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2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F01F-A667-4373-A3E3-00F71ACE1970}" type="datetimeFigureOut">
              <a:rPr lang="en-US" smtClean="0"/>
              <a:t>30/9/2023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4363" y="11765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vi-V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4364" y="289263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LQVT</a:t>
            </a:r>
          </a:p>
          <a:p>
            <a:pPr algn="ctr">
              <a:spcBef>
                <a:spcPct val="50000"/>
              </a:spcBef>
            </a:pPr>
            <a:r>
              <a:rPr lang="vi-VN" altLang="en-US" sz="28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ĐỀ </a:t>
            </a:r>
            <a:r>
              <a:rPr lang="vi-V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TÀI: XẾP TƯƠNG ỨNG 1: 1</a:t>
            </a:r>
            <a:endParaRPr 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889663" y="64042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2023- 3024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0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1097" y="1523977"/>
            <a:ext cx="3350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8656" y="3318570"/>
            <a:ext cx="6248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 trong cam 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51" y="4170247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5051" y="21923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Kết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8447" y="527034"/>
            <a:ext cx="60960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0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000" b="1" dirty="0">
              <a:solidFill>
                <a:srgbClr val="242B2D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23386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5237" y="2090032"/>
            <a:ext cx="7070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1:1</a:t>
            </a:r>
          </a:p>
        </p:txBody>
      </p:sp>
    </p:spTree>
    <p:extLst>
      <p:ext uri="{BB962C8B-B14F-4D97-AF65-F5344CB8AC3E}">
        <p14:creationId xmlns:p14="http://schemas.microsoft.com/office/powerpoint/2010/main" val="16782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575463" y="2105025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66288" y="2058988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8185688" y="2089150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51" y="0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26" y="22225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26" y="33338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850796" y="-59365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23668" y="-666382"/>
            <a:ext cx="1993900" cy="410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838268" y="-66647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351868" y="3319059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4920443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7840536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714428" y="2456482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14428" y="3443207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49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61640" y="1946329"/>
            <a:ext cx="4343400" cy="5410200"/>
            <a:chOff x="4713288" y="381000"/>
            <a:chExt cx="4343400" cy="541020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1" y="4003729"/>
            <a:ext cx="4164089" cy="35004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3152" y="2251129"/>
            <a:ext cx="4329113" cy="5105400"/>
            <a:chOff x="0" y="685800"/>
            <a:chExt cx="4633913" cy="5105400"/>
          </a:xfrm>
        </p:grpSpPr>
        <p:sp>
          <p:nvSpPr>
            <p:cNvPr id="16" name="Regular Pentagon 15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79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36371" y="1173998"/>
            <a:ext cx="3974848" cy="3048000"/>
            <a:chOff x="228601" y="228601"/>
            <a:chExt cx="3974848" cy="3048000"/>
          </a:xfrm>
        </p:grpSpPr>
        <p:sp>
          <p:nvSpPr>
            <p:cNvPr id="6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421303" y="4193166"/>
            <a:ext cx="8525667" cy="3229232"/>
            <a:chOff x="313533" y="3247768"/>
            <a:chExt cx="8718764" cy="3305431"/>
          </a:xfrm>
        </p:grpSpPr>
        <p:sp>
          <p:nvSpPr>
            <p:cNvPr id="11" name="Cloud Callout 10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39" y="1058328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80225" y="1764951"/>
            <a:ext cx="3778182" cy="3986212"/>
            <a:chOff x="5181600" y="509589"/>
            <a:chExt cx="3810000" cy="3986212"/>
          </a:xfrm>
        </p:grpSpPr>
        <p:sp>
          <p:nvSpPr>
            <p:cNvPr id="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06897" y="1320538"/>
            <a:ext cx="4760510" cy="6277979"/>
            <a:chOff x="0" y="65176"/>
            <a:chExt cx="4800600" cy="6277979"/>
          </a:xfrm>
        </p:grpSpPr>
        <p:sp>
          <p:nvSpPr>
            <p:cNvPr id="13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3001805"/>
            <a:ext cx="3853966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3703171-4FA6-4CA7-B3DB-878AA8EFE4B4}"/>
  <p:tag name="ISPRING_RESOURCE_FOLDER" val="C:\Users\Cong Nghe MC\Downloads\poi nhận biết 1 và nhiều_1\"/>
  <p:tag name="ISPRING_RESOURCE_FOLDER_STATIC" val="C:\Users\Cong Nghe MC\Downloads\poi nhận biết 1 và nhiều_1\"/>
  <p:tag name="ISPRING_PRESENTATION_PATH" val="C:\Users\Cong Nghe MC\Downloads\poi nhận biết 1 và nhiều.pptx"/>
  <p:tag name="ISPRING_PROJECT_VERSION" val="9.3"/>
  <p:tag name="ISPRING_PROJECT_FOLDER_UPDATED" val="1"/>
  <p:tag name="ISPRING_SCREEN_RECS_UPDATED" val="C:\Users\Cong Nghe MC\Downloads\poi nhận biết 1 và nhiều_1\"/>
  <p:tag name="ISPRING_WEBLINKS_TARGET" val="_blank"/>
  <p:tag name="ISPRING_WEBLINKS_TARGETMJT" val="_self"/>
  <p:tag name="ISPRING_DEFAULT_PRESENTE_ID" val="None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157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Cong Nghe MC</dc:creator>
  <cp:lastModifiedBy>Administrator</cp:lastModifiedBy>
  <cp:revision>11</cp:revision>
  <dcterms:created xsi:type="dcterms:W3CDTF">2021-11-07T01:21:13Z</dcterms:created>
  <dcterms:modified xsi:type="dcterms:W3CDTF">2023-09-30T02:16:38Z</dcterms:modified>
</cp:coreProperties>
</file>