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>
      <p:cViewPr varScale="1">
        <p:scale>
          <a:sx n="91" d="100"/>
          <a:sy n="91" d="100"/>
        </p:scale>
        <p:origin x="73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4a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133600"/>
            <a:ext cx="8991600" cy="175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HỌC ỨNG DỤNG STEAM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Làm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3598"/>
              </p:ext>
            </p:extLst>
          </p:nvPr>
        </p:nvGraphicFramePr>
        <p:xfrm>
          <a:off x="-304800" y="221997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HOA 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lang="en-US" sz="20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DƯƠNG</a:t>
                      </a:r>
                      <a:endParaRPr lang="vi-VN" sz="2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812702"/>
            <a:ext cx="1241523" cy="12415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89578"/>
              </p:ext>
            </p:extLst>
          </p:nvPr>
        </p:nvGraphicFramePr>
        <p:xfrm>
          <a:off x="3155372" y="3938078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</a:t>
                      </a:r>
                      <a:r>
                        <a:rPr lang="vi-VN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Huệ Cúc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346282"/>
              </p:ext>
            </p:extLst>
          </p:nvPr>
        </p:nvGraphicFramePr>
        <p:xfrm>
          <a:off x="3303061" y="5943600"/>
          <a:ext cx="3991842" cy="39624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i="1" baseline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vi-VN" sz="2000" b="1" i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2000" b="1" i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en-US" sz="2000" b="1" i="1" baseline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vi-VN" sz="2000" b="1" i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2000" b="1" i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vi-VN" sz="1400" i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0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ách làm xích đu xinh xắn bằng que kem - Hình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0"/>
            <a:ext cx="9149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5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ách làm xích đu xinh xắn bằng que kem - Hình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4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ách làm xích đu xinh xắn bằng que kem - Hình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308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Câu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đố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81200"/>
            <a:ext cx="2895600" cy="29897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4429126" cy="4429126"/>
          </a:xfrm>
          <a:prstGeom prst="rect">
            <a:avLst/>
          </a:prstGeom>
        </p:spPr>
      </p:pic>
      <p:pic>
        <p:nvPicPr>
          <p:cNvPr id="7" name="am thanh xuat hi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6248400"/>
            <a:ext cx="609600" cy="609600"/>
          </a:xfrm>
          <a:prstGeom prst="rect">
            <a:avLst/>
          </a:prstGeom>
        </p:spPr>
      </p:pic>
      <p:pic>
        <p:nvPicPr>
          <p:cNvPr id="8" name="cau do xich du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622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7924800" cy="4203426"/>
          </a:xfrm>
        </p:spPr>
      </p:pic>
      <p:pic>
        <p:nvPicPr>
          <p:cNvPr id="7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5813"/>
          </a:xfrm>
        </p:spPr>
      </p:pic>
      <p:pic>
        <p:nvPicPr>
          <p:cNvPr id="5" name="video cac loai xich d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8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ách làm xích đu xinh xắn bằng que kem - Hình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0"/>
            <a:ext cx="9107214" cy="6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9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ách làm xích đu xinh xắn bằng que kem - Hình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5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ách làm xích đu xinh xắn bằng que kem - Hì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03"/>
            <a:ext cx="9144000" cy="68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6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ách làm xích đu xinh xắn bằng que kem - Hình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"/>
            <a:ext cx="91440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2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ách làm xích đu xinh xắn bằng que kem - Hì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14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48</Words>
  <Application>Microsoft Office PowerPoint</Application>
  <PresentationFormat>On-screen Show (4:3)</PresentationFormat>
  <Paragraphs>8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Câu đố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Administrator</cp:lastModifiedBy>
  <cp:revision>9</cp:revision>
  <dcterms:created xsi:type="dcterms:W3CDTF">2006-08-16T00:00:00Z</dcterms:created>
  <dcterms:modified xsi:type="dcterms:W3CDTF">2023-06-01T04:28:13Z</dcterms:modified>
</cp:coreProperties>
</file>