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1AC4-A84C-4058-B508-948042A8D6E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1683-98F7-4739-99FE-A4B88C970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8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6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9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8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8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CAED-5E44-43C5-824B-F1585F8781C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98E7-DF3D-4909-8D4B-54FD5BDE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4717" y="85725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PHÒNG GIÁO DỤC VÀ ĐÀO TẠO QUẬN LONG BIÊN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9552" y="1159014"/>
            <a:ext cx="47715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MẦM </a:t>
            </a:r>
            <a:r>
              <a:rPr lang="en-US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NON </a:t>
            </a:r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 HƯỚNG DƯƠNG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4886" y="2684623"/>
            <a:ext cx="5341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TẠO HÌNH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6410" y="3007788"/>
            <a:ext cx="9829800" cy="986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6125" y="6457890"/>
            <a:ext cx="24577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vi-VN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</a:t>
            </a:r>
            <a:r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vi-VN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-202</a:t>
            </a:r>
            <a:r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7797" y="3949485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Nguyễn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Thị</a:t>
            </a:r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Mỹ Linh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54" y="1478580"/>
            <a:ext cx="1197531" cy="11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h xe dan to mau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49197511748709426477002820251843551035392n_155201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140" y="1417321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7030A0"/>
                </a:solidFill>
              </a:rPr>
              <a:t>* Hướng dẫn cá nhân:</a:t>
            </a:r>
          </a:p>
          <a:p>
            <a:pPr algn="ctr"/>
            <a:r>
              <a:rPr lang="vi-VN" sz="4000" dirty="0">
                <a:solidFill>
                  <a:srgbClr val="002060"/>
                </a:solidFill>
              </a:rPr>
              <a:t>Cô hỏi trẻ ý tưởng của mình và khuyến khích trẻ sử dụng các nguyên vật liệu mở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6200" y="1600200"/>
            <a:ext cx="5606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thực hiện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( Cô bao quát và hướng dẫn trẻ thực hiện ý tưởng của mình)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Trời Nắng Trời Mưa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737" y="1752600"/>
            <a:ext cx="8392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Trưng bày và nhận xét</a:t>
            </a:r>
          </a:p>
          <a:p>
            <a:pPr algn="ctr"/>
            <a:r>
              <a:rPr lang="vi-VN" sz="60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sản phẩm</a:t>
            </a:r>
            <a:endParaRPr lang="en-US" sz="72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0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30389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1101" y="87630"/>
            <a:ext cx="351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020" y="105662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1.Kiến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rgbClr val="0070C0"/>
                </a:solidFill>
              </a:rPr>
              <a:t>Trẻ biết về một số hiện tượng thời tiết qua hoạt động.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2.Kỹ </a:t>
            </a:r>
            <a:r>
              <a:rPr lang="en-US" sz="3200" dirty="0" err="1">
                <a:solidFill>
                  <a:srgbClr val="FF0000"/>
                </a:solidFill>
              </a:rPr>
              <a:t>năng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vi-VN" sz="2800" dirty="0">
                <a:solidFill>
                  <a:srgbClr val="0070C0"/>
                </a:solidFill>
              </a:rPr>
              <a:t>- Trẻ sử dụng những kỹ năng xé dán đã học để tạo nên một bức tranh về mưa</a:t>
            </a:r>
          </a:p>
          <a:p>
            <a:r>
              <a:rPr lang="vi-VN" sz="2800" dirty="0">
                <a:solidFill>
                  <a:srgbClr val="0070C0"/>
                </a:solidFill>
              </a:rPr>
              <a:t>- Trẻ sử dụng thêm các nguyên liệu khác để trang trí.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3.Thái </a:t>
            </a:r>
            <a:r>
              <a:rPr lang="en-US" sz="3200" dirty="0" err="1">
                <a:solidFill>
                  <a:srgbClr val="FF0000"/>
                </a:solidFill>
              </a:rPr>
              <a:t>độ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Trẻ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ý </a:t>
            </a:r>
            <a:r>
              <a:rPr lang="en-US" sz="2800" dirty="0" err="1">
                <a:solidFill>
                  <a:srgbClr val="0070C0"/>
                </a:solidFill>
              </a:rPr>
              <a:t>thức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hoàn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thành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sản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phẩm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mình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8700" y="160021"/>
            <a:ext cx="240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440" y="1018997"/>
            <a:ext cx="7086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2.Đồ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r>
              <a:rPr lang="vi-VN" sz="3200" dirty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G</a:t>
            </a:r>
            <a:r>
              <a:rPr lang="vi-VN" sz="3200" dirty="0">
                <a:solidFill>
                  <a:srgbClr val="7030A0"/>
                </a:solidFill>
                <a:latin typeface="+mj-lt"/>
              </a:rPr>
              <a:t>iấy A4, giấy màu, giấy báo, hồ dán, khăn lau...</a:t>
            </a:r>
          </a:p>
          <a:p>
            <a:r>
              <a:rPr lang="vi-VN" sz="3200" dirty="0">
                <a:solidFill>
                  <a:srgbClr val="7030A0"/>
                </a:solidFill>
                <a:latin typeface="+mj-lt"/>
              </a:rPr>
              <a:t>- Que chỉ, bảng tương tác</a:t>
            </a:r>
            <a:endParaRPr lang="vi-VN" sz="32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070" y="1066800"/>
            <a:ext cx="883920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“Cho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3" name="cho toi di lam mua vo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3821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5681" y="1303020"/>
            <a:ext cx="70103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dirty="0">
                <a:solidFill>
                  <a:srgbClr val="C40CBB"/>
                </a:solidFill>
                <a:latin typeface="Times New Roman" pitchFamily="18" charset="0"/>
                <a:cs typeface="Times New Roman" pitchFamily="18" charset="0"/>
              </a:rPr>
              <a:t>Trò chuyện về mưa: mưa nhỏ, mưa to, bầu trời khi mưa</a:t>
            </a:r>
            <a:r>
              <a:rPr lang="vi-VN" sz="6000" dirty="0"/>
              <a:t>.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5486401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inh-anh-con-mua-mua-he_0448002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769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201" y="5534562"/>
            <a:ext cx="3392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n-mua-mong-cho-da-den-197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14" y="609600"/>
            <a:ext cx="769308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486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0"/>
            <a:ext cx="8382000" cy="5257800"/>
          </a:xfrm>
          <a:prstGeom prst="rect">
            <a:avLst/>
          </a:prstGeom>
        </p:spPr>
      </p:pic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"/>
            <a:ext cx="838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432" y="381000"/>
            <a:ext cx="910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Phương pháp, hình thức tổ chức: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4478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7030A0"/>
                </a:solidFill>
              </a:rPr>
              <a:t>*  </a:t>
            </a:r>
            <a:r>
              <a:rPr lang="vi-VN" sz="4000" b="1" i="1" dirty="0">
                <a:solidFill>
                  <a:srgbClr val="7030A0"/>
                </a:solidFill>
              </a:rPr>
              <a:t>Hướng dẫn tập thể:</a:t>
            </a:r>
            <a:endParaRPr lang="vi-VN" sz="3600" b="1" i="1" dirty="0">
              <a:solidFill>
                <a:srgbClr val="7030A0"/>
              </a:solidFill>
            </a:endParaRPr>
          </a:p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cho trẻ quan sát một số bức tranh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42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2023-06-01T08:06:34Z</dcterms:created>
  <dcterms:modified xsi:type="dcterms:W3CDTF">2023-06-01T08:06:45Z</dcterms:modified>
</cp:coreProperties>
</file>