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notesSlides/notesSlide5.xml" ContentType="application/vnd.openxmlformats-officedocument.presentationml.notesSlide+xml"/>
  <Override PartName="/ppt/tags/tag6.xml" ContentType="application/vnd.openxmlformats-officedocument.presentationml.tags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6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84" d="100"/>
          <a:sy n="84" d="100"/>
        </p:scale>
        <p:origin x="90" y="24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0B60F7-41C3-4893-93A2-00A6CD3289A7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13EEC1-5A22-4628-BFBA-E2EDBC4CC3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117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19700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95778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11834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490157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60820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87053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98775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9195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1155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44856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4985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0415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9828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446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6114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912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7092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8A66F7-A2C4-44D7-BC26-F1E0DCAD91A0}" type="datetimeFigureOut">
              <a:rPr lang="en-US" smtClean="0"/>
              <a:t>1/6/2023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A3292B-3E71-49AF-BB19-18BA4E6A019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309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chu%20o,&#244;,&#417;.ppt#-1,2,Slide 2" TargetMode="External"/><Relationship Id="rId13" Type="http://schemas.openxmlformats.org/officeDocument/2006/relationships/image" Target="../media/image19.emf"/><Relationship Id="rId3" Type="http://schemas.openxmlformats.org/officeDocument/2006/relationships/audio" Target="../media/audio2.wav"/><Relationship Id="rId7" Type="http://schemas.openxmlformats.org/officeDocument/2006/relationships/image" Target="../media/image15.emf"/><Relationship Id="rId12" Type="http://schemas.openxmlformats.org/officeDocument/2006/relationships/image" Target="../media/image18.emf"/><Relationship Id="rId2" Type="http://schemas.openxmlformats.org/officeDocument/2006/relationships/audio" Target="../media/audio1.wav"/><Relationship Id="rId16" Type="http://schemas.openxmlformats.org/officeDocument/2006/relationships/image" Target="../media/image21.gif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5.wav"/><Relationship Id="rId11" Type="http://schemas.openxmlformats.org/officeDocument/2006/relationships/image" Target="../media/image17.png"/><Relationship Id="rId5" Type="http://schemas.openxmlformats.org/officeDocument/2006/relationships/audio" Target="../media/audio4.wav"/><Relationship Id="rId15" Type="http://schemas.openxmlformats.org/officeDocument/2006/relationships/audio" Target="../media/audio6.wav"/><Relationship Id="rId10" Type="http://schemas.openxmlformats.org/officeDocument/2006/relationships/image" Target="../media/image16.png"/><Relationship Id="rId4" Type="http://schemas.openxmlformats.org/officeDocument/2006/relationships/audio" Target="../media/audio3.wav"/><Relationship Id="rId9" Type="http://schemas.openxmlformats.org/officeDocument/2006/relationships/slide" Target="slide20.xml"/><Relationship Id="rId14" Type="http://schemas.openxmlformats.org/officeDocument/2006/relationships/image" Target="../media/image20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13" Type="http://schemas.openxmlformats.org/officeDocument/2006/relationships/image" Target="../media/image24.emf"/><Relationship Id="rId3" Type="http://schemas.openxmlformats.org/officeDocument/2006/relationships/audio" Target="../media/audio2.wav"/><Relationship Id="rId7" Type="http://schemas.openxmlformats.org/officeDocument/2006/relationships/slide" Target="slide21.xml"/><Relationship Id="rId12" Type="http://schemas.openxmlformats.org/officeDocument/2006/relationships/image" Target="../media/image23.emf"/><Relationship Id="rId2" Type="http://schemas.openxmlformats.org/officeDocument/2006/relationships/audio" Target="../media/audio1.wav"/><Relationship Id="rId16" Type="http://schemas.openxmlformats.org/officeDocument/2006/relationships/image" Target="../media/image21.gif"/><Relationship Id="rId1" Type="http://schemas.openxmlformats.org/officeDocument/2006/relationships/slideLayout" Target="../slideLayouts/slideLayout1.xml"/><Relationship Id="rId6" Type="http://schemas.openxmlformats.org/officeDocument/2006/relationships/audio" Target="../media/audio5.wav"/><Relationship Id="rId11" Type="http://schemas.openxmlformats.org/officeDocument/2006/relationships/image" Target="../media/image16.png"/><Relationship Id="rId5" Type="http://schemas.openxmlformats.org/officeDocument/2006/relationships/audio" Target="../media/audio7.wav"/><Relationship Id="rId15" Type="http://schemas.openxmlformats.org/officeDocument/2006/relationships/audio" Target="../media/audio6.wav"/><Relationship Id="rId10" Type="http://schemas.openxmlformats.org/officeDocument/2006/relationships/slide" Target="slide20.xml"/><Relationship Id="rId4" Type="http://schemas.openxmlformats.org/officeDocument/2006/relationships/audio" Target="../media/audio3.wav"/><Relationship Id="rId9" Type="http://schemas.openxmlformats.org/officeDocument/2006/relationships/hyperlink" Target="chu%20o,&#244;,&#417;.ppt#-1,2,Slide 2" TargetMode="External"/><Relationship Id="rId14" Type="http://schemas.openxmlformats.org/officeDocument/2006/relationships/image" Target="../media/image20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7.xml"/><Relationship Id="rId1" Type="http://schemas.openxmlformats.org/officeDocument/2006/relationships/audio" Target="file:///D:\le%20lan%20BAC%20HO\hoan%20ho.wav" TargetMode="External"/><Relationship Id="rId5" Type="http://schemas.openxmlformats.org/officeDocument/2006/relationships/slide" Target="slide27.xml"/><Relationship Id="rId4" Type="http://schemas.openxmlformats.org/officeDocument/2006/relationships/image" Target="../media/image2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7.xml"/><Relationship Id="rId1" Type="http://schemas.openxmlformats.org/officeDocument/2006/relationships/audio" Target="file:///D:\le%20lan%20BAC%20HO\tuyet%20voi.wav" TargetMode="External"/><Relationship Id="rId5" Type="http://schemas.openxmlformats.org/officeDocument/2006/relationships/slide" Target="slide32.xml"/><Relationship Id="rId4" Type="http://schemas.openxmlformats.org/officeDocument/2006/relationships/image" Target="../media/image2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4" Type="http://schemas.openxmlformats.org/officeDocument/2006/relationships/image" Target="../media/image26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media3.mp3"/><Relationship Id="rId7" Type="http://schemas.openxmlformats.org/officeDocument/2006/relationships/notesSlide" Target="../notesSlides/notesSlide6.xml"/><Relationship Id="rId2" Type="http://schemas.microsoft.com/office/2007/relationships/media" Target="../media/media3.mp3"/><Relationship Id="rId1" Type="http://schemas.openxmlformats.org/officeDocument/2006/relationships/tags" Target="../tags/tag6.xml"/><Relationship Id="rId6" Type="http://schemas.openxmlformats.org/officeDocument/2006/relationships/slideLayout" Target="../slideLayouts/slideLayout7.xml"/><Relationship Id="rId5" Type="http://schemas.openxmlformats.org/officeDocument/2006/relationships/video" Target="../media/media4.mp4"/><Relationship Id="rId4" Type="http://schemas.microsoft.com/office/2007/relationships/media" Target="../media/media4.mp4"/><Relationship Id="rId9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" name="WordArt 11"/>
          <p:cNvSpPr>
            <a:spLocks noChangeArrowheads="1" noChangeShapeType="1" noTextEdit="1"/>
          </p:cNvSpPr>
          <p:nvPr/>
        </p:nvSpPr>
        <p:spPr bwMode="auto">
          <a:xfrm>
            <a:off x="2362201" y="1752600"/>
            <a:ext cx="7019925" cy="838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4" name="WordArt 12"/>
          <p:cNvSpPr>
            <a:spLocks noChangeArrowheads="1" noChangeShapeType="1" noTextEdit="1"/>
          </p:cNvSpPr>
          <p:nvPr/>
        </p:nvSpPr>
        <p:spPr bwMode="auto">
          <a:xfrm>
            <a:off x="1981200" y="2895600"/>
            <a:ext cx="1676400" cy="4572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endParaRPr lang="en-US" sz="3600" kern="10" spc="-360" dirty="0">
              <a:ln w="12700">
                <a:solidFill>
                  <a:srgbClr val="000099"/>
                </a:solidFill>
                <a:round/>
                <a:headEnd/>
                <a:tailEnd/>
              </a:ln>
              <a:solidFill>
                <a:srgbClr val="33CCFF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.VnTimeH"/>
            </a:endParaRPr>
          </a:p>
        </p:txBody>
      </p:sp>
      <p:sp>
        <p:nvSpPr>
          <p:cNvPr id="3085" name="WordArt 13" descr="Paper bag"/>
          <p:cNvSpPr>
            <a:spLocks noChangeArrowheads="1" noChangeShapeType="1" noTextEdit="1"/>
          </p:cNvSpPr>
          <p:nvPr/>
        </p:nvSpPr>
        <p:spPr bwMode="auto">
          <a:xfrm>
            <a:off x="3962400" y="2895600"/>
            <a:ext cx="5753100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pt-BR" sz="3600" kern="10" dirty="0">
              <a:ln w="9525">
                <a:solidFill>
                  <a:srgbClr val="008000"/>
                </a:solidFill>
                <a:round/>
                <a:headEnd/>
                <a:tailEnd/>
              </a:ln>
              <a:blipFill dpi="0" rotWithShape="0">
                <a:blip r:embed="rId4"/>
                <a:srcRect/>
                <a:tile tx="0" ty="0" sx="100000" sy="100000" flip="none" algn="tl"/>
              </a:blipFill>
              <a:effectLst>
                <a:outerShdw dist="563972" dir="14049741" sx="125000" sy="125000" algn="tl" rotWithShape="0">
                  <a:srgbClr val="C7DFD3">
                    <a:alpha val="80000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3087" name="WordArt 15"/>
          <p:cNvSpPr>
            <a:spLocks noChangeArrowheads="1" noChangeShapeType="1" noTextEdit="1"/>
          </p:cNvSpPr>
          <p:nvPr/>
        </p:nvSpPr>
        <p:spPr bwMode="auto">
          <a:xfrm>
            <a:off x="2133600" y="4572000"/>
            <a:ext cx="792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8" name="WordArt 16"/>
          <p:cNvSpPr>
            <a:spLocks noChangeArrowheads="1" noChangeShapeType="1" noTextEdit="1"/>
          </p:cNvSpPr>
          <p:nvPr/>
        </p:nvSpPr>
        <p:spPr bwMode="auto">
          <a:xfrm>
            <a:off x="3962400" y="3581400"/>
            <a:ext cx="63246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375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652712" y="1998905"/>
            <a:ext cx="70342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8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LÀM QUEN </a:t>
            </a:r>
            <a:r>
              <a:rPr lang="vi-VN" sz="4800" b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CHỮ </a:t>
            </a:r>
            <a:r>
              <a:rPr lang="en-US" sz="4800" b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VIẾT</a:t>
            </a:r>
            <a:endParaRPr lang="en-US" sz="48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88318" y="2866816"/>
            <a:ext cx="8763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	</a:t>
            </a:r>
            <a:r>
              <a:rPr lang="vi-VN" sz="32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Đề tài</a:t>
            </a:r>
            <a:r>
              <a:rPr lang="vi-VN" sz="320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 Làm </a:t>
            </a:r>
            <a:r>
              <a:rPr lang="vi-VN" sz="320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quen </a:t>
            </a:r>
            <a:r>
              <a:rPr lang="vi-VN" sz="32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32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viết</a:t>
            </a:r>
            <a:r>
              <a:rPr lang="vi-VN" sz="32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320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v, r</a:t>
            </a:r>
            <a:endParaRPr lang="vi-VN" sz="32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en-US" sz="4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4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endParaRPr lang="en-US" sz="36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007272" y="6334274"/>
            <a:ext cx="24945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000" dirty="0">
                <a:solidFill>
                  <a:srgbClr val="7030A0"/>
                </a:solidFill>
                <a:latin typeface="+mj-lt"/>
              </a:rPr>
              <a:t>Năm học</a:t>
            </a:r>
            <a:r>
              <a:rPr lang="vi-VN" sz="2000">
                <a:solidFill>
                  <a:srgbClr val="7030A0"/>
                </a:solidFill>
                <a:latin typeface="+mj-lt"/>
              </a:rPr>
              <a:t>: </a:t>
            </a:r>
            <a:r>
              <a:rPr lang="vi-VN" sz="2000" smtClean="0">
                <a:solidFill>
                  <a:srgbClr val="7030A0"/>
                </a:solidFill>
                <a:latin typeface="+mj-lt"/>
              </a:rPr>
              <a:t>202</a:t>
            </a:r>
            <a:r>
              <a:rPr lang="en-US" sz="2000" smtClean="0">
                <a:solidFill>
                  <a:srgbClr val="7030A0"/>
                </a:solidFill>
                <a:latin typeface="+mj-lt"/>
              </a:rPr>
              <a:t>2</a:t>
            </a:r>
            <a:r>
              <a:rPr lang="vi-VN" sz="2000" smtClean="0">
                <a:solidFill>
                  <a:srgbClr val="7030A0"/>
                </a:solidFill>
                <a:latin typeface="+mj-lt"/>
              </a:rPr>
              <a:t> </a:t>
            </a:r>
            <a:r>
              <a:rPr lang="vi-VN" sz="2000">
                <a:solidFill>
                  <a:srgbClr val="7030A0"/>
                </a:solidFill>
                <a:latin typeface="+mj-lt"/>
              </a:rPr>
              <a:t>- </a:t>
            </a:r>
            <a:r>
              <a:rPr lang="vi-VN" sz="2000" smtClean="0">
                <a:solidFill>
                  <a:srgbClr val="7030A0"/>
                </a:solidFill>
                <a:latin typeface="+mj-lt"/>
              </a:rPr>
              <a:t>202</a:t>
            </a:r>
            <a:r>
              <a:rPr lang="en-US" sz="2000" smtClean="0">
                <a:solidFill>
                  <a:srgbClr val="7030A0"/>
                </a:solidFill>
                <a:latin typeface="+mj-lt"/>
              </a:rPr>
              <a:t>3</a:t>
            </a:r>
            <a:endParaRPr lang="en-GB" sz="2000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337681" y="-51168"/>
            <a:ext cx="9144000" cy="97458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VÀ ĐÀO TẠO QUẬN LONG BIÊN</a:t>
            </a:r>
            <a:br>
              <a:rPr lang="en-US" sz="2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2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MẦM NON HOA HƯỚNG DƯƠNG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Subtitle 2"/>
          <p:cNvSpPr txBox="1">
            <a:spLocks/>
          </p:cNvSpPr>
          <p:nvPr/>
        </p:nvSpPr>
        <p:spPr>
          <a:xfrm>
            <a:off x="3868252" y="3666292"/>
            <a:ext cx="5112327" cy="1149927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Lứa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(5-6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l"/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30-35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l"/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b="1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 Linh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8722" y="764333"/>
            <a:ext cx="1197531" cy="119753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62462066"/>
      </p:ext>
    </p:extLst>
  </p:cSld>
  <p:clrMapOvr>
    <a:masterClrMapping/>
  </p:clrMapOvr>
  <p:transition advTm="20000">
    <p:wipe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743200" y="1219200"/>
            <a:ext cx="69342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trẻ tìm xung quanh lớp chữ cái </a:t>
            </a:r>
            <a:r>
              <a:rPr lang="en-US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043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19451" y="4343400"/>
            <a:ext cx="76962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FontTx/>
              <a:buNone/>
            </a:pPr>
            <a:r>
              <a:rPr lang="en-US" sz="20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 CÂU CA DAO</a:t>
            </a:r>
          </a:p>
          <a:p>
            <a:pPr algn="ctr">
              <a:buFontTx/>
              <a:buNone/>
            </a:pPr>
            <a:endParaRPr lang="en-US" sz="2000" b="1">
              <a:solidFill>
                <a:srgbClr val="FF0000"/>
              </a:solidFill>
            </a:endParaRPr>
          </a:p>
          <a:p>
            <a:pPr algn="ctr">
              <a:buFontTx/>
              <a:buNone/>
            </a:pPr>
            <a:r>
              <a:rPr lang="en-US" sz="3600" b="1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“Hồ </a:t>
            </a:r>
            <a:r>
              <a:rPr lang="en-US" sz="3600" b="1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Gươm soi bóng Tháp rùa</a:t>
            </a:r>
          </a:p>
          <a:p>
            <a:pPr algn="ctr">
              <a:buFontTx/>
              <a:buNone/>
            </a:pPr>
            <a:r>
              <a:rPr lang="en-US" sz="3600" b="1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Ánh đèn soi tỏ mái đền Ngọc Sơn”</a:t>
            </a:r>
            <a:endParaRPr lang="en-US" sz="3600" b="1">
              <a:solidFill>
                <a:srgbClr val="66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67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ha no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5" name="Text Box 3"/>
          <p:cNvSpPr txBox="1">
            <a:spLocks noChangeArrowheads="1"/>
          </p:cNvSpPr>
          <p:nvPr/>
        </p:nvSpPr>
        <p:spPr bwMode="auto">
          <a:xfrm>
            <a:off x="2057400" y="4724400"/>
            <a:ext cx="762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8196" name="Text Box 4"/>
          <p:cNvSpPr txBox="1">
            <a:spLocks noChangeArrowheads="1"/>
          </p:cNvSpPr>
          <p:nvPr/>
        </p:nvSpPr>
        <p:spPr bwMode="auto">
          <a:xfrm>
            <a:off x="28194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8197" name="Text Box 5"/>
          <p:cNvSpPr txBox="1">
            <a:spLocks noChangeArrowheads="1"/>
          </p:cNvSpPr>
          <p:nvPr/>
        </p:nvSpPr>
        <p:spPr bwMode="auto">
          <a:xfrm>
            <a:off x="3962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¸</a:t>
            </a:r>
          </a:p>
        </p:txBody>
      </p:sp>
      <p:sp>
        <p:nvSpPr>
          <p:cNvPr id="8198" name="Text Box 6"/>
          <p:cNvSpPr txBox="1">
            <a:spLocks noChangeArrowheads="1"/>
          </p:cNvSpPr>
          <p:nvPr/>
        </p:nvSpPr>
        <p:spPr bwMode="auto">
          <a:xfrm>
            <a:off x="51816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8199" name="Text Box 7"/>
          <p:cNvSpPr txBox="1">
            <a:spLocks noChangeArrowheads="1"/>
          </p:cNvSpPr>
          <p:nvPr/>
        </p:nvSpPr>
        <p:spPr bwMode="auto">
          <a:xfrm>
            <a:off x="6934200" y="4724400"/>
            <a:ext cx="9144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8200" name="Text Box 8"/>
          <p:cNvSpPr txBox="1">
            <a:spLocks noChangeArrowheads="1"/>
          </p:cNvSpPr>
          <p:nvPr/>
        </p:nvSpPr>
        <p:spPr bwMode="auto">
          <a:xfrm>
            <a:off x="7848600" y="4724400"/>
            <a:ext cx="10668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ï</a:t>
            </a: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8915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FF3300"/>
                </a:solidFill>
                <a:latin typeface=".VnAvant" panose="020B7200000000000000" pitchFamily="34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710539840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105 -0.13919 0.00209 -0.27839 0.00313 -0.33411 " pathEditMode="relative" ptsTypes="aA">
                                      <p:cBhvr>
                                        <p:cTn id="41" dur="20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5" grpId="0" animBg="1"/>
      <p:bldP spid="8196" grpId="0" animBg="1"/>
      <p:bldP spid="8197" grpId="0" animBg="1"/>
      <p:bldP spid="8198" grpId="0" animBg="1"/>
      <p:bldP spid="8199" grpId="0" animBg="1"/>
      <p:bldP spid="8199" grpId="1" animBg="1"/>
      <p:bldP spid="8199" grpId="2" animBg="1"/>
      <p:bldP spid="8200" grpId="0" animBg="1"/>
      <p:bldP spid="820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219" name="WordArt 3"/>
          <p:cNvSpPr>
            <a:spLocks noChangeArrowheads="1" noChangeShapeType="1" noTextEdit="1"/>
          </p:cNvSpPr>
          <p:nvPr/>
        </p:nvSpPr>
        <p:spPr bwMode="auto">
          <a:xfrm>
            <a:off x="4876800" y="1676400"/>
            <a:ext cx="2209800" cy="44196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9220" name="Group 4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922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69" name="Freeform 5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7" name="Freeform 7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1" name="Freeform 7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5" name="Freeform 7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7" name="Freeform 8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8" name="Freeform 8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99" name="Freeform 8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0" name="Freeform 8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1" name="Freeform 8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2" name="Freeform 8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4" name="Freeform 8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5" name="Freeform 8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2" name="Freeform 9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3" name="Freeform 9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4" name="Freeform 9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5" name="Freeform 9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6" name="Freeform 10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7" name="Freeform 10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8" name="Freeform 10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19" name="Freeform 10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0" name="Freeform 10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3" name="Freeform 10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4" name="Freeform 10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5" name="Freeform 10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6" name="Freeform 11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8" name="Freeform 11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29" name="Freeform 11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0" name="Freeform 11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1" name="Freeform 11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2" name="Freeform 11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3" name="Freeform 11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4" name="Freeform 11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5" name="Freeform 11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6" name="Freeform 12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7" name="Freeform 12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8" name="Freeform 12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39" name="Freeform 12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0" name="Freeform 12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1" name="Freeform 12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2" name="Freeform 12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3" name="Freeform 12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4" name="Freeform 12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5" name="Freeform 12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6" name="Freeform 13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7" name="Freeform 13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8" name="Freeform 13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49" name="Freeform 13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0" name="Freeform 13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1" name="Freeform 13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2" name="Freeform 13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3" name="Freeform 13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4" name="Freeform 13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5" name="Freeform 13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6" name="Freeform 14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7" name="Freeform 14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8" name="Freeform 14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59" name="Freeform 14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0" name="Freeform 14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1" name="Freeform 14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2" name="Freeform 14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3" name="Freeform 14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4" name="Freeform 14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5" name="Freeform 14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6" name="Freeform 15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7" name="Freeform 15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8" name="Freeform 15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69" name="Freeform 15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0" name="Freeform 15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1" name="Freeform 15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2" name="Freeform 15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3" name="Freeform 15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4" name="Freeform 15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5" name="Freeform 15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1" name="Freeform 16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5" name="Freeform 17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1" name="Freeform 18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2" name="Freeform 18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3" name="Freeform 18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4" name="Freeform 18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0" name="Freeform 19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4" name="Freeform 20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7" name="Freeform 21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0" name="Freeform 21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1" name="Freeform 21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2" name="Freeform 21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3" name="Freeform 21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4" name="Freeform 21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5" name="Freeform 21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6" name="Freeform 22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7" name="Freeform 22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8" name="Freeform 22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39" name="Freeform 22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0" name="Freeform 22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1" name="Freeform 22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2" name="Freeform 22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3" name="Freeform 22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4" name="Freeform 22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5" name="Freeform 22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6" name="Freeform 23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7" name="Freeform 23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8" name="Freeform 23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49" name="Freeform 23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0" name="Freeform 23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1" name="Freeform 23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2" name="Freeform 23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3" name="Freeform 23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4" name="Freeform 23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5" name="Freeform 23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6" name="Freeform 24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7" name="Freeform 24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8" name="Freeform 24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59" name="Freeform 24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0" name="Freeform 24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1" name="Freeform 24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2" name="Freeform 24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3" name="Freeform 24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4" name="Freeform 24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5" name="Freeform 24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6" name="Freeform 25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7" name="Freeform 25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8" name="Freeform 25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69" name="Freeform 25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0" name="Freeform 25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1" name="Freeform 25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2" name="Freeform 25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3" name="Freeform 25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4" name="Freeform 25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5" name="Freeform 25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6" name="Freeform 26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7" name="Freeform 26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8" name="Freeform 26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79" name="Freeform 26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0" name="Freeform 26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1" name="Freeform 26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2" name="Freeform 26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3" name="Freeform 26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4" name="Freeform 26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5" name="Freeform 26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6" name="Freeform 27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7" name="Freeform 27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8" name="Freeform 27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89" name="Freeform 27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0" name="Freeform 27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1" name="Freeform 27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2" name="Freeform 27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3" name="Freeform 27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4" name="Freeform 27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5" name="Freeform 27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6" name="Freeform 28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7" name="Freeform 28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8" name="Freeform 28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499" name="Freeform 28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0" name="Freeform 28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1" name="Freeform 28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2" name="Freeform 28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3" name="Freeform 28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4" name="Freeform 28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5" name="Freeform 28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6" name="Freeform 29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7" name="Freeform 29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8" name="Freeform 29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09" name="Freeform 29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0" name="Freeform 29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1" name="Freeform 29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2" name="Freeform 29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3" name="Freeform 29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4" name="Freeform 29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5" name="Freeform 29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6" name="Freeform 30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7" name="Freeform 30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8" name="Freeform 30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19" name="Freeform 30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0" name="Freeform 30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1" name="Freeform 30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2" name="Freeform 30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3" name="Freeform 30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4" name="Freeform 30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5" name="Freeform 30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6" name="Freeform 31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7" name="Freeform 31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8" name="Freeform 31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29" name="Freeform 31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0" name="Freeform 31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1" name="Freeform 31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2" name="Freeform 31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3" name="Freeform 31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4" name="Freeform 31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5" name="Freeform 31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6" name="Freeform 32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7" name="Freeform 32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8" name="Freeform 32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39" name="Freeform 32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0" name="Freeform 32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1" name="Freeform 32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2" name="Freeform 32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3" name="Freeform 32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9544" name="Group 328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9545" name="AutoShape 329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6" name="Freeform 330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7" name="Freeform 331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8" name="Freeform 332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49" name="Freeform 333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0" name="Freeform 334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1" name="Freeform 335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2" name="Freeform 336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3" name="Freeform 337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4" name="Freeform 338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5" name="Freeform 339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6" name="Freeform 340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7" name="Freeform 341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8" name="Freeform 342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59" name="Freeform 343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0" name="Freeform 344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1" name="Freeform 345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2" name="Freeform 346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3" name="Freeform 347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4" name="Freeform 348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5" name="Freeform 349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6" name="Freeform 350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7" name="Freeform 351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8" name="Freeform 352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69" name="Freeform 353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0" name="Freeform 354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1" name="Freeform 355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2" name="Freeform 356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3" name="Freeform 357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4" name="Freeform 358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5" name="Freeform 359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6" name="Freeform 360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7" name="Freeform 361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8" name="Freeform 362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79" name="Freeform 363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0" name="Freeform 364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1" name="Freeform 365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2" name="Freeform 366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3" name="Freeform 367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4" name="Freeform 368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5" name="Freeform 369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6" name="Freeform 370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7" name="Freeform 371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8" name="Freeform 372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89" name="Freeform 373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0" name="Freeform 374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1" name="Freeform 375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2" name="Freeform 376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3" name="Freeform 377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4" name="Freeform 378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5" name="Freeform 379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6" name="Freeform 380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7" name="Freeform 381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8" name="Freeform 382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599" name="Freeform 383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0" name="Freeform 384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1" name="Freeform 385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2" name="Freeform 386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3" name="Freeform 387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4" name="Freeform 388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5" name="Freeform 389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6" name="Freeform 390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7" name="Freeform 391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8" name="Freeform 392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09" name="Freeform 393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0" name="Freeform 394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1" name="Freeform 395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2" name="Freeform 396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3" name="Freeform 397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4" name="Freeform 398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5" name="Freeform 399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6" name="Freeform 400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7" name="Freeform 401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8" name="Freeform 402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19" name="Freeform 403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0" name="Freeform 404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1" name="Freeform 405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2" name="Freeform 406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3" name="Freeform 407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4" name="Freeform 408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5" name="Freeform 409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6" name="Freeform 410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7" name="Freeform 411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8" name="Freeform 412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29" name="Freeform 413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0" name="Freeform 414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1" name="Freeform 415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2" name="Freeform 416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3" name="Freeform 417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4" name="Freeform 418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5" name="Freeform 419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6" name="Freeform 420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7" name="Freeform 421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8" name="Freeform 422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39" name="Freeform 423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0" name="Freeform 424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1" name="Freeform 425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2" name="Freeform 426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3" name="Freeform 427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4" name="Freeform 428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5" name="Freeform 429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6" name="Freeform 430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7" name="Freeform 431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8" name="Freeform 432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49" name="Freeform 433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0" name="Freeform 434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1" name="Freeform 435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2" name="Freeform 436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3" name="Freeform 437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4" name="Freeform 438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5" name="Freeform 439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6" name="Freeform 440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7" name="Freeform 441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8" name="Freeform 442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59" name="Freeform 443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0" name="Freeform 444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1" name="Freeform 445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2" name="Freeform 446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3" name="Freeform 447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4" name="Freeform 448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5" name="Freeform 449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6" name="Freeform 450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7" name="Freeform 451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8" name="Freeform 452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69" name="Freeform 453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0" name="Freeform 454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1" name="Freeform 455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2" name="Freeform 456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3" name="Freeform 457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4" name="Freeform 458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5" name="Freeform 459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6" name="Freeform 460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7" name="Freeform 461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8" name="Freeform 462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79" name="Freeform 463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0" name="Freeform 464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1" name="Freeform 465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2" name="Freeform 466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3" name="Freeform 467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4" name="Freeform 468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5" name="Freeform 469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6" name="Freeform 470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7" name="Freeform 471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8" name="Freeform 472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89" name="Freeform 473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0" name="Freeform 474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1" name="Freeform 475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2" name="Freeform 476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3" name="Freeform 477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4" name="Freeform 478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5" name="Freeform 479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6" name="Freeform 480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7" name="Freeform 481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8" name="Freeform 482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699" name="Freeform 483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0" name="Freeform 484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1" name="Freeform 485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2" name="Freeform 486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3" name="Freeform 487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4" name="Freeform 488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5" name="Freeform 489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6" name="Freeform 490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7" name="Freeform 491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8" name="Freeform 492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09" name="Freeform 493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0" name="Freeform 494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1" name="Freeform 495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2" name="Freeform 496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3" name="Freeform 497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4" name="Freeform 498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5" name="Freeform 499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6" name="Freeform 500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7" name="Freeform 501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8" name="Freeform 502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19" name="Freeform 503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0" name="Freeform 504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1" name="Freeform 505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2" name="Freeform 506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3" name="Freeform 507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4" name="Freeform 508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5" name="Freeform 509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6" name="Freeform 510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7" name="Freeform 511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8" name="Freeform 512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29" name="Freeform 513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0" name="Freeform 514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1" name="Freeform 515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2" name="Freeform 516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3" name="Freeform 517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4" name="Freeform 518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5" name="Freeform 519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6" name="Freeform 520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7" name="Freeform 521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8" name="Freeform 522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39" name="Freeform 523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0" name="Freeform 524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1" name="Freeform 525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2" name="Freeform 526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3" name="Freeform 527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4" name="Freeform 528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5" name="Freeform 529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6" name="Freeform 530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7" name="Freeform 531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8" name="Freeform 532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49" name="Freeform 533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0" name="Freeform 534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1" name="Freeform 535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2" name="Freeform 536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3" name="Freeform 537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4" name="Freeform 538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5" name="Freeform 539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6" name="Freeform 540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7" name="Freeform 541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8" name="Freeform 542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59" name="Freeform 543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0" name="Freeform 544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1" name="Freeform 545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2" name="Freeform 546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3" name="Freeform 547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4" name="Freeform 548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5" name="Freeform 549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6" name="Freeform 550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7" name="Freeform 551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8" name="Freeform 552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69" name="Freeform 553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0" name="Freeform 554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1" name="Freeform 555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2" name="Freeform 556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3" name="Freeform 557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4" name="Freeform 558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5" name="Freeform 559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6" name="Freeform 560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7" name="Freeform 561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8" name="Freeform 562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79" name="Freeform 563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0" name="Freeform 564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1" name="Freeform 565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2" name="Freeform 566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3" name="Freeform 567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4" name="Freeform 568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5" name="Freeform 569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6" name="Freeform 570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7" name="Freeform 571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8" name="Freeform 572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89" name="Freeform 573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0" name="Freeform 574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1" name="Freeform 575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2" name="Freeform 576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3" name="Freeform 577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4" name="Freeform 578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5" name="Freeform 579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6" name="Freeform 580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7" name="Freeform 581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8" name="Freeform 582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799" name="Freeform 583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0" name="Freeform 584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1" name="Freeform 585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2" name="Freeform 586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3" name="Freeform 587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4" name="Freeform 588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5" name="Freeform 589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6" name="Freeform 590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7" name="Freeform 591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8" name="Freeform 592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09" name="Freeform 593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0" name="Freeform 594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1" name="Freeform 595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2" name="Freeform 596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3" name="Freeform 597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4" name="Freeform 598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5" name="Freeform 599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6" name="Freeform 600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7" name="Freeform 601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8" name="Freeform 602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19" name="Freeform 603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0" name="Freeform 604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1" name="Freeform 605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2" name="Freeform 606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3" name="Freeform 607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4" name="Freeform 608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5" name="Freeform 609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6" name="Freeform 610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7" name="Freeform 611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8" name="Freeform 612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29" name="Freeform 613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0" name="Freeform 614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1" name="Freeform 615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2" name="Freeform 616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3" name="Freeform 617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4" name="Freeform 618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5" name="Freeform 619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6" name="Freeform 620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7" name="Freeform 621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8" name="Freeform 622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39" name="Freeform 623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0" name="Freeform 624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1" name="Freeform 625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2" name="Freeform 626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3" name="Freeform 627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4" name="Freeform 628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5" name="Freeform 629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6" name="Freeform 630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7" name="Freeform 631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8" name="Freeform 632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49" name="Freeform 633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0" name="Freeform 634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1" name="Freeform 635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2" name="Freeform 636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3" name="Freeform 637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4" name="Freeform 638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5" name="Freeform 639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6" name="Freeform 640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7" name="Freeform 641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8" name="Freeform 642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59" name="Freeform 643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0" name="Freeform 644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1" name="Freeform 645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2" name="Freeform 646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3" name="Freeform 647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4" name="Freeform 648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5" name="Freeform 649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6" name="Freeform 650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67" name="Freeform 651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296008" y="213410"/>
            <a:ext cx="5658921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  <a:endParaRPr lang="en-US" sz="240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165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mph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mph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 animBg="1"/>
      <p:bldP spid="9219" grpId="1" animBg="1"/>
      <p:bldP spid="9219" grpId="2" animBg="1"/>
      <p:bldP spid="9219" grpId="3" animBg="1"/>
      <p:bldP spid="9219" grpId="4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0" y="0"/>
            <a:ext cx="9144000" cy="6781800"/>
          </a:xfrm>
          <a:solidFill>
            <a:srgbClr val="FFCCFF"/>
          </a:solidFill>
        </p:spPr>
        <p:txBody>
          <a:bodyPr/>
          <a:lstStyle/>
          <a:p>
            <a:endParaRPr lang="en-US"/>
          </a:p>
        </p:txBody>
      </p:sp>
      <p:sp>
        <p:nvSpPr>
          <p:cNvPr id="33796" name="WordArt 4"/>
          <p:cNvSpPr>
            <a:spLocks noChangeArrowheads="1" noChangeShapeType="1" noTextEdit="1"/>
          </p:cNvSpPr>
          <p:nvPr/>
        </p:nvSpPr>
        <p:spPr bwMode="auto">
          <a:xfrm>
            <a:off x="5181600" y="1600201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33798" name="Group 6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3379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6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7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8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09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0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1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2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3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4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5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6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7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8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19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0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1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2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3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4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5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6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29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0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1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2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3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4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5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6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7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8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39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0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1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2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3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4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5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6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7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8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49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0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1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2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3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4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5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6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7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8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59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0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1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2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3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4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5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6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7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8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69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0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1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2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3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4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5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6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7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8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79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0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1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2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3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4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5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6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7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8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89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0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1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2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3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4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5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6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7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8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899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0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1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2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3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4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5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6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7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8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09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0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1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2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3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4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5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6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7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8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19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0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1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2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3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4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5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6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7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8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29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0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1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2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3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4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5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6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7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8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39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0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1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2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3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4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5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6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7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8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49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0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1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2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3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4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5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6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7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8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59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0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1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2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3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4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5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6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7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8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69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0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1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2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3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4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5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6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7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8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79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0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1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2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3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4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5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6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7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8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89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0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1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2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3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4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5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6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7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8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999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0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1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2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3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4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5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6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7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8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09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0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1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2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3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4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5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6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7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8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19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0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1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2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3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4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5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6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7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8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29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0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1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2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3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4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5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6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7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8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39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0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1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2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3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4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5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6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7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8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49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0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1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2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3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4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5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6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7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8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59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0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1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2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3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4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5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6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7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8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69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0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1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2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3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4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5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6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7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8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79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0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1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2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3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4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5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6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7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8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89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0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1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2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3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4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5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6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7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8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099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0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1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2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3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4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5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6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7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8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09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0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1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2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3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4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5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6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7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8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19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20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121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4446" name="Group 654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34447" name="AutoShape 65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48" name="Freeform 65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49" name="Freeform 65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0" name="Freeform 65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1" name="Freeform 65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2" name="Freeform 66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3" name="Freeform 66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4" name="Freeform 66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5" name="Freeform 66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6" name="Freeform 66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7" name="Freeform 66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8" name="Freeform 66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59" name="Freeform 66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0" name="Freeform 66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1" name="Freeform 66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2" name="Freeform 67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3" name="Freeform 67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4" name="Freeform 67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5" name="Freeform 67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6" name="Freeform 67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7" name="Freeform 67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8" name="Freeform 67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69" name="Freeform 67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0" name="Freeform 67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1" name="Freeform 67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2" name="Freeform 68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3" name="Freeform 68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4" name="Freeform 68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5" name="Freeform 68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6" name="Freeform 68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7" name="Freeform 68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8" name="Freeform 68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79" name="Freeform 68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0" name="Freeform 68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1" name="Freeform 68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2" name="Freeform 69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3" name="Freeform 69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4" name="Freeform 69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5" name="Freeform 69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6" name="Freeform 69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7" name="Freeform 69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8" name="Freeform 69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89" name="Freeform 69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0" name="Freeform 69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1" name="Freeform 69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2" name="Freeform 70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3" name="Freeform 70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4" name="Freeform 70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5" name="Freeform 70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6" name="Freeform 70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7" name="Freeform 70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8" name="Freeform 70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499" name="Freeform 70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0" name="Freeform 70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1" name="Freeform 70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2" name="Freeform 71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3" name="Freeform 71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4" name="Freeform 71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5" name="Freeform 71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6" name="Freeform 71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7" name="Freeform 71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8" name="Freeform 71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09" name="Freeform 71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0" name="Freeform 71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1" name="Freeform 71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2" name="Freeform 72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3" name="Freeform 72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4" name="Freeform 72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5" name="Freeform 72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6" name="Freeform 72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7" name="Freeform 72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8" name="Freeform 72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19" name="Freeform 72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0" name="Freeform 72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1" name="Freeform 72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2" name="Freeform 73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3" name="Freeform 73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4" name="Freeform 73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5" name="Freeform 73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6" name="Freeform 73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7" name="Freeform 73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8" name="Freeform 73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29" name="Freeform 73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0" name="Freeform 73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1" name="Freeform 73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2" name="Freeform 74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3" name="Freeform 74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4" name="Freeform 74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5" name="Freeform 74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6" name="Freeform 74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7" name="Freeform 74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8" name="Freeform 74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39" name="Freeform 74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0" name="Freeform 74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1" name="Freeform 74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2" name="Freeform 75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3" name="Freeform 75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4" name="Freeform 75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5" name="Freeform 75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6" name="Freeform 75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7" name="Freeform 75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8" name="Freeform 75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49" name="Freeform 75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0" name="Freeform 75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1" name="Freeform 75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2" name="Freeform 76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3" name="Freeform 76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4" name="Freeform 76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5" name="Freeform 76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6" name="Freeform 76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7" name="Freeform 76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8" name="Freeform 76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59" name="Freeform 76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0" name="Freeform 76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1" name="Freeform 76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2" name="Freeform 77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3" name="Freeform 77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4" name="Freeform 77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5" name="Freeform 77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6" name="Freeform 77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7" name="Freeform 77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8" name="Freeform 77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69" name="Freeform 77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0" name="Freeform 77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1" name="Freeform 77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2" name="Freeform 78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3" name="Freeform 78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4" name="Freeform 78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5" name="Freeform 78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6" name="Freeform 78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7" name="Freeform 78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8" name="Freeform 78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79" name="Freeform 78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0" name="Freeform 78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1" name="Freeform 78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2" name="Freeform 79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3" name="Freeform 79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4" name="Freeform 79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5" name="Freeform 79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6" name="Freeform 79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7" name="Freeform 79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8" name="Freeform 79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89" name="Freeform 79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0" name="Freeform 79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1" name="Freeform 79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2" name="Freeform 80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3" name="Freeform 80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4" name="Freeform 80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5" name="Freeform 80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6" name="Freeform 80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7" name="Freeform 80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8" name="Freeform 80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599" name="Freeform 80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0" name="Freeform 80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1" name="Freeform 80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2" name="Freeform 81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3" name="Freeform 81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4" name="Freeform 81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5" name="Freeform 81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6" name="Freeform 81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7" name="Freeform 81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8" name="Freeform 81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09" name="Freeform 81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0" name="Freeform 81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1" name="Freeform 81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2" name="Freeform 82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3" name="Freeform 82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4" name="Freeform 82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5" name="Freeform 82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6" name="Freeform 82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7" name="Freeform 82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8" name="Freeform 82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19" name="Freeform 82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0" name="Freeform 82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1" name="Freeform 82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2" name="Freeform 83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3" name="Freeform 83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4" name="Freeform 83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5" name="Freeform 83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6" name="Freeform 83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7" name="Freeform 83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8" name="Freeform 83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29" name="Freeform 83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0" name="Freeform 83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1" name="Freeform 83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2" name="Freeform 84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3" name="Freeform 84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4" name="Freeform 84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5" name="Freeform 84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6" name="Freeform 84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7" name="Freeform 84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8" name="Freeform 84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39" name="Freeform 84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0" name="Freeform 84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1" name="Freeform 84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2" name="Freeform 85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3" name="Freeform 85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4" name="Freeform 85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5" name="Freeform 85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6" name="Freeform 85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7" name="Freeform 85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8" name="Freeform 85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49" name="Freeform 85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0" name="Freeform 85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1" name="Freeform 85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2" name="Freeform 86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3" name="Freeform 86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4" name="Freeform 86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5" name="Freeform 86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6" name="Freeform 86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7" name="Freeform 86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8" name="Freeform 86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59" name="Freeform 86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0" name="Freeform 86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1" name="Freeform 86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2" name="Freeform 87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3" name="Freeform 87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4" name="Freeform 87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5" name="Freeform 87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6" name="Freeform 87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7" name="Freeform 87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8" name="Freeform 87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69" name="Freeform 87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0" name="Freeform 87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1" name="Freeform 87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2" name="Freeform 88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3" name="Freeform 88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4" name="Freeform 88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5" name="Freeform 88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6" name="Freeform 88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7" name="Freeform 88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8" name="Freeform 88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79" name="Freeform 88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0" name="Freeform 88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1" name="Freeform 88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2" name="Freeform 89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3" name="Freeform 89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4" name="Freeform 89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5" name="Freeform 89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6" name="Freeform 89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7" name="Freeform 89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8" name="Freeform 89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89" name="Freeform 89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0" name="Freeform 89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1" name="Freeform 89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2" name="Freeform 90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3" name="Freeform 90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4" name="Freeform 90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5" name="Freeform 90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6" name="Freeform 90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7" name="Freeform 90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8" name="Freeform 90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699" name="Freeform 90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0" name="Freeform 90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1" name="Freeform 90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2" name="Freeform 91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3" name="Freeform 91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4" name="Freeform 91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5" name="Freeform 91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6" name="Freeform 91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7" name="Freeform 91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8" name="Freeform 91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09" name="Freeform 91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0" name="Freeform 91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1" name="Freeform 91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2" name="Freeform 92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3" name="Freeform 92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4" name="Freeform 92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5" name="Freeform 92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6" name="Freeform 92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7" name="Freeform 92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8" name="Freeform 92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19" name="Freeform 92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0" name="Freeform 92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1" name="Freeform 92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2" name="Freeform 93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3" name="Freeform 93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4" name="Freeform 93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5" name="Freeform 93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6" name="Freeform 93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7" name="Freeform 93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8" name="Freeform 93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29" name="Freeform 93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0" name="Freeform 93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1" name="Freeform 93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2" name="Freeform 94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3" name="Freeform 94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4" name="Freeform 94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5" name="Freeform 94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6" name="Freeform 94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7" name="Freeform 94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8" name="Freeform 94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39" name="Freeform 94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0" name="Freeform 94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1" name="Freeform 94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2" name="Freeform 95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3" name="Freeform 95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4" name="Freeform 95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5" name="Freeform 95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6" name="Freeform 95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7" name="Freeform 95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8" name="Freeform 95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49" name="Freeform 95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0" name="Freeform 95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1" name="Freeform 95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2" name="Freeform 96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3" name="Freeform 96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4" name="Freeform 96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5" name="Freeform 96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6" name="Freeform 96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7" name="Freeform 96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8" name="Freeform 96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59" name="Freeform 96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0" name="Freeform 96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1" name="Freeform 96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2" name="Freeform 97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3" name="Freeform 97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4" name="Freeform 97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5" name="Freeform 97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6" name="Freeform 97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7" name="Freeform 97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8" name="Freeform 97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769" name="Freeform 97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7822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0"/>
            <a:ext cx="9144000" cy="6858000"/>
          </a:xfrm>
          <a:solidFill>
            <a:srgbClr val="F3F68A"/>
          </a:solidFill>
        </p:spPr>
        <p:txBody>
          <a:bodyPr/>
          <a:lstStyle/>
          <a:p>
            <a:pPr marL="0" indent="0">
              <a:buNone/>
            </a:pP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Chữ </a:t>
            </a:r>
            <a:r>
              <a:rPr lang="en-US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“r” 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  <a:p>
            <a:endParaRPr lang="en-US"/>
          </a:p>
        </p:txBody>
      </p:sp>
      <p:pic>
        <p:nvPicPr>
          <p:cNvPr id="10244" name="Picture 4" descr="net th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00" y="-838200"/>
            <a:ext cx="1171575" cy="431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5" name="Picture 5" descr="net lu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026" y="1676400"/>
            <a:ext cx="1171575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6" name="Group 6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10247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5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7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6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3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5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7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8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9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0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1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3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4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5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0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4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5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6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7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8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9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0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1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2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3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4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5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6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7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8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9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0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1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2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3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4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5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6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7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8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9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0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1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2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3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4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5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6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0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1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2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4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7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8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39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0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1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2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4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5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6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7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8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9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0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1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2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3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4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5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6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7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8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9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0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1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2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3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4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5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6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7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8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9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0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1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2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3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4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5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6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7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8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9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0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1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2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3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4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5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6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7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8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9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0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1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2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3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4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5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6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7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8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9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0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1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2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3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4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5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6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7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8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9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0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1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2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3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4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5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6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7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8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9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0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1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2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3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4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5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6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7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8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9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0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1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2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3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4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5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6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7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8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9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0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1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2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3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4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5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6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7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8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9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0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1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2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3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4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5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6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7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8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9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0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1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2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3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4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5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6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7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8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9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0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1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2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3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4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5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6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7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8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9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0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1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2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3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4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5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6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7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8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9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0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1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2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3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4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5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6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7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8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9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0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1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2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3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4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5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6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7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8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9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0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1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2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3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4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5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6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7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8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9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0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1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2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3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4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5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6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7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8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9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0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1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2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3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4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5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6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7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8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9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0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1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2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3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4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5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6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7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8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9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0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1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2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3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4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5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6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7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8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9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0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1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2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3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4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5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6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7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8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9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570" name="Group 330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10571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2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3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4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5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6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7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8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9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0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1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2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3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4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5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6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7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8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9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0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1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2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3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4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5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6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7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8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9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0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1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2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3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4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5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6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7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8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9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0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1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2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3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4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5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6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7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8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9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0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1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2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3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4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5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6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7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8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9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0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1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2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3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4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5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6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7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8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9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0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1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2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3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4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5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6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7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8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9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0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1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2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3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4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5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7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8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9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0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1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2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3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4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5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6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7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8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9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0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1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2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3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4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5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6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7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8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9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0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1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2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3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4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5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6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7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8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9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0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1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2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3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4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5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6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7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8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9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0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1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2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3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4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5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6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7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8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9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0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1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2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3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4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5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6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7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8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9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0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1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2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3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4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5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6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7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8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9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0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1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2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3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4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5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6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7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8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9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0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1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2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3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4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5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6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7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8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9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0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1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2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3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4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5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6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7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8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9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0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1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2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3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4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5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6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7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8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9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0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1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2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3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4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5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6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7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8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9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0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1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2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3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4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5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6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7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8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9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0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1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2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3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4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5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6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7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8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9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0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1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2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3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4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5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6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7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8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9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0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1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2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3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4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5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6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7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8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9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0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1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2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3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4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5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6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7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8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9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0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1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2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3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4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5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6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7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8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9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0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1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2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3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4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5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6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7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8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9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0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1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2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3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4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5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6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7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8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9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0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1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2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3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4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5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6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7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8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9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0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1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2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3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4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5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6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7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8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9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0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1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2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3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4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5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6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7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8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9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0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1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2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3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8664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31345E-6 L 0.58594 0.362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88" y="181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267" name="WordArt 3"/>
          <p:cNvSpPr>
            <a:spLocks noChangeArrowheads="1" noChangeShapeType="1" noTextEdit="1"/>
          </p:cNvSpPr>
          <p:nvPr/>
        </p:nvSpPr>
        <p:spPr bwMode="auto">
          <a:xfrm>
            <a:off x="5181600" y="2590800"/>
            <a:ext cx="1295400" cy="2286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1268" name="WordArt 4"/>
          <p:cNvSpPr>
            <a:spLocks noChangeArrowheads="1" noChangeShapeType="1" noTextEdit="1"/>
          </p:cNvSpPr>
          <p:nvPr/>
        </p:nvSpPr>
        <p:spPr bwMode="auto">
          <a:xfrm>
            <a:off x="2209800" y="2209801"/>
            <a:ext cx="1905000" cy="26574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>
                <a:ln w="9525">
                  <a:solidFill>
                    <a:srgbClr val="FF9933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H" panose="020B7200000000000000" pitchFamily="34" charset="0"/>
              </a:rPr>
              <a:t>r</a:t>
            </a:r>
          </a:p>
        </p:txBody>
      </p:sp>
      <p:pic>
        <p:nvPicPr>
          <p:cNvPr id="11269" name="Picture 5" descr="chu r v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760664"/>
            <a:ext cx="2362200" cy="2268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3352800" y="219075"/>
            <a:ext cx="5410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54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chữ </a:t>
            </a:r>
            <a:r>
              <a:rPr lang="en-US" sz="540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sz="540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540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540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7994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6" grpId="1" animBg="1"/>
      <p:bldP spid="11267" grpId="0" animBg="1"/>
      <p:bldP spid="1126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b="1">
                <a:solidFill>
                  <a:srgbClr val="FF0066"/>
                </a:solidFill>
                <a:latin typeface=".VnAvant" panose="020B7200000000000000" pitchFamily="34" charset="0"/>
              </a:rPr>
              <a:t>So s¸nh ch÷ c¸i </a:t>
            </a:r>
          </a:p>
        </p:txBody>
      </p:sp>
      <p:sp>
        <p:nvSpPr>
          <p:cNvPr id="12292" name="WordArt 4"/>
          <p:cNvSpPr>
            <a:spLocks noChangeArrowheads="1" noChangeShapeType="1" noTextEdit="1"/>
          </p:cNvSpPr>
          <p:nvPr/>
        </p:nvSpPr>
        <p:spPr bwMode="auto">
          <a:xfrm>
            <a:off x="6934200" y="1905001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2293" name="WordArt 5"/>
          <p:cNvSpPr>
            <a:spLocks noChangeArrowheads="1" noChangeShapeType="1" noTextEdit="1"/>
          </p:cNvSpPr>
          <p:nvPr/>
        </p:nvSpPr>
        <p:spPr bwMode="auto">
          <a:xfrm>
            <a:off x="2057400" y="1981200"/>
            <a:ext cx="3886200" cy="4281488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22127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8" name="WordArt 8"/>
          <p:cNvSpPr>
            <a:spLocks noChangeArrowheads="1" noChangeShapeType="1" noTextEdit="1"/>
          </p:cNvSpPr>
          <p:nvPr/>
        </p:nvSpPr>
        <p:spPr bwMode="auto">
          <a:xfrm>
            <a:off x="4648200" y="2286001"/>
            <a:ext cx="3200400" cy="523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vi-VN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00206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</a:t>
            </a:r>
            <a:endParaRPr lang="en-US" sz="3600" kern="1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00206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09" name="WordArt 9"/>
          <p:cNvSpPr>
            <a:spLocks noChangeArrowheads="1" noChangeShapeType="1" noTextEdit="1"/>
          </p:cNvSpPr>
          <p:nvPr/>
        </p:nvSpPr>
        <p:spPr bwMode="auto">
          <a:xfrm>
            <a:off x="3733800" y="3124200"/>
            <a:ext cx="4648200" cy="1828800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8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GHÉP NÉT</a:t>
            </a:r>
          </a:p>
        </p:txBody>
      </p:sp>
    </p:spTree>
    <p:extLst>
      <p:ext uri="{BB962C8B-B14F-4D97-AF65-F5344CB8AC3E}">
        <p14:creationId xmlns:p14="http://schemas.microsoft.com/office/powerpoint/2010/main" val="408400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1663700" y="209550"/>
            <a:ext cx="3886200" cy="65293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5905501" y="1828801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5702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677" name="Freeform 5"/>
          <p:cNvSpPr>
            <a:spLocks/>
          </p:cNvSpPr>
          <p:nvPr/>
        </p:nvSpPr>
        <p:spPr bwMode="auto">
          <a:xfrm>
            <a:off x="5702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678" name="Oval 6"/>
          <p:cNvSpPr>
            <a:spLocks noChangeArrowheads="1"/>
          </p:cNvSpPr>
          <p:nvPr/>
        </p:nvSpPr>
        <p:spPr bwMode="auto">
          <a:xfrm>
            <a:off x="6121400" y="304801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679" name="Rectangle 7"/>
          <p:cNvSpPr>
            <a:spLocks noChangeArrowheads="1"/>
          </p:cNvSpPr>
          <p:nvPr/>
        </p:nvSpPr>
        <p:spPr bwMode="auto">
          <a:xfrm>
            <a:off x="7524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8680" name="Picture 8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57"/>
          <a:stretch>
            <a:fillRect/>
          </a:stretch>
        </p:blipFill>
        <p:spPr bwMode="auto">
          <a:xfrm>
            <a:off x="1981200" y="2209800"/>
            <a:ext cx="1030288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1" name="Picture 9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4337050" y="914400"/>
            <a:ext cx="463550" cy="214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82" name="WordArt 10"/>
          <p:cNvSpPr>
            <a:spLocks noChangeArrowheads="1" noChangeShapeType="1" noTextEdit="1"/>
          </p:cNvSpPr>
          <p:nvPr/>
        </p:nvSpPr>
        <p:spPr bwMode="auto">
          <a:xfrm>
            <a:off x="1981200" y="4191000"/>
            <a:ext cx="1447800" cy="19812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solidFill>
                  <a:srgbClr val="3333CC"/>
                </a:solidFill>
                <a:latin typeface=".VnAvant" panose="020B7200000000000000" pitchFamily="34" charset="0"/>
              </a:rPr>
              <a:t>c</a:t>
            </a:r>
          </a:p>
        </p:txBody>
      </p:sp>
      <p:grpSp>
        <p:nvGrpSpPr>
          <p:cNvPr id="28683" name="Group 11"/>
          <p:cNvGrpSpPr>
            <a:grpSpLocks/>
          </p:cNvGrpSpPr>
          <p:nvPr/>
        </p:nvGrpSpPr>
        <p:grpSpPr bwMode="auto">
          <a:xfrm>
            <a:off x="8902700" y="384175"/>
            <a:ext cx="1143000" cy="1066800"/>
            <a:chOff x="4648" y="242"/>
            <a:chExt cx="720" cy="672"/>
          </a:xfrm>
        </p:grpSpPr>
        <p:sp>
          <p:nvSpPr>
            <p:cNvPr id="28684" name="Rectangle 12">
              <a:hlinkClick r:id="rId8" action="ppaction://hlinkpres?slideindex=2&amp;slidetitle=Slide 2"/>
            </p:cNvPr>
            <p:cNvSpPr>
              <a:spLocks noChangeArrowheads="1"/>
            </p:cNvSpPr>
            <p:nvPr/>
          </p:nvSpPr>
          <p:spPr bwMode="auto">
            <a:xfrm>
              <a:off x="4648" y="242"/>
              <a:ext cx="720" cy="672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pic>
          <p:nvPicPr>
            <p:cNvPr id="28685" name="Picture 13" descr="R">
              <a:hlinkClick r:id="rId9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74" t="38499" r="5417"/>
            <a:stretch>
              <a:fillRect/>
            </a:stretch>
          </p:blipFill>
          <p:spPr bwMode="auto">
            <a:xfrm>
              <a:off x="4734" y="270"/>
              <a:ext cx="564" cy="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86" name="Picture 14" descr="V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292" t="44000" r="8667"/>
          <a:stretch>
            <a:fillRect/>
          </a:stretch>
        </p:blipFill>
        <p:spPr bwMode="auto">
          <a:xfrm>
            <a:off x="7620001" y="371476"/>
            <a:ext cx="962025" cy="1044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7" name="Picture 15" descr="h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1" y="3429001"/>
            <a:ext cx="126682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8" name="Picture 16" descr="1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304801"/>
            <a:ext cx="124777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689" name="Group 17"/>
          <p:cNvGrpSpPr>
            <a:grpSpLocks/>
          </p:cNvGrpSpPr>
          <p:nvPr/>
        </p:nvGrpSpPr>
        <p:grpSpPr bwMode="auto">
          <a:xfrm>
            <a:off x="1460501" y="1"/>
            <a:ext cx="9286875" cy="6918325"/>
            <a:chOff x="-36" y="-2"/>
            <a:chExt cx="5850" cy="4358"/>
          </a:xfrm>
        </p:grpSpPr>
        <p:pic>
          <p:nvPicPr>
            <p:cNvPr id="28690" name="Picture 18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1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2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3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94" name="Picture 22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6601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9" action="ppaction://hlinksldjump"/>
          </p:cNvPr>
          <p:cNvSpPr/>
          <p:nvPr/>
        </p:nvSpPr>
        <p:spPr>
          <a:xfrm>
            <a:off x="9934575" y="6316664"/>
            <a:ext cx="566738" cy="474819"/>
          </a:xfrm>
          <a:prstGeom prst="rightArrow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85350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8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63405E-6 L 0.20573 0.2028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8" y="1013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6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8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70645E-7 L 0.46892 0.4369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38" y="2183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8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17206E-6 L 0.41614 -0.02335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99" y="-117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8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1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8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0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8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1"/>
                  </p:tgtEl>
                </p:cond>
              </p:nextCondLst>
            </p:seq>
          </p:childTnLst>
        </p:cTn>
      </p:par>
    </p:tnLst>
    <p:bldLst>
      <p:bldP spid="28682" grpId="0" animBg="1"/>
      <p:bldP spid="2868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52600" y="457201"/>
            <a:ext cx="8229600" cy="5440363"/>
          </a:xfrm>
        </p:spPr>
        <p:txBody>
          <a:bodyPr>
            <a:normAutofit/>
          </a:bodyPr>
          <a:lstStyle/>
          <a:p>
            <a:pPr marL="514350" indent="-514350" algn="ctr">
              <a:buNone/>
            </a:pPr>
            <a:r>
              <a:rPr lang="vi-VN" sz="4800" b="1">
                <a:solidFill>
                  <a:srgbClr val="002060"/>
                </a:solidFill>
                <a:latin typeface="+mj-lt"/>
              </a:rPr>
              <a:t>1. Ổn </a:t>
            </a:r>
            <a:r>
              <a:rPr lang="vi-VN" sz="4800" b="1" dirty="0">
                <a:solidFill>
                  <a:srgbClr val="002060"/>
                </a:solidFill>
                <a:latin typeface="+mj-lt"/>
              </a:rPr>
              <a:t>định tổ chức</a:t>
            </a:r>
            <a:r>
              <a:rPr lang="en-US" sz="4800" b="1" dirty="0">
                <a:solidFill>
                  <a:srgbClr val="002060"/>
                </a:solidFill>
                <a:latin typeface="+mj-lt"/>
              </a:rPr>
              <a:t>:</a:t>
            </a:r>
            <a:endParaRPr lang="vi-VN" sz="4800" b="1" dirty="0">
              <a:solidFill>
                <a:srgbClr val="002060"/>
              </a:solidFill>
              <a:latin typeface="+mj-lt"/>
            </a:endParaRPr>
          </a:p>
          <a:p>
            <a:pPr marL="514350" indent="-514350" algn="ctr">
              <a:buNone/>
            </a:pPr>
            <a:r>
              <a:rPr lang="vi-VN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4800" dirty="0" err="1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rẻ</a:t>
            </a:r>
            <a:r>
              <a:rPr lang="en-US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hát và vận động theo nhạc bài hát</a:t>
            </a:r>
            <a:r>
              <a:rPr lang="en-US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514350" indent="-514350" algn="ctr">
              <a:buNone/>
            </a:pPr>
            <a:r>
              <a:rPr lang="en-US" sz="72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“Yêu Hà Nội”</a:t>
            </a:r>
            <a:endParaRPr lang="vi-VN" sz="7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514350" indent="-514350">
              <a:buNone/>
            </a:pPr>
            <a:endParaRPr lang="vi-VN" dirty="0" smtClean="0">
              <a:latin typeface="+mj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1" y="3886200"/>
            <a:ext cx="2980873" cy="349059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4091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05"/>
    </mc:Choice>
    <mc:Fallback xmlns="">
      <p:transition spd="slow" advTm="770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2" presetClass="emph" presetSubtype="0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1663700" y="238126"/>
            <a:ext cx="3886200" cy="64865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5905501" y="1828801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0" name="Rectangle 4"/>
          <p:cNvSpPr>
            <a:spLocks noChangeArrowheads="1"/>
          </p:cNvSpPr>
          <p:nvPr/>
        </p:nvSpPr>
        <p:spPr bwMode="auto">
          <a:xfrm>
            <a:off x="5702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1" name="Freeform 5"/>
          <p:cNvSpPr>
            <a:spLocks/>
          </p:cNvSpPr>
          <p:nvPr/>
        </p:nvSpPr>
        <p:spPr bwMode="auto">
          <a:xfrm>
            <a:off x="5702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6121400" y="304801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934576" y="6316664"/>
            <a:ext cx="566737" cy="466725"/>
          </a:xfrm>
          <a:prstGeom prst="rightArrow">
            <a:avLst>
              <a:gd name="adj1" fmla="val 50000"/>
              <a:gd name="adj2" fmla="val 29448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9704" name="Picture 8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109"/>
          <a:stretch>
            <a:fillRect/>
          </a:stretch>
        </p:blipFill>
        <p:spPr bwMode="auto">
          <a:xfrm rot="10800000">
            <a:off x="2209801" y="4495800"/>
            <a:ext cx="1020763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5" name="Picture 9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2438400" y="457200"/>
            <a:ext cx="381000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4" name="Freeform 6"/>
          <p:cNvSpPr>
            <a:spLocks/>
          </p:cNvSpPr>
          <p:nvPr/>
        </p:nvSpPr>
        <p:spPr bwMode="auto">
          <a:xfrm>
            <a:off x="3657600" y="685800"/>
            <a:ext cx="1143000" cy="1981200"/>
          </a:xfrm>
          <a:custGeom>
            <a:avLst/>
            <a:gdLst/>
            <a:ahLst/>
            <a:cxnLst>
              <a:cxn ang="0">
                <a:pos x="6888" y="17028"/>
              </a:cxn>
              <a:cxn ang="0">
                <a:pos x="0" y="0"/>
              </a:cxn>
              <a:cxn ang="0">
                <a:pos x="4548" y="0"/>
              </a:cxn>
              <a:cxn ang="0">
                <a:pos x="8466" y="11075"/>
              </a:cxn>
              <a:cxn ang="0">
                <a:pos x="8480" y="17028"/>
              </a:cxn>
              <a:cxn ang="0">
                <a:pos x="6888" y="17028"/>
              </a:cxn>
            </a:cxnLst>
            <a:rect l="0" t="0" r="r" b="b"/>
            <a:pathLst>
              <a:path w="8480" h="17028">
                <a:moveTo>
                  <a:pt x="6888" y="17028"/>
                </a:moveTo>
                <a:lnTo>
                  <a:pt x="0" y="0"/>
                </a:lnTo>
                <a:lnTo>
                  <a:pt x="4548" y="0"/>
                </a:lnTo>
                <a:lnTo>
                  <a:pt x="8466" y="11075"/>
                </a:lnTo>
                <a:lnTo>
                  <a:pt x="8480" y="17028"/>
                </a:lnTo>
                <a:lnTo>
                  <a:pt x="6888" y="17028"/>
                </a:lnTo>
                <a:close/>
              </a:path>
            </a:pathLst>
          </a:custGeom>
          <a:solidFill>
            <a:srgbClr val="9900CC"/>
          </a:solidFill>
          <a:ln w="2">
            <a:noFill/>
            <a:prstDash val="solid"/>
            <a:round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7" name="Rectangle 11">
            <a:hlinkClick r:id="rId9" action="ppaction://hlinkpres?slideindex=2&amp;slidetitle=Slide 2"/>
          </p:cNvPr>
          <p:cNvSpPr>
            <a:spLocks noChangeArrowheads="1"/>
          </p:cNvSpPr>
          <p:nvPr/>
        </p:nvSpPr>
        <p:spPr bwMode="auto">
          <a:xfrm>
            <a:off x="8902700" y="3841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9708" name="Picture 12" descr="R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74" t="38499" r="5417"/>
          <a:stretch>
            <a:fillRect/>
          </a:stretch>
        </p:blipFill>
        <p:spPr bwMode="auto">
          <a:xfrm>
            <a:off x="9039225" y="428625"/>
            <a:ext cx="895350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710" name="Rectangle 14"/>
          <p:cNvSpPr>
            <a:spLocks noChangeArrowheads="1"/>
          </p:cNvSpPr>
          <p:nvPr/>
        </p:nvSpPr>
        <p:spPr bwMode="auto">
          <a:xfrm>
            <a:off x="7524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9712" name="Picture 16" descr="Picture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104"/>
          <a:stretch>
            <a:fillRect/>
          </a:stretch>
        </p:blipFill>
        <p:spPr bwMode="auto">
          <a:xfrm>
            <a:off x="4114801" y="3276601"/>
            <a:ext cx="530225" cy="3019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13" name="Picture 17" descr="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76" y="2590800"/>
            <a:ext cx="779463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714" name="Group 18"/>
          <p:cNvGrpSpPr>
            <a:grpSpLocks/>
          </p:cNvGrpSpPr>
          <p:nvPr/>
        </p:nvGrpSpPr>
        <p:grpSpPr bwMode="auto">
          <a:xfrm>
            <a:off x="1460501" y="1"/>
            <a:ext cx="9286875" cy="6918325"/>
            <a:chOff x="-36" y="-2"/>
            <a:chExt cx="5850" cy="4358"/>
          </a:xfrm>
        </p:grpSpPr>
        <p:pic>
          <p:nvPicPr>
            <p:cNvPr id="29715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6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7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8" name="Picture 22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9719" name="Picture 23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6601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7200502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7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0625 0.2094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97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1046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7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1002E-6 L 0.36823 -0.08975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3" y="-44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2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97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28314E-6 L 0.60973 0.0421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86" y="210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to="" calcmode="lin" valueType="num">
                                      <p:cBhvr>
                                        <p:cTn id="51" dur="1"/>
                                        <p:tgtEl>
                                          <p:spTgt spid="205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97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4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9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3" dur="500"/>
                                        <p:tgtEl>
                                          <p:spTgt spid="29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5"/>
                  </p:tgtEl>
                </p:cond>
              </p:nextCondLst>
            </p:seq>
          </p:childTnLst>
        </p:cTn>
      </p:par>
    </p:tnLst>
    <p:bldLst>
      <p:bldP spid="2054" grpId="0" animBg="1"/>
      <p:bldP spid="2054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52800" y="2224585"/>
            <a:ext cx="632460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b="1" i="1"/>
              <a:t>* Cách chơi: </a:t>
            </a:r>
          </a:p>
          <a:p>
            <a:r>
              <a:rPr lang="vi-VN" sz="2800"/>
              <a:t>Bé hãy quan sát và lựa chọn các khối có cùng chữ cái mà cô yêu cầu để xếp theo thứ tự từ lớn đến bé.</a:t>
            </a:r>
            <a:endParaRPr lang="vi-VN" sz="2800"/>
          </a:p>
          <a:p>
            <a:r>
              <a:rPr lang="vi-VN" sz="2800" b="1" i="1"/>
              <a:t>* Luật chơi:</a:t>
            </a:r>
          </a:p>
          <a:p>
            <a:r>
              <a:rPr lang="vi-VN" sz="2800"/>
              <a:t>Bạn nào xếp được đúng theo thứ tự từ lớn đến bé và có chữ </a:t>
            </a:r>
            <a:r>
              <a:rPr lang="vi-VN" sz="2800"/>
              <a:t>cái đúng yêu cầu </a:t>
            </a:r>
            <a:r>
              <a:rPr lang="vi-VN" sz="2800"/>
              <a:t>bạn đó sẽ giành </a:t>
            </a:r>
            <a:r>
              <a:rPr lang="vi-VN" sz="2800"/>
              <a:t>chiến thắng.</a:t>
            </a:r>
          </a:p>
        </p:txBody>
      </p:sp>
      <p:sp>
        <p:nvSpPr>
          <p:cNvPr id="4" name="Rectangle 3"/>
          <p:cNvSpPr/>
          <p:nvPr/>
        </p:nvSpPr>
        <p:spPr>
          <a:xfrm>
            <a:off x="4606184" y="886362"/>
            <a:ext cx="5080237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4000" b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  <a:endParaRPr lang="vi-VN" sz="4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  <a:p>
            <a:pPr algn="ctr"/>
            <a:r>
              <a:rPr lang="vi-VN" sz="4000" b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“Xếp từ lớn đến bé”</a:t>
            </a:r>
            <a:endParaRPr lang="en-US" sz="4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2438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208"/>
    </mc:Choice>
    <mc:Fallback xmlns="">
      <p:transition spd="slow" advTm="38208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" name="AutoShape 3"/>
          <p:cNvSpPr>
            <a:spLocks noChangeArrowheads="1"/>
          </p:cNvSpPr>
          <p:nvPr/>
        </p:nvSpPr>
        <p:spPr bwMode="auto">
          <a:xfrm>
            <a:off x="2057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88" name="AutoShape 4"/>
          <p:cNvSpPr>
            <a:spLocks noChangeArrowheads="1"/>
          </p:cNvSpPr>
          <p:nvPr/>
        </p:nvSpPr>
        <p:spPr bwMode="auto">
          <a:xfrm>
            <a:off x="1600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6389" name="AutoShape 5"/>
          <p:cNvSpPr>
            <a:spLocks noChangeArrowheads="1"/>
          </p:cNvSpPr>
          <p:nvPr/>
        </p:nvSpPr>
        <p:spPr bwMode="auto">
          <a:xfrm>
            <a:off x="6705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90" name="AutoShape 6"/>
          <p:cNvSpPr>
            <a:spLocks noChangeArrowheads="1"/>
          </p:cNvSpPr>
          <p:nvPr/>
        </p:nvSpPr>
        <p:spPr bwMode="auto">
          <a:xfrm>
            <a:off x="4114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6391" name="AutoShape 7"/>
          <p:cNvSpPr>
            <a:spLocks noChangeArrowheads="1"/>
          </p:cNvSpPr>
          <p:nvPr/>
        </p:nvSpPr>
        <p:spPr bwMode="auto">
          <a:xfrm>
            <a:off x="8610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6392" name="AutoShape 8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382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  <a:endParaRPr lang="en-US" sz="8000" b="1">
              <a:latin typeface=".VnAvant" panose="020B7200000000000000" pitchFamily="34" charset="0"/>
            </a:endParaRPr>
          </a:p>
        </p:txBody>
      </p:sp>
      <p:sp>
        <p:nvSpPr>
          <p:cNvPr id="16393" name="AutoShape 9"/>
          <p:cNvSpPr>
            <a:spLocks noChangeArrowheads="1"/>
          </p:cNvSpPr>
          <p:nvPr/>
        </p:nvSpPr>
        <p:spPr bwMode="auto">
          <a:xfrm>
            <a:off x="6324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6394" name="AutoShape 10"/>
          <p:cNvSpPr>
            <a:spLocks noChangeArrowheads="1"/>
          </p:cNvSpPr>
          <p:nvPr/>
        </p:nvSpPr>
        <p:spPr bwMode="auto">
          <a:xfrm>
            <a:off x="2971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6395" name="AutoShape 11"/>
          <p:cNvSpPr>
            <a:spLocks noChangeArrowheads="1"/>
          </p:cNvSpPr>
          <p:nvPr/>
        </p:nvSpPr>
        <p:spPr bwMode="auto">
          <a:xfrm>
            <a:off x="4419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2073302312"/>
      </p:ext>
    </p:extLst>
  </p:cSld>
  <p:clrMapOvr>
    <a:masterClrMapping/>
  </p:clrMapOvr>
  <p:transition advClick="0">
    <p:newsflash/>
    <p:sndAc>
      <p:stSnd>
        <p:snd r:embed="rId2" name="chu v.wav"/>
      </p:stSnd>
    </p:sndAc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2057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2" name="AutoShape 4"/>
          <p:cNvSpPr>
            <a:spLocks noChangeArrowheads="1"/>
          </p:cNvSpPr>
          <p:nvPr/>
        </p:nvSpPr>
        <p:spPr bwMode="auto">
          <a:xfrm>
            <a:off x="1600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7413" name="AutoShape 5"/>
          <p:cNvSpPr>
            <a:spLocks noChangeArrowheads="1"/>
          </p:cNvSpPr>
          <p:nvPr/>
        </p:nvSpPr>
        <p:spPr bwMode="auto">
          <a:xfrm>
            <a:off x="6705600" y="4572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4" name="AutoShape 6"/>
          <p:cNvSpPr>
            <a:spLocks noChangeArrowheads="1"/>
          </p:cNvSpPr>
          <p:nvPr/>
        </p:nvSpPr>
        <p:spPr bwMode="auto">
          <a:xfrm>
            <a:off x="4114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7415" name="AutoShape 7"/>
          <p:cNvSpPr>
            <a:spLocks noChangeArrowheads="1"/>
          </p:cNvSpPr>
          <p:nvPr/>
        </p:nvSpPr>
        <p:spPr bwMode="auto">
          <a:xfrm>
            <a:off x="8610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7416" name="AutoShape 8"/>
          <p:cNvSpPr>
            <a:spLocks noChangeArrowheads="1"/>
          </p:cNvSpPr>
          <p:nvPr/>
        </p:nvSpPr>
        <p:spPr bwMode="auto">
          <a:xfrm>
            <a:off x="8382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7" name="AutoShape 9"/>
          <p:cNvSpPr>
            <a:spLocks noChangeArrowheads="1"/>
          </p:cNvSpPr>
          <p:nvPr/>
        </p:nvSpPr>
        <p:spPr bwMode="auto">
          <a:xfrm>
            <a:off x="6324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7418" name="AutoShape 10"/>
          <p:cNvSpPr>
            <a:spLocks noChangeArrowheads="1"/>
          </p:cNvSpPr>
          <p:nvPr/>
        </p:nvSpPr>
        <p:spPr bwMode="auto">
          <a:xfrm>
            <a:off x="2971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7419" name="AutoShape 11"/>
          <p:cNvSpPr>
            <a:spLocks noChangeArrowheads="1"/>
          </p:cNvSpPr>
          <p:nvPr/>
        </p:nvSpPr>
        <p:spPr bwMode="auto">
          <a:xfrm>
            <a:off x="4419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2420293160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66436E-7 L -0.69166 0.382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583" y="191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" name="AutoShape 3"/>
          <p:cNvSpPr>
            <a:spLocks noChangeArrowheads="1"/>
          </p:cNvSpPr>
          <p:nvPr/>
        </p:nvSpPr>
        <p:spPr bwMode="auto">
          <a:xfrm>
            <a:off x="2057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6" name="AutoShape 4"/>
          <p:cNvSpPr>
            <a:spLocks noChangeArrowheads="1"/>
          </p:cNvSpPr>
          <p:nvPr/>
        </p:nvSpPr>
        <p:spPr bwMode="auto">
          <a:xfrm>
            <a:off x="1600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8437" name="AutoShape 5"/>
          <p:cNvSpPr>
            <a:spLocks noChangeArrowheads="1"/>
          </p:cNvSpPr>
          <p:nvPr/>
        </p:nvSpPr>
        <p:spPr bwMode="auto">
          <a:xfrm>
            <a:off x="6705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8" name="AutoShape 6"/>
          <p:cNvSpPr>
            <a:spLocks noChangeArrowheads="1"/>
          </p:cNvSpPr>
          <p:nvPr/>
        </p:nvSpPr>
        <p:spPr bwMode="auto">
          <a:xfrm>
            <a:off x="4114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8439" name="AutoShape 7"/>
          <p:cNvSpPr>
            <a:spLocks noChangeArrowheads="1"/>
          </p:cNvSpPr>
          <p:nvPr/>
        </p:nvSpPr>
        <p:spPr bwMode="auto">
          <a:xfrm>
            <a:off x="8610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8440" name="AutoShape 8"/>
          <p:cNvSpPr>
            <a:spLocks noChangeArrowheads="1"/>
          </p:cNvSpPr>
          <p:nvPr/>
        </p:nvSpPr>
        <p:spPr bwMode="auto">
          <a:xfrm>
            <a:off x="22098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41" name="AutoShape 9"/>
          <p:cNvSpPr>
            <a:spLocks noChangeArrowheads="1"/>
          </p:cNvSpPr>
          <p:nvPr/>
        </p:nvSpPr>
        <p:spPr bwMode="auto">
          <a:xfrm>
            <a:off x="6324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8442" name="AutoShape 10"/>
          <p:cNvSpPr>
            <a:spLocks noChangeArrowheads="1"/>
          </p:cNvSpPr>
          <p:nvPr/>
        </p:nvSpPr>
        <p:spPr bwMode="auto">
          <a:xfrm>
            <a:off x="2971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8443" name="AutoShape 1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419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007260769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59501E-6 L 0.27083 0.732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42" y="36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>
            <a:off x="4419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>
            <a:off x="1600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9461" name="AutoShape 5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6705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2" name="AutoShape 6"/>
          <p:cNvSpPr>
            <a:spLocks noChangeArrowheads="1"/>
          </p:cNvSpPr>
          <p:nvPr/>
        </p:nvSpPr>
        <p:spPr bwMode="auto">
          <a:xfrm>
            <a:off x="4114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9463" name="AutoShape 7"/>
          <p:cNvSpPr>
            <a:spLocks noChangeArrowheads="1"/>
          </p:cNvSpPr>
          <p:nvPr/>
        </p:nvSpPr>
        <p:spPr bwMode="auto">
          <a:xfrm>
            <a:off x="8610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9464" name="AutoShape 8"/>
          <p:cNvSpPr>
            <a:spLocks noChangeArrowheads="1"/>
          </p:cNvSpPr>
          <p:nvPr/>
        </p:nvSpPr>
        <p:spPr bwMode="auto">
          <a:xfrm>
            <a:off x="2057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5" name="AutoShape 9"/>
          <p:cNvSpPr>
            <a:spLocks noChangeArrowheads="1"/>
          </p:cNvSpPr>
          <p:nvPr/>
        </p:nvSpPr>
        <p:spPr bwMode="auto">
          <a:xfrm>
            <a:off x="6324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9466" name="AutoShape 10"/>
          <p:cNvSpPr>
            <a:spLocks noChangeArrowheads="1"/>
          </p:cNvSpPr>
          <p:nvPr/>
        </p:nvSpPr>
        <p:spPr bwMode="auto">
          <a:xfrm>
            <a:off x="2971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9467" name="AutoShape 11"/>
          <p:cNvSpPr>
            <a:spLocks noChangeArrowheads="1"/>
          </p:cNvSpPr>
          <p:nvPr/>
        </p:nvSpPr>
        <p:spPr bwMode="auto">
          <a:xfrm>
            <a:off x="4495800" y="1981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2780011639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78502E-6 L 0.24584 0.4771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92" y="238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" name="AutoShape 3"/>
          <p:cNvSpPr>
            <a:spLocks noChangeArrowheads="1"/>
          </p:cNvSpPr>
          <p:nvPr/>
        </p:nvSpPr>
        <p:spPr bwMode="auto">
          <a:xfrm>
            <a:off x="4419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4" name="AutoShape 4"/>
          <p:cNvSpPr>
            <a:spLocks noChangeArrowheads="1"/>
          </p:cNvSpPr>
          <p:nvPr/>
        </p:nvSpPr>
        <p:spPr bwMode="auto">
          <a:xfrm>
            <a:off x="1600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20485" name="AutoShape 5"/>
          <p:cNvSpPr>
            <a:spLocks noChangeArrowheads="1"/>
          </p:cNvSpPr>
          <p:nvPr/>
        </p:nvSpPr>
        <p:spPr bwMode="auto">
          <a:xfrm>
            <a:off x="6705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6" name="AutoShape 6"/>
          <p:cNvSpPr>
            <a:spLocks noChangeArrowheads="1"/>
          </p:cNvSpPr>
          <p:nvPr/>
        </p:nvSpPr>
        <p:spPr bwMode="auto">
          <a:xfrm>
            <a:off x="4114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20487" name="AutoShape 7"/>
          <p:cNvSpPr>
            <a:spLocks noChangeArrowheads="1"/>
          </p:cNvSpPr>
          <p:nvPr/>
        </p:nvSpPr>
        <p:spPr bwMode="auto">
          <a:xfrm>
            <a:off x="8610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20488" name="AutoShape 8"/>
          <p:cNvSpPr>
            <a:spLocks noChangeArrowheads="1"/>
          </p:cNvSpPr>
          <p:nvPr/>
        </p:nvSpPr>
        <p:spPr bwMode="auto">
          <a:xfrm>
            <a:off x="2057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9" name="AutoShape 9"/>
          <p:cNvSpPr>
            <a:spLocks noChangeArrowheads="1"/>
          </p:cNvSpPr>
          <p:nvPr/>
        </p:nvSpPr>
        <p:spPr bwMode="auto">
          <a:xfrm>
            <a:off x="6324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0490" name="AutoShape 10"/>
          <p:cNvSpPr>
            <a:spLocks noChangeArrowheads="1"/>
          </p:cNvSpPr>
          <p:nvPr/>
        </p:nvSpPr>
        <p:spPr bwMode="auto">
          <a:xfrm>
            <a:off x="2971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20491" name="AutoShape 11"/>
          <p:cNvSpPr>
            <a:spLocks noChangeArrowheads="1"/>
          </p:cNvSpPr>
          <p:nvPr/>
        </p:nvSpPr>
        <p:spPr bwMode="auto">
          <a:xfrm>
            <a:off x="6477000" y="5029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20492" name="hoan ho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6324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10058400" y="6286500"/>
            <a:ext cx="533400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1945356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73769E-7 L 0.225 0.7044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4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35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666" fill="hold"/>
                                        <p:tgtEl>
                                          <p:spTgt spid="204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2"/>
                </p:tgtEl>
              </p:cMediaNode>
            </p:audio>
          </p:childTnLst>
        </p:cTn>
      </p:par>
    </p:tnLst>
    <p:bldLst>
      <p:bldP spid="2048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7" name="Oval 3"/>
          <p:cNvSpPr>
            <a:spLocks noChangeArrowheads="1"/>
          </p:cNvSpPr>
          <p:nvPr/>
        </p:nvSpPr>
        <p:spPr bwMode="auto">
          <a:xfrm>
            <a:off x="152400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1508" name="Oval 4"/>
          <p:cNvSpPr>
            <a:spLocks noChangeArrowheads="1"/>
          </p:cNvSpPr>
          <p:nvPr/>
        </p:nvSpPr>
        <p:spPr bwMode="auto">
          <a:xfrm>
            <a:off x="2971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09" name="Oval 5"/>
          <p:cNvSpPr>
            <a:spLocks noChangeArrowheads="1"/>
          </p:cNvSpPr>
          <p:nvPr/>
        </p:nvSpPr>
        <p:spPr bwMode="auto">
          <a:xfrm>
            <a:off x="152400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0" name="Oval 6"/>
          <p:cNvSpPr>
            <a:spLocks noChangeArrowheads="1"/>
          </p:cNvSpPr>
          <p:nvPr/>
        </p:nvSpPr>
        <p:spPr bwMode="auto">
          <a:xfrm>
            <a:off x="9601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1511" name="Oval 7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276600" y="381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2" name="Oval 8"/>
          <p:cNvSpPr>
            <a:spLocks noChangeArrowheads="1"/>
          </p:cNvSpPr>
          <p:nvPr/>
        </p:nvSpPr>
        <p:spPr bwMode="auto">
          <a:xfrm>
            <a:off x="9372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1513" name="Oval 9"/>
          <p:cNvSpPr>
            <a:spLocks noChangeArrowheads="1"/>
          </p:cNvSpPr>
          <p:nvPr/>
        </p:nvSpPr>
        <p:spPr bwMode="auto">
          <a:xfrm>
            <a:off x="152400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1514" name="Oval 10"/>
          <p:cNvSpPr>
            <a:spLocks noChangeArrowheads="1"/>
          </p:cNvSpPr>
          <p:nvPr/>
        </p:nvSpPr>
        <p:spPr bwMode="auto">
          <a:xfrm>
            <a:off x="7924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5" name="Oval 11"/>
          <p:cNvSpPr>
            <a:spLocks noChangeArrowheads="1"/>
          </p:cNvSpPr>
          <p:nvPr/>
        </p:nvSpPr>
        <p:spPr bwMode="auto">
          <a:xfrm>
            <a:off x="8077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1516" name="Oval 12"/>
          <p:cNvSpPr>
            <a:spLocks noChangeArrowheads="1"/>
          </p:cNvSpPr>
          <p:nvPr/>
        </p:nvSpPr>
        <p:spPr bwMode="auto">
          <a:xfrm>
            <a:off x="8991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7" name="Oval 13"/>
          <p:cNvSpPr>
            <a:spLocks noChangeArrowheads="1"/>
          </p:cNvSpPr>
          <p:nvPr/>
        </p:nvSpPr>
        <p:spPr bwMode="auto">
          <a:xfrm>
            <a:off x="8610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2473391928"/>
      </p:ext>
    </p:extLst>
  </p:cSld>
  <p:clrMapOvr>
    <a:masterClrMapping/>
  </p:clrMapOvr>
  <p:transition advClick="0">
    <p:wheel spokes="3"/>
    <p:sndAc>
      <p:stSnd>
        <p:snd r:embed="rId2" name="chu r.wav"/>
      </p:stSnd>
    </p:sndAc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1" name="Oval 3"/>
          <p:cNvSpPr>
            <a:spLocks noChangeArrowheads="1"/>
          </p:cNvSpPr>
          <p:nvPr/>
        </p:nvSpPr>
        <p:spPr bwMode="auto">
          <a:xfrm>
            <a:off x="152400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2532" name="Oval 4"/>
          <p:cNvSpPr>
            <a:spLocks noChangeArrowheads="1"/>
          </p:cNvSpPr>
          <p:nvPr/>
        </p:nvSpPr>
        <p:spPr bwMode="auto">
          <a:xfrm>
            <a:off x="2971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3" name="Oval 5"/>
          <p:cNvSpPr>
            <a:spLocks noChangeArrowheads="1"/>
          </p:cNvSpPr>
          <p:nvPr/>
        </p:nvSpPr>
        <p:spPr bwMode="auto">
          <a:xfrm>
            <a:off x="152400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34" name="Oval 6"/>
          <p:cNvSpPr>
            <a:spLocks noChangeArrowheads="1"/>
          </p:cNvSpPr>
          <p:nvPr/>
        </p:nvSpPr>
        <p:spPr bwMode="auto">
          <a:xfrm>
            <a:off x="9601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2535" name="Oval 7"/>
          <p:cNvSpPr>
            <a:spLocks noChangeArrowheads="1"/>
          </p:cNvSpPr>
          <p:nvPr/>
        </p:nvSpPr>
        <p:spPr bwMode="auto">
          <a:xfrm>
            <a:off x="5257800" y="46482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6" name="Oval 8"/>
          <p:cNvSpPr>
            <a:spLocks noChangeArrowheads="1"/>
          </p:cNvSpPr>
          <p:nvPr/>
        </p:nvSpPr>
        <p:spPr bwMode="auto">
          <a:xfrm>
            <a:off x="9372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2537" name="Oval 9"/>
          <p:cNvSpPr>
            <a:spLocks noChangeArrowheads="1"/>
          </p:cNvSpPr>
          <p:nvPr/>
        </p:nvSpPr>
        <p:spPr bwMode="auto">
          <a:xfrm>
            <a:off x="152400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7924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8077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8991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41" name="Oval 1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10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955485421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3"/>
          <p:cNvSpPr>
            <a:spLocks noChangeArrowheads="1"/>
          </p:cNvSpPr>
          <p:nvPr/>
        </p:nvSpPr>
        <p:spPr bwMode="auto">
          <a:xfrm>
            <a:off x="152400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3556" name="Oval 4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2971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57" name="Oval 5"/>
          <p:cNvSpPr>
            <a:spLocks noChangeArrowheads="1"/>
          </p:cNvSpPr>
          <p:nvPr/>
        </p:nvSpPr>
        <p:spPr bwMode="auto">
          <a:xfrm>
            <a:off x="152400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58" name="Oval 6"/>
          <p:cNvSpPr>
            <a:spLocks noChangeArrowheads="1"/>
          </p:cNvSpPr>
          <p:nvPr/>
        </p:nvSpPr>
        <p:spPr bwMode="auto">
          <a:xfrm>
            <a:off x="9601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3559" name="Oval 7"/>
          <p:cNvSpPr>
            <a:spLocks noChangeArrowheads="1"/>
          </p:cNvSpPr>
          <p:nvPr/>
        </p:nvSpPr>
        <p:spPr bwMode="auto">
          <a:xfrm>
            <a:off x="9372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3560" name="Oval 8"/>
          <p:cNvSpPr>
            <a:spLocks noChangeArrowheads="1"/>
          </p:cNvSpPr>
          <p:nvPr/>
        </p:nvSpPr>
        <p:spPr bwMode="auto">
          <a:xfrm>
            <a:off x="152400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3561" name="Oval 9"/>
          <p:cNvSpPr>
            <a:spLocks noChangeArrowheads="1"/>
          </p:cNvSpPr>
          <p:nvPr/>
        </p:nvSpPr>
        <p:spPr bwMode="auto">
          <a:xfrm>
            <a:off x="7924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2" name="Oval 10"/>
          <p:cNvSpPr>
            <a:spLocks noChangeArrowheads="1"/>
          </p:cNvSpPr>
          <p:nvPr/>
        </p:nvSpPr>
        <p:spPr bwMode="auto">
          <a:xfrm>
            <a:off x="8077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3563" name="Oval 11"/>
          <p:cNvSpPr>
            <a:spLocks noChangeArrowheads="1"/>
          </p:cNvSpPr>
          <p:nvPr/>
        </p:nvSpPr>
        <p:spPr bwMode="auto">
          <a:xfrm>
            <a:off x="8991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64" name="Oval 12"/>
          <p:cNvSpPr>
            <a:spLocks noChangeArrowheads="1"/>
          </p:cNvSpPr>
          <p:nvPr/>
        </p:nvSpPr>
        <p:spPr bwMode="auto">
          <a:xfrm>
            <a:off x="5029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5" name="Oval 13"/>
          <p:cNvSpPr>
            <a:spLocks noChangeArrowheads="1"/>
          </p:cNvSpPr>
          <p:nvPr/>
        </p:nvSpPr>
        <p:spPr bwMode="auto">
          <a:xfrm>
            <a:off x="5181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375816700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Yêu Hà Nội - Tốp ca Thiếu Nh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8800" y="88710"/>
            <a:ext cx="1151916" cy="1206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201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9" name="Oval 3"/>
          <p:cNvSpPr>
            <a:spLocks noChangeArrowheads="1"/>
          </p:cNvSpPr>
          <p:nvPr/>
        </p:nvSpPr>
        <p:spPr bwMode="auto">
          <a:xfrm>
            <a:off x="152400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4580" name="Oval 4"/>
          <p:cNvSpPr>
            <a:spLocks noChangeArrowheads="1"/>
          </p:cNvSpPr>
          <p:nvPr/>
        </p:nvSpPr>
        <p:spPr bwMode="auto">
          <a:xfrm>
            <a:off x="5257800" y="1371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152400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>
            <a:off x="9601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4583" name="Oval 7"/>
          <p:cNvSpPr>
            <a:spLocks noChangeArrowheads="1"/>
          </p:cNvSpPr>
          <p:nvPr/>
        </p:nvSpPr>
        <p:spPr bwMode="auto">
          <a:xfrm>
            <a:off x="9372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4584" name="Oval 8"/>
          <p:cNvSpPr>
            <a:spLocks noChangeArrowheads="1"/>
          </p:cNvSpPr>
          <p:nvPr/>
        </p:nvSpPr>
        <p:spPr bwMode="auto">
          <a:xfrm>
            <a:off x="152400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4585" name="Oval 9"/>
          <p:cNvSpPr>
            <a:spLocks noChangeArrowheads="1"/>
          </p:cNvSpPr>
          <p:nvPr/>
        </p:nvSpPr>
        <p:spPr bwMode="auto">
          <a:xfrm>
            <a:off x="5181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6" name="Oval 10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924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7" name="Oval 11"/>
          <p:cNvSpPr>
            <a:spLocks noChangeArrowheads="1"/>
          </p:cNvSpPr>
          <p:nvPr/>
        </p:nvSpPr>
        <p:spPr bwMode="auto">
          <a:xfrm>
            <a:off x="8077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4588" name="Oval 12"/>
          <p:cNvSpPr>
            <a:spLocks noChangeArrowheads="1"/>
          </p:cNvSpPr>
          <p:nvPr/>
        </p:nvSpPr>
        <p:spPr bwMode="auto">
          <a:xfrm>
            <a:off x="8991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9" name="Oval 13"/>
          <p:cNvSpPr>
            <a:spLocks noChangeArrowheads="1"/>
          </p:cNvSpPr>
          <p:nvPr/>
        </p:nvSpPr>
        <p:spPr bwMode="auto">
          <a:xfrm>
            <a:off x="5029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533812043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152400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152400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9601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9372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152400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5181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8077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8991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5029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5334000" y="1371600"/>
            <a:ext cx="14478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5562600" y="3810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pic>
        <p:nvPicPr>
          <p:cNvPr id="25614" name="tuyet voi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64008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9906000" y="6248400"/>
            <a:ext cx="592428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265009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692" fill="hold"/>
                                        <p:tgtEl>
                                          <p:spTgt spid="256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614"/>
                </p:tgtEl>
              </p:cMediaNode>
            </p:audio>
          </p:childTnLst>
        </p:cTn>
      </p:par>
    </p:tnLst>
    <p:bldLst>
      <p:bldP spid="2561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317374" y="152401"/>
            <a:ext cx="6367038" cy="169277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4400" b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</a:p>
          <a:p>
            <a:pPr algn="ctr"/>
            <a:r>
              <a:rPr lang="vi-VN" sz="6000" b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Thi xem ai khéo</a:t>
            </a:r>
            <a:endParaRPr lang="en-US" sz="6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72226" y="2057400"/>
            <a:ext cx="5857334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chơi</a:t>
            </a:r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vi-VN" sz="28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về 6 nhóm tạo hình các chữ cái </a:t>
            </a:r>
            <a:r>
              <a:rPr lang="vi-VN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v, r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 các nguyên liệu khác nhau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280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vi-VN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Luật chơi:</a:t>
            </a:r>
          </a:p>
          <a:p>
            <a:pPr algn="just"/>
            <a:r>
              <a:rPr lang="vi-VN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 gian chơi trong vòng 1 bản nhạc, bạn nào tạo hình được các chữ cái đẹp và nhanh nhất thì bạn đó sẽ chiến thắng.</a:t>
            </a:r>
            <a:endParaRPr lang="en-GB" sz="280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3046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569"/>
    </mc:Choice>
    <mc:Fallback xmlns="">
      <p:transition spd="slow" advTm="23569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362201" y="2057400"/>
            <a:ext cx="7706533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6000" b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Trẻ thực hiện tạo hình </a:t>
            </a:r>
          </a:p>
          <a:p>
            <a:pPr algn="ctr"/>
            <a:r>
              <a:rPr lang="vi-VN" sz="6000" b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c</a:t>
            </a:r>
            <a:r>
              <a:rPr lang="vi-VN" sz="6000" b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ác chữ cái</a:t>
            </a:r>
            <a:endParaRPr lang="en-US" sz="6000" b="1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+mj-lt"/>
            </a:endParaRPr>
          </a:p>
        </p:txBody>
      </p:sp>
      <p:pic>
        <p:nvPicPr>
          <p:cNvPr id="3" name="YÊU HÀ NỘI BEA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910666" y="44196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6759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1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19445" y="457201"/>
            <a:ext cx="4490332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Video bài hát </a:t>
            </a:r>
          </a:p>
          <a:p>
            <a:pPr algn="ctr"/>
            <a:r>
              <a:rPr lang="vi-VN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“ABC vui từng giờ”</a:t>
            </a:r>
            <a:endParaRPr lang="en-US" sz="36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4" name="19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344400" y="6248400"/>
            <a:ext cx="609600" cy="609600"/>
          </a:xfrm>
          <a:prstGeom prst="rect">
            <a:avLst/>
          </a:prstGeom>
        </p:spPr>
      </p:pic>
      <p:pic>
        <p:nvPicPr>
          <p:cNvPr id="5" name="video hat cua kien tim">
            <a:hlinkClick r:id="" action="ppaction://media"/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71800" y="1638300"/>
            <a:ext cx="6096000" cy="51435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24873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2000"/>
    </mc:Choice>
    <mc:Fallback xmlns="">
      <p:transition spd="slow" advTm="7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29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296"/>
                            </p:stCondLst>
                            <p:childTnLst>
                              <p:par>
                                <p:cTn id="8" presetID="2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95455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166582" y="1295401"/>
            <a:ext cx="810991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3600" b="1">
                <a:ln w="0"/>
                <a:solidFill>
                  <a:srgbClr val="002060"/>
                </a:solidFill>
                <a:effectLst>
                  <a:reflection blurRad="6350" stA="53000" endA="300" endPos="35500" dir="5400000" sy="-90000" algn="bl" rotWithShape="0"/>
                </a:effectLst>
              </a:rPr>
              <a:t>2. Phương pháp, hình thức tổ chức:</a:t>
            </a:r>
            <a:endParaRPr lang="en-US" sz="3600" b="1" dirty="0">
              <a:ln w="0"/>
              <a:solidFill>
                <a:srgbClr val="002060"/>
              </a:solidFill>
              <a:effectLst>
                <a:reflection blurRad="6350" stA="53000" endA="300" endPos="35500" dir="5400000" sy="-90000" algn="bl" rotWithShape="0"/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95182" y="2362200"/>
            <a:ext cx="7881312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5400" b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Cùng khám phá</a:t>
            </a:r>
          </a:p>
          <a:p>
            <a:pPr algn="ctr"/>
            <a:r>
              <a:rPr lang="vi-VN" sz="5400" b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chữ ‘</a:t>
            </a:r>
            <a:r>
              <a:rPr lang="en-US" sz="5400" b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</a:t>
            </a:r>
            <a:r>
              <a:rPr lang="vi-VN" sz="5400" b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’ các con nhé!</a:t>
            </a:r>
            <a:endParaRPr lang="en-US" sz="5400" b="1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704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000"/>
    </mc:Choice>
    <mc:Fallback xmlns="">
      <p:transition spd="slow" advTm="2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quoc tu gi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449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1905000" y="4564064"/>
            <a:ext cx="11430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3048000" y="4564064"/>
            <a:ext cx="13716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¨</a:t>
            </a: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4419600" y="4564064"/>
            <a:ext cx="12192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5943600" y="4572000"/>
            <a:ext cx="1524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auto">
          <a:xfrm>
            <a:off x="7467600" y="4572000"/>
            <a:ext cx="9906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9144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4105" name="Text Box 9"/>
          <p:cNvSpPr txBox="1">
            <a:spLocks noChangeArrowheads="1"/>
          </p:cNvSpPr>
          <p:nvPr/>
        </p:nvSpPr>
        <p:spPr bwMode="auto">
          <a:xfrm>
            <a:off x="8001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>
                <a:solidFill>
                  <a:srgbClr val="333399"/>
                </a:solidFill>
                <a:latin typeface=".VnAvant" panose="020B7200000000000000" pitchFamily="34" charset="0"/>
              </a:rPr>
              <a:t>Õ</a:t>
            </a:r>
          </a:p>
        </p:txBody>
      </p:sp>
    </p:spTree>
    <p:extLst>
      <p:ext uri="{BB962C8B-B14F-4D97-AF65-F5344CB8AC3E}">
        <p14:creationId xmlns:p14="http://schemas.microsoft.com/office/powerpoint/2010/main" val="966518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4" dur="10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9" dur="10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48" dur="2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2" dur="2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6" dur="2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0" dur="2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4" dur="2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8" dur="2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2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 animBg="1"/>
      <p:bldP spid="4099" grpId="1" animBg="1"/>
      <p:bldP spid="4100" grpId="0" animBg="1"/>
      <p:bldP spid="4100" grpId="1" animBg="1"/>
      <p:bldP spid="4101" grpId="0" animBg="1"/>
      <p:bldP spid="4101" grpId="1" animBg="1"/>
      <p:bldP spid="4102" grpId="0" animBg="1"/>
      <p:bldP spid="4102" grpId="1" animBg="1"/>
      <p:bldP spid="4103" grpId="0" animBg="1"/>
      <p:bldP spid="4103" grpId="1" animBg="1"/>
      <p:bldP spid="4104" grpId="0" animBg="1"/>
      <p:bldP spid="4104" grpId="1" animBg="1"/>
      <p:bldP spid="4105" grpId="0" animBg="1"/>
      <p:bldP spid="410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800" b="1">
                <a:solidFill>
                  <a:srgbClr val="FF3300"/>
                </a:solidFill>
              </a:rPr>
              <a:t>v</a:t>
            </a:r>
          </a:p>
        </p:txBody>
      </p:sp>
      <p:grpSp>
        <p:nvGrpSpPr>
          <p:cNvPr id="5125" name="Group 5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5126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1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3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6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8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1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0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2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3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19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0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1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0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6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3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4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5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6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7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8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59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0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1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2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3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4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5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6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7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8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69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0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1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2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3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4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5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6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7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8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79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0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1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2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3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4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5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6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7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8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89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0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1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2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3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4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5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6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7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8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299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0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1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2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3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4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5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6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7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8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09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0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1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2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3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4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5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6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7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8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19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0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1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2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3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4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5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6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7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8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29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0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1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2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3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4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5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6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7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8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39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0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1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2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3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4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5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6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7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8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49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0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1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2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3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4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5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6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7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8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59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0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1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2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3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4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5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6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7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8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69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0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1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2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3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4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5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6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7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8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79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0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1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2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3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4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5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6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7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89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3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4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5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6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7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8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399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0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1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2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4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5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7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8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09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0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2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3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4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5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8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1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1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4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6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7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8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29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0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1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2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4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5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6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7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39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0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2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3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4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5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6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7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4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449" name="Group 329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5450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1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2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3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4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5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6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7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8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59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0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1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2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3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4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5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6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7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8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69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0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1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2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3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4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5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6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7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8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79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0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1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2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3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4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5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6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7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8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89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0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1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2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3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4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5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6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7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8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499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0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1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2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3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4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5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6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7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8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09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0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1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2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3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4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5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6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7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8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19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0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1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2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3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4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5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6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7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8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29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0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1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2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3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4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5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6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7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8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39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0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1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2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3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4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5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6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7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8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49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0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1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2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3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4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5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6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7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8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59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0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1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2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3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4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5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6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7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8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69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0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1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2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3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4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5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6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7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8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79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0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1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2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3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4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5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6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7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8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89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0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1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2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3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4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5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6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7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8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599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0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1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2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3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4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5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6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7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8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09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0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1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2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3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4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5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6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7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8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19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0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1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2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3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4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5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6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7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8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29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0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1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2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3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4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5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6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7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8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9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0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1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2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3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4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5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6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7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8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49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0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1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2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3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4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5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6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7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8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59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0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1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2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3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4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5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6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7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8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69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0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1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2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3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4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5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6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7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8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79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0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1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2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3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4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5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6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7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8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89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0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1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2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3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4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5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6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7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8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99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0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1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2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3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4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5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6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7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8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09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0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1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2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3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4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5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6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7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8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19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0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1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2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3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4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5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6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7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8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29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0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1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2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3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4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5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6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7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8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39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0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1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2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3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4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5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6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7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8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49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0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1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2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3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4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5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6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7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8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59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0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1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2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3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4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5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6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7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8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69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70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71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772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3610908" y="180708"/>
            <a:ext cx="588878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</a:p>
        </p:txBody>
      </p:sp>
    </p:spTree>
    <p:extLst>
      <p:ext uri="{BB962C8B-B14F-4D97-AF65-F5344CB8AC3E}">
        <p14:creationId xmlns:p14="http://schemas.microsoft.com/office/powerpoint/2010/main" val="1248766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6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9372600" cy="6858000"/>
          </a:xfrm>
          <a:solidFill>
            <a:srgbClr val="FFFF99"/>
          </a:solidFill>
        </p:spPr>
        <p:txBody>
          <a:bodyPr/>
          <a:lstStyle/>
          <a:p>
            <a:endParaRPr lang="en-US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4267200" y="1600200"/>
            <a:ext cx="3352800" cy="3429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v</a:t>
            </a:r>
          </a:p>
        </p:txBody>
      </p:sp>
      <p:grpSp>
        <p:nvGrpSpPr>
          <p:cNvPr id="32773" name="Group 5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32774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6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7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8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19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0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1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2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3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4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5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6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7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8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29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0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1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2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3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4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5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6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7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8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39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0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1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2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3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4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5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6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7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8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49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0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1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2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3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4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5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6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7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8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59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0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1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2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3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4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5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6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7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8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69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0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1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2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3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4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5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6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7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8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79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0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1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2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3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4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5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6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7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8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89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0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1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2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3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4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5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6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7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8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899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0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1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2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3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4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5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6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7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8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09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0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1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2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3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4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5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6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7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8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19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0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1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2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3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4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5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6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7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8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29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0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1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2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3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4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5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6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7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8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39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0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1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2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3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4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5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6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7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8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49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0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1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2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3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4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5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6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7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8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59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0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1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2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3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4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5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6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7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8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69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0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1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2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3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4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5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6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7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8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79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0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1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2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3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4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5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6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7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8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89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0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1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2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3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4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5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6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7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8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999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0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1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2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3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4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5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6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7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8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09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0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1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2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3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4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5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6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7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8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19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0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1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2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3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4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5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6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7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8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29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0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1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2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3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4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5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6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7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8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39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0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1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2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3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4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5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6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7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8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49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0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1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2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3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4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5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6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7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8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59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0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1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2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3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4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5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6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7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8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69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0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1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2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3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4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5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6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7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8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79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0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1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2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3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4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5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6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7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8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89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0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1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2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3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4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5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6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3097" name="Group 329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3309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099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0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1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2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3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4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5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6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7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8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09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0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1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2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3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4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5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6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7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8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19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0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1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2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3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4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5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6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7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8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29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0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1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2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3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4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5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6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7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8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39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0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1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2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3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4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5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6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7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8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49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0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1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2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3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4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5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6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7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8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59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0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1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2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3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4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5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6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7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8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69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0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1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2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3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4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5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6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7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8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79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0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1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2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3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4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5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6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7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8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89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0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1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2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3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4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5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6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7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8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199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0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1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2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3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4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5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6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7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8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09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0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1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2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3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4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5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6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7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8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19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0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1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2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3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4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5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6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7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8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29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0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1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2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3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4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5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6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7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8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39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0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1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2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3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4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5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6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7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8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49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0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1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2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3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4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5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6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7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8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59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0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1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2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3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4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5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6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7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8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69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0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1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2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3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4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5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6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7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8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79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0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1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2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3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4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5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6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7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8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89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0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1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2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3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4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5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6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7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8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299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0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1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2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3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4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5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6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7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8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09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0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1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2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3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4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5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6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7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8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19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0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1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2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3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4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5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6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7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8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29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0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1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2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3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4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5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6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7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8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39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0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1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2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3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4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5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6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7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8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49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0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1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2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3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4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5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6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7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8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59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0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1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2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3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4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5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6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7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8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69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0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1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2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3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4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5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6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7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8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79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0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1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2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3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4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5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6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7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8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89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0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1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2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3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4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5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6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7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8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399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0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1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2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3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4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5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6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7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8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09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0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1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2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3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4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5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6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7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8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19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420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776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4026" y="1524000"/>
            <a:ext cx="2390775" cy="419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0" y="1638300"/>
            <a:ext cx="2006600" cy="407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50" name="Group 6"/>
          <p:cNvGrpSpPr>
            <a:grpSpLocks/>
          </p:cNvGrpSpPr>
          <p:nvPr/>
        </p:nvGrpSpPr>
        <p:grpSpPr bwMode="auto">
          <a:xfrm>
            <a:off x="7848600" y="4038600"/>
            <a:ext cx="2971800" cy="3048000"/>
            <a:chOff x="2640" y="432"/>
            <a:chExt cx="2208" cy="2024"/>
          </a:xfrm>
        </p:grpSpPr>
        <p:sp>
          <p:nvSpPr>
            <p:cNvPr id="615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5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6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7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5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6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9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3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7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2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4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7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4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7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1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4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5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6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7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8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9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1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2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3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4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5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6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7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8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39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0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1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2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3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4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5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6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7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8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49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0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1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2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3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4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5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6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7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8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59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0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1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2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3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4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5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6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7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8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69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0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1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2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3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4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5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6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7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8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79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0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1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2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3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4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5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6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7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8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89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0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1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2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3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4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5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6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7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8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99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0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1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2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3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4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5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6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7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8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09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0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1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2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3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4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5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6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7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8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19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0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1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2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3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4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5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6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7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8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29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0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1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2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3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4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5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6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7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8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39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0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1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2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3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4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5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6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7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8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8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9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0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1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2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3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4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5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6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7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8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69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0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1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2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3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4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5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6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7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8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79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0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1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2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3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4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5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6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7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8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89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0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1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2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3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4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5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6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7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8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99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0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1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2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3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4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5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6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7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8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09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0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1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2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3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4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5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6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7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8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19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0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1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2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3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4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5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6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7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8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29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0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1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2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3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4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5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6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7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8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39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0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1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2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3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4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5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6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7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8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49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0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1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2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3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4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5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6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7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8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59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0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1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2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3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4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5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6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7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8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69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0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1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2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3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474" name="Group 330"/>
          <p:cNvGrpSpPr>
            <a:grpSpLocks/>
          </p:cNvGrpSpPr>
          <p:nvPr/>
        </p:nvGrpSpPr>
        <p:grpSpPr bwMode="auto">
          <a:xfrm rot="5400000">
            <a:off x="1333500" y="4076700"/>
            <a:ext cx="2971800" cy="3048000"/>
            <a:chOff x="2640" y="432"/>
            <a:chExt cx="2208" cy="2024"/>
          </a:xfrm>
        </p:grpSpPr>
        <p:sp>
          <p:nvSpPr>
            <p:cNvPr id="6475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6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7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8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79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0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1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2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3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4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5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6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7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8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89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0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1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2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3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4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5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6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7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8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99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0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1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2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3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4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5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6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7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8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09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0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1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2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3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4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5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6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7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8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19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0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1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2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3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4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5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6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7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8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29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0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1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2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3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4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5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6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7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8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39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0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1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2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3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4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5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6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7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8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49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0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1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2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3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4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5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6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7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8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59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0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1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2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3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4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5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6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7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8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69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0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1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2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3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4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5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6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7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8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79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0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1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2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3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4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5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6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7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8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89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0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1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2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3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4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5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6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7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8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99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0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1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2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3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4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5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6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7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8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09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0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1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2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3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4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5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6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7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8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19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0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1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2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3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4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5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6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7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8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29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0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1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2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3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4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5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6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7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8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39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0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1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2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3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4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5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6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7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8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49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0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1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2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3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4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5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6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7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8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59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0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1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2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3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4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5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6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7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8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69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0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1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2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3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4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5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6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7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8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79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0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1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2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3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4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5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6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7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8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89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0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1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2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3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4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5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6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7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8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99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0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1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2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3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4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5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6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7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8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09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0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1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2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3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4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5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6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7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8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19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0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1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2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3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4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5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6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7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8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29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0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1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2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3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4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5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6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7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8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39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0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1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2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3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4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5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6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7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8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49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0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1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2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3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4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5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6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7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8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59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0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1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2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3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4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5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6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7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8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69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0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1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2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3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4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5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6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7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8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79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0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1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2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3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4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5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6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7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8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89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0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1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2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3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4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5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6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97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1963526" y="266567"/>
            <a:ext cx="36006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Chữ </a:t>
            </a:r>
            <a:r>
              <a:rPr 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 </a:t>
            </a:r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</p:txBody>
      </p:sp>
    </p:spTree>
    <p:extLst>
      <p:ext uri="{BB962C8B-B14F-4D97-AF65-F5344CB8AC3E}">
        <p14:creationId xmlns:p14="http://schemas.microsoft.com/office/powerpoint/2010/main" val="510757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171" name="WordArt 3"/>
          <p:cNvSpPr>
            <a:spLocks noChangeArrowheads="1" noChangeShapeType="1" noTextEdit="1"/>
          </p:cNvSpPr>
          <p:nvPr/>
        </p:nvSpPr>
        <p:spPr bwMode="auto">
          <a:xfrm>
            <a:off x="2133600" y="2971800"/>
            <a:ext cx="2057400" cy="20574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7172" name="Picture 4" descr="chu r viet thuo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124201"/>
            <a:ext cx="2133600" cy="206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5029200" y="2133600"/>
            <a:ext cx="26670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22900" b="1">
                <a:solidFill>
                  <a:srgbClr val="FF3300"/>
                </a:solidFill>
                <a:latin typeface=".VnTimeH" panose="020B7200000000000000" pitchFamily="34" charset="0"/>
              </a:rPr>
              <a:t>v</a:t>
            </a:r>
          </a:p>
        </p:txBody>
      </p:sp>
      <p:sp>
        <p:nvSpPr>
          <p:cNvPr id="2" name="Rectangle 1"/>
          <p:cNvSpPr/>
          <p:nvPr/>
        </p:nvSpPr>
        <p:spPr>
          <a:xfrm>
            <a:off x="3880290" y="147366"/>
            <a:ext cx="49648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chữ </a:t>
            </a:r>
            <a:r>
              <a:rPr lang="en-US" sz="540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711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 animBg="1"/>
      <p:bldP spid="7170" grpId="1" animBg="1"/>
      <p:bldP spid="7171" grpId="0" animBg="1"/>
      <p:bldP spid="717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Giới thiệu tên bài học"/>
  <p:tag name="ISPRING_SLIDE_INDENT_LEVEL" val="0"/>
  <p:tag name="GENSWF_ADVANCE_TIME" val="20"/>
  <p:tag name="ISPRING_SLIDE_ID_2" val="{FDC4BF98-1944-423D-B01F-55787EE184CD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Ổn định tổ chức"/>
  <p:tag name="ISPRING_SLIDE_INDENT_LEVEL" val="0"/>
  <p:tag name="GENSWF_ADVANCE_TIME" val="7.705"/>
  <p:tag name="ISPRING_SLIDE_ID_2" val="{FE252370-B4E1-4DBE-B50D-873F09EB7E1B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TIMING" val="|0.001"/>
  <p:tag name="GENSWF_SLIDE_TITLE" val="Phần 1: Ôn nhận biết chữ l, m, n"/>
  <p:tag name="ISPRING_SLIDE_INDENT_LEVEL" val="0"/>
  <p:tag name="ISPRING_SLIDE_ID_2" val="{9EEEDB5C-BCA3-48F9-BE64-CFC3EFADD803}"/>
  <p:tag name="GENSWF_ADVANCE_TIME" val="2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Thử thách:&quot; Nhanh mắt nhanh tay&quot;"/>
  <p:tag name="ISPRING_SLIDE_INDENT_LEVEL" val="0"/>
  <p:tag name="ISPRING_SLIDE_ID_2" val="{AF63B5E4-D7CD-4C45-815C-29BBB3403B0C}"/>
  <p:tag name="GENSWF_ADVANCE_TIME" val="38.20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Những thứ học sinh cần chuẩn bị"/>
  <p:tag name="ISPRING_SLIDE_INDENT_LEVEL" val="0"/>
  <p:tag name="ISPRING_SLIDE_ID_2" val="{546B2D9F-1A11-4443-9F4C-99336965C1AA}"/>
  <p:tag name="GENSWF_ADVANCE_TIME" val="23.569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Video bài hát&quot; ABC vui từng giờ&quot;"/>
  <p:tag name="ISPRING_SLIDE_INDENT_LEVEL" val="0"/>
  <p:tag name="ISPRING_SLIDE_ID_2" val="{A168F83D-D9A0-47AD-BE44-FC05966341CE}"/>
  <p:tag name="GENSWF_ADVANCE_TIME" val="7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462</Words>
  <Application>Microsoft Office PowerPoint</Application>
  <PresentationFormat>Widescreen</PresentationFormat>
  <Paragraphs>179</Paragraphs>
  <Slides>34</Slides>
  <Notes>6</Notes>
  <HiddenSlides>0</HiddenSlides>
  <MMClips>6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2" baseType="lpstr">
      <vt:lpstr>.VnAvant</vt:lpstr>
      <vt:lpstr>.VnAvantH</vt:lpstr>
      <vt:lpstr>.VnTimeH</vt:lpstr>
      <vt:lpstr>Arial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s¸nh ch÷ c¸i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Administrator</cp:lastModifiedBy>
  <cp:revision>1</cp:revision>
  <dcterms:created xsi:type="dcterms:W3CDTF">2023-06-01T07:54:54Z</dcterms:created>
  <dcterms:modified xsi:type="dcterms:W3CDTF">2023-06-01T07:55:08Z</dcterms:modified>
</cp:coreProperties>
</file>