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9737" y="60307"/>
            <a:ext cx="9144000" cy="974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5757" y="212402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</a:t>
            </a:r>
          </a:p>
          <a:p>
            <a:pPr marL="0" indent="0" algn="ctr">
              <a:buNone/>
            </a:pP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</a:t>
            </a: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52063" y="3444764"/>
            <a:ext cx="9144000" cy="1171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trẻ kể chuyện sáng tạo theo tranh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140867" y="4191000"/>
            <a:ext cx="6342927" cy="1149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(5-6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30-35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Khánh Hoà</a:t>
            </a:r>
            <a:endParaRPr lang="en-US" sz="28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học: 2022-2023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888775"/>
            <a:ext cx="1197531" cy="119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5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53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Administrator</cp:lastModifiedBy>
  <cp:revision>9</cp:revision>
  <dcterms:created xsi:type="dcterms:W3CDTF">2006-08-16T00:00:00Z</dcterms:created>
  <dcterms:modified xsi:type="dcterms:W3CDTF">2023-06-01T03:58:43Z</dcterms:modified>
</cp:coreProperties>
</file>