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90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98F284-C869-4E37-A2D7-9BAD40725E87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A15698-4452-466C-97E5-44F3F63652D7}">
      <dgm:prSet phldrT="[Text]"/>
      <dgm:spPr/>
      <dgm:t>
        <a:bodyPr/>
        <a:lstStyle/>
        <a:p>
          <a:r>
            <a:rPr lang="en-US"/>
            <a:t>9</a:t>
          </a:r>
        </a:p>
      </dgm:t>
    </dgm:pt>
    <dgm:pt modelId="{3E09F105-DC62-461E-941E-E36235585693}" type="parTrans" cxnId="{FE516386-C589-4241-A3EF-596BD14DE955}">
      <dgm:prSet/>
      <dgm:spPr/>
      <dgm:t>
        <a:bodyPr/>
        <a:lstStyle/>
        <a:p>
          <a:endParaRPr lang="en-US"/>
        </a:p>
      </dgm:t>
    </dgm:pt>
    <dgm:pt modelId="{3DEDCF66-9377-42F6-B2F4-94E080B32A91}" type="sibTrans" cxnId="{FE516386-C589-4241-A3EF-596BD14DE955}">
      <dgm:prSet/>
      <dgm:spPr/>
      <dgm:t>
        <a:bodyPr/>
        <a:lstStyle/>
        <a:p>
          <a:endParaRPr lang="en-US"/>
        </a:p>
      </dgm:t>
    </dgm:pt>
    <dgm:pt modelId="{8C1BCB79-A783-4119-A7C6-BDC723750AE1}" type="pres">
      <dgm:prSet presAssocID="{4E98F284-C869-4E37-A2D7-9BAD40725E87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5FDF04CC-946B-4D0C-B910-80D2201D07D1}" type="pres">
      <dgm:prSet presAssocID="{6AA15698-4452-466C-97E5-44F3F63652D7}" presName="Accent1" presStyleCnt="0"/>
      <dgm:spPr/>
    </dgm:pt>
    <dgm:pt modelId="{4E448CFF-EA2C-4B4D-AA6A-8114C8F0158A}" type="pres">
      <dgm:prSet presAssocID="{6AA15698-4452-466C-97E5-44F3F63652D7}" presName="Accent" presStyleLbl="node1" presStyleIdx="0" presStyleCnt="1"/>
      <dgm:spPr/>
    </dgm:pt>
    <dgm:pt modelId="{4A5AB793-DEE8-4B7A-87A3-981166D49C62}" type="pres">
      <dgm:prSet presAssocID="{6AA15698-4452-466C-97E5-44F3F63652D7}" presName="ParentBackground1" presStyleCnt="0"/>
      <dgm:spPr/>
    </dgm:pt>
    <dgm:pt modelId="{0AABDA41-4E02-45D9-8079-33C0F94090B4}" type="pres">
      <dgm:prSet presAssocID="{6AA15698-4452-466C-97E5-44F3F63652D7}" presName="ParentBackground" presStyleLbl="fgAcc1" presStyleIdx="0" presStyleCnt="1"/>
      <dgm:spPr/>
      <dgm:t>
        <a:bodyPr/>
        <a:lstStyle/>
        <a:p>
          <a:endParaRPr lang="en-US"/>
        </a:p>
      </dgm:t>
    </dgm:pt>
    <dgm:pt modelId="{F871EF1A-6528-4AE2-A06E-7EA1886EE218}" type="pres">
      <dgm:prSet presAssocID="{6AA15698-4452-466C-97E5-44F3F63652D7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516386-C589-4241-A3EF-596BD14DE955}" srcId="{4E98F284-C869-4E37-A2D7-9BAD40725E87}" destId="{6AA15698-4452-466C-97E5-44F3F63652D7}" srcOrd="0" destOrd="0" parTransId="{3E09F105-DC62-461E-941E-E36235585693}" sibTransId="{3DEDCF66-9377-42F6-B2F4-94E080B32A91}"/>
    <dgm:cxn modelId="{EFB61A02-CD93-471A-B2AA-FC0671AC4C21}" type="presOf" srcId="{6AA15698-4452-466C-97E5-44F3F63652D7}" destId="{F871EF1A-6528-4AE2-A06E-7EA1886EE218}" srcOrd="1" destOrd="0" presId="urn:microsoft.com/office/officeart/2011/layout/CircleProcess"/>
    <dgm:cxn modelId="{302CA72F-9356-4728-BA41-037B35C91E54}" type="presOf" srcId="{6AA15698-4452-466C-97E5-44F3F63652D7}" destId="{0AABDA41-4E02-45D9-8079-33C0F94090B4}" srcOrd="0" destOrd="0" presId="urn:microsoft.com/office/officeart/2011/layout/CircleProcess"/>
    <dgm:cxn modelId="{E7BD385A-8999-4F67-A546-BDB7F4AF2C23}" type="presOf" srcId="{4E98F284-C869-4E37-A2D7-9BAD40725E87}" destId="{8C1BCB79-A783-4119-A7C6-BDC723750AE1}" srcOrd="0" destOrd="0" presId="urn:microsoft.com/office/officeart/2011/layout/CircleProcess"/>
    <dgm:cxn modelId="{4BB2BFB5-0867-4146-A430-4870B3508B89}" type="presParOf" srcId="{8C1BCB79-A783-4119-A7C6-BDC723750AE1}" destId="{5FDF04CC-946B-4D0C-B910-80D2201D07D1}" srcOrd="0" destOrd="0" presId="urn:microsoft.com/office/officeart/2011/layout/CircleProcess"/>
    <dgm:cxn modelId="{925B0906-0B12-4A13-A955-00932A6F8B30}" type="presParOf" srcId="{5FDF04CC-946B-4D0C-B910-80D2201D07D1}" destId="{4E448CFF-EA2C-4B4D-AA6A-8114C8F0158A}" srcOrd="0" destOrd="0" presId="urn:microsoft.com/office/officeart/2011/layout/CircleProcess"/>
    <dgm:cxn modelId="{79C01679-8120-40BE-9973-16743CA90D46}" type="presParOf" srcId="{8C1BCB79-A783-4119-A7C6-BDC723750AE1}" destId="{4A5AB793-DEE8-4B7A-87A3-981166D49C62}" srcOrd="1" destOrd="0" presId="urn:microsoft.com/office/officeart/2011/layout/CircleProcess"/>
    <dgm:cxn modelId="{A99561BD-85AF-48BE-896D-F1C8DB176ABD}" type="presParOf" srcId="{4A5AB793-DEE8-4B7A-87A3-981166D49C62}" destId="{0AABDA41-4E02-45D9-8079-33C0F94090B4}" srcOrd="0" destOrd="0" presId="urn:microsoft.com/office/officeart/2011/layout/CircleProcess"/>
    <dgm:cxn modelId="{F021672F-2B61-4ED8-96C2-068E900A40FD}" type="presParOf" srcId="{8C1BCB79-A783-4119-A7C6-BDC723750AE1}" destId="{F871EF1A-6528-4AE2-A06E-7EA1886EE218}" srcOrd="2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98F284-C869-4E37-A2D7-9BAD40725E87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A15698-4452-466C-97E5-44F3F63652D7}">
      <dgm:prSet phldrT="[Text]"/>
      <dgm:spPr/>
      <dgm:t>
        <a:bodyPr/>
        <a:lstStyle/>
        <a:p>
          <a:r>
            <a:rPr lang="en-US"/>
            <a:t>8</a:t>
          </a:r>
        </a:p>
      </dgm:t>
    </dgm:pt>
    <dgm:pt modelId="{3E09F105-DC62-461E-941E-E36235585693}" type="parTrans" cxnId="{FE516386-C589-4241-A3EF-596BD14DE955}">
      <dgm:prSet/>
      <dgm:spPr/>
      <dgm:t>
        <a:bodyPr/>
        <a:lstStyle/>
        <a:p>
          <a:endParaRPr lang="en-US"/>
        </a:p>
      </dgm:t>
    </dgm:pt>
    <dgm:pt modelId="{3DEDCF66-9377-42F6-B2F4-94E080B32A91}" type="sibTrans" cxnId="{FE516386-C589-4241-A3EF-596BD14DE955}">
      <dgm:prSet/>
      <dgm:spPr/>
      <dgm:t>
        <a:bodyPr/>
        <a:lstStyle/>
        <a:p>
          <a:endParaRPr lang="en-US"/>
        </a:p>
      </dgm:t>
    </dgm:pt>
    <dgm:pt modelId="{8C1BCB79-A783-4119-A7C6-BDC723750AE1}" type="pres">
      <dgm:prSet presAssocID="{4E98F284-C869-4E37-A2D7-9BAD40725E87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5FDF04CC-946B-4D0C-B910-80D2201D07D1}" type="pres">
      <dgm:prSet presAssocID="{6AA15698-4452-466C-97E5-44F3F63652D7}" presName="Accent1" presStyleCnt="0"/>
      <dgm:spPr/>
    </dgm:pt>
    <dgm:pt modelId="{4E448CFF-EA2C-4B4D-AA6A-8114C8F0158A}" type="pres">
      <dgm:prSet presAssocID="{6AA15698-4452-466C-97E5-44F3F63652D7}" presName="Accent" presStyleLbl="node1" presStyleIdx="0" presStyleCnt="1"/>
      <dgm:spPr/>
    </dgm:pt>
    <dgm:pt modelId="{4A5AB793-DEE8-4B7A-87A3-981166D49C62}" type="pres">
      <dgm:prSet presAssocID="{6AA15698-4452-466C-97E5-44F3F63652D7}" presName="ParentBackground1" presStyleCnt="0"/>
      <dgm:spPr/>
    </dgm:pt>
    <dgm:pt modelId="{0AABDA41-4E02-45D9-8079-33C0F94090B4}" type="pres">
      <dgm:prSet presAssocID="{6AA15698-4452-466C-97E5-44F3F63652D7}" presName="ParentBackground" presStyleLbl="fgAcc1" presStyleIdx="0" presStyleCnt="1"/>
      <dgm:spPr/>
      <dgm:t>
        <a:bodyPr/>
        <a:lstStyle/>
        <a:p>
          <a:endParaRPr lang="en-US"/>
        </a:p>
      </dgm:t>
    </dgm:pt>
    <dgm:pt modelId="{F871EF1A-6528-4AE2-A06E-7EA1886EE218}" type="pres">
      <dgm:prSet presAssocID="{6AA15698-4452-466C-97E5-44F3F63652D7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516386-C589-4241-A3EF-596BD14DE955}" srcId="{4E98F284-C869-4E37-A2D7-9BAD40725E87}" destId="{6AA15698-4452-466C-97E5-44F3F63652D7}" srcOrd="0" destOrd="0" parTransId="{3E09F105-DC62-461E-941E-E36235585693}" sibTransId="{3DEDCF66-9377-42F6-B2F4-94E080B32A91}"/>
    <dgm:cxn modelId="{EFB61A02-CD93-471A-B2AA-FC0671AC4C21}" type="presOf" srcId="{6AA15698-4452-466C-97E5-44F3F63652D7}" destId="{F871EF1A-6528-4AE2-A06E-7EA1886EE218}" srcOrd="1" destOrd="0" presId="urn:microsoft.com/office/officeart/2011/layout/CircleProcess"/>
    <dgm:cxn modelId="{302CA72F-9356-4728-BA41-037B35C91E54}" type="presOf" srcId="{6AA15698-4452-466C-97E5-44F3F63652D7}" destId="{0AABDA41-4E02-45D9-8079-33C0F94090B4}" srcOrd="0" destOrd="0" presId="urn:microsoft.com/office/officeart/2011/layout/CircleProcess"/>
    <dgm:cxn modelId="{E7BD385A-8999-4F67-A546-BDB7F4AF2C23}" type="presOf" srcId="{4E98F284-C869-4E37-A2D7-9BAD40725E87}" destId="{8C1BCB79-A783-4119-A7C6-BDC723750AE1}" srcOrd="0" destOrd="0" presId="urn:microsoft.com/office/officeart/2011/layout/CircleProcess"/>
    <dgm:cxn modelId="{4BB2BFB5-0867-4146-A430-4870B3508B89}" type="presParOf" srcId="{8C1BCB79-A783-4119-A7C6-BDC723750AE1}" destId="{5FDF04CC-946B-4D0C-B910-80D2201D07D1}" srcOrd="0" destOrd="0" presId="urn:microsoft.com/office/officeart/2011/layout/CircleProcess"/>
    <dgm:cxn modelId="{925B0906-0B12-4A13-A955-00932A6F8B30}" type="presParOf" srcId="{5FDF04CC-946B-4D0C-B910-80D2201D07D1}" destId="{4E448CFF-EA2C-4B4D-AA6A-8114C8F0158A}" srcOrd="0" destOrd="0" presId="urn:microsoft.com/office/officeart/2011/layout/CircleProcess"/>
    <dgm:cxn modelId="{79C01679-8120-40BE-9973-16743CA90D46}" type="presParOf" srcId="{8C1BCB79-A783-4119-A7C6-BDC723750AE1}" destId="{4A5AB793-DEE8-4B7A-87A3-981166D49C62}" srcOrd="1" destOrd="0" presId="urn:microsoft.com/office/officeart/2011/layout/CircleProcess"/>
    <dgm:cxn modelId="{A99561BD-85AF-48BE-896D-F1C8DB176ABD}" type="presParOf" srcId="{4A5AB793-DEE8-4B7A-87A3-981166D49C62}" destId="{0AABDA41-4E02-45D9-8079-33C0F94090B4}" srcOrd="0" destOrd="0" presId="urn:microsoft.com/office/officeart/2011/layout/CircleProcess"/>
    <dgm:cxn modelId="{F021672F-2B61-4ED8-96C2-068E900A40FD}" type="presParOf" srcId="{8C1BCB79-A783-4119-A7C6-BDC723750AE1}" destId="{F871EF1A-6528-4AE2-A06E-7EA1886EE218}" srcOrd="2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98F284-C869-4E37-A2D7-9BAD40725E87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A15698-4452-466C-97E5-44F3F63652D7}">
      <dgm:prSet phldrT="[Text]"/>
      <dgm:spPr/>
      <dgm:t>
        <a:bodyPr/>
        <a:lstStyle/>
        <a:p>
          <a:r>
            <a:rPr lang="en-US"/>
            <a:t>10</a:t>
          </a:r>
        </a:p>
      </dgm:t>
    </dgm:pt>
    <dgm:pt modelId="{3E09F105-DC62-461E-941E-E36235585693}" type="parTrans" cxnId="{FE516386-C589-4241-A3EF-596BD14DE955}">
      <dgm:prSet/>
      <dgm:spPr/>
      <dgm:t>
        <a:bodyPr/>
        <a:lstStyle/>
        <a:p>
          <a:endParaRPr lang="en-US"/>
        </a:p>
      </dgm:t>
    </dgm:pt>
    <dgm:pt modelId="{3DEDCF66-9377-42F6-B2F4-94E080B32A91}" type="sibTrans" cxnId="{FE516386-C589-4241-A3EF-596BD14DE955}">
      <dgm:prSet/>
      <dgm:spPr/>
      <dgm:t>
        <a:bodyPr/>
        <a:lstStyle/>
        <a:p>
          <a:endParaRPr lang="en-US"/>
        </a:p>
      </dgm:t>
    </dgm:pt>
    <dgm:pt modelId="{8C1BCB79-A783-4119-A7C6-BDC723750AE1}" type="pres">
      <dgm:prSet presAssocID="{4E98F284-C869-4E37-A2D7-9BAD40725E87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5FDF04CC-946B-4D0C-B910-80D2201D07D1}" type="pres">
      <dgm:prSet presAssocID="{6AA15698-4452-466C-97E5-44F3F63652D7}" presName="Accent1" presStyleCnt="0"/>
      <dgm:spPr/>
    </dgm:pt>
    <dgm:pt modelId="{4E448CFF-EA2C-4B4D-AA6A-8114C8F0158A}" type="pres">
      <dgm:prSet presAssocID="{6AA15698-4452-466C-97E5-44F3F63652D7}" presName="Accent" presStyleLbl="node1" presStyleIdx="0" presStyleCnt="1"/>
      <dgm:spPr/>
    </dgm:pt>
    <dgm:pt modelId="{4A5AB793-DEE8-4B7A-87A3-981166D49C62}" type="pres">
      <dgm:prSet presAssocID="{6AA15698-4452-466C-97E5-44F3F63652D7}" presName="ParentBackground1" presStyleCnt="0"/>
      <dgm:spPr/>
    </dgm:pt>
    <dgm:pt modelId="{0AABDA41-4E02-45D9-8079-33C0F94090B4}" type="pres">
      <dgm:prSet presAssocID="{6AA15698-4452-466C-97E5-44F3F63652D7}" presName="ParentBackground" presStyleLbl="fgAcc1" presStyleIdx="0" presStyleCnt="1"/>
      <dgm:spPr/>
      <dgm:t>
        <a:bodyPr/>
        <a:lstStyle/>
        <a:p>
          <a:endParaRPr lang="en-US"/>
        </a:p>
      </dgm:t>
    </dgm:pt>
    <dgm:pt modelId="{F871EF1A-6528-4AE2-A06E-7EA1886EE218}" type="pres">
      <dgm:prSet presAssocID="{6AA15698-4452-466C-97E5-44F3F63652D7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516386-C589-4241-A3EF-596BD14DE955}" srcId="{4E98F284-C869-4E37-A2D7-9BAD40725E87}" destId="{6AA15698-4452-466C-97E5-44F3F63652D7}" srcOrd="0" destOrd="0" parTransId="{3E09F105-DC62-461E-941E-E36235585693}" sibTransId="{3DEDCF66-9377-42F6-B2F4-94E080B32A91}"/>
    <dgm:cxn modelId="{EFB61A02-CD93-471A-B2AA-FC0671AC4C21}" type="presOf" srcId="{6AA15698-4452-466C-97E5-44F3F63652D7}" destId="{F871EF1A-6528-4AE2-A06E-7EA1886EE218}" srcOrd="1" destOrd="0" presId="urn:microsoft.com/office/officeart/2011/layout/CircleProcess"/>
    <dgm:cxn modelId="{302CA72F-9356-4728-BA41-037B35C91E54}" type="presOf" srcId="{6AA15698-4452-466C-97E5-44F3F63652D7}" destId="{0AABDA41-4E02-45D9-8079-33C0F94090B4}" srcOrd="0" destOrd="0" presId="urn:microsoft.com/office/officeart/2011/layout/CircleProcess"/>
    <dgm:cxn modelId="{E7BD385A-8999-4F67-A546-BDB7F4AF2C23}" type="presOf" srcId="{4E98F284-C869-4E37-A2D7-9BAD40725E87}" destId="{8C1BCB79-A783-4119-A7C6-BDC723750AE1}" srcOrd="0" destOrd="0" presId="urn:microsoft.com/office/officeart/2011/layout/CircleProcess"/>
    <dgm:cxn modelId="{4BB2BFB5-0867-4146-A430-4870B3508B89}" type="presParOf" srcId="{8C1BCB79-A783-4119-A7C6-BDC723750AE1}" destId="{5FDF04CC-946B-4D0C-B910-80D2201D07D1}" srcOrd="0" destOrd="0" presId="urn:microsoft.com/office/officeart/2011/layout/CircleProcess"/>
    <dgm:cxn modelId="{925B0906-0B12-4A13-A955-00932A6F8B30}" type="presParOf" srcId="{5FDF04CC-946B-4D0C-B910-80D2201D07D1}" destId="{4E448CFF-EA2C-4B4D-AA6A-8114C8F0158A}" srcOrd="0" destOrd="0" presId="urn:microsoft.com/office/officeart/2011/layout/CircleProcess"/>
    <dgm:cxn modelId="{79C01679-8120-40BE-9973-16743CA90D46}" type="presParOf" srcId="{8C1BCB79-A783-4119-A7C6-BDC723750AE1}" destId="{4A5AB793-DEE8-4B7A-87A3-981166D49C62}" srcOrd="1" destOrd="0" presId="urn:microsoft.com/office/officeart/2011/layout/CircleProcess"/>
    <dgm:cxn modelId="{A99561BD-85AF-48BE-896D-F1C8DB176ABD}" type="presParOf" srcId="{4A5AB793-DEE8-4B7A-87A3-981166D49C62}" destId="{0AABDA41-4E02-45D9-8079-33C0F94090B4}" srcOrd="0" destOrd="0" presId="urn:microsoft.com/office/officeart/2011/layout/CircleProcess"/>
    <dgm:cxn modelId="{F021672F-2B61-4ED8-96C2-068E900A40FD}" type="presParOf" srcId="{8C1BCB79-A783-4119-A7C6-BDC723750AE1}" destId="{F871EF1A-6528-4AE2-A06E-7EA1886EE218}" srcOrd="2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448CFF-EA2C-4B4D-AA6A-8114C8F0158A}">
      <dsp:nvSpPr>
        <dsp:cNvPr id="0" name=""/>
        <dsp:cNvSpPr/>
      </dsp:nvSpPr>
      <dsp:spPr>
        <a:xfrm>
          <a:off x="443166" y="309903"/>
          <a:ext cx="1093786" cy="10937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ABDA41-4E02-45D9-8079-33C0F94090B4}">
      <dsp:nvSpPr>
        <dsp:cNvPr id="0" name=""/>
        <dsp:cNvSpPr/>
      </dsp:nvSpPr>
      <dsp:spPr>
        <a:xfrm>
          <a:off x="479589" y="346402"/>
          <a:ext cx="1020830" cy="102078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/>
            <a:t>9</a:t>
          </a:r>
        </a:p>
      </dsp:txBody>
      <dsp:txXfrm>
        <a:off x="625500" y="492229"/>
        <a:ext cx="729227" cy="7291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448CFF-EA2C-4B4D-AA6A-8114C8F0158A}">
      <dsp:nvSpPr>
        <dsp:cNvPr id="0" name=""/>
        <dsp:cNvSpPr/>
      </dsp:nvSpPr>
      <dsp:spPr>
        <a:xfrm>
          <a:off x="443166" y="309903"/>
          <a:ext cx="1093786" cy="10937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ABDA41-4E02-45D9-8079-33C0F94090B4}">
      <dsp:nvSpPr>
        <dsp:cNvPr id="0" name=""/>
        <dsp:cNvSpPr/>
      </dsp:nvSpPr>
      <dsp:spPr>
        <a:xfrm>
          <a:off x="479589" y="346402"/>
          <a:ext cx="1020830" cy="102078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/>
            <a:t>8</a:t>
          </a:r>
        </a:p>
      </dsp:txBody>
      <dsp:txXfrm>
        <a:off x="625500" y="492229"/>
        <a:ext cx="729227" cy="7291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448CFF-EA2C-4B4D-AA6A-8114C8F0158A}">
      <dsp:nvSpPr>
        <dsp:cNvPr id="0" name=""/>
        <dsp:cNvSpPr/>
      </dsp:nvSpPr>
      <dsp:spPr>
        <a:xfrm>
          <a:off x="443166" y="309903"/>
          <a:ext cx="1093786" cy="10937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ABDA41-4E02-45D9-8079-33C0F94090B4}">
      <dsp:nvSpPr>
        <dsp:cNvPr id="0" name=""/>
        <dsp:cNvSpPr/>
      </dsp:nvSpPr>
      <dsp:spPr>
        <a:xfrm>
          <a:off x="479589" y="346402"/>
          <a:ext cx="1020830" cy="102078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/>
            <a:t>10</a:t>
          </a:r>
        </a:p>
      </dsp:txBody>
      <dsp:txXfrm>
        <a:off x="625500" y="492229"/>
        <a:ext cx="729227" cy="7291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71D5-3B20-4BD6-889B-293E8A17EDB7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4D740-BD36-4A8F-B38C-F4389E17A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906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71D5-3B20-4BD6-889B-293E8A17EDB7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4D740-BD36-4A8F-B38C-F4389E17A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436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71D5-3B20-4BD6-889B-293E8A17EDB7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4D740-BD36-4A8F-B38C-F4389E17A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662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71D5-3B20-4BD6-889B-293E8A17EDB7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4D740-BD36-4A8F-B38C-F4389E17A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815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71D5-3B20-4BD6-889B-293E8A17EDB7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4D740-BD36-4A8F-B38C-F4389E17A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737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71D5-3B20-4BD6-889B-293E8A17EDB7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4D740-BD36-4A8F-B38C-F4389E17A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148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71D5-3B20-4BD6-889B-293E8A17EDB7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4D740-BD36-4A8F-B38C-F4389E17A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51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71D5-3B20-4BD6-889B-293E8A17EDB7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4D740-BD36-4A8F-B38C-F4389E17A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566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71D5-3B20-4BD6-889B-293E8A17EDB7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4D740-BD36-4A8F-B38C-F4389E17A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250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71D5-3B20-4BD6-889B-293E8A17EDB7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4D740-BD36-4A8F-B38C-F4389E17A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171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71D5-3B20-4BD6-889B-293E8A17EDB7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4D740-BD36-4A8F-B38C-F4389E17A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530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571D5-3B20-4BD6-889B-293E8A17EDB7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4D740-BD36-4A8F-B38C-F4389E17A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947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microsoft.com/office/2007/relationships/hdphoto" Target="../media/hdphoto8.wdp"/><Relationship Id="rId3" Type="http://schemas.microsoft.com/office/2007/relationships/hdphoto" Target="../media/hdphoto5.wdp"/><Relationship Id="rId7" Type="http://schemas.microsoft.com/office/2007/relationships/hdphoto" Target="../media/hdphoto7.wdp"/><Relationship Id="rId12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3.jpeg"/><Relationship Id="rId5" Type="http://schemas.microsoft.com/office/2007/relationships/hdphoto" Target="../media/hdphoto6.wdp"/><Relationship Id="rId10" Type="http://schemas.microsoft.com/office/2007/relationships/hdphoto" Target="../media/hdphoto2.wdp"/><Relationship Id="rId4" Type="http://schemas.openxmlformats.org/officeDocument/2006/relationships/image" Target="../media/image10.png"/><Relationship Id="rId9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3" Type="http://schemas.openxmlformats.org/officeDocument/2006/relationships/image" Target="../media/image18.jp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" Type="http://schemas.openxmlformats.org/officeDocument/2006/relationships/audio" Target="../media/audio1.wav"/><Relationship Id="rId16" Type="http://schemas.openxmlformats.org/officeDocument/2006/relationships/diagramQuickStyle" Target="../diagrams/quickStyl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78186" y="3106035"/>
            <a:ext cx="6035627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vi-VN" sz="32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vi-VN" sz="28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 tài: Luyện đếm theo khả năng</a:t>
            </a:r>
          </a:p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-51168"/>
            <a:ext cx="12005681" cy="9745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  <a:b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HƯỚNG DƯƠNG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0" y="2106055"/>
            <a:ext cx="12192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  <a:p>
            <a:pPr marL="0" indent="0" algn="ctr">
              <a:buNone/>
            </a:pPr>
            <a:r>
              <a:rPr 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TOÁN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854" y="880809"/>
            <a:ext cx="1197531" cy="1197531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4001486" y="4186833"/>
            <a:ext cx="5112327" cy="11499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(5-6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l"/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30-35</a:t>
            </a:r>
            <a:r>
              <a:rPr lang="en-US" sz="2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Mỹ </a:t>
            </a:r>
            <a:r>
              <a:rPr lang="en-US" sz="2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</a:p>
          <a:p>
            <a:pPr algn="l"/>
            <a:endParaRPr lang="en-US" sz="20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000" b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Năm học: 2022-2023</a:t>
            </a:r>
            <a:endParaRPr lang="en-US" sz="20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739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736913" y="2310676"/>
            <a:ext cx="21063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2000" b="1" dirty="0">
                <a:solidFill>
                  <a:srgbClr val="FF0000"/>
                </a:solidFill>
                <a:latin typeface="+mj-lt"/>
              </a:rPr>
              <a:t>8</a:t>
            </a:r>
            <a:endParaRPr lang="en-US" sz="120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038600"/>
            <a:ext cx="1607344" cy="16073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143000"/>
            <a:ext cx="1607344" cy="16073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219200"/>
            <a:ext cx="1607344" cy="160734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478" y="3875118"/>
            <a:ext cx="1607344" cy="160734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494" y="3886200"/>
            <a:ext cx="1607344" cy="16073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457" y="1143000"/>
            <a:ext cx="1607344" cy="16073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1219200"/>
            <a:ext cx="1607344" cy="160734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3810000"/>
            <a:ext cx="1607344" cy="160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55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9243844" y="3424368"/>
            <a:ext cx="12864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2000" b="1" dirty="0">
                <a:solidFill>
                  <a:srgbClr val="FF0000"/>
                </a:solidFill>
                <a:latin typeface="+mj-lt"/>
              </a:rPr>
              <a:t>9</a:t>
            </a:r>
            <a:endParaRPr lang="en-US" sz="120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581400"/>
            <a:ext cx="1607344" cy="160734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295" y="1026025"/>
            <a:ext cx="1607344" cy="160734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199" y="1064125"/>
            <a:ext cx="1607344" cy="160734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756" y="3581400"/>
            <a:ext cx="1607344" cy="160734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178" y="3581400"/>
            <a:ext cx="1607344" cy="160734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578" y="1064125"/>
            <a:ext cx="1607344" cy="160734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894" y="1082351"/>
            <a:ext cx="1607344" cy="160734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171" y="1143900"/>
            <a:ext cx="1607344" cy="160734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712" y="3590192"/>
            <a:ext cx="1607344" cy="160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97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1066800"/>
            <a:ext cx="7543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4000" b="1" dirty="0">
                <a:latin typeface="Cambria" panose="02040503050406030204" pitchFamily="18" charset="0"/>
              </a:rPr>
              <a:t>Chơi trò chơi cô muốn: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vi-VN" sz="4000" b="1" dirty="0">
                <a:latin typeface="Cambria" panose="02040503050406030204" pitchFamily="18" charset="0"/>
              </a:rPr>
              <a:t>Lấy cho cô 3 cái muỗng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vi-VN" sz="4000" b="1" dirty="0">
                <a:latin typeface="Cambria" panose="02040503050406030204" pitchFamily="18" charset="0"/>
              </a:rPr>
              <a:t>Lấy cho cô 5 chiếc đũa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vi-VN" sz="4000" b="1" dirty="0">
                <a:latin typeface="Cambria" panose="02040503050406030204" pitchFamily="18" charset="0"/>
              </a:rPr>
              <a:t>Lấy cho cô 1 cái chén</a:t>
            </a:r>
            <a:r>
              <a:rPr lang="vi-VN" sz="3600" b="1" dirty="0">
                <a:latin typeface="Cambria" panose="0204050305040603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6733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8600" y="1905001"/>
            <a:ext cx="63246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ĐỐ</a:t>
            </a:r>
          </a:p>
          <a:p>
            <a:pPr algn="ctr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gai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tỏa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mai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nhung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6349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 rot="204371">
            <a:off x="1703792" y="149791"/>
            <a:ext cx="8915400" cy="2896742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686" y="651733"/>
            <a:ext cx="1257300" cy="1676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567" y="655320"/>
            <a:ext cx="1257300" cy="1676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617" y="655320"/>
            <a:ext cx="1257300" cy="1676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667" y="659674"/>
            <a:ext cx="1257300" cy="1676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717" y="659674"/>
            <a:ext cx="1257300" cy="1676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767" y="685800"/>
            <a:ext cx="1257300" cy="1676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817" y="687977"/>
            <a:ext cx="1257300" cy="1676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867" y="687977"/>
            <a:ext cx="1257300" cy="1676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917" y="716280"/>
            <a:ext cx="1257300" cy="16764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317" y="718459"/>
            <a:ext cx="1257300" cy="1676400"/>
          </a:xfrm>
          <a:prstGeom prst="rect">
            <a:avLst/>
          </a:prstGeom>
        </p:spPr>
      </p:pic>
      <p:sp>
        <p:nvSpPr>
          <p:cNvPr id="16" name="Cloud 15"/>
          <p:cNvSpPr/>
          <p:nvPr/>
        </p:nvSpPr>
        <p:spPr>
          <a:xfrm>
            <a:off x="1625614" y="3086100"/>
            <a:ext cx="8966187" cy="2667000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875" b="81125" l="21847" r="782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348" y="3713986"/>
            <a:ext cx="1622888" cy="146773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875" b="81125" l="21847" r="782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878" y="3725116"/>
            <a:ext cx="1622888" cy="146773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875" b="81125" l="21847" r="782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469" y="3725116"/>
            <a:ext cx="1622888" cy="146773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875" b="81125" l="21847" r="782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869" y="3729397"/>
            <a:ext cx="1622888" cy="146773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875" b="81125" l="21847" r="782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457" y="3713986"/>
            <a:ext cx="1622888" cy="146773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875" b="81125" l="21847" r="782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335" y="3686710"/>
            <a:ext cx="1622888" cy="146773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875" b="81125" l="21847" r="782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086" y="3675886"/>
            <a:ext cx="1622888" cy="146773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875" b="81125" l="21847" r="782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142" y="3675886"/>
            <a:ext cx="1622888" cy="146773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875" b="81125" l="21847" r="782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542" y="3675886"/>
            <a:ext cx="1622888" cy="146773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875" b="81125" l="21847" r="782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879" y="3675886"/>
            <a:ext cx="1622888" cy="146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155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85500" l="9910" r="899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114800"/>
            <a:ext cx="1447800" cy="1304324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85500" l="9910" r="899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592" y="4114800"/>
            <a:ext cx="1447800" cy="1304324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85500" l="9910" r="899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784" y="4114800"/>
            <a:ext cx="1447800" cy="1304324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85500" l="9910" r="899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976" y="4114800"/>
            <a:ext cx="1447800" cy="1304324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85500" l="9910" r="899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308" y="4114800"/>
            <a:ext cx="1447800" cy="1304324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85500" l="9910" r="899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640" y="4114800"/>
            <a:ext cx="1447800" cy="1304324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85500" l="9910" r="899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972" y="4114800"/>
            <a:ext cx="1447800" cy="1304324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85500" l="9910" r="899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304" y="4114800"/>
            <a:ext cx="1447800" cy="1304324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85500" l="9910" r="899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636" y="4114800"/>
            <a:ext cx="1447800" cy="1304324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85500" l="9910" r="899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56" y="4114800"/>
            <a:ext cx="1447800" cy="13043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67" b="98167" l="15556" r="92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976" y="868680"/>
            <a:ext cx="1493520" cy="1991360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167" b="98167" l="15556" r="92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744" y="904240"/>
            <a:ext cx="1493520" cy="199136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167" b="98167" l="15556" r="92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792" y="904240"/>
            <a:ext cx="1493520" cy="1991360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167" b="98167" l="15556" r="92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840" y="904240"/>
            <a:ext cx="1493520" cy="1991360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167" b="98167" l="15556" r="92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888" y="904240"/>
            <a:ext cx="1493520" cy="1991360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167" b="98167" l="15556" r="92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324" y="904240"/>
            <a:ext cx="1493520" cy="1991360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167" b="98167" l="15556" r="92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032" y="907288"/>
            <a:ext cx="1493520" cy="1991360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167" b="98167" l="15556" r="92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792" y="904240"/>
            <a:ext cx="1493520" cy="1991360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167" b="98167" l="15556" r="92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408" y="904240"/>
            <a:ext cx="1493520" cy="1991360"/>
          </a:xfrm>
          <a:prstGeom prst="rect">
            <a:avLst/>
          </a:prstGeom>
        </p:spPr>
      </p:pic>
      <p:sp>
        <p:nvSpPr>
          <p:cNvPr id="4" name="Flowchart: Connector 3"/>
          <p:cNvSpPr/>
          <p:nvPr/>
        </p:nvSpPr>
        <p:spPr>
          <a:xfrm>
            <a:off x="8409432" y="4271662"/>
            <a:ext cx="880872" cy="990600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993" y="2622077"/>
            <a:ext cx="1994623" cy="1680862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135" b="90865" l="22222" r="753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529" y="2895601"/>
            <a:ext cx="838200" cy="1263105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419" y="4406999"/>
            <a:ext cx="878125" cy="9144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574233" y="4271663"/>
            <a:ext cx="920496" cy="118507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667" b="97667" l="10000" r="94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993" y="893064"/>
            <a:ext cx="1550523" cy="2067364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6567" y="3069952"/>
            <a:ext cx="878125" cy="914400"/>
          </a:xfrm>
          <a:prstGeom prst="rect">
            <a:avLst/>
          </a:prstGeom>
        </p:spPr>
      </p:pic>
      <p:sp>
        <p:nvSpPr>
          <p:cNvPr id="89" name="Rectangle 88"/>
          <p:cNvSpPr/>
          <p:nvPr/>
        </p:nvSpPr>
        <p:spPr>
          <a:xfrm>
            <a:off x="9615381" y="2934616"/>
            <a:ext cx="920496" cy="118507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00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27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31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35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39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43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47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51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55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500"/>
                            </p:stCondLst>
                            <p:childTnLst>
                              <p:par>
                                <p:cTn id="29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000"/>
                            </p:stCondLst>
                            <p:childTnLst>
                              <p:par>
                                <p:cTn id="3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2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1" grpId="0" animBg="1"/>
      <p:bldP spid="8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2" t="13486" r="9200" b="10606"/>
          <a:stretch/>
        </p:blipFill>
        <p:spPr>
          <a:xfrm>
            <a:off x="1586865" y="857249"/>
            <a:ext cx="1785821" cy="19790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0" t="14204" r="29476" b="13680"/>
          <a:stretch/>
        </p:blipFill>
        <p:spPr>
          <a:xfrm>
            <a:off x="2316286" y="1866355"/>
            <a:ext cx="326978" cy="44894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2" t="13486" r="9200" b="10606"/>
          <a:stretch/>
        </p:blipFill>
        <p:spPr>
          <a:xfrm>
            <a:off x="3448702" y="876844"/>
            <a:ext cx="1785821" cy="197902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2" t="13486" r="9200" b="10606"/>
          <a:stretch/>
        </p:blipFill>
        <p:spPr>
          <a:xfrm>
            <a:off x="5367689" y="857251"/>
            <a:ext cx="1785821" cy="197902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2" t="13486" r="9200" b="10606"/>
          <a:stretch/>
        </p:blipFill>
        <p:spPr>
          <a:xfrm>
            <a:off x="7153510" y="857248"/>
            <a:ext cx="1785821" cy="197902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2" t="13486" r="9200" b="10606"/>
          <a:stretch/>
        </p:blipFill>
        <p:spPr>
          <a:xfrm>
            <a:off x="8882180" y="857251"/>
            <a:ext cx="1785821" cy="197902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2" t="13486" r="9200" b="10606"/>
          <a:stretch/>
        </p:blipFill>
        <p:spPr>
          <a:xfrm>
            <a:off x="8572078" y="4011067"/>
            <a:ext cx="1785821" cy="197902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2" t="13486" r="9200" b="10606"/>
          <a:stretch/>
        </p:blipFill>
        <p:spPr>
          <a:xfrm>
            <a:off x="6845830" y="4011067"/>
            <a:ext cx="1785821" cy="197902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2" t="13486" r="9200" b="10606"/>
          <a:stretch/>
        </p:blipFill>
        <p:spPr>
          <a:xfrm>
            <a:off x="5060009" y="4011067"/>
            <a:ext cx="1785821" cy="197902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2" t="13486" r="9200" b="10606"/>
          <a:stretch/>
        </p:blipFill>
        <p:spPr>
          <a:xfrm>
            <a:off x="3274189" y="4011068"/>
            <a:ext cx="1785821" cy="197902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2" t="13486" r="9200" b="10606"/>
          <a:stretch/>
        </p:blipFill>
        <p:spPr>
          <a:xfrm>
            <a:off x="1524001" y="4011069"/>
            <a:ext cx="1785821" cy="197902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0" t="14204" r="29476" b="13680"/>
          <a:stretch/>
        </p:blipFill>
        <p:spPr>
          <a:xfrm>
            <a:off x="4214364" y="1866355"/>
            <a:ext cx="326978" cy="44894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0" t="14204" r="29476" b="13680"/>
          <a:stretch/>
        </p:blipFill>
        <p:spPr>
          <a:xfrm>
            <a:off x="9362498" y="5000576"/>
            <a:ext cx="326978" cy="44894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0" t="14204" r="29476" b="13680"/>
          <a:stretch/>
        </p:blipFill>
        <p:spPr>
          <a:xfrm>
            <a:off x="7575961" y="5000576"/>
            <a:ext cx="326978" cy="44894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0" t="14204" r="29476" b="13680"/>
          <a:stretch/>
        </p:blipFill>
        <p:spPr>
          <a:xfrm>
            <a:off x="5790141" y="5000576"/>
            <a:ext cx="326978" cy="44894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0" t="14204" r="29476" b="13680"/>
          <a:stretch/>
        </p:blipFill>
        <p:spPr>
          <a:xfrm>
            <a:off x="4056985" y="5018196"/>
            <a:ext cx="326978" cy="44894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0" t="14204" r="29476" b="13680"/>
          <a:stretch/>
        </p:blipFill>
        <p:spPr>
          <a:xfrm>
            <a:off x="9689476" y="1828707"/>
            <a:ext cx="326978" cy="44894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0" t="14204" r="29476" b="13680"/>
          <a:stretch/>
        </p:blipFill>
        <p:spPr>
          <a:xfrm>
            <a:off x="7974453" y="1884405"/>
            <a:ext cx="326978" cy="44894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0" t="14204" r="29476" b="13680"/>
          <a:stretch/>
        </p:blipFill>
        <p:spPr>
          <a:xfrm>
            <a:off x="6179596" y="1843494"/>
            <a:ext cx="326978" cy="44894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0" t="14204" r="29476" b="13680"/>
          <a:stretch/>
        </p:blipFill>
        <p:spPr>
          <a:xfrm>
            <a:off x="2217789" y="5018196"/>
            <a:ext cx="326978" cy="448946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5440260" y="2814229"/>
            <a:ext cx="16128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>
                <a:solidFill>
                  <a:srgbClr val="92D05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81946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" r="3391"/>
          <a:stretch/>
        </p:blipFill>
        <p:spPr>
          <a:xfrm>
            <a:off x="1925683" y="1175182"/>
            <a:ext cx="1087484" cy="18189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" r="3391"/>
          <a:stretch/>
        </p:blipFill>
        <p:spPr>
          <a:xfrm>
            <a:off x="3236868" y="2422107"/>
            <a:ext cx="1087484" cy="18189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" r="3391"/>
          <a:stretch/>
        </p:blipFill>
        <p:spPr>
          <a:xfrm>
            <a:off x="4701543" y="1184946"/>
            <a:ext cx="1087484" cy="18189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" r="3391"/>
          <a:stretch/>
        </p:blipFill>
        <p:spPr>
          <a:xfrm>
            <a:off x="6322968" y="2422107"/>
            <a:ext cx="1087484" cy="18189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" r="3391"/>
          <a:stretch/>
        </p:blipFill>
        <p:spPr>
          <a:xfrm>
            <a:off x="7869283" y="1175182"/>
            <a:ext cx="1087484" cy="18189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" r="3391"/>
          <a:stretch/>
        </p:blipFill>
        <p:spPr>
          <a:xfrm>
            <a:off x="9415599" y="2271884"/>
            <a:ext cx="1087484" cy="181896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450636" y="4501090"/>
            <a:ext cx="1020830" cy="1020787"/>
            <a:chOff x="639453" y="461870"/>
            <a:chExt cx="1361107" cy="1361049"/>
          </a:xfrm>
        </p:grpSpPr>
        <p:sp>
          <p:nvSpPr>
            <p:cNvPr id="11" name="Oval 10"/>
            <p:cNvSpPr/>
            <p:nvPr/>
          </p:nvSpPr>
          <p:spPr>
            <a:xfrm>
              <a:off x="639453" y="461870"/>
              <a:ext cx="1361107" cy="1361049"/>
            </a:xfrm>
            <a:prstGeom prst="ellipse">
              <a:avLst/>
            </a:prstGeom>
            <a:ln w="762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Oval 4"/>
            <p:cNvSpPr txBox="1"/>
            <p:nvPr/>
          </p:nvSpPr>
          <p:spPr>
            <a:xfrm>
              <a:off x="834001" y="656305"/>
              <a:ext cx="972302" cy="972178"/>
            </a:xfrm>
            <a:prstGeom prst="rect">
              <a:avLst/>
            </a:prstGeom>
            <a:ln w="762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245" tIns="55245" rIns="55245" bIns="55245" numCol="1" spcCol="1270" anchor="ctr" anchorCtr="0">
              <a:noAutofit/>
            </a:bodyPr>
            <a:lstStyle/>
            <a:p>
              <a:pPr algn="ctr" defTabSz="19335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350"/>
                <a:t>7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812553" y="4501089"/>
            <a:ext cx="1020830" cy="1020787"/>
            <a:chOff x="639453" y="461870"/>
            <a:chExt cx="1361107" cy="1361049"/>
          </a:xfrm>
        </p:grpSpPr>
        <p:sp>
          <p:nvSpPr>
            <p:cNvPr id="14" name="Oval 13"/>
            <p:cNvSpPr/>
            <p:nvPr/>
          </p:nvSpPr>
          <p:spPr>
            <a:xfrm>
              <a:off x="639453" y="461870"/>
              <a:ext cx="1361107" cy="1361049"/>
            </a:xfrm>
            <a:prstGeom prst="ellipse">
              <a:avLst/>
            </a:prstGeom>
            <a:ln w="762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Oval 4"/>
            <p:cNvSpPr txBox="1"/>
            <p:nvPr/>
          </p:nvSpPr>
          <p:spPr>
            <a:xfrm>
              <a:off x="834001" y="656305"/>
              <a:ext cx="972302" cy="972178"/>
            </a:xfrm>
            <a:prstGeom prst="rect">
              <a:avLst/>
            </a:prstGeom>
            <a:ln w="762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245" tIns="55245" rIns="55245" bIns="55245" numCol="1" spcCol="1270" anchor="ctr" anchorCtr="0">
              <a:noAutofit/>
            </a:bodyPr>
            <a:lstStyle/>
            <a:p>
              <a:pPr algn="ctr" defTabSz="19335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350" dirty="0"/>
                <a:t>6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156530" y="4501089"/>
            <a:ext cx="1020830" cy="1020787"/>
            <a:chOff x="639453" y="461870"/>
            <a:chExt cx="1361107" cy="1361049"/>
          </a:xfrm>
        </p:grpSpPr>
        <p:sp>
          <p:nvSpPr>
            <p:cNvPr id="17" name="Oval 16"/>
            <p:cNvSpPr/>
            <p:nvPr/>
          </p:nvSpPr>
          <p:spPr>
            <a:xfrm>
              <a:off x="639453" y="461870"/>
              <a:ext cx="1361107" cy="1361049"/>
            </a:xfrm>
            <a:prstGeom prst="ellipse">
              <a:avLst/>
            </a:prstGeom>
            <a:ln w="762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Oval 4"/>
            <p:cNvSpPr txBox="1"/>
            <p:nvPr/>
          </p:nvSpPr>
          <p:spPr>
            <a:xfrm>
              <a:off x="834001" y="656305"/>
              <a:ext cx="972302" cy="972178"/>
            </a:xfrm>
            <a:prstGeom prst="rect">
              <a:avLst/>
            </a:prstGeom>
            <a:ln w="762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245" tIns="55245" rIns="55245" bIns="55245" numCol="1" spcCol="1270" anchor="ctr" anchorCtr="0">
              <a:noAutofit/>
            </a:bodyPr>
            <a:lstStyle/>
            <a:p>
              <a:pPr algn="ctr" defTabSz="19335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350"/>
                <a:t>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508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2" r="19676"/>
          <a:stretch/>
        </p:blipFill>
        <p:spPr>
          <a:xfrm>
            <a:off x="1581966" y="857251"/>
            <a:ext cx="999308" cy="16945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2" r="19676"/>
          <a:stretch/>
        </p:blipFill>
        <p:spPr>
          <a:xfrm>
            <a:off x="8679981" y="1704526"/>
            <a:ext cx="999308" cy="16945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2" r="19676"/>
          <a:stretch/>
        </p:blipFill>
        <p:spPr>
          <a:xfrm>
            <a:off x="7626792" y="857251"/>
            <a:ext cx="999308" cy="16945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2" r="19676"/>
          <a:stretch/>
        </p:blipFill>
        <p:spPr>
          <a:xfrm>
            <a:off x="2567394" y="1704529"/>
            <a:ext cx="999308" cy="16945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2" r="19676"/>
          <a:stretch/>
        </p:blipFill>
        <p:spPr>
          <a:xfrm>
            <a:off x="6642996" y="1704527"/>
            <a:ext cx="999308" cy="16945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2" r="19676"/>
          <a:stretch/>
        </p:blipFill>
        <p:spPr>
          <a:xfrm>
            <a:off x="5589807" y="857249"/>
            <a:ext cx="999308" cy="16945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2" r="19676"/>
          <a:stretch/>
        </p:blipFill>
        <p:spPr>
          <a:xfrm>
            <a:off x="3537310" y="857251"/>
            <a:ext cx="999308" cy="16945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2" r="19676"/>
          <a:stretch/>
        </p:blipFill>
        <p:spPr>
          <a:xfrm>
            <a:off x="4536618" y="1704528"/>
            <a:ext cx="999308" cy="1694563"/>
          </a:xfrm>
          <a:prstGeom prst="rect">
            <a:avLst/>
          </a:prstGeom>
        </p:spPr>
      </p:pic>
      <p:graphicFrame>
        <p:nvGraphicFramePr>
          <p:cNvPr id="15" name="Diagram 14"/>
          <p:cNvGraphicFramePr/>
          <p:nvPr>
            <p:extLst/>
          </p:nvPr>
        </p:nvGraphicFramePr>
        <p:xfrm>
          <a:off x="2786735" y="3737611"/>
          <a:ext cx="1980120" cy="1713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6" name="Diagram 15"/>
          <p:cNvGraphicFramePr/>
          <p:nvPr>
            <p:extLst/>
          </p:nvPr>
        </p:nvGraphicFramePr>
        <p:xfrm>
          <a:off x="5162529" y="3737611"/>
          <a:ext cx="1980120" cy="1713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7" name="Diagram 16"/>
          <p:cNvGraphicFramePr/>
          <p:nvPr>
            <p:extLst/>
          </p:nvPr>
        </p:nvGraphicFramePr>
        <p:xfrm>
          <a:off x="7676589" y="3737611"/>
          <a:ext cx="1980120" cy="1713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56942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Graphic spid="16" grpId="0">
        <p:bldAsOne/>
      </p:bldGraphic>
      <p:bldGraphic spid="17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969593"/>
            <a:ext cx="1311888" cy="13066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539" y="2644717"/>
            <a:ext cx="1311888" cy="13066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2051" y="2644717"/>
            <a:ext cx="1311888" cy="13066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8407" y="2682135"/>
            <a:ext cx="1311888" cy="13066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0575" y="2682135"/>
            <a:ext cx="1311888" cy="13066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8483" y="969591"/>
            <a:ext cx="1311888" cy="13066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4907" y="969592"/>
            <a:ext cx="1311888" cy="13066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0926" y="969591"/>
            <a:ext cx="1311888" cy="13066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2463" y="969591"/>
            <a:ext cx="1311888" cy="13066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3370" y="969592"/>
            <a:ext cx="1311888" cy="1306661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3450636" y="4501090"/>
            <a:ext cx="1020830" cy="1020787"/>
            <a:chOff x="639453" y="461870"/>
            <a:chExt cx="1361107" cy="1361049"/>
          </a:xfrm>
        </p:grpSpPr>
        <p:sp>
          <p:nvSpPr>
            <p:cNvPr id="25" name="Oval 24"/>
            <p:cNvSpPr/>
            <p:nvPr/>
          </p:nvSpPr>
          <p:spPr>
            <a:xfrm>
              <a:off x="639453" y="461870"/>
              <a:ext cx="1361107" cy="1361049"/>
            </a:xfrm>
            <a:prstGeom prst="ellipse">
              <a:avLst/>
            </a:prstGeom>
            <a:ln w="762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Oval 4"/>
            <p:cNvSpPr txBox="1"/>
            <p:nvPr/>
          </p:nvSpPr>
          <p:spPr>
            <a:xfrm>
              <a:off x="834001" y="656305"/>
              <a:ext cx="972302" cy="972178"/>
            </a:xfrm>
            <a:prstGeom prst="rect">
              <a:avLst/>
            </a:prstGeom>
            <a:ln w="762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245" tIns="55245" rIns="55245" bIns="55245" numCol="1" spcCol="1270" anchor="ctr" anchorCtr="0">
              <a:noAutofit/>
            </a:bodyPr>
            <a:lstStyle/>
            <a:p>
              <a:pPr algn="ctr" defTabSz="19335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350" dirty="0"/>
                <a:t>10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886437" y="4501088"/>
            <a:ext cx="1020830" cy="1020787"/>
            <a:chOff x="639453" y="461870"/>
            <a:chExt cx="1361107" cy="1361049"/>
          </a:xfrm>
        </p:grpSpPr>
        <p:sp>
          <p:nvSpPr>
            <p:cNvPr id="28" name="Oval 27"/>
            <p:cNvSpPr/>
            <p:nvPr/>
          </p:nvSpPr>
          <p:spPr>
            <a:xfrm>
              <a:off x="639453" y="461870"/>
              <a:ext cx="1361107" cy="1361049"/>
            </a:xfrm>
            <a:prstGeom prst="ellipse">
              <a:avLst/>
            </a:prstGeom>
            <a:ln w="762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Oval 4"/>
            <p:cNvSpPr txBox="1"/>
            <p:nvPr/>
          </p:nvSpPr>
          <p:spPr>
            <a:xfrm>
              <a:off x="834001" y="656305"/>
              <a:ext cx="972302" cy="972178"/>
            </a:xfrm>
            <a:prstGeom prst="rect">
              <a:avLst/>
            </a:prstGeom>
            <a:ln w="762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245" tIns="55245" rIns="55245" bIns="55245" numCol="1" spcCol="1270" anchor="ctr" anchorCtr="0">
              <a:noAutofit/>
            </a:bodyPr>
            <a:lstStyle/>
            <a:p>
              <a:pPr algn="ctr" defTabSz="19335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350"/>
                <a:t>7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701221" y="4501087"/>
            <a:ext cx="1020830" cy="1020787"/>
            <a:chOff x="639453" y="461870"/>
            <a:chExt cx="1361107" cy="1361049"/>
          </a:xfrm>
        </p:grpSpPr>
        <p:sp>
          <p:nvSpPr>
            <p:cNvPr id="31" name="Oval 30"/>
            <p:cNvSpPr/>
            <p:nvPr/>
          </p:nvSpPr>
          <p:spPr>
            <a:xfrm>
              <a:off x="639453" y="461870"/>
              <a:ext cx="1361107" cy="1361049"/>
            </a:xfrm>
            <a:prstGeom prst="ellipse">
              <a:avLst/>
            </a:prstGeom>
            <a:ln w="762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Oval 4"/>
            <p:cNvSpPr txBox="1"/>
            <p:nvPr/>
          </p:nvSpPr>
          <p:spPr>
            <a:xfrm>
              <a:off x="834001" y="656305"/>
              <a:ext cx="972302" cy="972178"/>
            </a:xfrm>
            <a:prstGeom prst="rect">
              <a:avLst/>
            </a:prstGeom>
            <a:ln w="762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245" tIns="55245" rIns="55245" bIns="55245" numCol="1" spcCol="1270" anchor="ctr" anchorCtr="0">
              <a:noAutofit/>
            </a:bodyPr>
            <a:lstStyle/>
            <a:p>
              <a:pPr algn="ctr" defTabSz="19335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350"/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897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own Ribbon 16"/>
          <p:cNvSpPr/>
          <p:nvPr/>
        </p:nvSpPr>
        <p:spPr>
          <a:xfrm>
            <a:off x="2819400" y="496348"/>
            <a:ext cx="6324600" cy="898945"/>
          </a:xfrm>
          <a:prstGeom prst="ribbon">
            <a:avLst>
              <a:gd name="adj1" fmla="val 16667"/>
              <a:gd name="adj2" fmla="val 66628"/>
            </a:avLst>
          </a:prstGeom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trike="sngStrike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96591" y="668820"/>
            <a:ext cx="4343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vi 9</a:t>
            </a:r>
          </a:p>
        </p:txBody>
      </p:sp>
      <p:sp>
        <p:nvSpPr>
          <p:cNvPr id="21" name="Cloud Callout 20"/>
          <p:cNvSpPr/>
          <p:nvPr/>
        </p:nvSpPr>
        <p:spPr>
          <a:xfrm rot="161381">
            <a:off x="1663027" y="2592860"/>
            <a:ext cx="8939917" cy="2511997"/>
          </a:xfrm>
          <a:prstGeom prst="cloud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82" b="96182" l="11700" r="88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205" y="3418535"/>
            <a:ext cx="1769991" cy="106306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82" b="96182" l="11700" r="88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554" y="3377115"/>
            <a:ext cx="1769991" cy="106306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82" b="96182" l="11700" r="88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903" y="3405936"/>
            <a:ext cx="1769991" cy="106306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82" b="96182" l="11700" r="88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059" y="3395945"/>
            <a:ext cx="1769991" cy="106306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82" b="96182" l="11700" r="88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1" y="3368369"/>
            <a:ext cx="1769991" cy="106306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82" b="96182" l="11700" r="88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657" y="3341366"/>
            <a:ext cx="1769991" cy="106306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82" b="96182" l="11700" r="88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006" y="3339317"/>
            <a:ext cx="1769991" cy="106306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82" b="96182" l="11700" r="88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648" y="3338852"/>
            <a:ext cx="1769991" cy="106306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82" b="96182" l="11700" r="88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693" y="3349842"/>
            <a:ext cx="1769991" cy="106306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135" b="90865" l="22222" r="753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0" y="3138809"/>
            <a:ext cx="838200" cy="1263105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37435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6" t="18629" r="13520" b="15543"/>
          <a:stretch/>
        </p:blipFill>
        <p:spPr>
          <a:xfrm>
            <a:off x="2011854" y="1058092"/>
            <a:ext cx="1329718" cy="11952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6" t="18629" r="13520" b="15543"/>
          <a:stretch/>
        </p:blipFill>
        <p:spPr>
          <a:xfrm>
            <a:off x="2011854" y="2859134"/>
            <a:ext cx="1329718" cy="11952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6" t="18629" r="13520" b="15543"/>
          <a:stretch/>
        </p:blipFill>
        <p:spPr>
          <a:xfrm>
            <a:off x="3506529" y="2859134"/>
            <a:ext cx="1329718" cy="11952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6" t="18629" r="13520" b="15543"/>
          <a:stretch/>
        </p:blipFill>
        <p:spPr>
          <a:xfrm>
            <a:off x="5019168" y="2859134"/>
            <a:ext cx="1329718" cy="11952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6" t="18629" r="13520" b="15543"/>
          <a:stretch/>
        </p:blipFill>
        <p:spPr>
          <a:xfrm>
            <a:off x="6531807" y="2859134"/>
            <a:ext cx="1329718" cy="11952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6" t="18629" r="13520" b="15543"/>
          <a:stretch/>
        </p:blipFill>
        <p:spPr>
          <a:xfrm>
            <a:off x="8044446" y="2859133"/>
            <a:ext cx="1329718" cy="11952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6" t="18629" r="13520" b="15543"/>
          <a:stretch/>
        </p:blipFill>
        <p:spPr>
          <a:xfrm>
            <a:off x="3483955" y="1102178"/>
            <a:ext cx="1329718" cy="11952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6" t="18629" r="13520" b="15543"/>
          <a:stretch/>
        </p:blipFill>
        <p:spPr>
          <a:xfrm>
            <a:off x="4956056" y="1102178"/>
            <a:ext cx="1329718" cy="11952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6" t="18629" r="13520" b="15543"/>
          <a:stretch/>
        </p:blipFill>
        <p:spPr>
          <a:xfrm>
            <a:off x="6428157" y="1082584"/>
            <a:ext cx="1329718" cy="11952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6" t="18629" r="13520" b="15543"/>
          <a:stretch/>
        </p:blipFill>
        <p:spPr>
          <a:xfrm>
            <a:off x="7861525" y="1102178"/>
            <a:ext cx="1329718" cy="119525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450636" y="4501090"/>
            <a:ext cx="1020830" cy="1020787"/>
            <a:chOff x="639453" y="461870"/>
            <a:chExt cx="1361107" cy="1361049"/>
          </a:xfrm>
        </p:grpSpPr>
        <p:sp>
          <p:nvSpPr>
            <p:cNvPr id="15" name="Oval 14"/>
            <p:cNvSpPr/>
            <p:nvPr/>
          </p:nvSpPr>
          <p:spPr>
            <a:xfrm>
              <a:off x="639453" y="461870"/>
              <a:ext cx="1361107" cy="1361049"/>
            </a:xfrm>
            <a:prstGeom prst="ellipse">
              <a:avLst/>
            </a:prstGeom>
            <a:ln w="762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Oval 4"/>
            <p:cNvSpPr txBox="1"/>
            <p:nvPr/>
          </p:nvSpPr>
          <p:spPr>
            <a:xfrm>
              <a:off x="834001" y="656305"/>
              <a:ext cx="972302" cy="972178"/>
            </a:xfrm>
            <a:prstGeom prst="rect">
              <a:avLst/>
            </a:prstGeom>
            <a:ln w="762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245" tIns="55245" rIns="55245" bIns="55245" numCol="1" spcCol="1270" anchor="ctr" anchorCtr="0">
              <a:noAutofit/>
            </a:bodyPr>
            <a:lstStyle/>
            <a:p>
              <a:pPr algn="ctr" defTabSz="19335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350"/>
                <a:t>8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620915" y="4501090"/>
            <a:ext cx="1020830" cy="1020787"/>
            <a:chOff x="639453" y="461870"/>
            <a:chExt cx="1361107" cy="1361049"/>
          </a:xfrm>
        </p:grpSpPr>
        <p:sp>
          <p:nvSpPr>
            <p:cNvPr id="18" name="Oval 17"/>
            <p:cNvSpPr/>
            <p:nvPr/>
          </p:nvSpPr>
          <p:spPr>
            <a:xfrm>
              <a:off x="639453" y="461870"/>
              <a:ext cx="1361107" cy="1361049"/>
            </a:xfrm>
            <a:prstGeom prst="ellipse">
              <a:avLst/>
            </a:prstGeom>
            <a:ln w="762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Oval 4"/>
            <p:cNvSpPr txBox="1"/>
            <p:nvPr/>
          </p:nvSpPr>
          <p:spPr>
            <a:xfrm>
              <a:off x="834001" y="656305"/>
              <a:ext cx="972302" cy="972178"/>
            </a:xfrm>
            <a:prstGeom prst="rect">
              <a:avLst/>
            </a:prstGeom>
            <a:ln w="762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245" tIns="55245" rIns="55245" bIns="55245" numCol="1" spcCol="1270" anchor="ctr" anchorCtr="0">
              <a:noAutofit/>
            </a:bodyPr>
            <a:lstStyle/>
            <a:p>
              <a:pPr algn="ctr" defTabSz="19335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350"/>
                <a:t>6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861525" y="4501090"/>
            <a:ext cx="1020830" cy="1020787"/>
            <a:chOff x="639453" y="461870"/>
            <a:chExt cx="1361107" cy="1361049"/>
          </a:xfrm>
        </p:grpSpPr>
        <p:sp>
          <p:nvSpPr>
            <p:cNvPr id="21" name="Oval 20"/>
            <p:cNvSpPr/>
            <p:nvPr/>
          </p:nvSpPr>
          <p:spPr>
            <a:xfrm>
              <a:off x="639453" y="461870"/>
              <a:ext cx="1361107" cy="1361049"/>
            </a:xfrm>
            <a:prstGeom prst="ellipse">
              <a:avLst/>
            </a:prstGeom>
            <a:ln w="762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Oval 4"/>
            <p:cNvSpPr txBox="1"/>
            <p:nvPr/>
          </p:nvSpPr>
          <p:spPr>
            <a:xfrm>
              <a:off x="834001" y="656305"/>
              <a:ext cx="972302" cy="972178"/>
            </a:xfrm>
            <a:prstGeom prst="rect">
              <a:avLst/>
            </a:prstGeom>
            <a:ln w="762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245" tIns="55245" rIns="55245" bIns="55245" numCol="1" spcCol="1270" anchor="ctr" anchorCtr="0">
              <a:noAutofit/>
            </a:bodyPr>
            <a:lstStyle/>
            <a:p>
              <a:pPr algn="ctr" defTabSz="19335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350"/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750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320645" y="2571749"/>
            <a:ext cx="17914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2000" b="1" dirty="0">
                <a:solidFill>
                  <a:srgbClr val="7030A0"/>
                </a:solidFill>
                <a:latin typeface="+mj-lt"/>
              </a:rPr>
              <a:t>1</a:t>
            </a:r>
            <a:endParaRPr lang="en-US" sz="12000" b="1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897535"/>
            <a:ext cx="1607344" cy="160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63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077200" y="2272576"/>
            <a:ext cx="24562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2000" b="1" dirty="0">
                <a:solidFill>
                  <a:srgbClr val="FF0000"/>
                </a:solidFill>
                <a:latin typeface="+mj-lt"/>
              </a:rPr>
              <a:t>2</a:t>
            </a:r>
            <a:endParaRPr lang="en-US" sz="120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667000"/>
            <a:ext cx="1607344" cy="16073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592501"/>
            <a:ext cx="1607344" cy="160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46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112" y="3262142"/>
            <a:ext cx="1607344" cy="16073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527" y="1514985"/>
            <a:ext cx="1607344" cy="16073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998" y="3262142"/>
            <a:ext cx="1607344" cy="16073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03200" y="2886659"/>
            <a:ext cx="12246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2000" b="1" dirty="0">
                <a:solidFill>
                  <a:srgbClr val="FF0000"/>
                </a:solidFill>
                <a:latin typeface="+mj-lt"/>
              </a:rPr>
              <a:t>3</a:t>
            </a:r>
            <a:endParaRPr lang="en-US" sz="120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0905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528250" y="2802683"/>
            <a:ext cx="16445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2000" b="1" dirty="0">
                <a:solidFill>
                  <a:srgbClr val="FF0000"/>
                </a:solidFill>
                <a:latin typeface="+mj-lt"/>
              </a:rPr>
              <a:t>4</a:t>
            </a:r>
            <a:endParaRPr lang="en-US" sz="120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608418"/>
            <a:ext cx="1607344" cy="16073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195339"/>
            <a:ext cx="1607344" cy="16073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195339"/>
            <a:ext cx="1607344" cy="16073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262" y="3657600"/>
            <a:ext cx="1607344" cy="160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6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682912" y="1871954"/>
            <a:ext cx="14415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2000" b="1" dirty="0">
                <a:solidFill>
                  <a:srgbClr val="FF0000"/>
                </a:solidFill>
                <a:latin typeface="+mj-lt"/>
              </a:rPr>
              <a:t>5</a:t>
            </a:r>
            <a:endParaRPr lang="en-US" sz="120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947" y="3552734"/>
            <a:ext cx="1607344" cy="16073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400" y="1195339"/>
            <a:ext cx="1607344" cy="16073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195339"/>
            <a:ext cx="1607344" cy="160734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552734"/>
            <a:ext cx="1607344" cy="160734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065" y="3570319"/>
            <a:ext cx="1607344" cy="160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63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074732" y="2473099"/>
            <a:ext cx="1371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2000" b="1" dirty="0">
                <a:solidFill>
                  <a:srgbClr val="FF0000"/>
                </a:solidFill>
                <a:latin typeface="+mj-lt"/>
              </a:rPr>
              <a:t>6</a:t>
            </a:r>
            <a:endParaRPr lang="en-US" sz="120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947" y="3552734"/>
            <a:ext cx="1607344" cy="16073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400" y="1195339"/>
            <a:ext cx="1607344" cy="16073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195339"/>
            <a:ext cx="1607344" cy="16073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453" y="3618494"/>
            <a:ext cx="1607344" cy="16073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485" y="3657877"/>
            <a:ext cx="1607344" cy="16073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257" y="1195339"/>
            <a:ext cx="1607344" cy="160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50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689910" y="3436181"/>
            <a:ext cx="10986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2000" b="1" dirty="0">
                <a:solidFill>
                  <a:srgbClr val="FF0000"/>
                </a:solidFill>
                <a:latin typeface="+mj-lt"/>
              </a:rPr>
              <a:t>7</a:t>
            </a:r>
            <a:endParaRPr lang="en-US" sz="120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602005"/>
            <a:ext cx="1607344" cy="16073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143000"/>
            <a:ext cx="1607344" cy="16073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219200"/>
            <a:ext cx="1607344" cy="16073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653" y="3566155"/>
            <a:ext cx="1607344" cy="16073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856" y="3602005"/>
            <a:ext cx="1607344" cy="160734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457" y="1143000"/>
            <a:ext cx="1607344" cy="160734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1219200"/>
            <a:ext cx="1607344" cy="160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21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</Words>
  <Application>Microsoft Office PowerPoint</Application>
  <PresentationFormat>Widescreen</PresentationFormat>
  <Paragraphs>44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Cambria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</cp:revision>
  <dcterms:created xsi:type="dcterms:W3CDTF">2023-06-01T04:40:26Z</dcterms:created>
  <dcterms:modified xsi:type="dcterms:W3CDTF">2023-06-01T04:40:34Z</dcterms:modified>
</cp:coreProperties>
</file>