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5A93C-9304-473A-9B6A-FC1E68B1E59E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B2E6-3F66-45FE-8E69-650EFC79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27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71BFC-8F20-4DF0-89A5-AD8E6B61BB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EB81-B3A3-4824-AF3A-E6E7FDCAEC2A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67F1-01FA-4118-BBC1-D90BC3EF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5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EB81-B3A3-4824-AF3A-E6E7FDCAEC2A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67F1-01FA-4118-BBC1-D90BC3EF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3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EB81-B3A3-4824-AF3A-E6E7FDCAEC2A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67F1-01FA-4118-BBC1-D90BC3EF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3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EB81-B3A3-4824-AF3A-E6E7FDCAEC2A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67F1-01FA-4118-BBC1-D90BC3EF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6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EB81-B3A3-4824-AF3A-E6E7FDCAEC2A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67F1-01FA-4118-BBC1-D90BC3EF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8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EB81-B3A3-4824-AF3A-E6E7FDCAEC2A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67F1-01FA-4118-BBC1-D90BC3EF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EB81-B3A3-4824-AF3A-E6E7FDCAEC2A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67F1-01FA-4118-BBC1-D90BC3EF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02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EB81-B3A3-4824-AF3A-E6E7FDCAEC2A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67F1-01FA-4118-BBC1-D90BC3EF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EB81-B3A3-4824-AF3A-E6E7FDCAEC2A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67F1-01FA-4118-BBC1-D90BC3EF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1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EB81-B3A3-4824-AF3A-E6E7FDCAEC2A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67F1-01FA-4118-BBC1-D90BC3EF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9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EB81-B3A3-4824-AF3A-E6E7FDCAEC2A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67F1-01FA-4118-BBC1-D90BC3EF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EB81-B3A3-4824-AF3A-E6E7FDCAEC2A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67F1-01FA-4118-BBC1-D90BC3EF6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3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28800" y="3334196"/>
            <a:ext cx="8534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30-35 phút</a:t>
            </a:r>
          </a:p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Hân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1" y="613319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7914" y="2179953"/>
            <a:ext cx="5666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37681" y="-51168"/>
            <a:ext cx="9144000" cy="974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15" y="923413"/>
            <a:ext cx="1197531" cy="119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5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9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9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2" y="1079213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352800" y="1981199"/>
            <a:ext cx="4700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Rectangle 10"/>
          <p:cNvSpPr/>
          <p:nvPr/>
        </p:nvSpPr>
        <p:spPr>
          <a:xfrm>
            <a:off x="3657601" y="3274413"/>
            <a:ext cx="5035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100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Rectangle 10"/>
          <p:cNvSpPr/>
          <p:nvPr/>
        </p:nvSpPr>
        <p:spPr>
          <a:xfrm>
            <a:off x="3581401" y="1905000"/>
            <a:ext cx="5155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3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3830782" y="2057400"/>
            <a:ext cx="5237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pic>
        <p:nvPicPr>
          <p:cNvPr id="9" name="BeVaTrang-BeVietHa_3uez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2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05200" y="1219200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Tranh 1: Cảnh trăng tròn trên sân nhà, cạnh nhà là cây có quả chín hồng.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Tranh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2: Cảnh trăng tròn chiếu xuống mặt nước. Một con cá đang bơi, mắt tròn.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Tranh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3: Cảnh trăng tròn trên sân chơi. Trên sân một vài trẻ đá bóng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2910" y="609600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0618" y="4635521"/>
            <a:ext cx="298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Trang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560618" y="595968"/>
            <a:ext cx="6400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vi-VN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Nhận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biết được nhịp 2/3, vần điệu êm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dịu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0618" y="350247"/>
            <a:ext cx="2847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0619" y="3297382"/>
            <a:ext cx="6560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 lời 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hỏi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vi-VN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khả năng chú ý, tưởng tượng, tư duy về ngôn </a:t>
            </a:r>
            <a:r>
              <a:rPr lang="vi-VN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vi-VN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0619" y="5401985"/>
            <a:ext cx="680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017486" y="6096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5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4085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1" y="838201"/>
            <a:ext cx="2000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4227368" y="1011382"/>
            <a:ext cx="442652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ơi… từ đâu đến ?</a:t>
            </a:r>
            <a:b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từ cánh rừng xa</a:t>
            </a:r>
            <a:b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hồng như quả chín</a:t>
            </a:r>
            <a:b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 lơ lên trước nhà</a:t>
            </a:r>
            <a:r>
              <a:rPr lang="vi-VN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FF00"/>
              </a:solidFill>
              <a:latin typeface="Alison" pitchFamily="2" charset="0"/>
              <a:cs typeface="Times New Roman" panose="02020603050405020304" pitchFamily="18" charset="0"/>
            </a:endParaRPr>
          </a:p>
          <a:p>
            <a:pPr fontAlgn="base"/>
            <a:endParaRPr lang="vi-VN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Trăng ơi… từ đâu đến ?</a:t>
            </a:r>
            <a:b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Hay biển xanh diệu kì</a:t>
            </a:r>
            <a:b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Trăng tròn như mắt cá</a:t>
            </a:r>
            <a:b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bao giờ chớp mi</a:t>
            </a: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fontAlgn="base"/>
            <a:endParaRPr lang="vi-VN" sz="20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fontAlgn="base"/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Trăng ơi, từ đâu đến ?</a:t>
            </a:r>
            <a:b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Hay từ một sân chơi</a:t>
            </a:r>
            <a:b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Trăng bay như quả bóng</a:t>
            </a:r>
            <a:b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</a:b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Bạn nào đá lên </a:t>
            </a:r>
            <a:r>
              <a:rPr lang="vi-VN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trời.</a:t>
            </a:r>
            <a:endParaRPr lang="en-US" sz="200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algn="r" fontAlgn="base"/>
            <a:r>
              <a:rPr lang="en-US" sz="20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vi-VN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1" y="405826"/>
            <a:ext cx="5261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3349171" y="2133601"/>
            <a:ext cx="495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Rectangle 10"/>
          <p:cNvSpPr/>
          <p:nvPr/>
        </p:nvSpPr>
        <p:spPr>
          <a:xfrm>
            <a:off x="2362200" y="1828801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5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4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Widescreen</PresentationFormat>
  <Paragraphs>47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Alison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2023-06-01T07:45:26Z</dcterms:created>
  <dcterms:modified xsi:type="dcterms:W3CDTF">2023-06-01T07:45:45Z</dcterms:modified>
</cp:coreProperties>
</file>