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3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0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2FE1-D63B-4AB0-ADCD-45FF1933F2C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8" y="60307"/>
            <a:ext cx="9144000" cy="97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3998" y="21209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</a:t>
            </a:r>
          </a:p>
          <a:p>
            <a:pPr marL="0" indent="0" algn="ctr">
              <a:buNone/>
            </a:pP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3998" y="3458906"/>
            <a:ext cx="9144000" cy="117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TẠO HÌNH TỪ ĐÔI BÀN TAY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65003" y="4044838"/>
            <a:ext cx="6342927" cy="114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Huệ Cúc</a:t>
            </a:r>
          </a:p>
          <a:p>
            <a:pPr algn="l"/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15" y="923413"/>
            <a:ext cx="1197531" cy="11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6934" y="215757"/>
            <a:ext cx="523540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bài,vẽ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1026" name="Picture 2" descr="https://quantri.longbien.edu.vn/UploadFolderNew/SGDLongBien/Image/mnhoathuytien/admin/ban%20tay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50" y="2261067"/>
            <a:ext cx="4508892" cy="33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6673" y="1877750"/>
            <a:ext cx="6462445" cy="4284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in on Gif bo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9" y="376443"/>
            <a:ext cx="1990999" cy="16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922" y="282932"/>
            <a:ext cx="8922249" cy="8369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Hàng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ngày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tay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giúp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việc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3" y="2096783"/>
            <a:ext cx="2767173" cy="2767173"/>
          </a:xfrm>
          <a:prstGeom prst="roundRect">
            <a:avLst/>
          </a:prstGeom>
        </p:spPr>
      </p:pic>
      <p:pic>
        <p:nvPicPr>
          <p:cNvPr id="2050" name="Picture 2" descr="41 Nghe thuật ý tưởng | nghệ thuật, mầm non, ý tưởng lớp họ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17" y="2016096"/>
            <a:ext cx="2621973" cy="27151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849" y="2096783"/>
            <a:ext cx="2959895" cy="26344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í kíp&amp;quot; giúp bé thích thú với việc rửa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47" y="3154166"/>
            <a:ext cx="4282658" cy="34315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Sequential Access Storage 5"/>
          <p:cNvSpPr/>
          <p:nvPr/>
        </p:nvSpPr>
        <p:spPr>
          <a:xfrm>
            <a:off x="133564" y="-71920"/>
            <a:ext cx="2845942" cy="2743199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đôi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bàn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tay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đẹp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sạch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hàng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ngày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chúng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ta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2400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730" y="226032"/>
            <a:ext cx="4915704" cy="35537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ẽ con công - Em tưởng tượng từ bàn tay - giasubachkho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46" y="1457218"/>
            <a:ext cx="6772991" cy="37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Vẽ con công - Em tưởng tượng từ bàn tay - giasubachkho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Cùng bé sáng tạo với 10 mẫu vẽ động vật theo hình bàn tay cực thú v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87" y="1184524"/>
            <a:ext cx="8620175" cy="36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unbaby: Cách vẽ con vật bằng bàn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20" y="924674"/>
            <a:ext cx="6048686" cy="46695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485" r="824" b="8039"/>
          <a:stretch/>
        </p:blipFill>
        <p:spPr>
          <a:xfrm rot="10800000">
            <a:off x="2268876" y="945222"/>
            <a:ext cx="7654248" cy="49726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86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 Hàng ngày bàn tay giúp các con làm những công việc gì?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Viet</dc:creator>
  <cp:lastModifiedBy>Administrator</cp:lastModifiedBy>
  <cp:revision>13</cp:revision>
  <dcterms:created xsi:type="dcterms:W3CDTF">2021-10-19T22:30:06Z</dcterms:created>
  <dcterms:modified xsi:type="dcterms:W3CDTF">2023-06-01T03:51:37Z</dcterms:modified>
</cp:coreProperties>
</file>