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1751856"/>
            <a:ext cx="6723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PHÂN BIỆT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581217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1063" y="690780"/>
            <a:ext cx="662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700" dirty="0">
                <a:solidFill>
                  <a:srgbClr val="002060"/>
                </a:solidFill>
                <a:latin typeface="+mj-lt"/>
              </a:rPr>
              <a:t>UBND QUẬN LONG BIÊN</a:t>
            </a:r>
          </a:p>
          <a:p>
            <a:pPr algn="ctr"/>
            <a:r>
              <a:rPr lang="vi-VN" sz="1700" b="1">
                <a:solidFill>
                  <a:srgbClr val="002060"/>
                </a:solidFill>
                <a:latin typeface="+mj-lt"/>
              </a:rPr>
              <a:t>TRƯỜNG </a:t>
            </a:r>
            <a:r>
              <a:rPr lang="en-US" sz="17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HOA HƯỚNG DƯƠNG</a:t>
            </a: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3028375"/>
            <a:ext cx="6723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Thị Thanh Tâm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tuổi: Nhà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-36 tháng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gian: 12-15 phút.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23B3E3-39E4-4411-9874-87401E7721CB}"/>
              </a:ext>
            </a:extLst>
          </p:cNvPr>
          <p:cNvCxnSpPr/>
          <p:nvPr/>
        </p:nvCxnSpPr>
        <p:spPr>
          <a:xfrm>
            <a:off x="4495800" y="12954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ĐÍCH-YÊU CẦU:</a:t>
            </a:r>
            <a:endParaRPr lang="en-US" sz="4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vuông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 hỏi trẻ tên 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(có 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(Yêu cầu trẻ để bánh hình vuông sang chỗ bạn búp bê)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hỏi, yêu cầu mời 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trẻ lên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1: Trẻ giơ hình tròn giống cô.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1242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32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</a:p>
          <a:p>
            <a:pPr lvl="0" algn="ctr"/>
            <a:endParaRPr lang="pt-BR" sz="2400" dirty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solidFill>
                <a:srgbClr val="FF00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330</Words>
  <Application>Microsoft Office PowerPoint</Application>
  <PresentationFormat>On-screen Show (4:3)</PresentationFormat>
  <Paragraphs>49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Administrator</cp:lastModifiedBy>
  <cp:revision>52</cp:revision>
  <dcterms:created xsi:type="dcterms:W3CDTF">2018-10-24T06:04:39Z</dcterms:created>
  <dcterms:modified xsi:type="dcterms:W3CDTF">2023-06-01T02:40:58Z</dcterms:modified>
</cp:coreProperties>
</file>