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media/media1.wav" ContentType="audio/x-wav"/>
  <Override PartName="/ppt/tags/tag2.xml" ContentType="application/vnd.openxmlformats-officedocument.presentationml.tags+xml"/>
  <Override PartName="/ppt/media/media2.wav" ContentType="audio/x-wav"/>
  <Override PartName="/ppt/tags/tag3.xml" ContentType="application/vnd.openxmlformats-officedocument.presentationml.tags+xml"/>
  <Override PartName="/ppt/media/media3.wav" ContentType="audio/x-wav"/>
  <Override PartName="/ppt/tags/tag4.xml" ContentType="application/vnd.openxmlformats-officedocument.presentationml.tags+xml"/>
  <Override PartName="/ppt/media/media4.wav" ContentType="audio/x-wav"/>
  <Override PartName="/ppt/tags/tag5.xml" ContentType="application/vnd.openxmlformats-officedocument.presentationml.tags+xml"/>
  <Override PartName="/ppt/media/media5.wav" ContentType="audio/x-wav"/>
  <Override PartName="/ppt/tags/tag6.xml" ContentType="application/vnd.openxmlformats-officedocument.presentationml.tags+xml"/>
  <Override PartName="/ppt/media/media6.wav" ContentType="audio/x-wav"/>
  <Override PartName="/ppt/tags/tag7.xml" ContentType="application/vnd.openxmlformats-officedocument.presentationml.tags+xml"/>
  <Override PartName="/ppt/media/media7.wav" ContentType="audio/x-wav"/>
  <Override PartName="/ppt/media/media8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4" d="100"/>
          <a:sy n="84" d="100"/>
        </p:scale>
        <p:origin x="158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9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7.xml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6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8.jpg"/><Relationship Id="rId9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14.jpeg"/><Relationship Id="rId9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33600" y="3810000"/>
            <a:ext cx="48768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Đặng Thị Thu Thuỷ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 HƯỚNG DƯƠNG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555"/>
    </mc:Choice>
    <mc:Fallback xmlns=""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29"/>
    </mc:Choice>
    <mc:Fallback xmlns=""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334"/>
    </mc:Choice>
    <mc:Fallback xmlns=""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999"/>
    </mc:Choice>
    <mc:Fallback xmlns=""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223633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NGÔ THỊ DUYÊN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HỌC TOÁN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" y="0"/>
            <a:ext cx="907929" cy="913538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3594619" y="-4085917"/>
            <a:ext cx="16681736" cy="14461038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3594618" y="-3904542"/>
            <a:ext cx="16681736" cy="14461038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3594617" y="-4085917"/>
            <a:ext cx="16681736" cy="14461038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3594616" y="-3904542"/>
            <a:ext cx="16681736" cy="14461038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3564136" y="-3904542"/>
            <a:ext cx="16681736" cy="14461038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660" y="152324"/>
            <a:ext cx="745895" cy="75050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Trẻ diễn đạt được kết quả của từng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kỹ năng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173796"/>
            <a:ext cx="9144000" cy="6464808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3428657" y="-4126048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3309395" y="-4048801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3309394" y="-3905920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3248990" y="-412595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3281572" y="-3905920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50"/>
                            </p:stCondLst>
                            <p:childTnLst>
                              <p:par>
                                <p:cTn id="10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750"/>
                            </p:stCondLst>
                            <p:childTnLst>
                              <p:par>
                                <p:cTn id="1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750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/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/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666</Words>
  <Application>Microsoft Office PowerPoint</Application>
  <PresentationFormat>On-screen Show (4:3)</PresentationFormat>
  <Paragraphs>77</Paragraphs>
  <Slides>31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11</cp:revision>
  <dcterms:created xsi:type="dcterms:W3CDTF">2021-11-13T12:47:57Z</dcterms:created>
  <dcterms:modified xsi:type="dcterms:W3CDTF">2023-06-02T03:27:00Z</dcterms:modified>
</cp:coreProperties>
</file>