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7" r:id="rId2"/>
    <p:sldId id="258" r:id="rId3"/>
    <p:sldId id="260" r:id="rId4"/>
    <p:sldId id="261" r:id="rId5"/>
    <p:sldId id="262" r:id="rId6"/>
    <p:sldId id="264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30442-8BA0-4444-A5D6-C931E11EEEC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58A4CA-FACD-4397-87E3-1116837BAE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9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2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047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553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561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627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73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331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C3D9E-ECA9-4A68-A0DA-DCFE61FEE66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7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B1DD-C604-4D17-B153-EC28283B6DCC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48C2-18F5-4F07-8056-ADF070750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68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B1DD-C604-4D17-B153-EC28283B6DCC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48C2-18F5-4F07-8056-ADF070750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B1DD-C604-4D17-B153-EC28283B6DCC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48C2-18F5-4F07-8056-ADF070750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43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B1DD-C604-4D17-B153-EC28283B6DCC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48C2-18F5-4F07-8056-ADF070750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412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B1DD-C604-4D17-B153-EC28283B6DCC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48C2-18F5-4F07-8056-ADF070750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617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B1DD-C604-4D17-B153-EC28283B6DCC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48C2-18F5-4F07-8056-ADF070750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26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B1DD-C604-4D17-B153-EC28283B6DCC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48C2-18F5-4F07-8056-ADF070750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41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B1DD-C604-4D17-B153-EC28283B6DCC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48C2-18F5-4F07-8056-ADF070750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32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B1DD-C604-4D17-B153-EC28283B6DCC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48C2-18F5-4F07-8056-ADF070750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080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B1DD-C604-4D17-B153-EC28283B6DCC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48C2-18F5-4F07-8056-ADF070750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53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4B1DD-C604-4D17-B153-EC28283B6DCC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0F48C2-18F5-4F07-8056-ADF070750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0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4B1DD-C604-4D17-B153-EC28283B6DCC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F48C2-18F5-4F07-8056-ADF070750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5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3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Admin\Desktop\KPKH%20mon%20ngon%20HN\KPKH%20mon%20ngon%20HN\&#194;m%20thanh\gioi%20thieu%20com%20lang%20vong.mp3" TargetMode="External"/><Relationship Id="rId7" Type="http://schemas.openxmlformats.org/officeDocument/2006/relationships/image" Target="../media/image6.png"/><Relationship Id="rId2" Type="http://schemas.microsoft.com/office/2007/relationships/media" Target="file:///C:\Users\Admin\Desktop\KPKH%20mon%20ngon%20HN\KPKH%20mon%20ngon%20HN\&#194;m%20thanh\gioi%20thieu%20com%20lang%20vong.mp3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Admin\Desktop\KPKH%20mon%20ngon%20HN\KPKH%20mon%20ngon%20HN\&#194;m%20thanh\banh%20tom%20ho%20tay.mp3" TargetMode="External"/><Relationship Id="rId7" Type="http://schemas.openxmlformats.org/officeDocument/2006/relationships/image" Target="../media/image9.png"/><Relationship Id="rId2" Type="http://schemas.microsoft.com/office/2007/relationships/media" Target="file:///C:\Users\Admin\Desktop\KPKH%20mon%20ngon%20HN\KPKH%20mon%20ngon%20HN\&#194;m%20thanh\banh%20tom%20ho%20tay.mp3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ổng-hợp-các-mẫu-hình-nền-powerpoint-đơn-giản-đẹp-nhất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1"/>
            <a:ext cx="647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TRƯỜNG MẦM </a:t>
            </a:r>
            <a:r>
              <a:rPr lang="en-US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HOA HƯỚNG DƯƠNG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52800" y="1905001"/>
            <a:ext cx="6248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XÃ HỘI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0" y="2895599"/>
            <a:ext cx="6248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ngon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( 5-6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800" b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 </a:t>
            </a:r>
            <a:r>
              <a:rPr lang="en-US" sz="28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Khánh Hoà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2600" y="6400800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2022-202</a:t>
            </a:r>
            <a:r>
              <a:rPr lang="en-US" b="1">
                <a:latin typeface="Times New Roman" pitchFamily="18" charset="0"/>
                <a:cs typeface="Times New Roman" pitchFamily="18" charset="0"/>
              </a:rPr>
              <a:t>3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669" y="661432"/>
            <a:ext cx="1197531" cy="11975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499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30"/>
    </mc:Choice>
    <mc:Fallback xmlns="">
      <p:transition spd="slow" advTm="1923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phong-nen-powerpoint-de-thuong-23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-73572" y="0"/>
            <a:ext cx="12349655" cy="6858000"/>
          </a:xfrm>
        </p:spPr>
      </p:pic>
      <p:pic>
        <p:nvPicPr>
          <p:cNvPr id="5" name="BH Yeu ha no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14" y="1307803"/>
            <a:ext cx="11887200" cy="555019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48000" y="384473"/>
            <a:ext cx="6412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hát: “ Yêu Hà Nội”</a:t>
            </a:r>
            <a:endParaRPr lang="en-US" sz="54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410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cốm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191999" cy="6172200"/>
          </a:xfrm>
        </p:spPr>
      </p:pic>
      <p:sp>
        <p:nvSpPr>
          <p:cNvPr id="5" name="TextBox 4"/>
          <p:cNvSpPr txBox="1"/>
          <p:nvPr/>
        </p:nvSpPr>
        <p:spPr>
          <a:xfrm>
            <a:off x="4572001" y="6096001"/>
            <a:ext cx="41510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err="1">
                <a:solidFill>
                  <a:srgbClr val="C00000"/>
                </a:solidFill>
              </a:rPr>
              <a:t>Cốm</a:t>
            </a:r>
            <a:r>
              <a:rPr lang="en-US" sz="4400" b="1">
                <a:solidFill>
                  <a:srgbClr val="C00000"/>
                </a:solidFill>
              </a:rPr>
              <a:t> </a:t>
            </a:r>
            <a:r>
              <a:rPr lang="en-US" sz="4400" b="1" err="1">
                <a:solidFill>
                  <a:srgbClr val="C00000"/>
                </a:solidFill>
              </a:rPr>
              <a:t>l</a:t>
            </a:r>
            <a:r>
              <a:rPr lang="en-US" sz="4400" b="1">
                <a:solidFill>
                  <a:srgbClr val="C00000"/>
                </a:solidFill>
              </a:rPr>
              <a:t>àng Vòng</a:t>
            </a:r>
            <a:endParaRPr lang="en-US" sz="4400" b="1" dirty="0">
              <a:solidFill>
                <a:srgbClr val="C00000"/>
              </a:solidFill>
            </a:endParaRPr>
          </a:p>
        </p:txBody>
      </p:sp>
      <p:pic>
        <p:nvPicPr>
          <p:cNvPr id="6" name="gioi thieu com lang vong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363200" y="65532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595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58"/>
    </mc:Choice>
    <mc:Fallback xmlns="">
      <p:transition spd="slow" advTm="14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09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ung mon an duoc lam tu com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38200"/>
            <a:ext cx="12192000" cy="6019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2419" y="-13447"/>
            <a:ext cx="93071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Video các món ăn được làm từ cốm</a:t>
            </a:r>
            <a:endParaRPr lang="en-US" sz="4800" b="1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580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11"/>
    </mc:Choice>
    <mc:Fallback xmlns="">
      <p:transition spd="slow" advTm="70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banh-tom-ho-tay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192000" cy="6096000"/>
          </a:xfrm>
        </p:spPr>
      </p:pic>
      <p:sp>
        <p:nvSpPr>
          <p:cNvPr id="5" name="TextBox 4"/>
          <p:cNvSpPr txBox="1"/>
          <p:nvPr/>
        </p:nvSpPr>
        <p:spPr>
          <a:xfrm>
            <a:off x="4648201" y="6172201"/>
            <a:ext cx="4955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</a:rPr>
              <a:t>Bánh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tôm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Hồ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Tây</a:t>
            </a:r>
            <a:endParaRPr lang="en-US" sz="3600" b="1" dirty="0">
              <a:solidFill>
                <a:srgbClr val="C00000"/>
              </a:solidFill>
            </a:endParaRPr>
          </a:p>
        </p:txBody>
      </p:sp>
      <p:pic>
        <p:nvPicPr>
          <p:cNvPr id="6" name="banh tom ho tay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363200" y="65532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042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8"/>
    </mc:Choice>
    <mc:Fallback xmlns="">
      <p:transition spd="slow" advTm="14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7879"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32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352801" y="3429001"/>
            <a:ext cx="6469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3. </a:t>
            </a:r>
            <a:r>
              <a:rPr lang="en-US" sz="4400" b="1" dirty="0" err="1">
                <a:solidFill>
                  <a:srgbClr val="C00000"/>
                </a:solidFill>
              </a:rPr>
              <a:t>Ôn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luyện</a:t>
            </a:r>
            <a:r>
              <a:rPr lang="en-US" sz="4400" b="1" dirty="0">
                <a:solidFill>
                  <a:srgbClr val="C00000"/>
                </a:solidFill>
              </a:rPr>
              <a:t>, </a:t>
            </a:r>
            <a:r>
              <a:rPr lang="en-US" sz="4400" b="1" dirty="0" err="1">
                <a:solidFill>
                  <a:srgbClr val="C00000"/>
                </a:solidFill>
              </a:rPr>
              <a:t>củng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cố</a:t>
            </a:r>
            <a:endParaRPr lang="en-US" sz="4400" b="1" dirty="0">
              <a:solidFill>
                <a:srgbClr val="C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153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6"/>
    </mc:Choice>
    <mc:Fallback xmlns="">
      <p:transition spd="slow" advTm="352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eb6a61b74f081ce212b526143c9cc64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/>
          <p:cNvSpPr txBox="1"/>
          <p:nvPr/>
        </p:nvSpPr>
        <p:spPr>
          <a:xfrm>
            <a:off x="2895601" y="3352801"/>
            <a:ext cx="7968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Tô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màu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bức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tranh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món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ăn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ngon</a:t>
            </a:r>
            <a:r>
              <a:rPr lang="en-US" sz="3200" b="1" dirty="0">
                <a:solidFill>
                  <a:srgbClr val="FF0000"/>
                </a:solidFill>
              </a:rPr>
              <a:t>!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740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1"/>
    </mc:Choice>
    <mc:Fallback xmlns="">
      <p:transition spd="slow" advTm="2355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/m. </a:t>
            </a:r>
            <a:r>
              <a:rPr lang="en-US" dirty="0" err="1" smtClean="0"/>
              <a:t>jhgfd</a:t>
            </a:r>
            <a:endParaRPr lang="en-US" dirty="0"/>
          </a:p>
        </p:txBody>
      </p:sp>
      <p:pic>
        <p:nvPicPr>
          <p:cNvPr id="4" name="Content Placeholder 3" descr="ThankYou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207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9"/>
    </mc:Choice>
    <mc:Fallback xmlns="">
      <p:transition spd="slow" advTm="10319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Trang bìa"/>
  <p:tag name="ISPRING_SLIDE_INDENT_LEVEL" val="0"/>
  <p:tag name="ISPRING_SLIDE_ID_2" val="{5663C825-0F6D-4FDD-AC44-A0210B8DF86B}"/>
  <p:tag name="GENSWF_ADVANCE_TIME" val="19.23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Video bài hát:&quot;Yêu Hà Nội&quot;"/>
  <p:tag name="ISPRING_SLIDE_INDENT_LEVEL" val="0"/>
  <p:tag name="ISPRING_SLIDE_ID_2" val="{B6016E7C-7FE6-4AEE-BA4E-62012466F6A0}"/>
  <p:tag name="ISPRING_CUSTOM_TIMING_USED" val="1"/>
  <p:tag name="GENSWF_ADVANCE_TIME" val="66.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1C2ABDF4-D318-42A4-8895-27661E373D81}"/>
  <p:tag name="GENSWF_ADVANCE_TIME" val="14.658"/>
  <p:tag name="ISPRING_CUSTOM_TIMING_USED" val="1"/>
  <p:tag name="GENSWF_SLIDE_TITLE" val="Tìm hiểu về món Cốm làng Vòn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DA778D4B-A142-42FD-A11C-E7B71E00838D}"/>
  <p:tag name="GENSWF_ADVANCE_TIME" val="70.611"/>
  <p:tag name="ISPRING_CUSTOM_TIMING_USED" val="1"/>
  <p:tag name="GENSWF_SLIDE_TITLE" val="Video những món ăn được làm từ cốm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588CC41A-051D-456D-B69F-0DC6C0E8B1D7}"/>
  <p:tag name="GENSWF_ADVANCE_TIME" val="14.368"/>
  <p:tag name="ISPRING_CUSTOM_TIMING_USED" val="1"/>
  <p:tag name="GENSWF_SLIDE_TITLE" val="Tìm hiểu về bánh tôm Hồ Tây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9838D685-4396-4A5E-8DD3-8DB1FBEFE139}"/>
  <p:tag name="GENSWF_ADVANCE_TIME" val="3.526"/>
  <p:tag name="ISPRING_CUSTOM_TIMING_USED" val="1"/>
  <p:tag name="GENSWF_SLIDE_TITLE" val="Ôn luyện củng cố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8EF4CA64-4349-4BE7-A66E-580A3E31CFE1}"/>
  <p:tag name="GENSWF_ADVANCE_TIME" val="23.551"/>
  <p:tag name="ISPRING_CUSTOM_TIMING_USED" val="1"/>
  <p:tag name="GENSWF_SLIDE_TITLE" val="Tô màu các bức tranh về món ă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SLIDE_ID_2" val="{09F9B567-E886-482D-8E68-742162A592AF}"/>
  <p:tag name="ISPRING_CUSTOM_TIMING_USED" val="1"/>
  <p:tag name="GENSWF_SLIDE_TITLE" val="Cảm ơn các con đã tham gia giờ học"/>
  <p:tag name="GENSWF_ADVANCE_TIME" val="10.3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</Words>
  <Application>Microsoft Office PowerPoint</Application>
  <PresentationFormat>Widescreen</PresentationFormat>
  <Paragraphs>23</Paragraphs>
  <Slides>9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/m. jhgfd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</cp:revision>
  <dcterms:created xsi:type="dcterms:W3CDTF">2023-06-01T06:47:40Z</dcterms:created>
  <dcterms:modified xsi:type="dcterms:W3CDTF">2023-06-01T06:47:54Z</dcterms:modified>
</cp:coreProperties>
</file>