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4" r:id="rId7"/>
    <p:sldId id="261" r:id="rId8"/>
    <p:sldId id="262" r:id="rId9"/>
    <p:sldId id="263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10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17662-F6A3-4DA6-A919-F84F51B93F74}" type="datetimeFigureOut">
              <a:rPr lang="en-US" smtClean="0"/>
              <a:t>1/6/2023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F7209B-1460-40C8-9942-3FB035F727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71092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17662-F6A3-4DA6-A919-F84F51B93F74}" type="datetimeFigureOut">
              <a:rPr lang="en-US" smtClean="0"/>
              <a:t>1/6/2023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F7209B-1460-40C8-9942-3FB035F727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10962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17662-F6A3-4DA6-A919-F84F51B93F74}" type="datetimeFigureOut">
              <a:rPr lang="en-US" smtClean="0"/>
              <a:t>1/6/2023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F7209B-1460-40C8-9942-3FB035F727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2635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17662-F6A3-4DA6-A919-F84F51B93F74}" type="datetimeFigureOut">
              <a:rPr lang="en-US" smtClean="0"/>
              <a:t>1/6/2023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F7209B-1460-40C8-9942-3FB035F727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27246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17662-F6A3-4DA6-A919-F84F51B93F74}" type="datetimeFigureOut">
              <a:rPr lang="en-US" smtClean="0"/>
              <a:t>1/6/2023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F7209B-1460-40C8-9942-3FB035F727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74662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17662-F6A3-4DA6-A919-F84F51B93F74}" type="datetimeFigureOut">
              <a:rPr lang="en-US" smtClean="0"/>
              <a:t>1/6/2023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F7209B-1460-40C8-9942-3FB035F727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44407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17662-F6A3-4DA6-A919-F84F51B93F74}" type="datetimeFigureOut">
              <a:rPr lang="en-US" smtClean="0"/>
              <a:t>1/6/2023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F7209B-1460-40C8-9942-3FB035F727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26538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17662-F6A3-4DA6-A919-F84F51B93F74}" type="datetimeFigureOut">
              <a:rPr lang="en-US" smtClean="0"/>
              <a:t>1/6/2023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F7209B-1460-40C8-9942-3FB035F727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21669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17662-F6A3-4DA6-A919-F84F51B93F74}" type="datetimeFigureOut">
              <a:rPr lang="en-US" smtClean="0"/>
              <a:t>1/6/2023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F7209B-1460-40C8-9942-3FB035F727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68359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17662-F6A3-4DA6-A919-F84F51B93F74}" type="datetimeFigureOut">
              <a:rPr lang="en-US" smtClean="0"/>
              <a:t>1/6/2023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F7209B-1460-40C8-9942-3FB035F727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01102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17662-F6A3-4DA6-A919-F84F51B93F74}" type="datetimeFigureOut">
              <a:rPr lang="en-US" smtClean="0"/>
              <a:t>1/6/2023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F7209B-1460-40C8-9942-3FB035F727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42048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417662-F6A3-4DA6-A919-F84F51B93F74}" type="datetimeFigureOut">
              <a:rPr lang="en-US" smtClean="0"/>
              <a:t>1/6/2023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F7209B-1460-40C8-9942-3FB035F727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88074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7" Type="http://schemas.microsoft.com/office/2007/relationships/hdphoto" Target="../media/hdphoto3.wdp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microsoft.com/office/2007/relationships/hdphoto" Target="../media/hdphoto2.wdp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4" Type="http://schemas.microsoft.com/office/2007/relationships/hdphoto" Target="../media/hdphoto4.wdp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4.png"/><Relationship Id="rId4" Type="http://schemas.openxmlformats.org/officeDocument/2006/relationships/image" Target="../media/image14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4.png"/><Relationship Id="rId4" Type="http://schemas.openxmlformats.org/officeDocument/2006/relationships/image" Target="../media/image1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37681" y="-51168"/>
            <a:ext cx="9144000" cy="974581"/>
          </a:xfrm>
        </p:spPr>
        <p:txBody>
          <a:bodyPr>
            <a:normAutofit/>
          </a:bodyPr>
          <a:lstStyle/>
          <a:p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ĐÀO TẠO QUẬN LONG BIÊN</a:t>
            </a:r>
            <a:b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</a:t>
            </a:r>
            <a:r>
              <a:rPr lang="en-US" sz="24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 </a:t>
            </a:r>
            <a:r>
              <a:rPr lang="en-US" sz="24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 DƯƠNG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3998" y="2120944"/>
            <a:ext cx="9144000" cy="1655762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</a:t>
            </a:r>
          </a:p>
          <a:p>
            <a:r>
              <a:rPr lang="en-US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 QUEN VỚI TOÁN</a:t>
            </a:r>
            <a:endParaRPr lang="en-US" sz="3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1523998" y="3458906"/>
            <a:ext cx="9144000" cy="11718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2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32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2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2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10, </a:t>
            </a:r>
            <a:r>
              <a:rPr lang="en-US" sz="32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32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2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2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32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10 </a:t>
            </a:r>
            <a:endParaRPr lang="en-US" sz="3200" b="1" i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4093302" y="4630771"/>
            <a:ext cx="5112327" cy="1149927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(5-6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algn="l"/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25-30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lang="en-US" sz="32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32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Mỹ Linh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0915" y="923413"/>
            <a:ext cx="1197531" cy="1197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5316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067309" cy="6858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4854" y="-304800"/>
            <a:ext cx="10515600" cy="1325563"/>
          </a:xfrm>
        </p:spPr>
        <p:txBody>
          <a:bodyPr/>
          <a:lstStyle/>
          <a:p>
            <a:pPr algn="ctr"/>
            <a:r>
              <a:rPr lang="en-US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chải</a:t>
            </a:r>
            <a:r>
              <a:rPr lang="en-US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răng</a:t>
            </a:r>
            <a:endParaRPr lang="en-US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bé tập chải răng mp3 cu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46235" y="23911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1764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74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85"/>
          <a:stretch/>
        </p:blipFill>
        <p:spPr>
          <a:xfrm>
            <a:off x="263236" y="0"/>
            <a:ext cx="11360727" cy="6858000"/>
          </a:xfrm>
          <a:prstGeom prst="rect">
            <a:avLst/>
          </a:prstGeom>
        </p:spPr>
      </p:pic>
      <p:sp>
        <p:nvSpPr>
          <p:cNvPr id="8" name="Subtitle 2"/>
          <p:cNvSpPr txBox="1">
            <a:spLocks/>
          </p:cNvSpPr>
          <p:nvPr/>
        </p:nvSpPr>
        <p:spPr>
          <a:xfrm>
            <a:off x="3290453" y="2092037"/>
            <a:ext cx="5112327" cy="11499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r>
              <a:rPr lang="en-US" sz="3200" b="1" i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32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xắc</a:t>
            </a:r>
            <a:r>
              <a:rPr lang="en-US" sz="32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32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nhộn</a:t>
            </a:r>
            <a:endParaRPr lang="en-US" sz="3200" b="1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803096">
            <a:off x="4026475" y="3034146"/>
            <a:ext cx="3640282" cy="3155372"/>
          </a:xfrm>
          <a:prstGeom prst="rect">
            <a:avLst/>
          </a:prstGeom>
        </p:spPr>
      </p:pic>
      <p:pic>
        <p:nvPicPr>
          <p:cNvPr id="13" name="videoplayback (1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20437" y="45027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3476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4813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920"/>
            <a:ext cx="12192000" cy="6858000"/>
          </a:xfrm>
        </p:spPr>
      </p:pic>
      <p:sp>
        <p:nvSpPr>
          <p:cNvPr id="22" name="Subtitle 2"/>
          <p:cNvSpPr txBox="1">
            <a:spLocks/>
          </p:cNvSpPr>
          <p:nvPr/>
        </p:nvSpPr>
        <p:spPr>
          <a:xfrm>
            <a:off x="10084742" y="1412488"/>
            <a:ext cx="2037305" cy="13813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endParaRPr lang="en-US" sz="10000" b="1" i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Subtitle 2"/>
          <p:cNvSpPr txBox="1">
            <a:spLocks/>
          </p:cNvSpPr>
          <p:nvPr/>
        </p:nvSpPr>
        <p:spPr>
          <a:xfrm>
            <a:off x="684038" y="324977"/>
            <a:ext cx="10961891" cy="6919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 </a:t>
            </a:r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táo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ngang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đếm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  <a:endParaRPr lang="en-US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Subtitle 2"/>
          <p:cNvSpPr txBox="1">
            <a:spLocks/>
          </p:cNvSpPr>
          <p:nvPr/>
        </p:nvSpPr>
        <p:spPr>
          <a:xfrm>
            <a:off x="10098405" y="3547515"/>
            <a:ext cx="2009977" cy="164244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endParaRPr lang="en-US" sz="10000" b="1" i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Subtitle 2"/>
          <p:cNvSpPr txBox="1">
            <a:spLocks/>
          </p:cNvSpPr>
          <p:nvPr/>
        </p:nvSpPr>
        <p:spPr>
          <a:xfrm>
            <a:off x="10781657" y="1374066"/>
            <a:ext cx="1078057" cy="114992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0" b="1" dirty="0" smtClean="0">
                <a:solidFill>
                  <a:srgbClr val="C00000"/>
                </a:solidFill>
                <a:latin typeface=".VnArialH" panose="020B7200000000000000" pitchFamily="34" charset="0"/>
                <a:cs typeface="Times New Roman" panose="02020603050405020304" pitchFamily="18" charset="0"/>
              </a:rPr>
              <a:t>9</a:t>
            </a:r>
            <a:endParaRPr lang="en-US" sz="10000" b="1" i="1" dirty="0">
              <a:solidFill>
                <a:srgbClr val="C00000"/>
              </a:solidFill>
              <a:latin typeface=".VnArialH" panose="020B72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5-Point Star 2">
            <a:hlinkClick r:id="rId3" action="ppaction://hlinksldjump"/>
          </p:cNvPr>
          <p:cNvSpPr/>
          <p:nvPr/>
        </p:nvSpPr>
        <p:spPr>
          <a:xfrm>
            <a:off x="11457710" y="5943601"/>
            <a:ext cx="360218" cy="415636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70600" l="18563" r="7564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020" t="21035" r="24451" b="28317"/>
          <a:stretch/>
        </p:blipFill>
        <p:spPr>
          <a:xfrm flipH="1">
            <a:off x="1168395" y="1815135"/>
            <a:ext cx="959950" cy="82931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000" b="93000" l="15667" r="86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807" r="16590" b="6439"/>
          <a:stretch/>
        </p:blipFill>
        <p:spPr>
          <a:xfrm>
            <a:off x="1116145" y="3757878"/>
            <a:ext cx="1012200" cy="947939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70600" l="18563" r="7564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020" t="21035" r="24451" b="28317"/>
          <a:stretch/>
        </p:blipFill>
        <p:spPr>
          <a:xfrm flipH="1">
            <a:off x="2081335" y="1815135"/>
            <a:ext cx="959950" cy="829313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70600" l="18563" r="7564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020" t="21035" r="24451" b="28317"/>
          <a:stretch/>
        </p:blipFill>
        <p:spPr>
          <a:xfrm flipH="1">
            <a:off x="2994275" y="1815135"/>
            <a:ext cx="959950" cy="829313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70600" l="18563" r="7564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020" t="21035" r="24451" b="28317"/>
          <a:stretch/>
        </p:blipFill>
        <p:spPr>
          <a:xfrm flipH="1">
            <a:off x="3907215" y="1815135"/>
            <a:ext cx="959950" cy="829313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70600" l="18563" r="7564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020" t="21035" r="24451" b="28317"/>
          <a:stretch/>
        </p:blipFill>
        <p:spPr>
          <a:xfrm flipH="1">
            <a:off x="4820155" y="1815135"/>
            <a:ext cx="959950" cy="829313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70600" l="18563" r="7564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020" t="21035" r="24451" b="28317"/>
          <a:stretch/>
        </p:blipFill>
        <p:spPr>
          <a:xfrm flipH="1">
            <a:off x="5733095" y="1815135"/>
            <a:ext cx="959950" cy="829313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70600" l="18563" r="7564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020" t="21035" r="24451" b="28317"/>
          <a:stretch/>
        </p:blipFill>
        <p:spPr>
          <a:xfrm flipH="1">
            <a:off x="6646035" y="1809094"/>
            <a:ext cx="959950" cy="829313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70600" l="18563" r="7564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020" t="21035" r="24451" b="28317"/>
          <a:stretch/>
        </p:blipFill>
        <p:spPr>
          <a:xfrm flipH="1">
            <a:off x="7558975" y="1803053"/>
            <a:ext cx="959950" cy="829313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70600" l="18563" r="7564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020" t="21035" r="24451" b="28317"/>
          <a:stretch/>
        </p:blipFill>
        <p:spPr>
          <a:xfrm flipH="1">
            <a:off x="8471915" y="1797012"/>
            <a:ext cx="959950" cy="829313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70600" l="18563" r="7564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020" t="21035" r="24451" b="28317"/>
          <a:stretch/>
        </p:blipFill>
        <p:spPr>
          <a:xfrm flipH="1">
            <a:off x="9384855" y="1790971"/>
            <a:ext cx="959950" cy="829313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000" b="93000" l="15667" r="86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807" r="16590" b="6439"/>
          <a:stretch/>
        </p:blipFill>
        <p:spPr>
          <a:xfrm>
            <a:off x="2029085" y="3775798"/>
            <a:ext cx="1012200" cy="947939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000" b="93000" l="15667" r="86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807" r="16590" b="6439"/>
          <a:stretch/>
        </p:blipFill>
        <p:spPr>
          <a:xfrm>
            <a:off x="2942025" y="3777952"/>
            <a:ext cx="1012200" cy="947939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000" b="93000" l="15667" r="86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807" r="16590" b="6439"/>
          <a:stretch/>
        </p:blipFill>
        <p:spPr>
          <a:xfrm>
            <a:off x="3854965" y="3764340"/>
            <a:ext cx="1012200" cy="947939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000" b="93000" l="15667" r="86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807" r="16590" b="6439"/>
          <a:stretch/>
        </p:blipFill>
        <p:spPr>
          <a:xfrm>
            <a:off x="4767905" y="3766494"/>
            <a:ext cx="1012200" cy="947939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000" b="93000" l="15667" r="86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807" r="16590" b="6439"/>
          <a:stretch/>
        </p:blipFill>
        <p:spPr>
          <a:xfrm>
            <a:off x="5680845" y="3768648"/>
            <a:ext cx="1012200" cy="94793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000" b="93000" l="15667" r="86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807" r="16590" b="6439"/>
          <a:stretch/>
        </p:blipFill>
        <p:spPr>
          <a:xfrm>
            <a:off x="6593785" y="3786568"/>
            <a:ext cx="1012200" cy="947939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000" b="93000" l="15667" r="86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807" r="16590" b="6439"/>
          <a:stretch/>
        </p:blipFill>
        <p:spPr>
          <a:xfrm>
            <a:off x="7506725" y="3788722"/>
            <a:ext cx="1012200" cy="947939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000" b="93000" l="15667" r="86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807" r="16590" b="6439"/>
          <a:stretch/>
        </p:blipFill>
        <p:spPr>
          <a:xfrm>
            <a:off x="8419665" y="3790876"/>
            <a:ext cx="1012200" cy="947939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000" b="93000" l="15667" r="86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807" r="16590" b="6439"/>
          <a:stretch/>
        </p:blipFill>
        <p:spPr>
          <a:xfrm>
            <a:off x="9332605" y="3808796"/>
            <a:ext cx="1012200" cy="947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2510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7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7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4" grpId="0"/>
      <p:bldP spid="25" grpId="0"/>
      <p:bldP spid="25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107382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56814" y="1351206"/>
            <a:ext cx="5407572" cy="4138164"/>
          </a:xfrm>
        </p:spPr>
        <p:txBody>
          <a:bodyPr>
            <a:noAutofit/>
          </a:bodyPr>
          <a:lstStyle/>
          <a:p>
            <a:r>
              <a:rPr lang="en-US" sz="35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endParaRPr lang="en-US" sz="35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5-Point Star 6">
            <a:hlinkClick r:id="rId3" action="ppaction://hlinksldjump"/>
          </p:cNvPr>
          <p:cNvSpPr/>
          <p:nvPr/>
        </p:nvSpPr>
        <p:spPr>
          <a:xfrm>
            <a:off x="11457710" y="5943601"/>
            <a:ext cx="360218" cy="415636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3556814" y="1351206"/>
            <a:ext cx="2363036" cy="41381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5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35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6032936" y="1351206"/>
            <a:ext cx="2363036" cy="41381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5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2561151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7477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00289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6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Đố</a:t>
            </a:r>
            <a:r>
              <a:rPr lang="en-US" sz="3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36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vườn</a:t>
            </a:r>
            <a:r>
              <a:rPr lang="en-US" sz="3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bao</a:t>
            </a:r>
            <a:r>
              <a:rPr lang="en-US" sz="3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sz="3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bông</a:t>
            </a:r>
            <a:r>
              <a:rPr lang="en-US" sz="3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hoa</a:t>
            </a:r>
            <a:r>
              <a:rPr lang="en-US" sz="3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36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0" y="2430913"/>
            <a:ext cx="12453255" cy="4808984"/>
            <a:chOff x="0" y="1894115"/>
            <a:chExt cx="12453255" cy="4808984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250" b="100000" l="0" r="99521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894115"/>
              <a:ext cx="6574971" cy="4808984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250" b="100000" l="0" r="99521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78284" y="1894115"/>
              <a:ext cx="6574971" cy="480898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86388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17588558"/>
              </p:ext>
            </p:extLst>
          </p:nvPr>
        </p:nvGraphicFramePr>
        <p:xfrm>
          <a:off x="555172" y="1109066"/>
          <a:ext cx="11090758" cy="210812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090758">
                  <a:extLst>
                    <a:ext uri="{9D8B030D-6E8A-4147-A177-3AD203B41FA5}">
                      <a16:colId xmlns:a16="http://schemas.microsoft.com/office/drawing/2014/main" val="1362787334"/>
                    </a:ext>
                  </a:extLst>
                </a:gridCol>
              </a:tblGrid>
              <a:tr h="2108129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78583905"/>
                  </a:ext>
                </a:extLst>
              </a:tr>
            </a:tbl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75510" y="4050434"/>
            <a:ext cx="935181" cy="1325563"/>
          </a:xfrm>
        </p:spPr>
        <p:txBody>
          <a:bodyPr>
            <a:normAutofit/>
          </a:bodyPr>
          <a:lstStyle/>
          <a:p>
            <a:r>
              <a:rPr lang="en-US" sz="8800" b="1" dirty="0" smtClean="0">
                <a:solidFill>
                  <a:srgbClr val="C00000"/>
                </a:solidFill>
                <a:latin typeface=".VnArial" panose="020B7200000000000000" pitchFamily="34" charset="0"/>
              </a:rPr>
              <a:t>1</a:t>
            </a:r>
            <a:endParaRPr lang="en-US" sz="8800" b="1" dirty="0">
              <a:solidFill>
                <a:srgbClr val="C00000"/>
              </a:solidFill>
              <a:latin typeface=".VnArial" panose="020B7200000000000000" pitchFamily="34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6601692" y="4285961"/>
            <a:ext cx="93518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0" b="1" dirty="0" smtClean="0">
                <a:solidFill>
                  <a:srgbClr val="C00000"/>
                </a:solidFill>
                <a:latin typeface=".VnArial" panose="020B7200000000000000" pitchFamily="34" charset="0"/>
              </a:rPr>
              <a:t>3</a:t>
            </a:r>
            <a:endParaRPr lang="en-US" sz="8800" b="1" dirty="0">
              <a:solidFill>
                <a:srgbClr val="C00000"/>
              </a:solidFill>
              <a:latin typeface=".VnArial" panose="020B7200000000000000" pitchFamily="34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359729" y="5186506"/>
            <a:ext cx="93518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0" b="1" dirty="0" smtClean="0">
                <a:solidFill>
                  <a:srgbClr val="C00000"/>
                </a:solidFill>
                <a:latin typeface=".VnArial" panose="020B7200000000000000" pitchFamily="34" charset="0"/>
              </a:rPr>
              <a:t>2</a:t>
            </a:r>
            <a:endParaRPr lang="en-US" sz="8800" b="1" dirty="0">
              <a:solidFill>
                <a:srgbClr val="C00000"/>
              </a:solidFill>
              <a:latin typeface=".VnArial" panose="020B7200000000000000" pitchFamily="34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8735292" y="5375997"/>
            <a:ext cx="93518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0" b="1" dirty="0" smtClean="0">
                <a:solidFill>
                  <a:srgbClr val="C00000"/>
                </a:solidFill>
                <a:latin typeface=".VnArial" panose="020B7200000000000000" pitchFamily="34" charset="0"/>
              </a:rPr>
              <a:t>4</a:t>
            </a:r>
            <a:endParaRPr lang="en-US" sz="8800" b="1" dirty="0">
              <a:solidFill>
                <a:srgbClr val="C00000"/>
              </a:solidFill>
              <a:latin typeface=".VnArial" panose="020B7200000000000000" pitchFamily="34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4045530" y="3727306"/>
            <a:ext cx="93518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0" b="1" dirty="0" smtClean="0">
                <a:solidFill>
                  <a:srgbClr val="C00000"/>
                </a:solidFill>
                <a:latin typeface=".VnArial" panose="020B7200000000000000" pitchFamily="34" charset="0"/>
              </a:rPr>
              <a:t>5</a:t>
            </a:r>
            <a:endParaRPr lang="en-US" sz="8800" b="1" dirty="0">
              <a:solidFill>
                <a:srgbClr val="C00000"/>
              </a:solidFill>
              <a:latin typeface=".VnArial" panose="020B7200000000000000" pitchFamily="34" charset="0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9376064" y="3619139"/>
            <a:ext cx="93518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0" b="1" dirty="0" smtClean="0">
                <a:solidFill>
                  <a:srgbClr val="C00000"/>
                </a:solidFill>
                <a:latin typeface=".VnArial" panose="020B7200000000000000" pitchFamily="34" charset="0"/>
              </a:rPr>
              <a:t>6</a:t>
            </a:r>
            <a:endParaRPr lang="en-US" sz="8800" b="1" dirty="0">
              <a:solidFill>
                <a:srgbClr val="C00000"/>
              </a:solidFill>
              <a:latin typeface=".VnArial" panose="020B7200000000000000" pitchFamily="34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5403273" y="5375997"/>
            <a:ext cx="93518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0" b="1" dirty="0" smtClean="0">
                <a:solidFill>
                  <a:srgbClr val="C00000"/>
                </a:solidFill>
                <a:latin typeface=".VnAvant" panose="020B7200000000000000" pitchFamily="34" charset="0"/>
              </a:rPr>
              <a:t>7</a:t>
            </a:r>
            <a:endParaRPr lang="en-US" sz="8800" b="1" dirty="0">
              <a:solidFill>
                <a:srgbClr val="C00000"/>
              </a:solidFill>
              <a:latin typeface=".VnAvant" panose="020B7200000000000000" pitchFamily="34" charset="0"/>
            </a:endParaRPr>
          </a:p>
        </p:txBody>
      </p:sp>
      <p:sp>
        <p:nvSpPr>
          <p:cNvPr id="12" name="Subtitle 2"/>
          <p:cNvSpPr txBox="1">
            <a:spLocks/>
          </p:cNvSpPr>
          <p:nvPr/>
        </p:nvSpPr>
        <p:spPr>
          <a:xfrm>
            <a:off x="684038" y="324977"/>
            <a:ext cx="10961891" cy="6919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dãy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  <a:endParaRPr lang="en-US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7724267" y="3970301"/>
            <a:ext cx="93518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0" b="1" dirty="0" smtClean="0">
                <a:solidFill>
                  <a:srgbClr val="C00000"/>
                </a:solidFill>
                <a:latin typeface=".VnAvant" panose="020B7200000000000000" pitchFamily="34" charset="0"/>
              </a:rPr>
              <a:t>8</a:t>
            </a:r>
            <a:endParaRPr lang="en-US" sz="8800" b="1" dirty="0">
              <a:solidFill>
                <a:srgbClr val="C00000"/>
              </a:solidFill>
              <a:latin typeface=".VnAvant" panose="020B7200000000000000" pitchFamily="34" charset="0"/>
            </a:endParaRP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2133959" y="5264839"/>
            <a:ext cx="93518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endParaRPr lang="en-US" sz="8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7038466" y="5186507"/>
            <a:ext cx="160677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endParaRPr lang="en-US" sz="8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7744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2.96296E-6 L -0.02279 -0.341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46" y="-171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2.22222E-6 L -0.10872 -0.5099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43" y="-255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2.22222E-6 L -0.29453 -0.37871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727" y="-189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21 -4.07407E-6 L -0.38724 -0.53263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102" y="-266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3.7037E-6 L 0.08047 -0.29005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23" y="-145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3 4.44444E-6 L -0.27903 -0.27385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93" y="-137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21 -0.00231 L 0.12878 -0.52546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72" y="-261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2.96296E-6 L 0.01511 -0.3243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5" y="-162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0.00463 L 0.55573 -0.51181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786" y="-25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781 0.02778 L 0.23151 -0.49931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966" y="-263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6" dur="2000" fill="hold"/>
                                        <p:tgtEl>
                                          <p:spTgt spid="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/>
      <p:bldP spid="7" grpId="0"/>
      <p:bldP spid="8" grpId="0"/>
      <p:bldP spid="9" grpId="0"/>
      <p:bldP spid="10" grpId="0"/>
      <p:bldP spid="14" grpId="0"/>
      <p:bldP spid="15" grpId="0"/>
      <p:bldP spid="16" grpId="0"/>
      <p:bldP spid="16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2437" y="1008062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6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6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6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6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6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chợ</a:t>
            </a:r>
            <a:endParaRPr lang="en-US" sz="6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go to marke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1975" y="39846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5812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183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139"/>
          <a:stretch/>
        </p:blipFill>
        <p:spPr>
          <a:xfrm>
            <a:off x="1274617" y="767195"/>
            <a:ext cx="9448801" cy="531495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56163" y="2540288"/>
            <a:ext cx="6537614" cy="1325563"/>
          </a:xfrm>
        </p:spPr>
        <p:txBody>
          <a:bodyPr>
            <a:noAutofit/>
          </a:bodyPr>
          <a:lstStyle/>
          <a:p>
            <a:pPr algn="ctr"/>
            <a:r>
              <a:rPr lang="en-US" sz="5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5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5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br>
              <a:rPr lang="en-US" sz="5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5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5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5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endParaRPr lang="en-US" sz="5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VioletInstWinterSonataOst-Ryu_3zrm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60218" y="2017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2984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204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381</TotalTime>
  <Words>136</Words>
  <Application>Microsoft Office PowerPoint</Application>
  <PresentationFormat>Widescreen</PresentationFormat>
  <Paragraphs>31</Paragraphs>
  <Slides>9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7" baseType="lpstr">
      <vt:lpstr>.VnArial</vt:lpstr>
      <vt:lpstr>.VnArialH</vt:lpstr>
      <vt:lpstr>.VnAvant</vt:lpstr>
      <vt:lpstr>Arial</vt:lpstr>
      <vt:lpstr>Calibri</vt:lpstr>
      <vt:lpstr>Calibri Light</vt:lpstr>
      <vt:lpstr>Times New Roman</vt:lpstr>
      <vt:lpstr>Office Theme</vt:lpstr>
      <vt:lpstr>PHÒNG GIÁO DỤC VÀ ĐÀO TẠO QUẬN LONG BIÊN TRƯỜNG MẦM NON HOA HƯỚNG DƯƠNG</vt:lpstr>
      <vt:lpstr>Bài hát: Bé tập chải răng</vt:lpstr>
      <vt:lpstr>PowerPoint Presentation</vt:lpstr>
      <vt:lpstr>PowerPoint Presentation</vt:lpstr>
      <vt:lpstr>10</vt:lpstr>
      <vt:lpstr>Đố con trong vườn có bao nhiêu bông hoa?</vt:lpstr>
      <vt:lpstr>1</vt:lpstr>
      <vt:lpstr>Trò chơi: Đi chợ</vt:lpstr>
      <vt:lpstr>Trò chơi:  Nhà thông thái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PHÒNG GIÁO DỤC VÀ ĐÀO TẠO QUẬN LONG BIÊN TRƯỜNG MẦM NON HOA SỮA</dc:title>
  <dc:creator>Le Thi Phuong</dc:creator>
  <cp:lastModifiedBy>Administrator</cp:lastModifiedBy>
  <cp:revision>52</cp:revision>
  <dcterms:created xsi:type="dcterms:W3CDTF">2020-10-28T14:58:08Z</dcterms:created>
  <dcterms:modified xsi:type="dcterms:W3CDTF">2023-06-01T02:58:19Z</dcterms:modified>
</cp:coreProperties>
</file>