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12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9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3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openxmlformats.org/officeDocument/2006/relationships/image" Target="../media/image17.jpeg"/><Relationship Id="rId4" Type="http://schemas.openxmlformats.org/officeDocument/2006/relationships/audio" Target="../media/audio3.wav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9.jpg"/><Relationship Id="rId5" Type="http://schemas.openxmlformats.org/officeDocument/2006/relationships/audio" Target="../media/audio7.wav"/><Relationship Id="rId10" Type="http://schemas.openxmlformats.org/officeDocument/2006/relationships/image" Target="../media/image13.jpeg"/><Relationship Id="rId4" Type="http://schemas.openxmlformats.org/officeDocument/2006/relationships/audio" Target="../media/audio3.wav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9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9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9.jpg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5.png"/><Relationship Id="rId5" Type="http://schemas.openxmlformats.org/officeDocument/2006/relationships/audio" Target="../media/audio2.wav"/><Relationship Id="rId10" Type="http://schemas.openxmlformats.org/officeDocument/2006/relationships/image" Target="../media/image24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9.jpg"/><Relationship Id="rId11" Type="http://schemas.openxmlformats.org/officeDocument/2006/relationships/image" Target="../media/image13.jpeg"/><Relationship Id="rId5" Type="http://schemas.openxmlformats.org/officeDocument/2006/relationships/audio" Target="../media/audio7.wav"/><Relationship Id="rId10" Type="http://schemas.openxmlformats.org/officeDocument/2006/relationships/image" Target="../media/image27.jpeg"/><Relationship Id="rId4" Type="http://schemas.openxmlformats.org/officeDocument/2006/relationships/audio" Target="../media/audio6.wav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10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2.wav"/><Relationship Id="rId7" Type="http://schemas.openxmlformats.org/officeDocument/2006/relationships/image" Target="../media/image9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3.wav"/><Relationship Id="rId7" Type="http://schemas.openxmlformats.org/officeDocument/2006/relationships/image" Target="../media/image9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10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10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04800" y="3258457"/>
            <a:ext cx="8610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LQVT: NHẬN BIẾT HÌNH TRÒN, HÌNH VUÔNG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 Thu Hà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447800" y="167755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  <a:b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18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18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 HƯỚNG DƯƠNG</a:t>
            </a:r>
            <a:endParaRPr lang="en-US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90499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95400" y="2719887"/>
            <a:ext cx="2411831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295400" y="2743201"/>
            <a:ext cx="2402306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752600"/>
            <a:ext cx="3314700" cy="33752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490210"/>
            <a:ext cx="7810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746" y="839560"/>
            <a:ext cx="1315263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0" y="1981200"/>
            <a:ext cx="4617019" cy="19851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</a:t>
            </a: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CHƯƠNG TRÌNH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57800" y="1190625"/>
            <a:ext cx="337185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33600" y="1143000"/>
            <a:ext cx="5105399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259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1524000"/>
            <a:ext cx="4343400" cy="43434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124200" y="843497"/>
            <a:ext cx="249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1524000"/>
            <a:ext cx="4343400" cy="4475571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5"/>
          <a:stretch/>
        </p:blipFill>
        <p:spPr>
          <a:xfrm>
            <a:off x="-2719" y="1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 flipH="1">
            <a:off x="6377413" y="5394061"/>
            <a:ext cx="1271958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15386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691640" y="6507480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69164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433776" y="4931556"/>
            <a:ext cx="621559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071597" y="4958230"/>
            <a:ext cx="6092878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HOÀNG THỊ MINH GIANG</a:t>
            </a:r>
            <a:endParaRPr lang="en-US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0AD29F-99B0-4575-B0F4-9C898D2D6B65}"/>
              </a:ext>
            </a:extLst>
          </p:cNvPr>
          <p:cNvSpPr txBox="1"/>
          <p:nvPr/>
        </p:nvSpPr>
        <p:spPr>
          <a:xfrm>
            <a:off x="1863230" y="6062315"/>
            <a:ext cx="475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 TƯỢNG: TRẺ 3-4 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849821" y="3204711"/>
            <a:ext cx="5084379" cy="12910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863230" y="3204710"/>
            <a:ext cx="4668029" cy="129108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VUI HỌC TOÁN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4688800" y="-13634956"/>
            <a:ext cx="16681736" cy="14461038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24688800" y="-13547168"/>
            <a:ext cx="16681736" cy="14461038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049" y="990600"/>
            <a:ext cx="1315263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750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750"/>
                            </p:stCondLst>
                            <p:childTnLst>
                              <p:par>
                                <p:cTn id="1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7" grpId="0" animBg="1"/>
      <p:bldP spid="29" grpId="0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572627" y="248485"/>
            <a:ext cx="19987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0" y="200105"/>
            <a:ext cx="978372" cy="94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9431000" y="-8569380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6916400" y="-6542998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4401800" y="-7262848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6230600" y="-71886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8507816" y="-8969787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48329" y="1123747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 YÊU CẦU: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Trẻ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Thái độ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 thú tham gia vào các hoạt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81" y="200105"/>
            <a:ext cx="866663" cy="8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54" y="517424"/>
            <a:ext cx="1315263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2578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57200" y="1382812"/>
            <a:ext cx="3771900" cy="3798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6359" y="5641884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2" y="2041359"/>
            <a:ext cx="3485147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3466097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9530" y="5867400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16936" y="1828800"/>
            <a:ext cx="5886451" cy="1307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TRÒN VÀ HÌNH VUÔNG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9570" y="3352800"/>
            <a:ext cx="52578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644422"/>
            <a:ext cx="3314700" cy="34513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0422" y="1121202"/>
            <a:ext cx="2254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615</Words>
  <Application>Microsoft Office PowerPoint</Application>
  <PresentationFormat>On-screen Show (4:3)</PresentationFormat>
  <Paragraphs>115</Paragraphs>
  <Slides>25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19</cp:revision>
  <dcterms:created xsi:type="dcterms:W3CDTF">2021-11-13T12:47:57Z</dcterms:created>
  <dcterms:modified xsi:type="dcterms:W3CDTF">2023-06-02T03:28:49Z</dcterms:modified>
</cp:coreProperties>
</file>