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3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0DED-7638-486D-AF0A-0629BB70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7118D-6035-4442-9DF9-7769BB87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2565-4754-44D0-84B6-9FD2A95C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4879-30C2-44FF-8B63-214DD173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325B1-FD35-4169-AAAD-EE60AD1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95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EBBC-35A4-472E-B601-13D6601B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76A8E-AB0C-4F01-BB86-491F3963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622E-7332-4083-92B4-6FC8AC88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B704-934A-4955-B440-88027595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CF97-15F6-4891-8668-FF7D5E79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8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6420C-6D3C-4E08-ABCC-67D7CCFD3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343B5-1785-4C84-81E0-B796D7A5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E5CA0-BE28-4D4B-986C-570F902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B06F-F37C-4238-9545-C3CEEC5D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131E5-8D94-4058-8EF9-E1B53651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3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A227-4DD3-4E98-981A-D8821AF2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3C0B-1EE7-49B3-A756-B49F869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2D5B-E48A-49EB-BE3A-20C794C6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82028-4D50-43D2-8388-1CDF682B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9429-4E4B-4727-995D-E627AD9E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69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79D-38C8-42BA-AAD1-39FE0DC4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1253-949C-441C-879C-D29F2082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292B-4B75-4C9F-9A0A-2D027FD2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D4E1-F1E2-40B8-BC5B-6B4662EB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64AF2-9258-49D6-A15B-9CCDD4ED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C438-CF97-4357-B003-D9F5F91F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4606-2BCC-4CFF-9E65-6F8B6DAC5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86AE-2BA9-4C8D-B498-D62506A6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703A4-63C5-42B1-9CC8-03807FF1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ED55B-9D4D-40FD-B42C-8A05A9A9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9C812-F6B6-41BD-9565-B614371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1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BF99-D06F-41F2-A446-51AC380D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DFBF-B5AC-4E38-A83F-452B977E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559EB-BCC9-41E9-B188-F07529B60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AF738-AB58-4267-9C5B-AC1FE99DA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4BCAE-A9BD-4A04-94EF-957FB652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D670E-C971-4C21-9851-DCE640B9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64C71-C6D6-46D0-B58A-780F3E94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1F805-8F0E-4C0E-B534-E6A3ADF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9AE3-CAA2-4F92-B453-E69D1F9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233FE-B79C-4516-8552-D7A03E98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2ED75-9601-4DA0-B3D9-33BB47B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FD94B-DEE9-4F72-A470-3C57DB91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CAA46-7EDE-44F5-9CD1-FC149917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4CB1-CE08-45C5-9253-3D97B023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8F6E-6AC1-4611-A5B3-19C84496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6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D383-5C34-4DF2-AFC3-59B12765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7CE9-5A6D-4458-97A3-FA48905A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EE58C-E1E9-480A-AABE-7EA1C851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9C6C-C547-49B1-B20C-CABB9167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7197-21D6-4EF1-B91F-D1078202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2115-DD7E-49FD-AF87-7AFC48BC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1C6A-6DD5-46D0-BE66-85B98C92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2BA8-5513-45C7-AB82-B11008F82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75CBA-158F-4EF3-8CF7-39D55FB70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E300F-E6E1-4B4C-99C2-EFE53D5B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B55C3-8FE7-4122-B194-B989C62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9903C-F256-4A2F-BCF2-1199FB34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0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ED973-2871-46A0-A688-4CCEDE81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4957-D963-415F-9EC3-1CA17FB1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7C75-9704-46AE-B05F-EEB9CE6DD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448-53BD-4A96-BE6D-E06B8432992F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376D-79FC-4161-91AA-46E72606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EC74-401F-4054-916C-45DA8472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11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5211-B996-47D6-B26D-470F5F8C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042" y="-537952"/>
            <a:ext cx="10226172" cy="15586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UBND QUẬN LONG BIÊN</a:t>
            </a:r>
            <a:br>
              <a:rPr lang="en-US" sz="2800" b="1" dirty="0" smtClean="0"/>
            </a:br>
            <a:r>
              <a:rPr lang="en-US" sz="2800" b="1" dirty="0" smtClean="0"/>
              <a:t>TRƯỜNG MẦM </a:t>
            </a:r>
            <a:r>
              <a:rPr lang="en-US" sz="2800" b="1" smtClean="0"/>
              <a:t>NON </a:t>
            </a:r>
            <a:r>
              <a:rPr lang="en-US" sz="2800" b="1" smtClean="0"/>
              <a:t>HOA HƯỚNG DƯƠNG</a:t>
            </a:r>
            <a:endParaRPr lang="vi-VN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42A23-000C-43AD-ACBE-E9E6BBE74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826" y="2601118"/>
            <a:ext cx="9163664" cy="1744739"/>
          </a:xfrm>
        </p:spPr>
        <p:txBody>
          <a:bodyPr>
            <a:normAutofit fontScale="25000" lnSpcReduction="20000"/>
          </a:bodyPr>
          <a:lstStyle/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KHÁM PHÁ KHOA HỌC</a:t>
            </a:r>
          </a:p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Tìm hiểu về các hiện tượng tự nhiên</a:t>
            </a:r>
          </a:p>
          <a:p>
            <a:endParaRPr lang="vi-VN" sz="144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Người dạy</a:t>
            </a:r>
            <a:r>
              <a:rPr lang="vi-VN" sz="111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1100" smtClean="0">
                <a:solidFill>
                  <a:srgbClr val="0070C0"/>
                </a:solidFill>
                <a:latin typeface="+mj-lt"/>
              </a:rPr>
              <a:t>Đặng Thị Thu Thuỷ</a:t>
            </a:r>
            <a:endParaRPr lang="vi-VN" sz="11100" dirty="0">
              <a:solidFill>
                <a:srgbClr val="0070C0"/>
              </a:solidFill>
              <a:latin typeface="+mj-lt"/>
            </a:endParaRP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Lớp</a:t>
            </a:r>
            <a:r>
              <a:rPr lang="vi-VN" sz="111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1100" smtClean="0">
                <a:solidFill>
                  <a:srgbClr val="0070C0"/>
                </a:solidFill>
                <a:latin typeface="+mj-lt"/>
              </a:rPr>
              <a:t>3-4 tuổi</a:t>
            </a:r>
            <a:endParaRPr lang="vi-VN" sz="11100" dirty="0">
              <a:solidFill>
                <a:srgbClr val="0070C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D0525-DE5B-43E8-94B8-2E74DFE6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0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F34A8-D1E7-4DC6-A147-0BC2347CC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68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1015E-5D69-4293-8669-2A4056101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686174"/>
            <a:ext cx="6130924" cy="3171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B12FB-8B8A-47A0-8032-06E633D61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3686174"/>
            <a:ext cx="6130925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6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1FF55-2803-46B4-BA0D-E81AC0FD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93149-85F8-485B-8FDF-F45CB255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9500"/>
            <a:ext cx="60960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AE048-341C-4D4B-836E-EE78B0447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19500"/>
            <a:ext cx="6286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EC988-926C-4DD6-AFFC-FD0A6FA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6" y="3608438"/>
            <a:ext cx="8839201" cy="2212259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Hoạt động 3: Kết thúc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Trò chơi: “ Các hiện tượng tự nhiên”</a:t>
            </a:r>
          </a:p>
        </p:txBody>
      </p:sp>
    </p:spTree>
    <p:extLst>
      <p:ext uri="{BB962C8B-B14F-4D97-AF65-F5344CB8AC3E}">
        <p14:creationId xmlns:p14="http://schemas.microsoft.com/office/powerpoint/2010/main" val="321865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5C49A-9360-4310-A9AD-5485750D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9585-65AE-4A26-95E1-DB373E9C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I. Mục đích yêu cầu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1. Kiến thức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về một số hiện tượng tự nhiên như : mưa, nắng, hạn hán,…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lợi ích, tác hại của hiện tượng tự nhiên đối với đời sống của con người.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2. Kỹ năng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nhận biết nhanh những đặc điểm, dấu hiệu nổi bật của thiên nhiên.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nói rõ ràng, mạch lạc.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Phát triển ở trẻ kỹ năng quan sát, tư duy, ghi nhớ có chủ định.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3. Thái độ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Giáo dục trẻ biết giữ gìn sức khỏe khi thời tiết thay đổi để tự bảo vệ mình khi đi ngoài trời.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24493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C261-8844-4B87-BAD7-280DC474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365125"/>
            <a:ext cx="9151374" cy="1325563"/>
          </a:xfrm>
        </p:spPr>
        <p:txBody>
          <a:bodyPr/>
          <a:lstStyle/>
          <a:p>
            <a:r>
              <a:rPr lang="vi-VN" dirty="0">
                <a:solidFill>
                  <a:srgbClr val="FFFF00"/>
                </a:solidFill>
              </a:rPr>
              <a:t>           Hoạt động 1: Ổn định tổ chức,                     giới thiệu bài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C092-E9B9-42C3-B014-23A23899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                                                     Hát bài hát: “ Trời nắng trời mưa”</a:t>
            </a:r>
          </a:p>
        </p:txBody>
      </p:sp>
      <p:pic>
        <p:nvPicPr>
          <p:cNvPr id="5" name="TroiNangTroiMua-V.A-2802169_hq">
            <a:hlinkClick r:id="" action="ppaction://media"/>
            <a:extLst>
              <a:ext uri="{FF2B5EF4-FFF2-40B4-BE49-F238E27FC236}">
                <a16:creationId xmlns:a16="http://schemas.microsoft.com/office/drawing/2014/main" id="{EBB444E5-53BA-4A0A-A23B-4FDA8F5F7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6297" y="2635045"/>
            <a:ext cx="3575665" cy="32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42FB-C600-4618-8134-99C77F1A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4340225"/>
            <a:ext cx="10515600" cy="1325563"/>
          </a:xfrm>
        </p:spPr>
        <p:txBody>
          <a:bodyPr/>
          <a:lstStyle/>
          <a:p>
            <a:r>
              <a:rPr lang="vi-VN" dirty="0"/>
              <a:t>Hoạt động 2: Khám phá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9A39-FD05-42B5-A2BF-6B6B40AD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901699"/>
            <a:ext cx="9347200" cy="1498600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129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7728-428B-407E-995B-CD7576C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A60B5-4DDB-4909-A2AD-2F7DE576F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3517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BF184-44AE-4CB1-96CC-2D2A5430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81700" cy="351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3915C-C299-4EEE-972C-6C4943BF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900"/>
            <a:ext cx="6210300" cy="334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2BD58-B964-4F44-8614-88AC5E23A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517900"/>
            <a:ext cx="59817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2C611-A404-4360-A64E-2678B35E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DC5BC-6F3A-4078-ADAE-7CE2BAE1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905500" cy="353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8709-E429-49C6-B759-A348FB132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0600"/>
            <a:ext cx="6286500" cy="332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C4617-5240-4F0D-AC5B-1216C7879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530600"/>
            <a:ext cx="590550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9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D6F71-9E87-47E5-BC06-10C27645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63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UBND QUẬN LONG BIÊN TRƯỜNG MẦM NON HOA HƯỚNG DƯƠNG</vt:lpstr>
      <vt:lpstr>                     I. Mục đích yêu cầu 1. Kiến thức - Trẻ biết về một số hiện tượng tự nhiên như : mưa, nắng, hạn hán,… - Trẻ biết lợi ích, tác hại của hiện tượng tự nhiên đối với đời sống của con người. 2. Kỹ năng - Trẻ nhận biết nhanh những đặc điểm, dấu hiệu nổi bật của thiên nhiên. - Trẻ nói rõ ràng, mạch lạc. - Phát triển ở trẻ kỹ năng quan sát, tư duy, ghi nhớ có chủ định. 3. Thái độ - Giáo dục trẻ biết giữ gìn sức khỏe khi thời tiết thay đổi để tự bảo vệ mình khi đi ngoài trời. </vt:lpstr>
      <vt:lpstr>           Hoạt động 1: Ổn định tổ chức,                     giới thiệu bài</vt:lpstr>
      <vt:lpstr>Hoạt động 2: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Trò chơi: “ Các hiện tượng tự nhiên”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ÁNH SAO</dc:title>
  <dc:creator>NGHE COMPPUTER</dc:creator>
  <cp:lastModifiedBy>Administrator</cp:lastModifiedBy>
  <cp:revision>8</cp:revision>
  <dcterms:created xsi:type="dcterms:W3CDTF">2021-10-18T04:20:54Z</dcterms:created>
  <dcterms:modified xsi:type="dcterms:W3CDTF">2023-06-02T03:26:07Z</dcterms:modified>
</cp:coreProperties>
</file>