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4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8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DED9-8B0E-4721-9B4E-648FF41E12C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D0DEB-3E36-440B-A2C5-89F32F62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4.gif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69127"/>
              </p:ext>
            </p:extLst>
          </p:nvPr>
        </p:nvGraphicFramePr>
        <p:xfrm>
          <a:off x="1089798" y="2484515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vi-VN" sz="4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VỰC PHÁT TRIỂN THẨM MỸ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42552"/>
              </p:ext>
            </p:extLst>
          </p:nvPr>
        </p:nvGraphicFramePr>
        <p:xfrm>
          <a:off x="2717705" y="3144186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vi-VN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Trang trí</a:t>
                      </a:r>
                      <a:r>
                        <a:rPr lang="vi-VN" sz="4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con đường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37329"/>
              </p:ext>
            </p:extLst>
          </p:nvPr>
        </p:nvGraphicFramePr>
        <p:xfrm>
          <a:off x="3913760" y="5919881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en-US" sz="2800" b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vi-VN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337681" y="-51168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706090" y="4146859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30-35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Linh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03" y="923413"/>
            <a:ext cx="1385343" cy="13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/>
          <a:stretch/>
        </p:blipFill>
        <p:spPr>
          <a:xfrm>
            <a:off x="-13129" y="22828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3" b="98715" l="200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" t="15229" r="1524" b="1744"/>
          <a:stretch/>
        </p:blipFill>
        <p:spPr>
          <a:xfrm>
            <a:off x="8754044" y="442346"/>
            <a:ext cx="3531325" cy="195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6" y="1770789"/>
            <a:ext cx="1792013" cy="920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9200" l="2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9" y="2853650"/>
            <a:ext cx="693675" cy="7286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79300" y="2654194"/>
            <a:ext cx="5823366" cy="3538886"/>
            <a:chOff x="-79300" y="2654194"/>
            <a:chExt cx="5823366" cy="35388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00" y="4967820"/>
              <a:ext cx="1006203" cy="105693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59081" y="2654194"/>
              <a:ext cx="5384985" cy="3538886"/>
              <a:chOff x="-124093" y="2784666"/>
              <a:chExt cx="5384985" cy="35388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0693" y="278466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17" y="308292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41" y="3447219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24" y="3786720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056882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426609"/>
                <a:ext cx="2260228" cy="99874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9300" y="4705106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00" b="99200" l="2101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852" y="5266616"/>
                <a:ext cx="1006203" cy="105693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67" b="93363" l="4773" r="954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547" y="2937760"/>
                <a:ext cx="1348345" cy="692559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38" y="2021410"/>
            <a:ext cx="748152" cy="36232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169675" y="3762570"/>
            <a:ext cx="4191253" cy="3206360"/>
            <a:chOff x="5169675" y="3762570"/>
            <a:chExt cx="4191253" cy="3206360"/>
          </a:xfrm>
        </p:grpSpPr>
        <p:grpSp>
          <p:nvGrpSpPr>
            <p:cNvPr id="44" name="Group 43"/>
            <p:cNvGrpSpPr/>
            <p:nvPr/>
          </p:nvGrpSpPr>
          <p:grpSpPr>
            <a:xfrm>
              <a:off x="5461859" y="3762570"/>
              <a:ext cx="3899069" cy="2704813"/>
              <a:chOff x="5506188" y="3786720"/>
              <a:chExt cx="3899069" cy="270481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145" y="3786720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762" y="3999012"/>
                <a:ext cx="2513128" cy="99874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745" y="4312970"/>
                <a:ext cx="3181512" cy="99874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4998" y="4556256"/>
                <a:ext cx="3212684" cy="99874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286" y="4785468"/>
                <a:ext cx="2783414" cy="9987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912" y="5126302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6188" y="5492785"/>
                <a:ext cx="1669118" cy="99874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75" y="5232827"/>
              <a:ext cx="3380024" cy="173610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025094" y="1457314"/>
            <a:ext cx="3060791" cy="2016406"/>
            <a:chOff x="3955288" y="1471391"/>
            <a:chExt cx="3060791" cy="20164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404" y="2335257"/>
              <a:ext cx="693675" cy="7286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859" y="2759147"/>
              <a:ext cx="693675" cy="7286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567" y="2625793"/>
              <a:ext cx="693675" cy="7286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288" y="1471391"/>
              <a:ext cx="2008249" cy="103151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500432" y="2258411"/>
            <a:ext cx="1469269" cy="955529"/>
            <a:chOff x="9500432" y="2258411"/>
            <a:chExt cx="1469269" cy="9555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432" y="2258411"/>
              <a:ext cx="693675" cy="7286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766" y="2605828"/>
              <a:ext cx="1183935" cy="608112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36" y="1066974"/>
            <a:ext cx="4008508" cy="40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6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6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60" fill="hold">
                                          <p:stCondLst>
                                            <p:cond delay="34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60" fill="hold">
                                          <p:stCondLst>
                                            <p:cond delay="46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à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/>
          <a:stretch/>
        </p:blipFill>
        <p:spPr>
          <a:xfrm>
            <a:off x="-13129" y="22828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3" b="98715" l="200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" t="15229" r="1524" b="1744"/>
          <a:stretch/>
        </p:blipFill>
        <p:spPr>
          <a:xfrm>
            <a:off x="8660674" y="613954"/>
            <a:ext cx="3531325" cy="195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6" y="1770789"/>
            <a:ext cx="1792013" cy="920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0" b="99200" l="2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9" y="2853650"/>
            <a:ext cx="693675" cy="7286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79300" y="2654194"/>
            <a:ext cx="5823366" cy="3538886"/>
            <a:chOff x="-79300" y="2654194"/>
            <a:chExt cx="5823366" cy="35388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00" y="4967820"/>
              <a:ext cx="1006203" cy="105693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59081" y="2654194"/>
              <a:ext cx="5384985" cy="3538886"/>
              <a:chOff x="-124093" y="2784666"/>
              <a:chExt cx="5384985" cy="35388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0693" y="278466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17" y="3082926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41" y="3447219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24" y="3786720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056882"/>
                <a:ext cx="2671865" cy="99874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93" y="4426609"/>
                <a:ext cx="2260228" cy="99874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9300" y="4705106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00" b="99200" l="2101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852" y="5266616"/>
                <a:ext cx="1006203" cy="105693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867" b="93363" l="4773" r="954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547" y="2937760"/>
                <a:ext cx="1348345" cy="692559"/>
              </a:xfrm>
              <a:prstGeom prst="rect">
                <a:avLst/>
              </a:prstGeom>
            </p:spPr>
          </p:pic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7" b="93363" l="477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38" y="2021410"/>
            <a:ext cx="748152" cy="36232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169675" y="3762570"/>
            <a:ext cx="4191253" cy="3206360"/>
            <a:chOff x="5169675" y="3762570"/>
            <a:chExt cx="4191253" cy="3206360"/>
          </a:xfrm>
        </p:grpSpPr>
        <p:grpSp>
          <p:nvGrpSpPr>
            <p:cNvPr id="44" name="Group 43"/>
            <p:cNvGrpSpPr/>
            <p:nvPr/>
          </p:nvGrpSpPr>
          <p:grpSpPr>
            <a:xfrm>
              <a:off x="5461859" y="3762570"/>
              <a:ext cx="3899069" cy="2704813"/>
              <a:chOff x="5506188" y="3786720"/>
              <a:chExt cx="3899069" cy="270481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145" y="3786720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762" y="3999012"/>
                <a:ext cx="2513128" cy="99874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745" y="4312970"/>
                <a:ext cx="3181512" cy="99874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4998" y="4556256"/>
                <a:ext cx="3212684" cy="99874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286" y="4785468"/>
                <a:ext cx="2783414" cy="9987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912" y="5126302"/>
                <a:ext cx="1669118" cy="99874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1795" b="97436" l="160" r="990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6188" y="5492785"/>
                <a:ext cx="1669118" cy="99874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75" y="5232827"/>
              <a:ext cx="3380024" cy="173610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025094" y="1457314"/>
            <a:ext cx="3060791" cy="2016406"/>
            <a:chOff x="3955288" y="1471391"/>
            <a:chExt cx="3060791" cy="20164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404" y="2335257"/>
              <a:ext cx="693675" cy="7286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859" y="2759147"/>
              <a:ext cx="693675" cy="7286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567" y="2625793"/>
              <a:ext cx="693675" cy="7286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288" y="1471391"/>
              <a:ext cx="2008249" cy="103151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500432" y="2258411"/>
            <a:ext cx="1469269" cy="955529"/>
            <a:chOff x="9500432" y="2258411"/>
            <a:chExt cx="1469269" cy="9555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00" b="99200" l="21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432" y="2258411"/>
              <a:ext cx="693675" cy="7286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67" b="93363" l="4773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766" y="2605828"/>
              <a:ext cx="1183935" cy="608112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70" y="1677867"/>
            <a:ext cx="2542558" cy="2542558"/>
          </a:xfrm>
          <a:prstGeom prst="rect">
            <a:avLst/>
          </a:prstGeom>
        </p:spPr>
      </p:pic>
      <p:pic>
        <p:nvPicPr>
          <p:cNvPr id="7" name="chuyen th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100000" l="750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0" y="-339634"/>
            <a:ext cx="11572687" cy="6943612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09157" y="4218669"/>
            <a:ext cx="6279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 smtClean="0">
                <a:solidFill>
                  <a:schemeClr val="bg1"/>
                </a:solidFill>
              </a:rPr>
              <a:t>Trẻ thực hiện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389" y="5544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52</Words>
  <Application>Microsoft Office PowerPoint</Application>
  <PresentationFormat>Widescreen</PresentationFormat>
  <Paragraphs>8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HƯỚNG DƯƠNG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Administrator</cp:lastModifiedBy>
  <cp:revision>30</cp:revision>
  <dcterms:created xsi:type="dcterms:W3CDTF">2021-03-10T07:04:27Z</dcterms:created>
  <dcterms:modified xsi:type="dcterms:W3CDTF">2023-06-01T04:46:35Z</dcterms:modified>
</cp:coreProperties>
</file>