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2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4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8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7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2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1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3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5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9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8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1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FD2A-F2C3-421F-BD6B-1DBA1D4C3EFF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073A6-160F-490A-8E19-1BCFAEF56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6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an%20Anh\3.Lan%20Anh%20A6%20(2020-2021)\BGTT\Th&#225;ng%2012_V&#7869;%20con%20b&#242;\Nh&#7841;c%20Kh&#244;ng%20L&#7901;i%20-%20Nh&#7865;%20Nh&#224;ng%20V&#224;%20S&#226;u%20L&#7855;ng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an%20Anh\3.Lan%20Anh%20A6%20(2020-2021)\BGTT\Th&#225;ng%2012_V&#7869;%20con%20b&#242;\BiBo%20&#9829;%20Con%20B&#242;%20Qu&#7843;ng%20C&#225;o%20S&#7919;a%20Vinamilk%20&#9829;%20Nh&#7841;c%20Thi&#7871;u%20Nhi%20Vui%20Nh&#7897;n%20S&#244;i%20&#272;&#7897;ng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8" descr="Káº¿t quáº£ hÃ¬nh áº£nh cho phÃ´ng ná»n powerpoint Äáº¹p"/>
          <p:cNvSpPr>
            <a:spLocks noChangeAspect="1" noChangeArrowheads="1"/>
          </p:cNvSpPr>
          <p:nvPr/>
        </p:nvSpPr>
        <p:spPr bwMode="auto">
          <a:xfrm>
            <a:off x="16446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051" name="Picture 10" descr="Káº¿t quáº£ hÃ¬nh áº£nh cho phÃ´ng ná»n powerpoint Äáº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23" y="-105717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24200" y="358776"/>
            <a:ext cx="571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PHÒNG GD&amp;ĐT QUẬN  LONG BIỂN</a:t>
            </a:r>
          </a:p>
          <a:p>
            <a:pPr algn="ctr" eaLnBrk="1" hangingPunct="1"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TRƯỜNG MẦM </a:t>
            </a:r>
            <a:r>
              <a:rPr lang="en-US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NON </a:t>
            </a:r>
            <a:r>
              <a:rPr lang="en-US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HOA HƯỚNG DƯƠNG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438401" y="3200401"/>
            <a:ext cx="7419975" cy="7715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22108"/>
              </a:avLst>
            </a:prstTxWarp>
          </a:bodyPr>
          <a:lstStyle/>
          <a:p>
            <a:pPr algn="ctr"/>
            <a:r>
              <a:rPr lang="en-US" sz="28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cs typeface="Arial" panose="020B0604020202020204" pitchFamily="34" charset="0"/>
              </a:rPr>
              <a:t>HOẠT ĐỘNG TẠO HÌNH</a:t>
            </a:r>
          </a:p>
        </p:txBody>
      </p:sp>
      <p:sp>
        <p:nvSpPr>
          <p:cNvPr id="2054" name="TextBox 12"/>
          <p:cNvSpPr txBox="1">
            <a:spLocks noChangeArrowheads="1"/>
          </p:cNvSpPr>
          <p:nvPr/>
        </p:nvSpPr>
        <p:spPr bwMode="auto">
          <a:xfrm>
            <a:off x="3887256" y="3200401"/>
            <a:ext cx="45222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Vẽ con bò (Tiết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00575" y="5951539"/>
            <a:ext cx="292740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vi-VN" sz="2400" b="1" i="1" dirty="0">
                <a:solidFill>
                  <a:srgbClr val="7030A0"/>
                </a:solidFill>
                <a:latin typeface="+mj-lt"/>
              </a:rPr>
              <a:t>Năm</a:t>
            </a:r>
            <a:r>
              <a:rPr lang="en-US" sz="2400" b="1" i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24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2400" b="1" i="1" smtClean="0">
                <a:solidFill>
                  <a:srgbClr val="7030A0"/>
                </a:solidFill>
                <a:latin typeface="+mj-lt"/>
              </a:rPr>
              <a:t>2022 </a:t>
            </a:r>
            <a:r>
              <a:rPr lang="en-US" sz="2400" b="1" i="1">
                <a:solidFill>
                  <a:srgbClr val="7030A0"/>
                </a:solidFill>
                <a:latin typeface="+mj-lt"/>
              </a:rPr>
              <a:t>– </a:t>
            </a:r>
            <a:r>
              <a:rPr lang="en-US" sz="2400" b="1" i="1" smtClean="0">
                <a:solidFill>
                  <a:srgbClr val="7030A0"/>
                </a:solidFill>
                <a:latin typeface="+mj-lt"/>
              </a:rPr>
              <a:t>2023</a:t>
            </a:r>
            <a:endParaRPr lang="en-US" sz="2400" b="1" i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726873" y="4311007"/>
            <a:ext cx="5112327" cy="1149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(5-6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30-35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Khánh Hoà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384" y="1197536"/>
            <a:ext cx="1197531" cy="119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286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Giới thiệu một số tranh vẽ con bò</a:t>
            </a:r>
          </a:p>
        </p:txBody>
      </p:sp>
      <p:pic>
        <p:nvPicPr>
          <p:cNvPr id="13315" name="Picture 5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36513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584835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7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54864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8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10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"/>
            <a:ext cx="8305800" cy="55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9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"/>
            <a:ext cx="8382000" cy="616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46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12192000" cy="681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93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>
            <a:off x="2057400" y="1295400"/>
            <a:ext cx="8229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Ý TƯỞNG TRẺ VÀ  TRẺ THỰC HIỆN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1" name="Picture 5" descr="Floral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36513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6" descr="Floral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584835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7" descr="Floral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54864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8" descr="Floral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Nhạc Không Lời - Nhẹ Nhàng Và Sâu L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39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1336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7200" b="1" smtClean="0">
                <a:solidFill>
                  <a:srgbClr val="FF0000"/>
                </a:solidFill>
              </a:rPr>
              <a:t>3. Kết thúc</a:t>
            </a:r>
          </a:p>
        </p:txBody>
      </p:sp>
      <p:pic>
        <p:nvPicPr>
          <p:cNvPr id="18435" name="Picture 5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36513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584835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7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54864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8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502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66801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1. Ổn định tổ chức</a:t>
            </a:r>
          </a:p>
        </p:txBody>
      </p:sp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2667000" y="2133601"/>
            <a:ext cx="6815138" cy="2195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meH" panose="020B7200000000000000" pitchFamily="34" charset="0"/>
              </a:rPr>
              <a:t>cho trÎ xem VIDEO VỀ CON Bß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8000"/>
              </a:solidFill>
              <a:latin typeface=".VnTimeH" panose="020B7200000000000000" pitchFamily="34" charset="0"/>
            </a:endParaRPr>
          </a:p>
        </p:txBody>
      </p:sp>
      <p:pic>
        <p:nvPicPr>
          <p:cNvPr id="5124" name="Picture 5" descr="Floral">
            <a:hlinkClick r:id="rId2" action="ppaction://hlinksldjump"/>
          </p:cNvPr>
          <p:cNvPicPr>
            <a:picLocks noChangeAspect="1" noChangeArrowheads="1" noCrop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9407526" y="0"/>
            <a:ext cx="1260475" cy="1295400"/>
          </a:xfrm>
        </p:spPr>
      </p:pic>
      <p:pic>
        <p:nvPicPr>
          <p:cNvPr id="5125" name="Picture 6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36513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72601" y="49530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55626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81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Bo ♥ Con Bò Quảng Cáo Sữa Vinamilk ♥ Nhạc Thiếu Nhi Vui Nhộn Sôi Độ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3890"/>
            <a:ext cx="12192000" cy="5954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4029076" y="228601"/>
            <a:ext cx="3438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 VỀ CON BÒ</a:t>
            </a:r>
          </a:p>
        </p:txBody>
      </p:sp>
    </p:spTree>
    <p:extLst>
      <p:ext uri="{BB962C8B-B14F-4D97-AF65-F5344CB8AC3E}">
        <p14:creationId xmlns:p14="http://schemas.microsoft.com/office/powerpoint/2010/main" val="92595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rgbClr val="FF0000"/>
                </a:solidFill>
              </a:rPr>
              <a:t>2. Phương pháp hình thức, tổ chức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8229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.VnTimeH" panose="020B7200000000000000" pitchFamily="34" charset="0"/>
              </a:rPr>
              <a:t>quan s¸t tranh vµ ®µm tho¹i</a:t>
            </a:r>
          </a:p>
        </p:txBody>
      </p:sp>
      <p:pic>
        <p:nvPicPr>
          <p:cNvPr id="7172" name="Picture 5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36513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584835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7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1" y="5486400"/>
            <a:ext cx="9826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 descr="Floral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85338" y="0"/>
            <a:ext cx="9826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7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4191000" y="76201"/>
            <a:ext cx="42306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</a:t>
            </a: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dẫn trẻ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14400"/>
            <a:ext cx="91440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256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381000"/>
            <a:ext cx="8732838" cy="6172200"/>
          </a:xfrm>
        </p:spPr>
      </p:pic>
    </p:spTree>
    <p:extLst>
      <p:ext uri="{BB962C8B-B14F-4D97-AF65-F5344CB8AC3E}">
        <p14:creationId xmlns:p14="http://schemas.microsoft.com/office/powerpoint/2010/main" val="332100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8686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90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675"/>
            <a:ext cx="9144000" cy="677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27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18</Paragraphs>
  <Slides>15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2. Phương pháp hình thức, tổ chức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Giới thiệu một số tranh vẽ con bò</vt:lpstr>
      <vt:lpstr>PowerPoint Presentation</vt:lpstr>
      <vt:lpstr>PowerPoint Presentation</vt:lpstr>
      <vt:lpstr>PowerPoint Presentation</vt:lpstr>
      <vt:lpstr>PowerPoint Presentation</vt:lpstr>
      <vt:lpstr>3. Kết thúc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2023-06-01T08:30:40Z</dcterms:created>
  <dcterms:modified xsi:type="dcterms:W3CDTF">2023-06-01T08:30:46Z</dcterms:modified>
</cp:coreProperties>
</file>