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7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4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3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1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707B-F671-4F16-906F-F402A49C0D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9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376" y="272955"/>
            <a:ext cx="11191163" cy="1091821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UBND </a:t>
            </a:r>
            <a:r>
              <a:rPr lang="en-US" sz="3200" b="1" dirty="0" smtClean="0">
                <a:solidFill>
                  <a:srgbClr val="FF0000"/>
                </a:solidFill>
              </a:rPr>
              <a:t>QUẬN LONG BIÊN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TRƯỜNG MẦM </a:t>
            </a:r>
            <a:r>
              <a:rPr lang="en-US" sz="3200" b="1" smtClean="0">
                <a:solidFill>
                  <a:srgbClr val="FF0000"/>
                </a:solidFill>
              </a:rPr>
              <a:t>NON HOA HƯỚNG DƯƠNG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7098" y="2983005"/>
            <a:ext cx="5227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KHÁM PHÁ XÃ HỘI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5682" y="381400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Lĩnh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vực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Phát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triển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thức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5682" y="4321833"/>
            <a:ext cx="638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tài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Bé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vui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dương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lịch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5681" y="4830001"/>
            <a:ext cx="638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viên</a:t>
            </a:r>
            <a:r>
              <a:rPr lang="en-US" sz="2800" smtClean="0">
                <a:solidFill>
                  <a:srgbClr val="FF0000"/>
                </a:solidFill>
              </a:rPr>
              <a:t>: Đặng Thị Thu Thuỷ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5681" y="536107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Lứa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</a:rPr>
              <a:t>: 3 – 4 </a:t>
            </a:r>
            <a:r>
              <a:rPr lang="en-US" sz="2800" dirty="0" err="1" smtClean="0">
                <a:solidFill>
                  <a:srgbClr val="FF0000"/>
                </a:solidFill>
              </a:rPr>
              <a:t>tuổi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77" y="1535971"/>
            <a:ext cx="1349298" cy="134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</a:rPr>
              <a:t>Mục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đích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yêu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cầu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285" y="1506022"/>
            <a:ext cx="112963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 1/1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mới</a:t>
            </a:r>
            <a:r>
              <a:rPr lang="en-US" sz="2800" b="1" dirty="0" smtClean="0">
                <a:solidFill>
                  <a:srgbClr val="FF0000"/>
                </a:solidFill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gọi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dương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mọi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nghỉ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984" y="2989492"/>
            <a:ext cx="626504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</a:rPr>
              <a:t>Kỹ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</a:rPr>
              <a:t>Rèn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nhớ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285" y="4472962"/>
            <a:ext cx="115900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ngoan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giỏi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vâng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chơi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34678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II. </a:t>
            </a:r>
            <a:r>
              <a:rPr lang="en-US" sz="4900" b="1" dirty="0" err="1" smtClean="0">
                <a:solidFill>
                  <a:srgbClr val="FF0000"/>
                </a:solidFill>
              </a:rPr>
              <a:t>Chuẩn</a:t>
            </a:r>
            <a:r>
              <a:rPr lang="en-US" sz="4900" b="1" dirty="0" smtClean="0">
                <a:solidFill>
                  <a:srgbClr val="FF0000"/>
                </a:solidFill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</a:rPr>
              <a:t>bị</a:t>
            </a:r>
            <a:r>
              <a:rPr lang="en-US" sz="4900" b="1" dirty="0" smtClean="0">
                <a:solidFill>
                  <a:srgbClr val="FF0000"/>
                </a:solidFill>
              </a:rPr>
              <a:t>:</a:t>
            </a:r>
            <a:br>
              <a:rPr lang="en-US" sz="49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mọi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dương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</a:rPr>
              <a:t>Lô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tết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III. </a:t>
            </a:r>
            <a:r>
              <a:rPr lang="en-US" b="1" dirty="0" err="1" smtClean="0">
                <a:solidFill>
                  <a:srgbClr val="FF0000"/>
                </a:solidFill>
              </a:rPr>
              <a:t>Ổn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chức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SapDenTetRoi-BaoNgu-27658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5332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2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942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IV. </a:t>
            </a:r>
            <a:r>
              <a:rPr lang="en-US" b="1" dirty="0" err="1" smtClean="0">
                <a:solidFill>
                  <a:srgbClr val="FF0000"/>
                </a:solidFill>
              </a:rPr>
              <a:t>Phương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pháp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thức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chức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err="1" smtClean="0">
                <a:solidFill>
                  <a:srgbClr val="FF0000"/>
                </a:solidFill>
              </a:rPr>
              <a:t>Trò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chuyện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về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lịch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err="1" smtClean="0">
                <a:solidFill>
                  <a:srgbClr val="FF0000"/>
                </a:solidFill>
              </a:rPr>
              <a:t>Một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ảnh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lịch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" y="1690688"/>
            <a:ext cx="3078977" cy="22001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63" y="1690688"/>
            <a:ext cx="3301961" cy="2200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981" y="1690688"/>
            <a:ext cx="3628071" cy="2156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22" y="4296083"/>
            <a:ext cx="3926448" cy="2304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18" y="4186712"/>
            <a:ext cx="3628071" cy="24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err="1" smtClean="0">
                <a:solidFill>
                  <a:srgbClr val="FF0000"/>
                </a:solidFill>
              </a:rPr>
              <a:t>Trò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: “</a:t>
            </a:r>
            <a:r>
              <a:rPr lang="en-US" b="1" dirty="0" err="1" smtClean="0">
                <a:solidFill>
                  <a:srgbClr val="FF0000"/>
                </a:solidFill>
              </a:rPr>
              <a:t>Thi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xem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nhanh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Cách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Cô</a:t>
            </a:r>
            <a:r>
              <a:rPr lang="en-US" b="1" dirty="0" smtClean="0">
                <a:solidFill>
                  <a:srgbClr val="FF0000"/>
                </a:solidFill>
              </a:rPr>
              <a:t> chia </a:t>
            </a:r>
            <a:r>
              <a:rPr lang="en-US" b="1" dirty="0" err="1" smtClean="0">
                <a:solidFill>
                  <a:srgbClr val="FF0000"/>
                </a:solidFill>
              </a:rPr>
              <a:t>trẻ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làm</a:t>
            </a:r>
            <a:r>
              <a:rPr lang="en-US" b="1" dirty="0" smtClean="0">
                <a:solidFill>
                  <a:srgbClr val="FF0000"/>
                </a:solidFill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bảng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mỗi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gắn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những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mọi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thường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</a:rPr>
              <a:t>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</a:t>
            </a:r>
            <a:r>
              <a:rPr lang="en-US" b="1" dirty="0" err="1" smtClean="0">
                <a:solidFill>
                  <a:srgbClr val="FF0000"/>
                </a:solidFill>
              </a:rPr>
              <a:t>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lịch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Nhiệm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mỗi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tìm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những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phải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mọi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tết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Luật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Trò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được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diễn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</a:rPr>
              <a:t>bản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nhạc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kết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thúc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tìm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được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nhiều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hơn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chiến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thắng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0" y="-15537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err="1">
                <a:solidFill>
                  <a:srgbClr val="FF0000"/>
                </a:solidFill>
              </a:rPr>
              <a:t>K</a:t>
            </a:r>
            <a:r>
              <a:rPr lang="en-US" b="1" dirty="0" err="1" smtClean="0">
                <a:solidFill>
                  <a:srgbClr val="FF0000"/>
                </a:solidFill>
              </a:rPr>
              <a:t>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thúc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Hát</a:t>
            </a:r>
            <a:r>
              <a:rPr lang="en-US" b="1" dirty="0" smtClean="0">
                <a:solidFill>
                  <a:srgbClr val="FF0000"/>
                </a:solidFill>
              </a:rPr>
              <a:t> “</a:t>
            </a:r>
            <a:r>
              <a:rPr lang="en-US" b="1" dirty="0" err="1" smtClean="0">
                <a:solidFill>
                  <a:srgbClr val="FF0000"/>
                </a:solidFill>
              </a:rPr>
              <a:t>Chúc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mừng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năm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mới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hucMungNamMoi-BeBaoNgoc-40637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2032" y="4080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3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265</Words>
  <Application>Microsoft Office PowerPoint</Application>
  <PresentationFormat>Widescreen</PresentationFormat>
  <Paragraphs>22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UBND QUẬN LONG BIÊN TRƯỜNG MẦM NON HOA HƯỚNG DƯƠNG</vt:lpstr>
      <vt:lpstr>I. Mục đích yêu cầu</vt:lpstr>
      <vt:lpstr>II. Chuẩn bị: *Đồ dùng của cô: - Máy tính có các hình ảnh hoạt động của mọi người trong ngày tết dương lịch * Đồ dùng của trẻ: - Lô tô các hoạt động ngày tết</vt:lpstr>
      <vt:lpstr>III. Ổn định tổ chức - Hát “Sắp đến tết rồi”</vt:lpstr>
      <vt:lpstr>IV. Phương pháp hình thức tổ chức *Trò chuyện về ngày tết dương lịch </vt:lpstr>
      <vt:lpstr>*Một số hình ảnh trong ngày tết Dương lịch</vt:lpstr>
      <vt:lpstr>*Trò chơi: “Thi xem đội nào nhanh”</vt:lpstr>
      <vt:lpstr>*Kết thúc tiết học: Hát “Chúc mừng năm mới”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QUẬN LONG BIÊN TRƯỜNG MẦM NON GIA THƯỢNG</dc:title>
  <dc:creator>Le Tien Duat</dc:creator>
  <cp:lastModifiedBy>Administrator</cp:lastModifiedBy>
  <cp:revision>15</cp:revision>
  <dcterms:created xsi:type="dcterms:W3CDTF">2019-04-09T08:00:14Z</dcterms:created>
  <dcterms:modified xsi:type="dcterms:W3CDTF">2023-06-02T07:19:43Z</dcterms:modified>
</cp:coreProperties>
</file>