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60" r:id="rId6"/>
    <p:sldId id="261" r:id="rId7"/>
    <p:sldId id="259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AB16B-2D5F-DC1C-D586-49655CE7F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B20024-938C-C128-1024-D2874D889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68651-EE36-7F12-197B-1FADDFF7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098B6-0D34-5A54-F34D-7837354AF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25217-45B7-B660-804B-FA553724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6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71DC3-4EEA-AE6D-4281-F334AE23C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101E92-0974-84A2-0A14-917B959D4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D667E-7BC7-89D2-74D4-316D36508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BD0DF-38AF-4DCD-5F36-F2C6E0DD9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72E00-9413-C940-CA6A-EA3A18A7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2EF12C-325F-78A2-BD42-090175E7C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81C67-0C66-6F0D-0196-4D5CEEBD3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C5A2C-84D9-7BA8-2FA7-A88198933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15344-6DB5-2F3B-AA69-44944324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45AB4-80E1-9F24-749C-AA65F1FB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3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D2A2-4D7E-6D9F-876C-8149ED6F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8A328-4C56-9C4A-42F0-91DBA84E7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862E8-13F3-CDCE-D850-432957430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2AADF-8BAB-C65C-E0F5-4EBA2E237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C7B02-27F2-8313-FA66-B34A571A7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22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C6E0-BFA0-3D57-C7CE-73748904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70C6A-C903-B52D-A869-126532F75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E35B6-A325-84A2-CE32-A133B1BF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C3BD8-3F77-4FAB-0642-87939ED3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BF715-FF25-E337-4B5A-948D02B5A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1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7B46-64C2-24C6-5F31-CD2FE22C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C3238-C5D0-8E0D-08BF-B751C2EE0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72DBFB-249A-C2A1-904B-74AE8D9E6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8498A-C804-C53B-6575-CF9A9F92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9CA12-BBE0-162F-484F-CEE037A5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467DC-10FC-CA2E-3977-D313B0D7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B554-E9A4-24CB-07B2-C721FF7E8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EF44B-D1B2-0FB7-2BD4-57E8FD98A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68BE9-8FBA-3DFB-5063-6561AB047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AB9CEB-7F90-359D-2C62-4CC6ADD32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2A89E9-0C93-C242-8303-C6006A962A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767892-CF10-B4A1-026C-DF0BAC8D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45C79D-0213-B320-81D1-948A944B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8F26BD-38BF-4D59-DB2F-5CFC9F48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4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14FB3-2F45-A44F-E0AF-DFF6ECE23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F56716-CEFA-A7C5-979F-36ACE2E60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C7A32F-8F66-5653-B268-250105A73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4D8B-6D59-F58A-E9A1-6D3F8678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71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85815-8503-12E2-92F9-831D1D65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D7CF4B-5E85-F5DC-3249-2757F4C2F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8ABDF-E7F7-8D58-163E-CF0B5BE2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2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2EE1-EA58-5BCA-8454-BEF52582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ECBEA-887F-99AF-7DF2-AF17D938C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8ED68-FCF1-2055-6B4B-BBF704223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2325C-5C00-ACF6-978F-6F3840BFC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17E8B-A610-D52E-523D-2957F3BAF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783C5-3B07-007F-D8B1-7F89AAB6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86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90485-F404-50B1-2F47-4FCEDA33C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11FBB9-7938-AE51-0569-0E30E1A86E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A3BB6-C352-5CF3-8D97-8C911483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9428F-0825-A2F5-BF7C-F7E0E790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801C-836D-49FA-BCC2-F481D84A2E9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E16CD-E46D-DF0A-B288-580088C92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F1CC6-E9ED-69DB-C43B-71D151C1B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7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DC72A-22EB-29C2-989B-9E4CD095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DF5D6-D22F-1876-90A6-775E3C4BB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CFD6D-1D06-0410-F296-3D6DA0A612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4801C-836D-49FA-BCC2-F481D84A2E94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47F3C-E809-CD54-F73E-AB4398C7E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CB6DD-6DDE-0E7F-E828-49D23B275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764BB-887E-4778-9249-804294A8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55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51216D-1496-F40D-7B1C-69A0928CC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675"/>
            <a:ext cx="12192000" cy="6857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0FFDBB-FB0C-89BB-64DF-FF6CA7B60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270" y="247374"/>
            <a:ext cx="9144000" cy="965200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  <a:b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9FCE72-D34C-D8B2-93A9-4F9C056B5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366" y="3904429"/>
            <a:ext cx="8385011" cy="754169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NGHỆ</a:t>
            </a:r>
          </a:p>
          <a:p>
            <a:endParaRPr lang="en-US" sz="3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2B665D-50E1-B15C-C9EA-BAB8FF5EA10B}"/>
              </a:ext>
            </a:extLst>
          </p:cNvPr>
          <p:cNvSpPr/>
          <p:nvPr/>
        </p:nvSpPr>
        <p:spPr>
          <a:xfrm>
            <a:off x="955963" y="1902547"/>
            <a:ext cx="9975273" cy="14225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en-US" sz="5400" b="1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07DF1-BDCE-2BDD-3C7B-CC5BD3CB11A2}"/>
              </a:ext>
            </a:extLst>
          </p:cNvPr>
          <p:cNvSpPr txBox="1"/>
          <p:nvPr/>
        </p:nvSpPr>
        <p:spPr>
          <a:xfrm>
            <a:off x="3484864" y="4484040"/>
            <a:ext cx="517000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“GIA ĐÌNH YÊU THƯƠNG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Phương Linh</a:t>
            </a:r>
          </a:p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MGL 5-6 tuổi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F775F-72F1-7C09-965F-7A249F661190}"/>
              </a:ext>
            </a:extLst>
          </p:cNvPr>
          <p:cNvSpPr txBox="1"/>
          <p:nvPr/>
        </p:nvSpPr>
        <p:spPr>
          <a:xfrm>
            <a:off x="4284330" y="6107714"/>
            <a:ext cx="3318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2022-2023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69" y="1212574"/>
            <a:ext cx="1448457" cy="14484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5963" y="3037490"/>
            <a:ext cx="10710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LĨNH VỰC PHÁT TRIỂN THẨM MỸ</a:t>
            </a:r>
          </a:p>
          <a:p>
            <a:pPr algn="ctr"/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31818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4245-600F-D9F1-6EB1-8FE296DAD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âm nhạc - Tư liệu cho bé - Bùi Thị Kim Lãnh - Website của Trường  Mầm non Sơn Ca">
            <a:extLst>
              <a:ext uri="{FF2B5EF4-FFF2-40B4-BE49-F238E27FC236}">
                <a16:creationId xmlns:a16="http://schemas.microsoft.com/office/drawing/2014/main" id="{F2D15108-5F20-BC59-75CF-5D53163FE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040E28-626B-474C-0490-13A1402796EB}"/>
              </a:ext>
            </a:extLst>
          </p:cNvPr>
          <p:cNvSpPr txBox="1"/>
          <p:nvPr/>
        </p:nvSpPr>
        <p:spPr>
          <a:xfrm>
            <a:off x="2590801" y="566241"/>
            <a:ext cx="9182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Trò chơi: “Giai điệu sắc màu”</a:t>
            </a:r>
            <a:endParaRPr lang="en-US" sz="1600"/>
          </a:p>
        </p:txBody>
      </p:sp>
      <p:pic>
        <p:nvPicPr>
          <p:cNvPr id="5" name="Nhac tro 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810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 Hình nền mầm non đẹp, dễ thương, ngộ nghĩnh nhất - META.vn">
            <a:extLst>
              <a:ext uri="{FF2B5EF4-FFF2-40B4-BE49-F238E27FC236}">
                <a16:creationId xmlns:a16="http://schemas.microsoft.com/office/drawing/2014/main" id="{A0FC2635-583D-480D-24A1-DA78E673F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CCB6A-CBB7-199D-7D10-684C833F5F1C}"/>
              </a:ext>
            </a:extLst>
          </p:cNvPr>
          <p:cNvSpPr txBox="1"/>
          <p:nvPr/>
        </p:nvSpPr>
        <p:spPr>
          <a:xfrm>
            <a:off x="2505205" y="990383"/>
            <a:ext cx="7685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Gia đình nhỏ hạnh phúc to”</a:t>
            </a:r>
          </a:p>
        </p:txBody>
      </p:sp>
      <p:pic>
        <p:nvPicPr>
          <p:cNvPr id="5" name="Gia dinh nho hanh phuc to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8713" y="60637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 Background nhạc cụ đẹp nhất - Hình nền âm nhạc">
            <a:extLst>
              <a:ext uri="{FF2B5EF4-FFF2-40B4-BE49-F238E27FC236}">
                <a16:creationId xmlns:a16="http://schemas.microsoft.com/office/drawing/2014/main" id="{C10C64D6-B024-C147-7EA5-A7DCF1DA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B6A228-B9EF-E79B-12B0-44EF508D978C}"/>
              </a:ext>
            </a:extLst>
          </p:cNvPr>
          <p:cNvSpPr txBox="1"/>
          <p:nvPr/>
        </p:nvSpPr>
        <p:spPr>
          <a:xfrm>
            <a:off x="2840183" y="2590800"/>
            <a:ext cx="67233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Hoa của mẹ”</a:t>
            </a:r>
          </a:p>
        </p:txBody>
      </p:sp>
      <p:pic>
        <p:nvPicPr>
          <p:cNvPr id="5" name="Hoa cua me ch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0913" y="5932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6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Ảnh Âm Nhạc Đẹp - Nền Âm Nhạc, Hình Ảnh Nền Tải Về Miễn Phí">
            <a:extLst>
              <a:ext uri="{FF2B5EF4-FFF2-40B4-BE49-F238E27FC236}">
                <a16:creationId xmlns:a16="http://schemas.microsoft.com/office/drawing/2014/main" id="{F2B8B9E2-2B27-BD73-E90A-B7C8A1F7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7CF1D8-8BD0-1036-D8AF-046CACCEC4EF}"/>
              </a:ext>
            </a:extLst>
          </p:cNvPr>
          <p:cNvSpPr txBox="1"/>
          <p:nvPr/>
        </p:nvSpPr>
        <p:spPr>
          <a:xfrm>
            <a:off x="2393014" y="2413337"/>
            <a:ext cx="84994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“ Nhà mình rất vui”</a:t>
            </a:r>
          </a:p>
        </p:txBody>
      </p:sp>
      <p:pic>
        <p:nvPicPr>
          <p:cNvPr id="2" name="Nha minh rat vui ch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557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7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ình nền âm nhạc đẹp đơn giản | Music notes background,  Music backgrounds, Music wallpaper">
            <a:extLst>
              <a:ext uri="{FF2B5EF4-FFF2-40B4-BE49-F238E27FC236}">
                <a16:creationId xmlns:a16="http://schemas.microsoft.com/office/drawing/2014/main" id="{BD1640D2-C3F1-747C-FF78-1ABB0ED2C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BB905A-1691-CB05-FA88-1A16BAA42DB7}"/>
              </a:ext>
            </a:extLst>
          </p:cNvPr>
          <p:cNvSpPr txBox="1"/>
          <p:nvPr/>
        </p:nvSpPr>
        <p:spPr>
          <a:xfrm>
            <a:off x="1896131" y="2299854"/>
            <a:ext cx="83997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Hát múa: “ Mẹ ơi có biết”</a:t>
            </a:r>
          </a:p>
        </p:txBody>
      </p:sp>
      <p:pic>
        <p:nvPicPr>
          <p:cNvPr id="2" name="Me oi co bi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3345" y="6097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6B6C5B-BF1B-3741-47FF-5347250F4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18CD6F-7D34-0CFD-6E21-6F1BC966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03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Nhat ki cua me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4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31D61A-C4B0-E7F4-8205-69C4F980C370}"/>
              </a:ext>
            </a:extLst>
          </p:cNvPr>
          <p:cNvSpPr txBox="1"/>
          <p:nvPr/>
        </p:nvSpPr>
        <p:spPr>
          <a:xfrm>
            <a:off x="1225915" y="5842337"/>
            <a:ext cx="99386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030" name="Picture 6" descr="Âm nhạc trong giáo dục trẻ mầm non - Trung Tâm Âm Nhạc Việt Thương">
            <a:extLst>
              <a:ext uri="{FF2B5EF4-FFF2-40B4-BE49-F238E27FC236}">
                <a16:creationId xmlns:a16="http://schemas.microsoft.com/office/drawing/2014/main" id="{8FD83131-BF30-6FDB-AD2C-F982DEBF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ẬT-KÝ-CỦA-MẸ-Hướng-dẫn-Piano-_-EASY-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115" y="476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8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102</Words>
  <Application>Microsoft Office PowerPoint</Application>
  <PresentationFormat>Widescreen</PresentationFormat>
  <Paragraphs>22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PHÒNG GIÁO DỤC ĐÀO TẠO QUẬN LONG BIÊN TRƯỜNG MẦM NON HOA HƯỚNG DƯƠNG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Hát: “Nhật kí của mẹ”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MẦM NON HOA SỮA</dc:title>
  <dc:creator>Admin</dc:creator>
  <cp:lastModifiedBy>Administrator</cp:lastModifiedBy>
  <cp:revision>22</cp:revision>
  <dcterms:created xsi:type="dcterms:W3CDTF">2022-09-29T01:03:50Z</dcterms:created>
  <dcterms:modified xsi:type="dcterms:W3CDTF">2023-06-01T03:45:47Z</dcterms:modified>
</cp:coreProperties>
</file>