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4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1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0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7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6AEF-0ABD-41DC-927B-60205426DDA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77B5-430D-4699-A8D7-C3C78614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AM%20NHAC%20-%20HOA%202019/uoc%20moi%20nguoi%20chien%20sy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M%20NHAC%20-%20HOA%202019/Viet%20nam%20oi%20dan%20vu..mp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6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0" b="14180"/>
          <a:stretch/>
        </p:blipFill>
        <p:spPr>
          <a:xfrm>
            <a:off x="1371600" y="3581401"/>
            <a:ext cx="3733800" cy="261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22" y="-13856"/>
            <a:ext cx="3338778" cy="25387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634119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HOAN VĂN NGHỆ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71600" y="95368"/>
            <a:ext cx="9144000" cy="97458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34" y="1183062"/>
            <a:ext cx="1197531" cy="119753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093302" y="4771436"/>
            <a:ext cx="5112327" cy="1149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30-35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Mỹ Linh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1999" cy="68649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6096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Cám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ơn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chú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2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876" y="6130636"/>
            <a:ext cx="8229600" cy="72736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Tập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làm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chú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496" y="6202362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Múa</a:t>
            </a:r>
            <a:r>
              <a:rPr lang="en-US" b="1" dirty="0" smtClean="0">
                <a:solidFill>
                  <a:srgbClr val="0000FF"/>
                </a:solidFill>
                <a:hlinkClick r:id="rId2" action="ppaction://hlinkfile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ước</a:t>
            </a:r>
            <a:r>
              <a:rPr lang="en-US" b="1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mơ</a:t>
            </a:r>
            <a:r>
              <a:rPr lang="en-US" b="1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chiến</a:t>
            </a:r>
            <a:r>
              <a:rPr lang="en-US" b="1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sĩ</a:t>
            </a:r>
            <a:endParaRPr lang="en-US" b="1" dirty="0">
              <a:solidFill>
                <a:srgbClr val="0000FF"/>
              </a:solidFill>
              <a:hlinkClick r:id="rId2" action="ppaction://hlinkfi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566" y="6133684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Chú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12192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204" y="6067097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Ba </a:t>
            </a:r>
            <a:r>
              <a:rPr lang="en-US" b="1" dirty="0" err="1" smtClean="0">
                <a:solidFill>
                  <a:srgbClr val="0000FF"/>
                </a:solidFill>
              </a:rPr>
              <a:t>em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hải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quân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79" y="6082862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hlinkClick r:id="rId3" action="ppaction://hlinkfile"/>
              </a:rPr>
              <a:t>Nhảy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hlinkClick r:id="rId3" action="ppaction://hlinkfile"/>
              </a:rPr>
              <a:t>Việt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 Nam </a:t>
            </a:r>
            <a:r>
              <a:rPr lang="en-US" b="1" dirty="0" err="1" smtClean="0">
                <a:solidFill>
                  <a:srgbClr val="0000FF"/>
                </a:solidFill>
                <a:hlinkClick r:id="rId3" action="ppaction://hlinkfile"/>
              </a:rPr>
              <a:t>ơi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!</a:t>
            </a:r>
            <a:endParaRPr lang="en-US" b="1" dirty="0">
              <a:solidFill>
                <a:srgbClr val="0000FF"/>
              </a:solidFill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8301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HƯỚNG DƯƠNG</vt:lpstr>
      <vt:lpstr>Trò chơi: Cặp đôi hoàn hảo </vt:lpstr>
      <vt:lpstr>Hát: Cám ơn chú bộ đội</vt:lpstr>
      <vt:lpstr>Hát: Tập làm chú bộ đội</vt:lpstr>
      <vt:lpstr>Múa: ước mơ chiến sĩ</vt:lpstr>
      <vt:lpstr>Hát: Chú bộ đội</vt:lpstr>
      <vt:lpstr>Hát: Ba em là bộ đội hải quân</vt:lpstr>
      <vt:lpstr>Nhảy: Việt Nam ơi!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HƯỚNG DƯƠNG</dc:title>
  <dc:creator>Administrator</dc:creator>
  <cp:lastModifiedBy>Administrator</cp:lastModifiedBy>
  <cp:revision>1</cp:revision>
  <dcterms:created xsi:type="dcterms:W3CDTF">2023-06-01T04:33:24Z</dcterms:created>
  <dcterms:modified xsi:type="dcterms:W3CDTF">2023-06-01T04:35:16Z</dcterms:modified>
</cp:coreProperties>
</file>