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1BC90-0797-447F-9AC6-A997D83BC63C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5DA5-3F42-4F59-8A6A-AC966A07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004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1BC90-0797-447F-9AC6-A997D83BC63C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5DA5-3F42-4F59-8A6A-AC966A07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63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1BC90-0797-447F-9AC6-A997D83BC63C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5DA5-3F42-4F59-8A6A-AC966A07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077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1BC90-0797-447F-9AC6-A997D83BC63C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5DA5-3F42-4F59-8A6A-AC966A07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02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1BC90-0797-447F-9AC6-A997D83BC63C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5DA5-3F42-4F59-8A6A-AC966A07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531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1BC90-0797-447F-9AC6-A997D83BC63C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5DA5-3F42-4F59-8A6A-AC966A07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364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1BC90-0797-447F-9AC6-A997D83BC63C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5DA5-3F42-4F59-8A6A-AC966A07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90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1BC90-0797-447F-9AC6-A997D83BC63C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5DA5-3F42-4F59-8A6A-AC966A07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35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1BC90-0797-447F-9AC6-A997D83BC63C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5DA5-3F42-4F59-8A6A-AC966A07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994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1BC90-0797-447F-9AC6-A997D83BC63C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5DA5-3F42-4F59-8A6A-AC966A07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44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1BC90-0797-447F-9AC6-A997D83BC63C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5DA5-3F42-4F59-8A6A-AC966A07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518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1BC90-0797-447F-9AC6-A997D83BC63C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B5DA5-3F42-4F59-8A6A-AC966A07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70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6146" y="292369"/>
            <a:ext cx="9962865" cy="1020336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BIÊN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 NON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HƯỚNG DƯƠNG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9428" y="3016155"/>
            <a:ext cx="6755642" cy="3841845"/>
          </a:xfrm>
        </p:spPr>
        <p:txBody>
          <a:bodyPr>
            <a:normAutofit fontScale="92500" lnSpcReduction="20000"/>
          </a:bodyPr>
          <a:lstStyle/>
          <a:p>
            <a:r>
              <a:rPr lang="en-US" sz="4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 ÂM NHẠC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- VĐMH: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endParaRPr lang="en-US" sz="2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2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-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Tai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endParaRPr lang="en-US" sz="2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l"/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24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2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</a:t>
            </a:r>
            <a:endParaRPr lang="en-US" sz="2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vi-VN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en-US" sz="2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6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2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0376"/>
            <a:ext cx="10515600" cy="955343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ieoHat-V.A-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94411" y="25373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26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75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1057"/>
            <a:ext cx="10515600" cy="576991"/>
          </a:xfrm>
        </p:spPr>
        <p:txBody>
          <a:bodyPr>
            <a:normAutofit/>
          </a:bodyPr>
          <a:lstStyle/>
          <a:p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1047044"/>
            <a:ext cx="649184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err="1" smtClean="0">
                <a:solidFill>
                  <a:srgbClr val="FF0000"/>
                </a:solidFill>
              </a:rPr>
              <a:t>Cô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cho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trẻ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hát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lại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bài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hát</a:t>
            </a:r>
            <a:r>
              <a:rPr lang="en-US" sz="3000" b="1" dirty="0" smtClean="0">
                <a:solidFill>
                  <a:srgbClr val="FF0000"/>
                </a:solidFill>
              </a:rPr>
              <a:t>: </a:t>
            </a:r>
            <a:r>
              <a:rPr lang="en-US" sz="3000" b="1" dirty="0" err="1" smtClean="0">
                <a:solidFill>
                  <a:srgbClr val="FF0000"/>
                </a:solidFill>
              </a:rPr>
              <a:t>Hạt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mầm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xinh</a:t>
            </a:r>
            <a:endParaRPr lang="en-US" sz="3000" b="1" dirty="0">
              <a:solidFill>
                <a:srgbClr val="FF0000"/>
              </a:solidFill>
            </a:endParaRPr>
          </a:p>
        </p:txBody>
      </p:sp>
      <p:pic>
        <p:nvPicPr>
          <p:cNvPr id="4" name="GieoHat-V.A-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3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375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6367" y="562708"/>
            <a:ext cx="10515600" cy="726696"/>
          </a:xfrm>
        </p:spPr>
        <p:txBody>
          <a:bodyPr>
            <a:normAutofit/>
          </a:bodyPr>
          <a:lstStyle/>
          <a:p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76367" y="1289404"/>
            <a:ext cx="596265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+ </a:t>
            </a:r>
            <a:r>
              <a:rPr lang="en-US" sz="3000" dirty="0" err="1" smtClean="0">
                <a:solidFill>
                  <a:srgbClr val="FF0000"/>
                </a:solidFill>
              </a:rPr>
              <a:t>Cô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vận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động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lần</a:t>
            </a:r>
            <a:r>
              <a:rPr lang="en-US" sz="3000" dirty="0" smtClean="0">
                <a:solidFill>
                  <a:srgbClr val="FF0000"/>
                </a:solidFill>
              </a:rPr>
              <a:t> 1: </a:t>
            </a:r>
            <a:r>
              <a:rPr lang="en-US" sz="3000" dirty="0" err="1" smtClean="0">
                <a:solidFill>
                  <a:srgbClr val="FF0000"/>
                </a:solidFill>
              </a:rPr>
              <a:t>Không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phân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tích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76367" y="2016100"/>
            <a:ext cx="324075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+ </a:t>
            </a:r>
            <a:r>
              <a:rPr lang="en-US" sz="3000" dirty="0" err="1" smtClean="0">
                <a:solidFill>
                  <a:srgbClr val="FF0000"/>
                </a:solidFill>
              </a:rPr>
              <a:t>Cô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vận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động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lần</a:t>
            </a:r>
            <a:r>
              <a:rPr lang="en-US" sz="3000" dirty="0" smtClean="0">
                <a:solidFill>
                  <a:srgbClr val="FF0000"/>
                </a:solidFill>
              </a:rPr>
              <a:t> 2</a:t>
            </a:r>
            <a:endParaRPr lang="en-US" sz="3000" dirty="0">
              <a:solidFill>
                <a:srgbClr val="FF0000"/>
              </a:solidFill>
            </a:endParaRPr>
          </a:p>
        </p:txBody>
      </p:sp>
      <p:pic>
        <p:nvPicPr>
          <p:cNvPr id="5" name="GieoHat-V.A-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27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375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2348670"/>
            <a:ext cx="10515600" cy="163248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ieoHat-V.A-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13120" y="39811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99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75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2493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5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Tai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347505"/>
            <a:ext cx="1175385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*</a:t>
            </a:r>
            <a:r>
              <a:rPr lang="en-US" sz="2400" dirty="0" err="1" smtClean="0">
                <a:solidFill>
                  <a:srgbClr val="FF0000"/>
                </a:solidFill>
              </a:rPr>
              <a:t>Cách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chơi</a:t>
            </a:r>
            <a:r>
              <a:rPr lang="en-US" sz="2400" dirty="0" smtClean="0">
                <a:solidFill>
                  <a:srgbClr val="FF0000"/>
                </a:solidFill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</a:rPr>
              <a:t>Cô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cho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trẻ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đội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mũ</a:t>
            </a:r>
            <a:r>
              <a:rPr lang="en-US" sz="2400" dirty="0" smtClean="0">
                <a:solidFill>
                  <a:srgbClr val="FF0000"/>
                </a:solidFill>
              </a:rPr>
              <a:t> chop </a:t>
            </a:r>
            <a:r>
              <a:rPr lang="en-US" sz="2400" dirty="0" err="1" smtClean="0">
                <a:solidFill>
                  <a:srgbClr val="FF0000"/>
                </a:solidFill>
              </a:rPr>
              <a:t>kín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</a:rPr>
              <a:t>gọi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một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trẻ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khác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đứng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lên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hát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một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bài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hát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bất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kì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  </a:t>
            </a:r>
            <a:r>
              <a:rPr lang="en-US" sz="2400" dirty="0" err="1" smtClean="0">
                <a:solidFill>
                  <a:srgbClr val="FF0000"/>
                </a:solidFill>
              </a:rPr>
              <a:t>Cô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đố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trẻ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đội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mũ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cóp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là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bạn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nào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vừa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hát</a:t>
            </a:r>
            <a:r>
              <a:rPr lang="en-US" sz="2400" dirty="0" smtClean="0">
                <a:solidFill>
                  <a:srgbClr val="FF0000"/>
                </a:solidFill>
              </a:rPr>
              <a:t>.  </a:t>
            </a:r>
            <a:r>
              <a:rPr lang="en-US" sz="2400" dirty="0" err="1" smtClean="0">
                <a:solidFill>
                  <a:srgbClr val="FF0000"/>
                </a:solidFill>
              </a:rPr>
              <a:t>Nếu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trẻ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chưa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đoán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đúng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cô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yêu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cầu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bạn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hát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lại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để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  </a:t>
            </a:r>
            <a:r>
              <a:rPr lang="en-US" sz="2400" dirty="0" err="1" smtClean="0">
                <a:solidFill>
                  <a:srgbClr val="FF0000"/>
                </a:solidFill>
              </a:rPr>
              <a:t>trẻ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đoán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181" y="2547834"/>
            <a:ext cx="7693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* </a:t>
            </a:r>
            <a:r>
              <a:rPr lang="en-US" sz="2400" dirty="0" err="1" smtClean="0">
                <a:solidFill>
                  <a:srgbClr val="FF0000"/>
                </a:solidFill>
              </a:rPr>
              <a:t>Luật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chơi</a:t>
            </a:r>
            <a:r>
              <a:rPr lang="en-US" sz="2400" dirty="0" smtClean="0">
                <a:solidFill>
                  <a:srgbClr val="FF0000"/>
                </a:solidFill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</a:rPr>
              <a:t>Bạn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nào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đoán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đúng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được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thưởng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một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bông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hoa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98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207</Words>
  <Application>Microsoft Office PowerPoint</Application>
  <PresentationFormat>Widescreen</PresentationFormat>
  <Paragraphs>29</Paragraphs>
  <Slides>7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UBND QUẬN LONG BIÊN  TRƯỜNG MẦM NON HOA HƯỚNG DƯƠNG</vt:lpstr>
      <vt:lpstr>Trò chuyện với trẻ về các loại quả và cho trẻ đoán tên bài hát</vt:lpstr>
      <vt:lpstr>Phương pháp, hình thức tổ chức</vt:lpstr>
      <vt:lpstr>Dạy vận động minh họa</vt:lpstr>
      <vt:lpstr>Cô và trẻ cùng vận động theo bài hát</vt:lpstr>
      <vt:lpstr>Nghe hát: Quả</vt:lpstr>
      <vt:lpstr>Trò chơi âm nhạc: Tai ai tinh</vt:lpstr>
    </vt:vector>
  </TitlesOfParts>
  <Company>Tien Ich May Tinh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TRƯỜNG MẦM NON GIA THƯỢNG</dc:title>
  <dc:creator>Le Tien Duat</dc:creator>
  <cp:lastModifiedBy>Techsi.vn</cp:lastModifiedBy>
  <cp:revision>23</cp:revision>
  <dcterms:created xsi:type="dcterms:W3CDTF">2019-03-26T08:53:32Z</dcterms:created>
  <dcterms:modified xsi:type="dcterms:W3CDTF">2023-05-19T02:33:05Z</dcterms:modified>
</cp:coreProperties>
</file>