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1" r:id="rId7"/>
    <p:sldId id="264" r:id="rId8"/>
    <p:sldId id="265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7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1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0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60D2-5E32-4978-A95F-A5998E202FCD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4179-B871-47F3-99A3-544885369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&#7899;p%20m&#7851;u%20gi&#225;o%20b&#233;%20C1\N&#259;m%20h&#7885;c%202020%20-%202021\BGTT\Chi&#7873;m\Th&#225;ng%2010%20-%20T&#244;%20m&#224;u%20&#273;&#7891;%20ch&#417;i%20c&#7911;a%20b&#233;\KARAOKE%20Tr&#432;&#7901;ng%20ch&#250;ng%20ch&#225;u%20l&#224;%20tr&#432;&#7901;ng%20m&#7847;m%20non%20-%20Nh&#7841;c%20Beat%20thi&#7871;u%20nhi%20tuy&#7875;n%20ch&#7885;n%20%5bHD%20720p%5d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file:///D:\L&#7899;p%20m&#7851;u%20gi&#225;o%20b&#233;%20C1\N&#259;m%20h&#7885;c%202020%20-%202021\BGTT\Chi&#7873;m\Th&#225;ng%2010%20-%20T&#244;%20m&#224;u%20&#273;&#7891;%20ch&#417;i%20c&#7911;a%20b&#233;\Yiruma%20&#8211;%20Kiss%20The%20Rain.mp3" TargetMode="Externa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790700" y="64394"/>
            <a:ext cx="6172200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ỦY BAN NHÂN DÂN QUẬN LONG BIÊN</a:t>
            </a:r>
            <a:b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HOA HƯỚNG DƯƠNG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247583" y="3352800"/>
            <a:ext cx="4822736" cy="2548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    :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: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: Hoàng Thu Hà</a:t>
            </a:r>
          </a:p>
          <a:p>
            <a:pPr algn="l"/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l"/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0700" y="1981200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GIÁO ÁN TẠO HÌNH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019550" y="616898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b="1">
              <a:solidFill>
                <a:srgbClr val="873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276600" y="6096000"/>
            <a:ext cx="2385811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2022 - 2023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CC650-2DB3-B9D3-2164-066940144A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53" y="897803"/>
            <a:ext cx="1083397" cy="108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RAOKE Trường chúng cháu là trường mầm non - Nhạc Beat thiếu nhi tuyển chọn [HD 720p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0" y="381000"/>
            <a:ext cx="8001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838200"/>
            <a:ext cx="36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I. Mục đích - Yêu cầu: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098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Kiến thức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352800"/>
            <a:ext cx="5227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Kỹ năng: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495800"/>
            <a:ext cx="4296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+mj-lt"/>
              </a:rPr>
              <a:t>3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vi-VN" sz="2000" b="1" dirty="0">
                <a:solidFill>
                  <a:srgbClr val="002060"/>
                </a:solidFill>
                <a:latin typeface="+mj-lt"/>
              </a:rPr>
              <a:t> Thái độ: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475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II, Chuẩn bị:</a:t>
            </a:r>
            <a:endParaRPr lang="en-U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794802"/>
            <a:ext cx="5410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Đồ dùng của cô:</a:t>
            </a:r>
          </a:p>
          <a:p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dùng của trẻ 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Kim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dirty="0"/>
              <a:t> </a:t>
            </a:r>
            <a:endParaRPr lang="en-US" sz="2000" dirty="0"/>
          </a:p>
          <a:p>
            <a:pPr marL="285750" indent="-285750">
              <a:buFontTx/>
              <a:buChar char="-"/>
            </a:pPr>
            <a:endParaRPr lang="vi-VN" sz="2000" dirty="0"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7800"/>
            <a:ext cx="609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Ổn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định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tổ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chức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: 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Cô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trò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chuyện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về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đồ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chơi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trong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lớp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bé</a:t>
            </a:r>
            <a:r>
              <a:rPr lang="en-US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5817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76356" cy="594360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a) Hướng dẫn tập thể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0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063392_2147149982257562_488951175899512832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3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oNgayMoi-Dangcapnhat_34pv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95579" y="6096000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143000"/>
            <a:ext cx="762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Yiruma – Kiss The Rain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tretch>
            <a:fillRect/>
          </a:stretch>
        </p:blipFill>
        <p:spPr>
          <a:xfrm>
            <a:off x="4800600" y="48006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60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72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8458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0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19200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“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non”</a:t>
            </a:r>
          </a:p>
        </p:txBody>
      </p:sp>
    </p:spTree>
    <p:extLst>
      <p:ext uri="{BB962C8B-B14F-4D97-AF65-F5344CB8AC3E}">
        <p14:creationId xmlns:p14="http://schemas.microsoft.com/office/powerpoint/2010/main" val="390084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476</Words>
  <Application>Microsoft Office PowerPoint</Application>
  <PresentationFormat>On-screen Show (4:3)</PresentationFormat>
  <Paragraphs>55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Thị Ngọc Anh</cp:lastModifiedBy>
  <cp:revision>49</cp:revision>
  <dcterms:created xsi:type="dcterms:W3CDTF">2018-10-01T14:03:25Z</dcterms:created>
  <dcterms:modified xsi:type="dcterms:W3CDTF">2023-04-29T15:24:58Z</dcterms:modified>
</cp:coreProperties>
</file>