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20"/>
  </p:notesMasterIdLst>
  <p:handoutMasterIdLst>
    <p:handoutMasterId r:id="rId21"/>
  </p:handoutMasterIdLst>
  <p:sldIdLst>
    <p:sldId id="307" r:id="rId6"/>
    <p:sldId id="256" r:id="rId7"/>
    <p:sldId id="288" r:id="rId8"/>
    <p:sldId id="295" r:id="rId9"/>
    <p:sldId id="296" r:id="rId10"/>
    <p:sldId id="297" r:id="rId11"/>
    <p:sldId id="298" r:id="rId12"/>
    <p:sldId id="299" r:id="rId13"/>
    <p:sldId id="303" r:id="rId14"/>
    <p:sldId id="302" r:id="rId15"/>
    <p:sldId id="301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5274" autoAdjust="0"/>
  </p:normalViewPr>
  <p:slideViewPr>
    <p:cSldViewPr snapToGrid="0">
      <p:cViewPr varScale="1">
        <p:scale>
          <a:sx n="114" d="100"/>
          <a:sy n="114" d="100"/>
        </p:scale>
        <p:origin x="348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4/29/2023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4/29/2023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91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1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85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4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94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198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86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25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85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89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5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4/29/2023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4/29/2023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4/29/2023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4/29/2023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4/29/2023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4/29/2023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27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78910"/>
              </p:ext>
            </p:extLst>
          </p:nvPr>
        </p:nvGraphicFramePr>
        <p:xfrm>
          <a:off x="2314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UBND </a:t>
                      </a: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</a:t>
                      </a:r>
                      <a:r>
                        <a:rPr lang="en-US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HOA HƯỚNG DƯƠNG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3442"/>
              </p:ext>
            </p:extLst>
          </p:nvPr>
        </p:nvGraphicFramePr>
        <p:xfrm>
          <a:off x="2974976" y="2347914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VĂN HỌC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4457701" y="3824288"/>
            <a:ext cx="5889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 tài: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“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Thỏ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bông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ốm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 lượng: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18 - 20</a:t>
            </a: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trẻ</a:t>
            </a:r>
            <a:r>
              <a:rPr kumimoji="0" lang="vi-V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Thời gian: 25-30 phút</a:t>
            </a:r>
            <a:r>
              <a:rPr kumimoji="0" lang="vi-V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 viên: Nguyễn Thị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Hằng</a:t>
            </a:r>
            <a:endParaRPr kumimoji="0" lang="vi-V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95500" y="6391276"/>
          <a:ext cx="7886700" cy="28257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2022-2023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367" marB="34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ACFC558-F29C-4A89-2C54-7E9EDFD32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248" y="1060450"/>
            <a:ext cx="1301353" cy="13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6110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4849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Trong bài thơ có những nhân vật nào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21" t="19792" r="35305" b="18655"/>
          <a:stretch/>
        </p:blipFill>
        <p:spPr>
          <a:xfrm>
            <a:off x="2507673" y="1800253"/>
            <a:ext cx="6802581" cy="38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4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Thỏ Bông bị làm sao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2382981" y="1943369"/>
            <a:ext cx="6042373" cy="3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56596" y="457201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Ai đã Thỏ Bông đến bệnh viện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48" t="19792" r="35945" b="20739"/>
          <a:stretch/>
        </p:blipFill>
        <p:spPr>
          <a:xfrm>
            <a:off x="2348778" y="1620982"/>
            <a:ext cx="6677891" cy="37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56596" y="457201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Thỏ Bông đã nói gì với bác sĩ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91" t="19603" r="37435" b="18656"/>
          <a:stretch/>
        </p:blipFill>
        <p:spPr>
          <a:xfrm>
            <a:off x="2556596" y="1510145"/>
            <a:ext cx="6403878" cy="36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7941" y="512619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Bác sĩ kết luận Thỏ Bông bị làm sao?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21" t="19792" r="35305" b="18655"/>
          <a:stretch/>
        </p:blipFill>
        <p:spPr>
          <a:xfrm>
            <a:off x="2507673" y="1800253"/>
            <a:ext cx="6802581" cy="38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011382"/>
            <a:ext cx="8416203" cy="1416896"/>
          </a:xfrm>
        </p:spPr>
        <p:txBody>
          <a:bodyPr/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Thơ: Thỏ Bông bị ốm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-1" y="0"/>
            <a:ext cx="12192001" cy="68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8" t="19792" r="35945" b="207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45" t="20170" r="36796" b="2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91" t="19603" r="37435" b="186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04" t="26041" r="34241" b="21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2" t="19792" r="35305" b="18655"/>
          <a:stretch/>
        </p:blipFill>
        <p:spPr>
          <a:xfrm>
            <a:off x="-193964" y="0"/>
            <a:ext cx="12385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Bài thơ cô vừa đọc có tên là gì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2382981" y="1943369"/>
            <a:ext cx="6042373" cy="3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40262f94-9f35-4ac3-9a90-690165a166b7"/>
    <ds:schemaRef ds:uri="http://schemas.microsoft.com/office/2006/documentManagement/types"/>
    <ds:schemaRef ds:uri="http://purl.org/dc/terms/"/>
    <ds:schemaRef ds:uri="http://schemas.microsoft.com/office/2006/metadata/properties"/>
    <ds:schemaRef ds:uri="a4f35948-e619-41b3-aa29-22878b09cfd2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20</TotalTime>
  <Words>119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Cambria</vt:lpstr>
      <vt:lpstr>Times New Roman</vt:lpstr>
      <vt:lpstr>Back to School 16x9</vt:lpstr>
      <vt:lpstr>Office Theme</vt:lpstr>
      <vt:lpstr>PowerPoint Presentation</vt:lpstr>
      <vt:lpstr>Thơ: Thỏ Bông bị ốm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Thơ: Thỏ Bông bị ốm</dc:title>
  <dc:creator>Hồng Thuyết</dc:creator>
  <cp:lastModifiedBy>Vũ Thị Ngọc Anh</cp:lastModifiedBy>
  <cp:revision>6</cp:revision>
  <dcterms:created xsi:type="dcterms:W3CDTF">2022-10-06T13:51:45Z</dcterms:created>
  <dcterms:modified xsi:type="dcterms:W3CDTF">2023-04-29T15:38:09Z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