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91" r:id="rId4"/>
    <p:sldId id="257" r:id="rId5"/>
    <p:sldId id="282" r:id="rId6"/>
    <p:sldId id="293" r:id="rId7"/>
    <p:sldId id="294" r:id="rId8"/>
    <p:sldId id="299" r:id="rId9"/>
    <p:sldId id="295" r:id="rId10"/>
    <p:sldId id="287" r:id="rId11"/>
    <p:sldId id="288" r:id="rId12"/>
    <p:sldId id="297" r:id="rId13"/>
    <p:sldId id="298" r:id="rId14"/>
    <p:sldId id="29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gif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audio" Target="../media/audio12.wav"/><Relationship Id="rId12" Type="http://schemas.microsoft.com/office/2007/relationships/hdphoto" Target="../media/hdphoto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32.png"/><Relationship Id="rId5" Type="http://schemas.openxmlformats.org/officeDocument/2006/relationships/audio" Target="../media/audio10.wav"/><Relationship Id="rId10" Type="http://schemas.openxmlformats.org/officeDocument/2006/relationships/image" Target="../media/image31.gif"/><Relationship Id="rId4" Type="http://schemas.openxmlformats.org/officeDocument/2006/relationships/audio" Target="../media/audio5.wav"/><Relationship Id="rId9" Type="http://schemas.openxmlformats.org/officeDocument/2006/relationships/image" Target="../media/image30.gif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8.jp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image" Target="../media/image36.jpg"/><Relationship Id="rId5" Type="http://schemas.openxmlformats.org/officeDocument/2006/relationships/audio" Target="../media/audio6.wav"/><Relationship Id="rId10" Type="http://schemas.openxmlformats.org/officeDocument/2006/relationships/image" Target="../media/image35.jpeg"/><Relationship Id="rId4" Type="http://schemas.openxmlformats.org/officeDocument/2006/relationships/audio" Target="../media/audio5.wav"/><Relationship Id="rId9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microsoft.com/office/2007/relationships/hdphoto" Target="../media/hdphoto3.wdp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4" y="-16027"/>
            <a:ext cx="9177180" cy="6874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8699" y="3356182"/>
            <a:ext cx="5031020" cy="4103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nhận thức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233" y="3886469"/>
            <a:ext cx="8549952" cy="33083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 TRẺ XÁC ĐỊNH PHÍA TRÊN – PHÍA DƯỚI CỦA BẠN KHÁC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6547" y="4877195"/>
            <a:ext cx="46805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 MGN </a:t>
            </a:r>
            <a:r>
              <a:rPr lang="vi-VN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5 </a:t>
            </a:r>
            <a:r>
              <a:rPr lang="en-US" sz="24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0697" y="633579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2022 - 2023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8248" y="476497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TRƯỜNG MẦM NON HOA HƯỚNG DƯƠNG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26" y="1379485"/>
            <a:ext cx="1600957" cy="16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00" y="1535111"/>
            <a:ext cx="6410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: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Nhìn nhanh nhớ giỏi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58129"/>
            <a:ext cx="3010644" cy="26761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50433" y="2010236"/>
            <a:ext cx="2896069" cy="9401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771800" y="2391534"/>
            <a:ext cx="2103981" cy="4700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5" y="6029552"/>
            <a:ext cx="816735" cy="701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79" y="5821741"/>
            <a:ext cx="484221" cy="415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73" y="5699517"/>
            <a:ext cx="525995" cy="4514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3" y="407702"/>
            <a:ext cx="1449220" cy="13767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93" y="5782729"/>
            <a:ext cx="484221" cy="415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0" y="5735373"/>
            <a:ext cx="484221" cy="415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764800"/>
            <a:ext cx="525995" cy="451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57" y="5928588"/>
            <a:ext cx="525995" cy="45147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899592" y="1556792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Ông Mặt Tr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6" grpId="0" animBg="1"/>
      <p:bldP spid="7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r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13464"/>
            <a:ext cx="2348481" cy="3051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88" y="5855213"/>
            <a:ext cx="653416" cy="653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35" y="6044412"/>
            <a:ext cx="581531" cy="581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5" b="89943" l="833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29390" b="33414"/>
          <a:stretch/>
        </p:blipFill>
        <p:spPr>
          <a:xfrm flipH="1">
            <a:off x="3059832" y="3125779"/>
            <a:ext cx="733886" cy="103208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7415" y="2132856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16777" y="6011626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65" y="6181921"/>
            <a:ext cx="662772" cy="568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79" y="6142909"/>
            <a:ext cx="662772" cy="5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dưới của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dưới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49" y="2266969"/>
            <a:ext cx="3384376" cy="3008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616">
            <a:off x="6790541" y="-39235"/>
            <a:ext cx="1052736" cy="105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4" y="17159"/>
            <a:ext cx="1234547" cy="137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77" y="-1247008"/>
            <a:ext cx="2717444" cy="217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91" y="-1319540"/>
            <a:ext cx="2717444" cy="2173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0121"/>
            <a:ext cx="1234547" cy="1373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62809"/>
            <a:ext cx="1234547" cy="123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18471"/>
            <a:ext cx="861611" cy="8616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30" y="4996100"/>
            <a:ext cx="861611" cy="86161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694380" y="1978598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hùm 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on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7784" y="2334886"/>
            <a:ext cx="3770604" cy="2279268"/>
            <a:chOff x="2483768" y="553128"/>
            <a:chExt cx="4392488" cy="2778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5133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77945"/>
                </a:avLst>
              </a:prstTxWarp>
              <a:spAutoFit/>
            </a:bodyPr>
            <a:lstStyle/>
            <a:p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Ở nhà chủ nhật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96" y="17008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arrington" pitchFamily="82" charset="0"/>
              </a:rPr>
              <a:t>Chương trình:</a:t>
            </a:r>
            <a:endParaRPr lang="en-US" sz="28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arringto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7080" y="3284984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2: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Ôn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dưới của bản thân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1635" y="2636912"/>
            <a:ext cx="68932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3</a:t>
            </a:r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phía dưới của bạn khác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4"/>
              </a:clrFrom>
              <a:clrTo>
                <a:srgbClr val="F6F6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007155" cy="58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636911"/>
            <a:ext cx="3163142" cy="2608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14" y="1844824"/>
            <a:ext cx="3346301" cy="334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6667" l="10000" r="90000">
                        <a14:backgroundMark x1="46167" y1="41500" x2="48500" y2="7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10359" b="29761"/>
          <a:stretch/>
        </p:blipFill>
        <p:spPr>
          <a:xfrm rot="20212963">
            <a:off x="12675" y="2644365"/>
            <a:ext cx="2250246" cy="22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08 0.0821 C -0.18403 0.09736 -0.19097 0.10615 -0.20104 0.1147 C -0.20486 0.1221 -0.21007 0.12419 -0.21545 0.12927 C -0.2283 0.14176 -0.24479 0.15171 -0.25972 0.16003 C -0.26337 0.16188 -0.26754 0.16188 -0.27118 0.16373 C -0.29115 0.17437 -0.275 0.16674 -0.28976 0.17622 C -0.29115 0.17715 -0.29254 0.17761 -0.2941 0.1783 C -0.29636 0.17923 -0.29896 0.18038 -0.30122 0.18177 C -0.3158 0.19172 -0.30399 0.18709 -0.31545 0.19079 C -0.31649 0.19287 -0.31702 0.19519 -0.3184 0.19634 C -0.31945 0.19773 -0.32257 0.19819 -0.32257 0.19819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5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765E-6 C 0.01927 -0.02244 0.03941 -0.04418 0.0585 -0.06591 C 0.071 -0.08025 0.08177 -0.09529 0.09479 -0.10754 C 0.10555 -0.11818 0.11822 -0.13784 0.13107 -0.14339 C 0.13767 -0.15171 0.14739 -0.15773 0.15607 -0.16166 C 0.17343 -0.18455 0.19826 -0.18525 0.2217 -0.18825 C 0.23906 -0.19658 0.26007 -0.19959 0.27829 -0.20329 C 0.28975 -0.20861 0.30104 -0.21346 0.3125 -0.21832 C 0.31736 -0.2204 0.32361 -0.22711 0.32847 -0.22711 " pathEditMode="relative" rAng="0" ptsTypes="ffffffff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11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a đình gấu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55782" y="5029200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0000">
                        <a14:backgroundMark x1="33594" y1="85156" x2="70000" y2="86563"/>
                        <a14:backgroundMark x1="48594" y1="65156" x2="48594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69626"/>
            <a:ext cx="3048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503023"/>
            <a:ext cx="1905000" cy="242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56" y="5501468"/>
            <a:ext cx="940344" cy="1316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26" y="4085897"/>
            <a:ext cx="1114162" cy="1114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294895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83989" y="629030"/>
            <a:ext cx="940311" cy="78918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211960" y="836712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12" y="1360907"/>
            <a:ext cx="940344" cy="1316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5" y="1526131"/>
            <a:ext cx="1114162" cy="1114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56" y="264029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169626"/>
            <a:ext cx="940311" cy="7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2764</TotalTime>
  <Words>130</Words>
  <Application>Microsoft Office PowerPoint</Application>
  <PresentationFormat>On-screen Show (4:3)</PresentationFormat>
  <Paragraphs>37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Harrington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Vũ Thị Ngọc Anh</cp:lastModifiedBy>
  <cp:revision>95</cp:revision>
  <dcterms:created xsi:type="dcterms:W3CDTF">2019-05-03T04:06:50Z</dcterms:created>
  <dcterms:modified xsi:type="dcterms:W3CDTF">2023-03-29T16:02:12Z</dcterms:modified>
</cp:coreProperties>
</file>