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3" r:id="rId3"/>
    <p:sldId id="267" r:id="rId4"/>
    <p:sldId id="261" r:id="rId5"/>
    <p:sldId id="277" r:id="rId6"/>
    <p:sldId id="282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C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49D-888D-483D-B839-06C5A2B431C4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19BD-F8A4-478D-AD80-710B3A773C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983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49D-888D-483D-B839-06C5A2B431C4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19BD-F8A4-478D-AD80-710B3A773C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175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49D-888D-483D-B839-06C5A2B431C4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19BD-F8A4-478D-AD80-710B3A773C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255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49D-888D-483D-B839-06C5A2B431C4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19BD-F8A4-478D-AD80-710B3A773C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907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49D-888D-483D-B839-06C5A2B431C4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19BD-F8A4-478D-AD80-710B3A773C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840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49D-888D-483D-B839-06C5A2B431C4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19BD-F8A4-478D-AD80-710B3A773C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150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49D-888D-483D-B839-06C5A2B431C4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19BD-F8A4-478D-AD80-710B3A773C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184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49D-888D-483D-B839-06C5A2B431C4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19BD-F8A4-478D-AD80-710B3A773C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5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49D-888D-483D-B839-06C5A2B431C4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19BD-F8A4-478D-AD80-710B3A773C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241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49D-888D-483D-B839-06C5A2B431C4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19BD-F8A4-478D-AD80-710B3A773C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979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C49D-888D-483D-B839-06C5A2B431C4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19BD-F8A4-478D-AD80-710B3A773C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494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CC49D-888D-483D-B839-06C5A2B431C4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A19BD-F8A4-478D-AD80-710B3A773C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10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gif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7.gif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40"/>
            <a:ext cx="12192000" cy="6811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1577" y="-12269"/>
            <a:ext cx="12279086" cy="101681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75416"/>
            <a:ext cx="11913185" cy="666138"/>
          </a:xfrm>
        </p:spPr>
        <p:txBody>
          <a:bodyPr>
            <a:normAutofit lnSpcReduction="10000"/>
          </a:bodyPr>
          <a:lstStyle/>
          <a:p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0331" y="1020464"/>
            <a:ext cx="1352521" cy="13514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54612" y="4076455"/>
            <a:ext cx="7950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THỨC_LỨA TUỔI MẪU GIÁO NHỠ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1937" y="48363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47639" y="6417563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2022-2023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3706" y="2987000"/>
            <a:ext cx="10512814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0" y="1988769"/>
            <a:ext cx="9886951" cy="6109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1" y="2981947"/>
            <a:ext cx="1992802" cy="1127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06" y="1988769"/>
            <a:ext cx="1963532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89" y="687221"/>
            <a:ext cx="1446192" cy="16540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21" y="2341249"/>
            <a:ext cx="3032285" cy="20215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09" y="1333445"/>
            <a:ext cx="1163110" cy="15125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9572">
            <a:off x="2040045" y="1228723"/>
            <a:ext cx="613589" cy="20587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85" y="2341249"/>
            <a:ext cx="2281784" cy="43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5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6410" y="2819852"/>
            <a:ext cx="61390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Tìm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đôi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49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0938" y1="41875" x2="23594" y2="47708"/>
                        <a14:foregroundMark x1="20156" y1="40417" x2="21719" y2="46667"/>
                        <a14:foregroundMark x1="29219" y1="61250" x2="30312" y2="66042"/>
                        <a14:foregroundMark x1="27344" y1="59167" x2="30469" y2="66042"/>
                        <a14:backgroundMark x1="29531" y1="67083" x2="41406" y2="77500"/>
                        <a14:backgroundMark x1="38281" y1="71667" x2="42656" y2="74792"/>
                        <a14:backgroundMark x1="22969" y1="54375" x2="30938" y2="6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24" y="-144414"/>
            <a:ext cx="4981070" cy="3735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9572">
            <a:off x="5556535" y="3600967"/>
            <a:ext cx="962330" cy="2439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" y="3243883"/>
            <a:ext cx="2109788" cy="2808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08" y="3243883"/>
            <a:ext cx="3626779" cy="2864806"/>
          </a:xfrm>
          <a:prstGeom prst="rect">
            <a:avLst/>
          </a:prstGeom>
        </p:spPr>
      </p:pic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2360460" cy="132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0.02748 -0.606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09" y="-995977"/>
            <a:ext cx="4827485" cy="4574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01" y="3979760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05" y="3770057"/>
            <a:ext cx="2067847" cy="20678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04" y="4423900"/>
            <a:ext cx="2105025" cy="1181100"/>
          </a:xfrm>
          <a:prstGeom prst="rect">
            <a:avLst/>
          </a:prstGeom>
        </p:spPr>
      </p:pic>
      <p:pic>
        <p:nvPicPr>
          <p:cNvPr id="7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2360460" cy="132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2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10807 -0.615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91" y="130431"/>
            <a:ext cx="3229896" cy="2745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98606" y="130432"/>
            <a:ext cx="5471652" cy="274550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8" y="3897117"/>
            <a:ext cx="3484718" cy="2560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48" y="3894980"/>
            <a:ext cx="2553776" cy="2562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724" y="3894980"/>
            <a:ext cx="2426110" cy="2426110"/>
          </a:xfrm>
          <a:prstGeom prst="rect">
            <a:avLst/>
          </a:prstGeom>
        </p:spPr>
      </p:pic>
      <p:pic>
        <p:nvPicPr>
          <p:cNvPr id="9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2360460" cy="132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9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45743 -0.53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-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54</Words>
  <Application>Microsoft Office PowerPoint</Application>
  <PresentationFormat>Widescreen</PresentationFormat>
  <Paragraphs>7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HOA HƯỚNG DƯƠNG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Vũ Thị Ngọc Anh</cp:lastModifiedBy>
  <cp:revision>57</cp:revision>
  <dcterms:created xsi:type="dcterms:W3CDTF">2018-10-31T09:25:52Z</dcterms:created>
  <dcterms:modified xsi:type="dcterms:W3CDTF">2023-03-29T16:05:45Z</dcterms:modified>
</cp:coreProperties>
</file>