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8" r:id="rId4"/>
    <p:sldId id="275" r:id="rId5"/>
    <p:sldId id="272" r:id="rId6"/>
    <p:sldId id="259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CC8"/>
    <a:srgbClr val="F868DD"/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ngthuy.mnhtt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7205" y="2025103"/>
            <a:ext cx="686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722" y="256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69" y="935010"/>
            <a:ext cx="840306" cy="840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0758" y="2805278"/>
            <a:ext cx="7817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TRONG PHẠM VI 3</a:t>
            </a:r>
            <a:endParaRPr lang="en-US" sz="3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808" y="3730331"/>
            <a:ext cx="60089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Lĩnh vực: Phát triển nhận thức</a:t>
            </a:r>
          </a:p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Lứa tuổi:  Mẫu giáo bé 3- 4 tuổi</a:t>
            </a:r>
          </a:p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Giáo viên: </a:t>
            </a:r>
            <a:r>
              <a:rPr lang="vi-VN" sz="2000" b="1" dirty="0" smtClean="0">
                <a:solidFill>
                  <a:srgbClr val="F40CC8"/>
                </a:solidFill>
                <a:latin typeface="+mj-lt"/>
              </a:rPr>
              <a:t>Đặng Thị Thu Thủy</a:t>
            </a:r>
          </a:p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Email: </a:t>
            </a:r>
            <a:r>
              <a:rPr lang="vi-VN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hlinkClick r:id="rId4"/>
              </a:rPr>
              <a:t>dangthuy.mnhtt@gmail.com</a:t>
            </a:r>
            <a:endParaRPr lang="vi-VN" sz="2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Trường MN Hoa Hướng Dương( Quận Long Biên)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7914" y="6317672"/>
            <a:ext cx="279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Năm học: 2022 - 2023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3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3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hlinkClick r:id="rId3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hlinkClick r:id="rId4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4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hlinkClick r:id="rId4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>
            <a:hlinkClick r:id="rId3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7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997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144" y="2562348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4668302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2997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58186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071" y="2562348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56234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485" y="2664003"/>
            <a:ext cx="6299986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016" y="466830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4778292"/>
            <a:ext cx="2021910" cy="20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7 -0.00231 L 0.2416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5 0.00069 L 0.41631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8 -0.0044 L 0.56272 -0.00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344E-7 -2.22222E-6 L 0.2316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43E-7 -2.22222E-6 L 0.37137 -0.0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715E-6 -2.22222E-6 L 0.5523 -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853E-6 7.40741E-7 L 0.22769 -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2858E-7 7.40741E-7 L 0.39065 -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717E-6 -0.0162 L 0.57952 -0.03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5160" y="759656"/>
            <a:ext cx="3329192" cy="53860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400" b="1" dirty="0" smtClean="0">
                <a:latin typeface=".VnAvant" panose="020B7200000000000000" pitchFamily="34" charset="0"/>
              </a:rPr>
              <a:t>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4" y="58186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7" y="2695576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0" y="4836090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6" y="58186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0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98" y="2640387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8" y="2695964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7029" y="2664003"/>
            <a:ext cx="630744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87" y="490264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4969507"/>
            <a:ext cx="2021910" cy="20219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28154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9373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53419" y="7551683"/>
            <a:ext cx="1177447" cy="208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1666 L 0.20143 -1.0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5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1485 -0.731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9076 -0.41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" y="67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8141" y="3028452"/>
            <a:ext cx="47067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Số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3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bí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ẩ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6824" y="1679929"/>
            <a:ext cx="4029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vi-VN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endParaRPr lang="en-US" sz="7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 rot="20394185">
            <a:off x="1339641" y="1614152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06547" y="295367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85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36</cp:revision>
  <dcterms:created xsi:type="dcterms:W3CDTF">2017-10-28T06:42:00Z</dcterms:created>
  <dcterms:modified xsi:type="dcterms:W3CDTF">2023-03-14T05:38:23Z</dcterms:modified>
</cp:coreProperties>
</file>