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Mầm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Non </a:t>
            </a:r>
            <a:r>
              <a:rPr lang="en-US" sz="2400" b="1" dirty="0" err="1" smtClean="0">
                <a:solidFill>
                  <a:schemeClr val="accent1"/>
                </a:solidFill>
              </a:rPr>
              <a:t>Hoa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Hướng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Dương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trưa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tối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4-5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Đặng</a:t>
            </a:r>
            <a:r>
              <a:rPr lang="en-US" sz="2400" b="1" dirty="0" smtClean="0">
                <a:solidFill>
                  <a:srgbClr val="FF0000"/>
                </a:solidFill>
              </a:rPr>
              <a:t> Mai </a:t>
            </a:r>
            <a:r>
              <a:rPr lang="en-US" sz="2400" b="1" dirty="0" err="1" smtClean="0">
                <a:solidFill>
                  <a:srgbClr val="FF0000"/>
                </a:solidFill>
              </a:rPr>
              <a:t>Trang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406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92</cp:revision>
  <dcterms:created xsi:type="dcterms:W3CDTF">2006-08-16T00:00:00Z</dcterms:created>
  <dcterms:modified xsi:type="dcterms:W3CDTF">2023-03-09T08:04:34Z</dcterms:modified>
</cp:coreProperties>
</file>