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1" r:id="rId3"/>
    <p:sldId id="257" r:id="rId4"/>
    <p:sldId id="258" r:id="rId5"/>
    <p:sldId id="259" r:id="rId6"/>
    <p:sldId id="260" r:id="rId7"/>
    <p:sldId id="284" r:id="rId8"/>
    <p:sldId id="287" r:id="rId9"/>
    <p:sldId id="288" r:id="rId10"/>
    <p:sldId id="291" r:id="rId11"/>
    <p:sldId id="289" r:id="rId12"/>
    <p:sldId id="296" r:id="rId13"/>
    <p:sldId id="298" r:id="rId14"/>
    <p:sldId id="261" r:id="rId15"/>
    <p:sldId id="278" r:id="rId16"/>
    <p:sldId id="263" r:id="rId17"/>
    <p:sldId id="300" r:id="rId18"/>
    <p:sldId id="286" r:id="rId19"/>
  </p:sldIdLst>
  <p:sldSz cx="18288000" cy="10287000"/>
  <p:notesSz cx="6858000" cy="9144000"/>
  <p:embeddedFontLst>
    <p:embeddedFont>
      <p:font typeface="Baloo" panose="020B0604020202020204" charset="0"/>
      <p:regular r:id="rId21"/>
    </p:embeddedFont>
    <p:embeddedFont>
      <p:font typeface="Nunito Sans Bold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 Sans Regular" panose="020B0604020202020204" charset="0"/>
      <p:regular r:id="rId27"/>
    </p:embeddedFont>
    <p:embeddedFont>
      <p:font typeface="#9Slide03 Arima Madurai ExtraBo" panose="020B0604020202020204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10.m4a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5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5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19.svg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715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162300"/>
            <a:ext cx="11887200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NHẬN THỨC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– 4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467600" y="1525607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19600" y="7569191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7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6774" y="2117022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tròn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vuông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313597"/>
            <a:ext cx="15744892" cy="5548908"/>
            <a:chOff x="-2209621" y="-2076383"/>
            <a:chExt cx="20993190" cy="7398544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065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tròn?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492053"/>
              <a:ext cx="10386987" cy="3830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144045"/>
            <a:ext cx="17077422" cy="5734148"/>
            <a:chOff x="-2209621" y="-2302452"/>
            <a:chExt cx="22769896" cy="7645533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vuông?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512972"/>
              <a:ext cx="10869408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72411" y="544503"/>
            <a:ext cx="15685043" cy="6751755"/>
            <a:chOff x="0" y="-1874705"/>
            <a:chExt cx="20601214" cy="8562259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43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tròn</a:t>
              </a:r>
              <a:r>
                <a:rPr lang="en-US" sz="4000" dirty="0" smtClean="0">
                  <a:solidFill>
                    <a:srgbClr val="FF0000"/>
                  </a:solidFill>
                  <a:latin typeface="+mj-lt"/>
                </a:rPr>
                <a:t>?</a:t>
              </a: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 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15784" y="-1874705"/>
              <a:ext cx="19885430" cy="1561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561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360251">
            <a:off x="15534164" y="2883738"/>
            <a:ext cx="1106977" cy="1054641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7" name="Freeform 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47800" y="3154116"/>
            <a:ext cx="1493627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Kết thúc bài học</a:t>
            </a:r>
          </a:p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Hẹn gặp lại các con!</a:t>
            </a:r>
            <a:endParaRPr lang="vi-VN" sz="8800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3762836" y="8945053"/>
            <a:ext cx="3741649" cy="49378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52" name="Group 4"/>
          <p:cNvGrpSpPr>
            <a:grpSpLocks noChangeAspect="1"/>
          </p:cNvGrpSpPr>
          <p:nvPr/>
        </p:nvGrpSpPr>
        <p:grpSpPr>
          <a:xfrm rot="20774643">
            <a:off x="2471715" y="2300550"/>
            <a:ext cx="1106977" cy="1054641"/>
            <a:chOff x="0" y="0"/>
            <a:chExt cx="1772920" cy="1689100"/>
          </a:xfrm>
        </p:grpSpPr>
        <p:sp>
          <p:nvSpPr>
            <p:cNvPr id="53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33353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147" y="597428"/>
            <a:ext cx="1135436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6956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nay!!!</a:t>
            </a:r>
            <a:endParaRPr lang="en-US" sz="69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756194">
            <a:off x="8590512" y="-268373"/>
            <a:ext cx="1106977" cy="1054641"/>
            <a:chOff x="0" y="0"/>
            <a:chExt cx="1772920" cy="1689100"/>
          </a:xfrm>
        </p:grpSpPr>
        <p:sp>
          <p:nvSpPr>
            <p:cNvPr id="4" name="Freeform 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2545" y="1111862"/>
            <a:ext cx="1067174" cy="1099920"/>
            <a:chOff x="0" y="0"/>
            <a:chExt cx="1614170" cy="1663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5642307">
            <a:off x="6292658" y="9418410"/>
            <a:ext cx="1067174" cy="1099920"/>
            <a:chOff x="0" y="0"/>
            <a:chExt cx="1614170" cy="1663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-370222" y="5959427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1687068">
            <a:off x="1555206" y="9577484"/>
            <a:ext cx="900588" cy="900588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268461">
            <a:off x="4382112" y="-19493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80632" y="7893993"/>
            <a:ext cx="4222698" cy="55727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49817">
            <a:off x="10328011" y="1637389"/>
            <a:ext cx="6327940" cy="5856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8931" y="114300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541676" y="3812854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96200" y="2074112"/>
            <a:ext cx="10076423" cy="4926621"/>
            <a:chOff x="0" y="187325"/>
            <a:chExt cx="11035495" cy="6568826"/>
          </a:xfrm>
        </p:grpSpPr>
        <p:sp>
          <p:nvSpPr>
            <p:cNvPr id="7" name="TextBox 7"/>
            <p:cNvSpPr txBox="1"/>
            <p:nvPr/>
          </p:nvSpPr>
          <p:spPr>
            <a:xfrm>
              <a:off x="255573" y="4232384"/>
              <a:ext cx="10779922" cy="2523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ts val="3045"/>
                </a:lnSpc>
                <a:spcBef>
                  <a:spcPct val="0"/>
                </a:spcBef>
              </a:pPr>
              <a:endParaRPr lang="en-US" sz="2400" dirty="0">
                <a:solidFill>
                  <a:srgbClr val="002060"/>
                </a:solidFill>
                <a:latin typeface="Nunito Sans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7325"/>
              <a:ext cx="10779922" cy="319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835"/>
                </a:lnSpc>
                <a:spcBef>
                  <a:spcPct val="0"/>
                </a:spcBef>
              </a:pPr>
              <a:r>
                <a:rPr lang="en-US" sz="66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chuẩn bị những thứ sau trước khi chúng ta bắt đầu</a:t>
              </a:r>
              <a:endPara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2183" y="269749"/>
            <a:ext cx="92961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8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đích, yêu cầu:</a:t>
            </a:r>
            <a:endParaRPr 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biết c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Giáo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vi-VN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95874" y="1482968"/>
            <a:ext cx="148209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600" dirty="0">
                <a:solidFill>
                  <a:srgbClr val="FF0000"/>
                </a:solidFill>
                <a:latin typeface="+mj-lt"/>
                <a:cs typeface="Baloo" charset="0"/>
              </a:rPr>
              <a:t>.</a:t>
            </a:r>
            <a:r>
              <a:rPr lang="vi-VN" sz="9600" dirty="0" smtClean="0">
                <a:solidFill>
                  <a:srgbClr val="FF0000"/>
                </a:solidFill>
                <a:latin typeface="+mj-lt"/>
                <a:cs typeface="Baloo" charset="0"/>
              </a:rPr>
              <a:t> </a:t>
            </a:r>
            <a:r>
              <a:rPr lang="vi-VN" sz="9600" dirty="0" smtClean="0">
                <a:solidFill>
                  <a:srgbClr val="FF0000"/>
                </a:solidFill>
                <a:latin typeface="+mj-lt"/>
                <a:cs typeface="Baloo" charset="0"/>
              </a:rPr>
              <a:t>Ổn </a:t>
            </a:r>
            <a:r>
              <a:rPr lang="vi-VN" sz="9600" dirty="0" smtClean="0">
                <a:solidFill>
                  <a:srgbClr val="FF0000"/>
                </a:solidFill>
                <a:latin typeface="+mj-lt"/>
                <a:cs typeface="Baloo" charset="0"/>
              </a:rPr>
              <a:t>định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  <a:cs typeface="Baloo" charset="0"/>
              </a:rPr>
              <a:t>Cho trẻ chơi trò chơi</a:t>
            </a:r>
          </a:p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  <a:cs typeface="Baloo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tay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 smtClean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Các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con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hãy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đoán xem trong hộp quà có gì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nhé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!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76941" y="338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397</Words>
  <Application>Microsoft Office PowerPoint</Application>
  <PresentationFormat>Custom</PresentationFormat>
  <Paragraphs>58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Times New Roman</vt:lpstr>
      <vt:lpstr>Arial</vt:lpstr>
      <vt:lpstr>Baloo</vt:lpstr>
      <vt:lpstr>Nunito Sans Bold Bold</vt:lpstr>
      <vt:lpstr>Wingdings</vt:lpstr>
      <vt:lpstr>Calibri</vt:lpstr>
      <vt:lpstr>Nunito Sans Regular</vt:lpstr>
      <vt:lpstr>#9Slide03 Arima Madurai ExtraBo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Techsi.vn</cp:lastModifiedBy>
  <cp:revision>57</cp:revision>
  <dcterms:created xsi:type="dcterms:W3CDTF">2006-08-16T00:00:00Z</dcterms:created>
  <dcterms:modified xsi:type="dcterms:W3CDTF">2023-03-14T10:15:12Z</dcterms:modified>
  <dc:identifier>DAEqO63Z5fE</dc:identifier>
</cp:coreProperties>
</file>