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7" r:id="rId8"/>
    <p:sldId id="370" r:id="rId9"/>
    <p:sldId id="354" r:id="rId10"/>
    <p:sldId id="356" r:id="rId11"/>
    <p:sldId id="361" r:id="rId12"/>
    <p:sldId id="362" r:id="rId13"/>
    <p:sldId id="363" r:id="rId14"/>
    <p:sldId id="368" r:id="rId15"/>
    <p:sldId id="355" r:id="rId16"/>
    <p:sldId id="314" r:id="rId17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231" autoAdjust="0"/>
  </p:normalViewPr>
  <p:slideViewPr>
    <p:cSldViewPr>
      <p:cViewPr varScale="1">
        <p:scale>
          <a:sx n="88" d="100"/>
          <a:sy n="88" d="100"/>
        </p:scale>
        <p:origin x="84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12" Type="http://schemas.openxmlformats.org/officeDocument/2006/relationships/image" Target="../media/image22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gif"/><Relationship Id="rId11" Type="http://schemas.openxmlformats.org/officeDocument/2006/relationships/image" Target="../media/image12.jpg"/><Relationship Id="rId5" Type="http://schemas.openxmlformats.org/officeDocument/2006/relationships/audio" Target="../media/audio2.wav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gif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gif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836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839396" y="1250308"/>
            <a:ext cx="8027018" cy="914400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311623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56169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647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02591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a) </a:t>
            </a:r>
            <a:r>
              <a:rPr lang="en-US" b="1" dirty="0" err="1">
                <a:latin typeface=".VnAvant" pitchFamily="34" charset="0"/>
              </a:rPr>
              <a:t>Thªm</a:t>
            </a:r>
            <a:r>
              <a:rPr lang="en-US" b="1" dirty="0">
                <a:latin typeface=".VnAvant" pitchFamily="34" charset="0"/>
              </a:rPr>
              <a:t> 1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c)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1                      , 2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153886" y="1352550"/>
            <a:ext cx="5613797" cy="117724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458686" y="1504950"/>
            <a:ext cx="4775597" cy="117724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154657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32"/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273</Words>
  <Application>Microsoft Office PowerPoint</Application>
  <PresentationFormat>On-screen Show (16:9)</PresentationFormat>
  <Paragraphs>60</Paragraphs>
  <Slides>13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288</cp:revision>
  <dcterms:created xsi:type="dcterms:W3CDTF">2018-01-11T16:02:56Z</dcterms:created>
  <dcterms:modified xsi:type="dcterms:W3CDTF">2023-03-01T05:14:33Z</dcterms:modified>
</cp:coreProperties>
</file>