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</p:sldMasterIdLst>
  <p:notesMasterIdLst>
    <p:notesMasterId r:id="rId38"/>
  </p:notesMasterIdLst>
  <p:sldIdLst>
    <p:sldId id="257" r:id="rId7"/>
    <p:sldId id="260" r:id="rId8"/>
    <p:sldId id="352" r:id="rId9"/>
    <p:sldId id="308" r:id="rId10"/>
    <p:sldId id="354" r:id="rId11"/>
    <p:sldId id="356" r:id="rId12"/>
    <p:sldId id="357" r:id="rId13"/>
    <p:sldId id="358" r:id="rId14"/>
    <p:sldId id="359" r:id="rId15"/>
    <p:sldId id="335" r:id="rId16"/>
    <p:sldId id="360" r:id="rId17"/>
    <p:sldId id="362" r:id="rId18"/>
    <p:sldId id="363" r:id="rId19"/>
    <p:sldId id="364" r:id="rId20"/>
    <p:sldId id="365" r:id="rId21"/>
    <p:sldId id="366" r:id="rId22"/>
    <p:sldId id="368" r:id="rId23"/>
    <p:sldId id="307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24" r:id="rId35"/>
    <p:sldId id="319" r:id="rId36"/>
    <p:sldId id="329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24" autoAdjust="0"/>
  </p:normalViewPr>
  <p:slideViewPr>
    <p:cSldViewPr>
      <p:cViewPr varScale="1">
        <p:scale>
          <a:sx n="59" d="100"/>
          <a:sy n="59" d="100"/>
        </p:scale>
        <p:origin x="96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gs" Target="tags/tag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7D5C7-DF1B-44D3-8C1A-A91C0D4AE45B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97E30-3792-47D7-846F-57954EF45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97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7E30-3792-47D7-846F-57954EF455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533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7E30-3792-47D7-846F-57954EF455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29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7E30-3792-47D7-846F-57954EF455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80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7E30-3792-47D7-846F-57954EF4553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30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7E30-3792-47D7-846F-57954EF4553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43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7E30-3792-47D7-846F-57954EF4553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8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7DF1-1509-4ED5-847F-9161CC792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95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D26F9-34A3-4DDD-9815-69875D14E4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6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3ACB1-1068-4A34-86D1-59698D2E0F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1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AC454-76CF-44A1-B53D-04FA1323FB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0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1E26B-4E4D-4B82-AA78-2B86B30752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2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08301-763D-4F1F-8E77-FD73558496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161C9-0166-4FE2-9F6A-AEEB86ABA2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62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599C5-CD66-4B63-883B-0312B26E94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9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63B6C-30E0-4F1C-83CF-C1762D029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56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03A8D-4F5A-4914-AB67-E39CB5A34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7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F113E-E3D2-4DB9-89DA-253F7054B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90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9546D1-288D-4F48-8720-74A3D0CD9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12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7DF1-1509-4ED5-847F-9161CC792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74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D26F9-34A3-4DDD-9815-69875D14E4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00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3ACB1-1068-4A34-86D1-59698D2E0F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93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AC454-76CF-44A1-B53D-04FA1323FB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42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1E26B-4E4D-4B82-AA78-2B86B30752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7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08301-763D-4F1F-8E77-FD73558496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2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161C9-0166-4FE2-9F6A-AEEB86ABA2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55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599C5-CD66-4B63-883B-0312B26E94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83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63B6C-30E0-4F1C-83CF-C1762D029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78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03A8D-4F5A-4914-AB67-E39CB5A34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79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F113E-E3D2-4DB9-89DA-253F7054B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2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9546D1-288D-4F48-8720-74A3D0CD9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08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7DF1-1509-4ED5-847F-9161CC792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7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D26F9-34A3-4DDD-9815-69875D14E4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34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3ACB1-1068-4A34-86D1-59698D2E0F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2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AC454-76CF-44A1-B53D-04FA1323FB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5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1E26B-4E4D-4B82-AA78-2B86B30752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20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08301-763D-4F1F-8E77-FD73558496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39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161C9-0166-4FE2-9F6A-AEEB86ABA2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9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599C5-CD66-4B63-883B-0312B26E94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85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63B6C-30E0-4F1C-83CF-C1762D029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7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03A8D-4F5A-4914-AB67-E39CB5A34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60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F113E-E3D2-4DB9-89DA-253F7054B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81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9546D1-288D-4F48-8720-74A3D0CD9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35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7DF1-1509-4ED5-847F-9161CC792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5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D26F9-34A3-4DDD-9815-69875D14E4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2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3ACB1-1068-4A34-86D1-59698D2E0F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81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AC454-76CF-44A1-B53D-04FA1323FB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15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1E26B-4E4D-4B82-AA78-2B86B30752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4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08301-763D-4F1F-8E77-FD73558496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161C9-0166-4FE2-9F6A-AEEB86ABA2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61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599C5-CD66-4B63-883B-0312B26E94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41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63B6C-30E0-4F1C-83CF-C1762D029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22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03A8D-4F5A-4914-AB67-E39CB5A34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752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F113E-E3D2-4DB9-89DA-253F7054B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6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9546D1-288D-4F48-8720-74A3D0CD9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3B9D9-CDC2-428C-B56A-2E1003817E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3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1D4D6-5455-4CAE-B178-927934549A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26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837D-A6F6-46DB-BFB7-63A14E4316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09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3DFCD-5757-45D5-8B10-11C57FA2C5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55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DA55B-5268-4911-BED0-A4C6A62D80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81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8158E-2EA6-4D4D-8DCC-60F9117BA5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9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48E41-4C32-4EF9-9528-6F4E694E0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3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4D167-08BE-428C-8782-AF61F1B87F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184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FE8D7-BB1C-4895-83C9-B2B7C851B2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377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1EF68-F6D4-4933-9086-FFE7B82925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2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17588-A0A0-4240-A00C-02971A28E7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9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F8504-91D6-4FBA-8074-57A126FFBE4B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9A644-6D88-4897-A087-74EAB0B9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0284F6-3FED-4500-ADC7-41C59517EF0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0284F6-3FED-4500-ADC7-41C59517EF0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0284F6-3FED-4500-ADC7-41C59517EF0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6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0284F6-3FED-4500-ADC7-41C59517EF0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2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9B88AA-7AD3-4AB0-9C65-FA91CD5B2DD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66.xml"/><Relationship Id="rId1" Type="http://schemas.openxmlformats.org/officeDocument/2006/relationships/audio" Target="file:///D:\le%20lan%20BAC%20HO\tuyet%20voi.wav" TargetMode="External"/><Relationship Id="rId5" Type="http://schemas.openxmlformats.org/officeDocument/2006/relationships/slide" Target="slide29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6.xml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3.mp4"/><Relationship Id="rId10" Type="http://schemas.openxmlformats.org/officeDocument/2006/relationships/image" Target="../media/image22.png"/><Relationship Id="rId4" Type="http://schemas.microsoft.com/office/2007/relationships/media" Target="../media/media3.mp4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838200" y="1752600"/>
            <a:ext cx="701992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457200" y="2895600"/>
            <a:ext cx="1676400" cy="457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.VnTimeH"/>
            </a:endParaRPr>
          </a:p>
        </p:txBody>
      </p:sp>
      <p:sp>
        <p:nvSpPr>
          <p:cNvPr id="3085" name="WordArt 13" descr="Paper bag"/>
          <p:cNvSpPr>
            <a:spLocks noChangeArrowheads="1" noChangeShapeType="1" noTextEdit="1"/>
          </p:cNvSpPr>
          <p:nvPr/>
        </p:nvSpPr>
        <p:spPr bwMode="auto">
          <a:xfrm>
            <a:off x="2438400" y="2895600"/>
            <a:ext cx="57531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pt-BR" sz="3600" kern="10" dirty="0" smtClean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609600" y="4572000"/>
            <a:ext cx="792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3088" name="WordArt 16"/>
          <p:cNvSpPr>
            <a:spLocks noChangeArrowheads="1" noChangeShapeType="1" noTextEdit="1"/>
          </p:cNvSpPr>
          <p:nvPr/>
        </p:nvSpPr>
        <p:spPr bwMode="auto">
          <a:xfrm>
            <a:off x="2438400" y="3581400"/>
            <a:ext cx="6324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75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5943600" cy="7620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TAO QUẬN LONG BIÊN </a:t>
            </a:r>
            <a:b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1150" y="2681131"/>
            <a:ext cx="643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CHỮ CÁI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3628816"/>
            <a:ext cx="876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	</a:t>
            </a:r>
            <a:r>
              <a:rPr 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Làm quen chữ v, r</a:t>
            </a:r>
          </a:p>
          <a:p>
            <a:pPr lvl="4" algn="just"/>
            <a:r>
              <a:rPr 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 – 6 tuổi</a:t>
            </a:r>
          </a:p>
          <a:p>
            <a:pPr lvl="4" algn="just"/>
            <a:r>
              <a:rPr 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 dạy: Nguyễn Thị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0356" y="5772329"/>
            <a:ext cx="249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Năm học: </a:t>
            </a:r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202</a:t>
            </a:r>
            <a:r>
              <a:rPr lang="en-US" sz="2000" dirty="0" smtClean="0">
                <a:solidFill>
                  <a:srgbClr val="7030A0"/>
                </a:solidFill>
                <a:latin typeface="+mj-lt"/>
              </a:rPr>
              <a:t>2</a:t>
            </a:r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202</a:t>
            </a:r>
            <a:r>
              <a:rPr lang="en-US" sz="2000" dirty="0" smtClean="0">
                <a:solidFill>
                  <a:srgbClr val="7030A0"/>
                </a:solidFill>
                <a:latin typeface="+mj-lt"/>
              </a:rPr>
              <a:t>3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31" y="928531"/>
            <a:ext cx="1517537" cy="15175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00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219200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tìm xung quanh lớp chữ cái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“v”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549" y="4343400"/>
            <a:ext cx="7696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CÂU CA DAO</a:t>
            </a:r>
          </a:p>
          <a:p>
            <a:pPr algn="ctr">
              <a:buFontTx/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3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3400" y="4724400"/>
            <a:ext cx="762000" cy="1912938"/>
          </a:xfrm>
          <a:prstGeom prst="rect">
            <a:avLst/>
          </a:prstGeom>
          <a:solidFill>
            <a:srgbClr val="74F71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FF33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95400" y="4724400"/>
            <a:ext cx="1143000" cy="1912938"/>
          </a:xfrm>
          <a:prstGeom prst="rect">
            <a:avLst/>
          </a:prstGeom>
          <a:solidFill>
            <a:srgbClr val="74F71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438400" y="4724400"/>
            <a:ext cx="1219200" cy="1912938"/>
          </a:xfrm>
          <a:prstGeom prst="rect">
            <a:avLst/>
          </a:prstGeom>
          <a:solidFill>
            <a:srgbClr val="74F71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FF3300"/>
                </a:solidFill>
                <a:latin typeface=".VnAvant" panose="020B7200000000000000" pitchFamily="34" charset="0"/>
              </a:rPr>
              <a:t>¸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657600" y="4724400"/>
            <a:ext cx="1143000" cy="1912938"/>
          </a:xfrm>
          <a:prstGeom prst="rect">
            <a:avLst/>
          </a:prstGeom>
          <a:solidFill>
            <a:srgbClr val="74F71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FF33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410200" y="4724400"/>
            <a:ext cx="914400" cy="1912938"/>
          </a:xfrm>
          <a:prstGeom prst="rect">
            <a:avLst/>
          </a:prstGeom>
          <a:solidFill>
            <a:srgbClr val="74F71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FF33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324600" y="4724400"/>
            <a:ext cx="1066800" cy="1912938"/>
          </a:xfrm>
          <a:prstGeom prst="rect">
            <a:avLst/>
          </a:prstGeom>
          <a:solidFill>
            <a:srgbClr val="74F71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FF3300"/>
                </a:solidFill>
                <a:latin typeface=".VnAvant" panose="020B7200000000000000" pitchFamily="34" charset="0"/>
              </a:rPr>
              <a:t>ï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391400" y="4724400"/>
            <a:ext cx="1219200" cy="1912938"/>
          </a:xfrm>
          <a:prstGeom prst="rect">
            <a:avLst/>
          </a:prstGeom>
          <a:solidFill>
            <a:srgbClr val="74F71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FF33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2050" name="Picture 2" descr="Khám phá Tháp Rùa - Nơi hồn thiêng giữa lòng thủ đô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24096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5 -0.13919 0.00209 -0.27839 0.00313 -0.33411 " pathEditMode="relative" ptsTypes="aA">
                                      <p:cBhvr>
                                        <p:cTn id="36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animBg="1"/>
      <p:bldP spid="8197" grpId="0" animBg="1"/>
      <p:bldP spid="8198" grpId="0" animBg="1"/>
      <p:bldP spid="8199" grpId="0" animBg="1"/>
      <p:bldP spid="8199" grpId="1" animBg="1"/>
      <p:bldP spid="8199" grpId="2" animBg="1"/>
      <p:bldP spid="8200" grpId="0" animBg="1"/>
      <p:bldP spid="82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3352800" y="1676400"/>
            <a:ext cx="2209800" cy="441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4043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19" grpId="1" animBg="1"/>
      <p:bldP spid="9219" grpId="2" animBg="1"/>
      <p:bldP spid="9219" grpId="3" animBg="1"/>
      <p:bldP spid="9219" grpId="4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81800"/>
          </a:xfrm>
          <a:solidFill>
            <a:srgbClr val="FFCCFF"/>
          </a:solidFill>
        </p:spPr>
        <p:txBody>
          <a:bodyPr/>
          <a:lstStyle/>
          <a:p>
            <a:endParaRPr lang="en-US"/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3657600" y="1600200"/>
            <a:ext cx="2362200" cy="4525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Tx/>
              <a:buNone/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8586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rgbClr val="F3F68A"/>
          </a:solidFill>
        </p:spPr>
        <p:txBody>
          <a:bodyPr/>
          <a:lstStyle/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Chữ 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“r”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 những nét gì?</a:t>
            </a:r>
          </a:p>
          <a:p>
            <a:endParaRPr lang="en-US"/>
          </a:p>
        </p:txBody>
      </p:sp>
      <p:pic>
        <p:nvPicPr>
          <p:cNvPr id="10244" name="Picture 4" descr="net th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838200"/>
            <a:ext cx="117157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net lu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676400"/>
            <a:ext cx="1171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34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1345E-6 L 0.58594 0.36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8" y="18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3657600" y="2590800"/>
            <a:ext cx="1295400" cy="2286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685800" y="2209800"/>
            <a:ext cx="1905000" cy="26574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FF9933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.VnAvantH" panose="020B7200000000000000" pitchFamily="34" charset="0"/>
              </a:rPr>
              <a:t>r</a:t>
            </a:r>
          </a:p>
        </p:txBody>
      </p:sp>
      <p:pic>
        <p:nvPicPr>
          <p:cNvPr id="11269" name="Picture 5" descr="chu r v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60663"/>
            <a:ext cx="2362200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219075"/>
            <a:ext cx="541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</a:t>
            </a:r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6" grpId="1" animBg="1"/>
      <p:bldP spid="11267" grpId="0" animBg="1"/>
      <p:bldP spid="112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rgbClr val="FF0066"/>
                </a:solidFill>
                <a:latin typeface=".VnAvant" panose="020B7200000000000000" pitchFamily="34" charset="0"/>
              </a:rPr>
              <a:t>So s¸nh ch÷ c¸i </a:t>
            </a:r>
          </a:p>
        </p:txBody>
      </p:sp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5410200" y="1905000"/>
            <a:ext cx="2362200" cy="4525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Tx/>
              <a:buNone/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533400" y="1981200"/>
            <a:ext cx="3886200" cy="42814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2979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24585"/>
            <a:ext cx="6324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smtClean="0"/>
              <a:t>* Cách chơi: </a:t>
            </a:r>
          </a:p>
          <a:p>
            <a:r>
              <a:rPr lang="vi-VN" sz="2800" smtClean="0"/>
              <a:t>Bé hãy quan sát và lựa chọn các khối có cùng chữ cái mà cô yêu cầu để xếp theo thứ tự từ lớn đến bé.</a:t>
            </a:r>
            <a:endParaRPr lang="vi-VN" sz="2800"/>
          </a:p>
          <a:p>
            <a:r>
              <a:rPr lang="vi-VN" sz="2800" b="1" i="1" smtClean="0"/>
              <a:t>* Luật chơi:</a:t>
            </a:r>
          </a:p>
          <a:p>
            <a:r>
              <a:rPr lang="vi-VN" sz="2800" smtClean="0"/>
              <a:t>Bạn nào xếp được đúng theo thứ tự từ lớn đến bé và có chữ </a:t>
            </a:r>
            <a:r>
              <a:rPr lang="vi-VN" sz="2800"/>
              <a:t>cái đúng yêu cầu </a:t>
            </a:r>
            <a:r>
              <a:rPr lang="vi-VN" sz="2800" smtClean="0"/>
              <a:t>bạn đó sẽ giành </a:t>
            </a:r>
            <a:r>
              <a:rPr lang="vi-VN" sz="2800"/>
              <a:t>chiến thắng.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82183" y="886361"/>
            <a:ext cx="50802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chơi: </a:t>
            </a:r>
            <a:endParaRPr lang="vi-VN" sz="4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vi-VN" sz="40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“Xếp từ lớn đến bé”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4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8"/>
    </mc:Choice>
    <mc:Fallback xmlns="">
      <p:transition spd="slow" advTm="3820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-152400"/>
            <a:ext cx="9144000" cy="6858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533400" y="152400"/>
            <a:ext cx="1752600" cy="1524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76200" y="1981200"/>
            <a:ext cx="1219200" cy="9906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5181600" y="533400"/>
            <a:ext cx="1219200" cy="1143000"/>
          </a:xfrm>
          <a:prstGeom prst="cube">
            <a:avLst>
              <a:gd name="adj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2590800" y="228600"/>
            <a:ext cx="1447800" cy="1295400"/>
          </a:xfrm>
          <a:prstGeom prst="cube">
            <a:avLst>
              <a:gd name="adj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7086600" y="2286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639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858000" y="1981200"/>
            <a:ext cx="1981200" cy="2057400"/>
          </a:xfrm>
          <a:prstGeom prst="cube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 smtClean="0">
                <a:latin typeface=".VnAvant" panose="020B7200000000000000" pitchFamily="34" charset="0"/>
              </a:rPr>
              <a:t>v</a:t>
            </a:r>
            <a:endParaRPr lang="en-US" sz="8000" b="1">
              <a:latin typeface=".VnAvant" panose="020B7200000000000000" pitchFamily="34" charset="0"/>
            </a:endParaRP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4800600" y="20574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1447800" y="2286000"/>
            <a:ext cx="1143000" cy="990600"/>
          </a:xfrm>
          <a:prstGeom prst="cube">
            <a:avLst>
              <a:gd name="adj" fmla="val 25000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2895600" y="2057400"/>
            <a:ext cx="1447800" cy="1371600"/>
          </a:xfrm>
          <a:prstGeom prst="cube">
            <a:avLst>
              <a:gd name="adj" fmla="val 25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855338876"/>
      </p:ext>
    </p:extLst>
  </p:cSld>
  <p:clrMapOvr>
    <a:masterClrMapping/>
  </p:clrMapOvr>
  <p:transition advClick="0">
    <p:newsflash/>
    <p:sndAc>
      <p:stSnd>
        <p:snd r:embed="rId2" name="chu v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7"/>
            <a:ext cx="8229600" cy="544036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1. Ổn định tổ chức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vi-VN" sz="4800" b="1" dirty="0" smtClean="0">
              <a:solidFill>
                <a:srgbClr val="002060"/>
              </a:solidFill>
              <a:latin typeface="+mj-lt"/>
            </a:endParaRPr>
          </a:p>
          <a:p>
            <a:pPr marL="514350" indent="-514350" algn="ctr">
              <a:buNone/>
            </a:pPr>
            <a:r>
              <a:rPr lang="vi-VN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rẻ</a:t>
            </a:r>
            <a:r>
              <a:rPr lang="en-US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 và vận động theo nhạc bài hát</a:t>
            </a:r>
            <a:r>
              <a:rPr lang="en-US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ctr"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7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vi-VN" dirty="0" smtClean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5"/>
    </mc:Choice>
    <mc:Fallback xmlns="">
      <p:transition spd="slow" advTm="770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3400" y="152400"/>
            <a:ext cx="1752600" cy="1524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76200" y="1981200"/>
            <a:ext cx="1219200" cy="9906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5181600" y="457200"/>
            <a:ext cx="1219200" cy="1143000"/>
          </a:xfrm>
          <a:prstGeom prst="cube">
            <a:avLst>
              <a:gd name="adj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590800" y="228600"/>
            <a:ext cx="1447800" cy="1295400"/>
          </a:xfrm>
          <a:prstGeom prst="cube">
            <a:avLst>
              <a:gd name="adj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7086600" y="2286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858000" y="1981200"/>
            <a:ext cx="1981200" cy="2057400"/>
          </a:xfrm>
          <a:prstGeom prst="cube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4800600" y="20574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447800" y="2286000"/>
            <a:ext cx="1143000" cy="990600"/>
          </a:xfrm>
          <a:prstGeom prst="cube">
            <a:avLst>
              <a:gd name="adj" fmla="val 25000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2895600" y="2057400"/>
            <a:ext cx="1447800" cy="1371600"/>
          </a:xfrm>
          <a:prstGeom prst="cube">
            <a:avLst>
              <a:gd name="adj" fmla="val 25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48975424"/>
      </p:ext>
    </p:extLst>
  </p:cSld>
  <p:clrMapOvr>
    <a:masterClrMapping/>
  </p:clrMapOvr>
  <p:transition advClick="0"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6436E-7 L -0.69166 0.3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9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533400" y="152400"/>
            <a:ext cx="1752600" cy="1524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76200" y="1981200"/>
            <a:ext cx="1219200" cy="9906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5181600" y="533400"/>
            <a:ext cx="1219200" cy="1143000"/>
          </a:xfrm>
          <a:prstGeom prst="cube">
            <a:avLst>
              <a:gd name="adj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2590800" y="228600"/>
            <a:ext cx="1447800" cy="1295400"/>
          </a:xfrm>
          <a:prstGeom prst="cube">
            <a:avLst>
              <a:gd name="adj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7086600" y="2286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85800" y="4495800"/>
            <a:ext cx="1981200" cy="2057400"/>
          </a:xfrm>
          <a:prstGeom prst="cube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4800600" y="20574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1447800" y="2286000"/>
            <a:ext cx="1143000" cy="990600"/>
          </a:xfrm>
          <a:prstGeom prst="cube">
            <a:avLst>
              <a:gd name="adj" fmla="val 25000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8443" name="AutoShape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895600" y="2057400"/>
            <a:ext cx="1447800" cy="1371600"/>
          </a:xfrm>
          <a:prstGeom prst="cube">
            <a:avLst>
              <a:gd name="adj" fmla="val 25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233885242"/>
      </p:ext>
    </p:extLst>
  </p:cSld>
  <p:clrMapOvr>
    <a:masterClrMapping/>
  </p:clrMapOvr>
  <p:transition advClick="0"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9501E-6 L 0.27083 0.73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36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2895600" y="4953000"/>
            <a:ext cx="1752600" cy="1524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76200" y="1981200"/>
            <a:ext cx="1219200" cy="9906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9461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181600" y="533400"/>
            <a:ext cx="1219200" cy="1143000"/>
          </a:xfrm>
          <a:prstGeom prst="cube">
            <a:avLst>
              <a:gd name="adj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2590800" y="228600"/>
            <a:ext cx="1447800" cy="1295400"/>
          </a:xfrm>
          <a:prstGeom prst="cube">
            <a:avLst>
              <a:gd name="adj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7086600" y="2286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533400" y="4495800"/>
            <a:ext cx="1981200" cy="2057400"/>
          </a:xfrm>
          <a:prstGeom prst="cube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4800600" y="20574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1447800" y="2286000"/>
            <a:ext cx="1143000" cy="990600"/>
          </a:xfrm>
          <a:prstGeom prst="cube">
            <a:avLst>
              <a:gd name="adj" fmla="val 25000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2971800" y="1981200"/>
            <a:ext cx="1447800" cy="1371600"/>
          </a:xfrm>
          <a:prstGeom prst="cube">
            <a:avLst>
              <a:gd name="adj" fmla="val 25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167693004"/>
      </p:ext>
    </p:extLst>
  </p:cSld>
  <p:clrMapOvr>
    <a:masterClrMapping/>
  </p:clrMapOvr>
  <p:transition advClick="0"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8502E-6 L 0.24584 0.477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23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DFC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2895600" y="4953000"/>
            <a:ext cx="1752600" cy="1524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76200" y="1981200"/>
            <a:ext cx="1219200" cy="9906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5181600" y="533400"/>
            <a:ext cx="1219200" cy="1143000"/>
          </a:xfrm>
          <a:prstGeom prst="cube">
            <a:avLst>
              <a:gd name="adj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2590800" y="228600"/>
            <a:ext cx="1447800" cy="1295400"/>
          </a:xfrm>
          <a:prstGeom prst="cube">
            <a:avLst>
              <a:gd name="adj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7086600" y="2286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533400" y="4495800"/>
            <a:ext cx="1981200" cy="2057400"/>
          </a:xfrm>
          <a:prstGeom prst="cube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4800600" y="2057400"/>
            <a:ext cx="1752600" cy="1524000"/>
          </a:xfrm>
          <a:prstGeom prst="cube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FF0066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1447800" y="2286000"/>
            <a:ext cx="1143000" cy="990600"/>
          </a:xfrm>
          <a:prstGeom prst="cube">
            <a:avLst>
              <a:gd name="adj" fmla="val 25000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solidFill>
                  <a:srgbClr val="99FF33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4953000" y="5029200"/>
            <a:ext cx="1447800" cy="1371600"/>
          </a:xfrm>
          <a:prstGeom prst="cube">
            <a:avLst>
              <a:gd name="adj" fmla="val 25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8534400" y="6286500"/>
            <a:ext cx="5334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16164"/>
      </p:ext>
    </p:extLst>
  </p:cSld>
  <p:clrMapOvr>
    <a:masterClrMapping/>
  </p:clrMapOvr>
  <p:transition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73769E-7 L 0.225 0.70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5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DFC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0" y="1981200"/>
            <a:ext cx="1828800" cy="1905000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1447800" y="3657600"/>
            <a:ext cx="1524000" cy="14478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0" y="304800"/>
            <a:ext cx="1219200" cy="1295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8077200" y="0"/>
            <a:ext cx="1066800" cy="990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21511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52600" y="381000"/>
            <a:ext cx="2057400" cy="2209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7848600" y="1600200"/>
            <a:ext cx="1066800" cy="990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0" y="4114800"/>
            <a:ext cx="1371600" cy="1295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6400800" y="2438400"/>
            <a:ext cx="990600" cy="990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6553200" y="304800"/>
            <a:ext cx="1295400" cy="1295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7467600" y="3124200"/>
            <a:ext cx="1371600" cy="1295400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7086600" y="4876800"/>
            <a:ext cx="1752600" cy="17526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429732997"/>
      </p:ext>
    </p:extLst>
  </p:cSld>
  <p:clrMapOvr>
    <a:masterClrMapping/>
  </p:clrMapOvr>
  <p:transition advClick="0">
    <p:wheel spokes="3"/>
    <p:sndAc>
      <p:stSnd>
        <p:snd r:embed="rId2" name="chu r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DFC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0" y="1981200"/>
            <a:ext cx="1828800" cy="1905000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1447800" y="3657600"/>
            <a:ext cx="1524000" cy="14478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0" y="304800"/>
            <a:ext cx="1219200" cy="1295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8077200" y="0"/>
            <a:ext cx="1066800" cy="990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3733800" y="4648200"/>
            <a:ext cx="2057400" cy="2209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7848600" y="1600200"/>
            <a:ext cx="1066800" cy="990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0" y="4114800"/>
            <a:ext cx="1371600" cy="1295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6400800" y="2438400"/>
            <a:ext cx="990600" cy="990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53200" y="304800"/>
            <a:ext cx="1295400" cy="1295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7467600" y="3124200"/>
            <a:ext cx="1371600" cy="1295400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2541" name="Oval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086600" y="4876800"/>
            <a:ext cx="1752600" cy="17526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422481192"/>
      </p:ext>
    </p:extLst>
  </p:cSld>
  <p:clrMapOvr>
    <a:masterClrMapping/>
  </p:clrMapOvr>
  <p:transition advClick="0"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DFC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0" y="1981200"/>
            <a:ext cx="1828800" cy="1905000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3556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47800" y="3657600"/>
            <a:ext cx="1524000" cy="14478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0" y="304800"/>
            <a:ext cx="1219200" cy="1295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8077200" y="0"/>
            <a:ext cx="1066800" cy="990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7848600" y="1600200"/>
            <a:ext cx="1066800" cy="990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0" y="4114800"/>
            <a:ext cx="1371600" cy="1295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6400800" y="2438400"/>
            <a:ext cx="990600" cy="990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6553200" y="304800"/>
            <a:ext cx="1295400" cy="1295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7467600" y="3124200"/>
            <a:ext cx="1371600" cy="1295400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3505200" y="4572000"/>
            <a:ext cx="2057400" cy="2209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3657600" y="2819400"/>
            <a:ext cx="1752600" cy="17526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6436169"/>
      </p:ext>
    </p:extLst>
  </p:cSld>
  <p:clrMapOvr>
    <a:masterClrMapping/>
  </p:clrMapOvr>
  <p:transition advClick="0"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DFC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0" y="1981200"/>
            <a:ext cx="1828800" cy="1905000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3733800" y="1371600"/>
            <a:ext cx="1524000" cy="14478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0" y="304800"/>
            <a:ext cx="1219200" cy="1295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8077200" y="0"/>
            <a:ext cx="1066800" cy="990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7848600" y="1600200"/>
            <a:ext cx="1066800" cy="990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0" y="4114800"/>
            <a:ext cx="1371600" cy="1295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3657600" y="2819400"/>
            <a:ext cx="1752600" cy="17526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4586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400800" y="2438400"/>
            <a:ext cx="990600" cy="990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6553200" y="304800"/>
            <a:ext cx="1295400" cy="1295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7467600" y="3124200"/>
            <a:ext cx="1371600" cy="1295400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3505200" y="4572000"/>
            <a:ext cx="2057400" cy="2209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215778918"/>
      </p:ext>
    </p:extLst>
  </p:cSld>
  <p:clrMapOvr>
    <a:masterClrMapping/>
  </p:clrMapOvr>
  <p:transition advClick="0"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DFC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0" y="1981200"/>
            <a:ext cx="1828800" cy="1905000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0" y="304800"/>
            <a:ext cx="1219200" cy="1295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8077200" y="0"/>
            <a:ext cx="1066800" cy="990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7848600" y="1600200"/>
            <a:ext cx="1066800" cy="990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0" y="4114800"/>
            <a:ext cx="1371600" cy="1295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3657600" y="2819400"/>
            <a:ext cx="1752600" cy="17526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6553200" y="304800"/>
            <a:ext cx="1295400" cy="1295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7467600" y="3124200"/>
            <a:ext cx="1371600" cy="1295400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25611" name="Oval 11"/>
          <p:cNvSpPr>
            <a:spLocks noChangeArrowheads="1"/>
          </p:cNvSpPr>
          <p:nvPr/>
        </p:nvSpPr>
        <p:spPr bwMode="auto">
          <a:xfrm>
            <a:off x="3505200" y="4572000"/>
            <a:ext cx="2057400" cy="2209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3810000" y="1371600"/>
            <a:ext cx="1447800" cy="14478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5613" name="Oval 13"/>
          <p:cNvSpPr>
            <a:spLocks noChangeArrowheads="1"/>
          </p:cNvSpPr>
          <p:nvPr/>
        </p:nvSpPr>
        <p:spPr bwMode="auto">
          <a:xfrm>
            <a:off x="4038600" y="381000"/>
            <a:ext cx="990600" cy="990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 b="1">
                <a:latin typeface=".VnAvant" panose="020B7200000000000000" pitchFamily="34" charset="0"/>
              </a:rPr>
              <a:t>r</a:t>
            </a:r>
          </a:p>
        </p:txBody>
      </p:sp>
      <p:pic>
        <p:nvPicPr>
          <p:cNvPr id="25614" name="tuyet v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8382000" y="6248400"/>
            <a:ext cx="592428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1880"/>
      </p:ext>
    </p:extLst>
  </p:cSld>
  <p:clrMapOvr>
    <a:masterClrMapping/>
  </p:clrMapOvr>
  <p:transition>
    <p:sndAc>
      <p:stSnd>
        <p:snd r:embed="rId3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92" fill="hold"/>
                                        <p:tgtEl>
                                          <p:spTgt spid="25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4"/>
                </p:tgtEl>
              </p:cMediaNode>
            </p:audio>
          </p:childTnLst>
        </p:cTn>
      </p:par>
    </p:tnLst>
    <p:bldLst>
      <p:bldP spid="256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3374" y="152400"/>
            <a:ext cx="6367038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chơi: </a:t>
            </a:r>
          </a:p>
          <a:p>
            <a:pPr algn="ctr"/>
            <a:r>
              <a:rPr lang="vi-VN" sz="60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Thi xem ai khéo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226" y="2057400"/>
            <a:ext cx="58573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chơi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về 6 nhóm tạo hình các chữ cái </a:t>
            </a:r>
            <a:r>
              <a:rPr lang="vi-VN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 r</a:t>
            </a: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 nguyên liệu khác nhau</a:t>
            </a: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Luật chơi:</a:t>
            </a:r>
          </a:p>
          <a:p>
            <a:pPr algn="just"/>
            <a:r>
              <a:rPr lang="vi-VN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chơi trong vòng 1 bản nhạc, bạn nào tạo hình được các chữ cái đẹp và nhanh nhất thì bạn đó sẽ chiến thắng.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0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9"/>
    </mc:Choice>
    <mc:Fallback xmlns="">
      <p:transition spd="slow" advTm="2356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êu Hà Nội - Tốp ca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6248400"/>
            <a:ext cx="609600" cy="609600"/>
          </a:xfrm>
          <a:prstGeom prst="rect">
            <a:avLst/>
          </a:prstGeom>
        </p:spPr>
      </p:pic>
      <p:pic>
        <p:nvPicPr>
          <p:cNvPr id="5" name="video hat cua kien tim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772" y="21770"/>
            <a:ext cx="9165771" cy="6836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9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00"/>
    </mc:Choice>
    <mc:Fallback xmlns="">
      <p:transition spd="slow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96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582" y="1295400"/>
            <a:ext cx="81099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2. Phương pháp, hình thức tổ chức: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1182" y="2362200"/>
            <a:ext cx="78813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Cùng khám phá</a:t>
            </a:r>
          </a:p>
          <a:p>
            <a:pPr algn="ctr"/>
            <a:r>
              <a:rPr lang="vi-VN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chữ ‘</a:t>
            </a:r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</a:t>
            </a:r>
            <a:r>
              <a:rPr lang="vi-VN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’ các con nhé!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2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1000" y="4564063"/>
            <a:ext cx="1143000" cy="1912937"/>
          </a:xfrm>
          <a:prstGeom prst="rect">
            <a:avLst/>
          </a:prstGeom>
          <a:solidFill>
            <a:srgbClr val="E7F74B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333399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24000" y="4564063"/>
            <a:ext cx="1371600" cy="1912937"/>
          </a:xfrm>
          <a:prstGeom prst="rect">
            <a:avLst/>
          </a:prstGeom>
          <a:solidFill>
            <a:srgbClr val="E7F74B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333399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895600" y="4564063"/>
            <a:ext cx="1219200" cy="1912937"/>
          </a:xfrm>
          <a:prstGeom prst="rect">
            <a:avLst/>
          </a:prstGeom>
          <a:solidFill>
            <a:srgbClr val="E7F74B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333399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419600" y="4572000"/>
            <a:ext cx="1524000" cy="1912938"/>
          </a:xfrm>
          <a:prstGeom prst="rect">
            <a:avLst/>
          </a:prstGeom>
          <a:solidFill>
            <a:srgbClr val="E7F74B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333399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943600" y="4572000"/>
            <a:ext cx="990600" cy="1912938"/>
          </a:xfrm>
          <a:prstGeom prst="rect">
            <a:avLst/>
          </a:prstGeom>
          <a:solidFill>
            <a:srgbClr val="E7F74B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333399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620000" y="4572000"/>
            <a:ext cx="1143000" cy="1912938"/>
          </a:xfrm>
          <a:prstGeom prst="rect">
            <a:avLst/>
          </a:prstGeom>
          <a:solidFill>
            <a:srgbClr val="E7F74B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333399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477000" y="4572000"/>
            <a:ext cx="1143000" cy="1912938"/>
          </a:xfrm>
          <a:prstGeom prst="rect">
            <a:avLst/>
          </a:prstGeom>
          <a:solidFill>
            <a:srgbClr val="E7F74B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700" b="1" smtClean="0">
                <a:solidFill>
                  <a:srgbClr val="333399"/>
                </a:solidFill>
                <a:latin typeface=".VnAvant" panose="020B7200000000000000" pitchFamily="34" charset="0"/>
              </a:rPr>
              <a:t>Õ</a:t>
            </a:r>
          </a:p>
        </p:txBody>
      </p:sp>
      <p:pic>
        <p:nvPicPr>
          <p:cNvPr id="1026" name="Picture 2" descr="Văn Miếu Quốc Tử Giám - Di tích văn hóa lịch sử tại Hà Nội - Vntrip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57"/>
            <a:ext cx="9067800" cy="423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87  E" pathEditMode="relative" ptsTypes="">
                                      <p:cBhvr>
                                        <p:cTn id="4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87  E" pathEditMode="relative" ptsTypes="">
                                      <p:cBhvr>
                                        <p:cTn id="4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87  E" pathEditMode="relative" ptsTypes="">
                                      <p:cBhvr>
                                        <p:cTn id="5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87  E" pathEditMode="relative" ptsTypes="">
                                      <p:cBhvr>
                                        <p:cTn id="55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87  E" pathEditMode="relative" ptsTypes="">
                                      <p:cBhvr>
                                        <p:cTn id="59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87  E" pathEditMode="relative" ptsTypes="">
                                      <p:cBhvr>
                                        <p:cTn id="63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099" grpId="1" animBg="1"/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  <p:bldP spid="4103" grpId="0" animBg="1"/>
      <p:bldP spid="4103" grpId="1" animBg="1"/>
      <p:bldP spid="4104" grpId="0" animBg="1"/>
      <p:bldP spid="4104" grpId="1" animBg="1"/>
      <p:bldP spid="4105" grpId="0" animBg="1"/>
      <p:bldP spid="410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800" b="1" dirty="0" smtClean="0">
                <a:solidFill>
                  <a:srgbClr val="FF33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08751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372600" cy="6858000"/>
          </a:xfrm>
          <a:solidFill>
            <a:srgbClr val="FFFF9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2743200" y="1600200"/>
            <a:ext cx="3352800" cy="3429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Tx/>
              <a:buNone/>
            </a:pP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85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524000"/>
            <a:ext cx="239077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638300"/>
            <a:ext cx="20066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317133"/>
            <a:ext cx="34413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609600" y="2971800"/>
            <a:ext cx="2057400" cy="2057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7172" name="Picture 4" descr="chu r viet th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24200"/>
            <a:ext cx="21336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505200" y="2133600"/>
            <a:ext cx="2667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900" b="1" smtClean="0">
                <a:solidFill>
                  <a:srgbClr val="FF3300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6289" y="147366"/>
            <a:ext cx="4964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</a:t>
            </a:r>
            <a:r>
              <a:rPr lang="en-US" sz="5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“v”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5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0" grpId="1" animBg="1"/>
      <p:bldP spid="7171" grpId="0" animBg="1"/>
      <p:bldP spid="717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E41F7CF-2451-496E-8EE8-CC55C9E23D2F}"/>
  <p:tag name="ISPRING_PROJECT_VERSION" val="9"/>
  <p:tag name="ISPRING_PROJECT_FOLDER_UPDATED" val="1"/>
  <p:tag name="ISPRING_FIRST_PUBLISH" val="1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HuFflA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B7hX5QrJUBJTkFAAA5FwAAJwAAAHVuaXZlcnNhbC9mbGFzaF9wdWJsaXNoaW5nX3NldHRpbmdzLnhtbNVYTU/jRhi+51eMXO1xk8AC3UVJUIAEIvJV4qq7qio0sYd4ij322mMge6rEqVpVW6peqhXqUrSt2oLaavfS5NCDUf+H+0v6jp2EhASwS4N2D4R4/L7P+zHvPH7izNK+oaNdYjvUZFlpJpmWEGGKqVLWykofy8X7DyXkcMxUrJuMZCVmSmgpl8hYblOnjtYgnIOpgwCGOYsWz0oa59ZiKrW3t5ekjmWLu6bucsB3kopppCybOIRxYqcsHbfhH29bxJF6CBEA4M8wWc8tl0gglAmRKqbq6gRRFTJnVBSF9aKOHU1KhWZNrOy0bNNl6oqpmzayW82s9MH8SrGYL/ZtQqhVahAmeuLkYFEs80WsqlRkgfUGfUaQRmhLg3RnZucktEdVrmWlB+lZgQP2qXGcAD0sHgucFRO6wHgvgEE4VjHH4WUYkZN97vQXwiW1zbBBFRnuINGBrLQqbzXKpdXCVrUmFxpb63KlHOYQw0kuPJZjOMkluVyIYx8Vvr5ZaBSqcmFza7lUi+kRPakLn0IlXyrH9PmksNwoyXEjVfOVuC719Vo1ms9KrVLPV5/ESm39Sb2wWS5VN7bkWq0sl+oXXjC8I7OXSY0OZwaG2HRthTgXw9o/1HXN5OalmXUIB1LRsd0islmkcGa2se4QCX1ukdZHLtYpb8M5SgP37BBi5R2LKHxTnJGsxG2XSBdwISCkBsEuTmB6fnACH82NVJ8Kww9VNjnRDJCKhVm7bLbuPPv5hUH2swsL16c/Kc0M5hwrGhANbFiQWyY1vNQ32zbZCJuIa9Q0dXVQETGaRK1igwwRaGOHsiJYzkhoG6ZIh1prFmGogRmQNuVQvzIAcNymwykPyLrYs87bFOsI8OCpQlClMdYPRcM2FOkMr/daL4hSyX26plGkaF7ns7Ah4epV1gUDUz2KoWxj1kJ7pBnJmPrdAxc5fvcsivmy3zlmSPHeIMP1u4cMcep3/rIQ97uvFdT0OyewZHunTENN71VbrP+KdL/zE0P7xIBbIjVFuELl3p9wsaN5b1lrKXpwS4MoFGmm9wpiafCpAdQPLjo/BFgI8ffvfvelAsAU2X73iMI3v/uC9oIPZ8fgIxk78q4IcMLRUxcLGAD2O2fQAtsM4EWQe+HzoVRdLTy+h7iJsLqLmULiB+OQ+9kUw4TtD8IchJvJkO79wmAvu99Drd6p2FUwPD/0TvrWwx146tJn4NFRkKNTOAgjOSVvt62G91asd18EFd/lvg5HhkZMqu1W26qIUW35nd8Af2qxrtzbm3f1/DC4UKIkF7/6gAqCjYYp+27CBoqjfDDCLTHICbL9MqCoXuG224Z+h2dnPBDUHzJTb7xg5c1/q0jxjpUJIbhGzCCVn0UlfyAGHq95UOJzpkUKlZ6ZfTA3v/Dhw0eLydQ/X/x4/1qnniyq65iyvi5auVLiRvO6JHRvcLpS7kb2i5vmNdI3sucElRnZ97IMjuw4JoZv8LxGEt/geY0wHvMtmrYBUouoY5Mw+XdVT9KNK55MSqixyeIsEJHvqjbbAOoRVAinG3Hv1EA7goyMxSjHtex3v4Ln1GUELg5+OwpAJVBTelTe68vIKLYg7NtCkB3TiOowFgOff+13v6muIe8oivXGuvdtde3/x5WH2Dd6qYL/j4LHJWzZGRePpueoBfL4JagSwfXvBVNfdT6nSfJTI787oaFb/0YMeWw6NCRfUA9M09Qm8L3g+2n2+V3qWng1eEc18lJq8KJn9E2ruGNQRg3opRDog9ezufm5dCY1+VYiAWijr7tziX8BUEsDBBQAAgAIAHuFflDxIhwt7QIAAIQKAAAhAAAAdW5pdmVyc2FsL2ZsYXNoX3NraW5fc2V0dGluZ3MueG1slVbbbqMwEH3fr4iy76W3tFSikchtFanbRGnU18rABKwYG9km3fz92mCKSUKhQZHimXPG4/GZIZ7YYzr+NRh4Yc45ULmFNCNIwiBAApbR83C62qxXG387/9hu/OXr8vXP0CkJjDD+BlJiGgttqWwDrGhBLiWjVyGjUkW9ooyniAzHvxfFx3MKZBeLHYD35exQCPU2t9dPk7tRH4rZ43Y0ebybtxFClmaIHl9YzK4CFO5jznIadaaWHDPgBNO9QvoL/bQhCRZyKSFt5DSZLRb+fT9KxkEI0CndPbmj+6dOFkEBkGqn+5l+enLqrb4//QntgAWWBc29mbjuQxstQzE0izyaLr4pnboYFf0Ht1ISJPyTCvp4q59WKEFH4M3g7qPvztxWBsvy7EfZcBbrgjY5D3P9dHIIQ5Fqv06tfBH0gfRGWvH+7PrGb2OY8pwJw/y0+97T7coZWeu6ngwEfekBgbHkOXhOtSp9ImGfq1yq/oDxDhGhALapBq1V0muUiypM01bjNvCJaWTHMpYa8s5InsK0TNgK17TX+Ol0UswKO+iXzcqQw8EYrRRrY418VXU9Q1rGGvlGcAQrSo7nGZy6SlJ1yRNkrvP7+isvUKSWkfFWq8qrd3rRrSusVI2hwqQsgrHQ6WxxCvrePKewlSk5Zzl5FB1wjCRm9K/GBcfiMMJzThxGa5eV5UksCVwSXJGjGtN2ynrZLcfypVAfrVwPpJrhz0MkJQqTVL2UxHBgeM/D4krK1+E5RY9JhQe+pDvWl5Qivge+ZYz03ocyCb3BrGyuNrjnWFXwnMtV9kyQS+WneRoAn6tbw1DJpmkrcQmOE6K+8h3DJ0SV02i8xVtSZaLiUYTJF9yyGBEA4mFSSaBclJ40JxITOEDV/JahOHLb2TyhVNomOF++wE5akjOGE0laHWxp0oyKWivNEWLZL+DfVVaNwCeebtlLFIjiXI2+r4ZwnUpjLFfDTEvPnmPF2iipEVj5z+unjPrf539QSwMEFAACAAgAe4V+UHtPgGwiBQAAyhYAACYAAAB1bml2ZXJzYWwvaHRtbF9wdWJsaXNoaW5nX3NldHRpbmdzLnhtbNVYT0/jRhS/8ylGrva4CbBAd1ECCuBARP6VuOquqgpN7CGeYo+99hjInipxqlbVlqqXaoW6FG2rtqC22r00OfRg1O/hfpK+sZOQkBDsbgPtgRA/v//z3s+/OLN8YBpojzgutVhWmklNS4gw1dIoa2SlD5X8/YcScjlmGjYsRrISsyS0vDSVsb26QV29RjgHVReBG+Yu2jwr6Zzbi+n0/v5+irq2I+5ahsfBv5tSLTNtO8QljBMnbRu4Cf940yau1PEQwwH8mRbrmC1NTSGUiTyVLM0zCKIaZM6oKAobG9w0pHSkVcfqbsOxPKatWoblIKdRz0rvza/m87l8VyfytEZNwkRL3CUQCjFfxJpGRRLYqNFnBOmENnTIdmZ2TkL7VON6VnowPSv8gH562E/oPaodCz+rFjSB8U4Ak3CsYY6jyygiJwfc7QoikdZk2KSqAneQaEBWWlO2a8XCmrxdrihybXtDKRWjHBIYKfJjJYGRUlCKchL9uO6rW3JNLivy1vZKoZLQIn5SlzZyKVcoJrT5SF6pFZSkkcq5UlKT6kalHM9mtVKq5spPEqW28aQqbxUL5c1tpVIpKoXqpRUM78DsZdKDw5mBIbY8RyXu5bB2d7qqW9y6MrMu4YApBnYaRLHyFHZmBxsukdCnNml84GGD8ibs0TRAzy4hds61icq3xI5kJe54RLp0FzmE1CDY5QZOz/c28NHcQPXpKHxfZaMTzQCm2Jg1i1bj1rOfX+hlP7uwMD79UWlmMOdY1QFo4MDC3DLpflFXbcdiA2girlHdMrReRcSsE62MTZiQap5JaAfGxoDiKjZhqIYZgDTlULDas3C9usspD8E539HOORQbCAAYniIElWpDDVB17EBVbr+802uBjOrSx+s6Rarutz6JOhBJr9OWTUyNOIqKg1kD7ZN6LGUatA895Abt8zjqK0HrhCHVf4NML2gfMcRp0PrDRjxov1ZRPWidgsjxz5iO6v6rppD/jIyg9QNDB8SEWyI1VZhC5f7vcLGr+29ZYzl+cFuHKBTplv8KYunwqYOr7zx0cQRuIcSfvwbtlyo4psgJ2scUvgXtF7QTvD87Bh+pxJH3RIBTjp56WLgBx0HrHFrgWKF7EeRe9EAolNfkx/cQtxDW9jBTSfJgHHI/n2CYqP1hmMPoMBky/J8YnGX7W6jVPxOnCooXR/5pV7u/A089+gwsWipyDQqLMJBT6t2O1fTfCnn7RVjxbZ5rf2RoxKja3ulYVTGqjaD1C/ifWKxrz/bmU704Ci/UOMklrz6EgvCgYcq+GXGAYpUPB7AlAThBtp+HENUp3PGa0O9od4YDQf0RMnXGCyRv/llFqn+ijgjBdWKFqfwoKvkNMbB4zcMSnzM9VqjpmdkHc/ML7z98tJhK//XZ9/fHGnV4UNXAlHWJ0Oq1nDae1RVme4PRtfw2tl3SNMdw3diWI2hlbNurvDe24RD7vcFyDAe+wXIMEx6yzVuOCdyKaEOTMPqHVIfDDTOeTFrQr9FsLGSNV8hY/e7Y2CaAjQA/2GfE/TMT7Qr4MRfjLGgxaH8BT6arHrhY9WYcB6WQPxlxka5LHOPoAndvCgp2QmPywUSYe/Fl0P6qvI784zjamxv+1+X1f9+v0oe38UsViH8cPiDhyM65eBg9Rw0gxC+Bhwh0/19g83UbOUlYnxjc3QrwjPwZSMciT4RVkwEe5RJsYH4mNnN3h+l319r/UqOiq967poGXS70XNoNvTKdAPvj+eWnqb1BLAwQUAAIACAB7hX5Q3jI1XZcBAAD+BQAAHwAAAHVuaXZlcnNhbC9odG1sX3NraW5fc2V0dGluZ3MuanONlMtugzAQRff5CkS3VdQ8SEh3UIJUKYtK7a7qwhCHoBgb2YaGRvn3YvIyZmiKN/hyfMceM3MYWPVjx7b1bB2a92b+1p43Glaa5AV+bOukR8+UbguSrvFHmmGSUmwbSHlZepWPNwIytmljGlXvylZofjZTXzaICB3PAQsOaAJaXALgN6DtocU/V3Ggnet0Ji3RUSElo8OYUYmpHFLGM9Qw9kPYPPoRDZiVmN9BNyjGLdPx08KfOH3kzXHs+PPJUudiluWIViuWsGGE4l3CWUHXffG3VY55feW7E+CFaugASYV8lTgzA/tBGHrTfjLnWAh8jjtZuM50AcIERZhovtNAjT/QlnH3QAZdpiKVF9od+a470+kcJbiTJeclNJJQJ7T2up/NEyfxXp6I+ViNFkFQhXnHyp17buC2QJYX+X9CcpaojHTQ2VINECUMrVOa9F3klVObVbbnX80LnkaeDt4Oer61Vgkxo4S2UPllfb0DKnxDk3DpCiPuClhKoL1AcRmgQc2q3SEvW5FmF1HzT+vrTvM0zAbHX1BLAwQUAAIACAB8hX5QZcXqs6M0AADfRwAAFwAAAHVuaXZlcnNhbC91bml2ZXJzYWwucG5n7bx5VFPn/jeKhx7oaSPYe9ojc6TaqlVBQOaQSGkPWitoFUEFIgVMkZkwBTJoaaGtkogiUYFEixXLFAQkBEKCTcsUSFSECAGChhAhQCAhCZnvDirtXb+17n3X+r13vfe+6/wBm+z9PN95+Hz3zubHIyHBG9+xe8fMzGzjwQOffWVmZi4xM/vbpbctgDNXC3eCgcMG5FfBn5o1cBxmgQ9vIQIPB5qZ3Se8q4v5O/D5H2kHTiLNzKxYpp8NPan34szMgjMPfhZ4PDd6YaKYcEdyUpxjwO/46cTJf3z+jx1jm4KdNy18uKFkq+OJf9i71TVRgve3HCrsjXbe+G1v162Jz7wKTuTmeJyhRy9NfecZN3DRbGNH478u3b/k0N30gnrhTBLiMs8G4pAU/fNP2AUGQYrihKViwlTHc3CMJ8HVHXO/VtfUdkg9wgPChuEtY1XBBKf66Nzn3z/pzFeFUK9khtViVZYHr2w7WMRudEkQ1wj0gcCHJ8/9hhqxkpH6oWPbolQgydopj7pD5+IjiNsOXrEix0R9tYvVDvyZuQpcPWU78tHBK3dYVF6jYXVZeDVQvzjRUV19oH0x/vCSGcm07JnSzrQGoKNGrNHYNtvrXnfoiulanO2rS35NLoONhqXnrOEFPhWOFc/65yxWkLau7Rqeu1ek2B5KqqDLdRddGauyy9B8zcrsbJmJwraoSnxKBNfMMPWwYHiw3Ju9AZNtNOiHDh1co5/ldzNG/7gqeHtoMjNd+G/f6+EZv0eZrtypHUE6jsj3qfJVi/WYm1o/+VEVSD0aXKg7TU2pBOnUkGoYVre6ctPE42A7JIAYExCKJAt2p2y2fenxHaIrNLaLm0YaKuNz3cfFmgx1ZI4Fao0n/sG79iPI0nxBNQ3Bj7xr1+CRS1iQ+akwRUabYKH842yL3DW17mcusvIm30ohel8sj9c6bBCspEjlj1cigw0tfDqh2SZ4gXrtoSFC8COUusd6P4QgC+Bngmfo6l/+ofaheo9EpVSAhzGMBV2NOo8XlV3BQO/8POSqSTP5YmSRQv1S5YU6lY9Pk/rtrQb9ImxKEPAYrvFTgl+S8r8MOl04Pb65xNJPdunCOHFzVEPOhP+KWHtT3rOfzL8h5bVN0ELFD3OT/hlbjuEIjrdWulLpSSk8HxhYPOpYpfsSRtCeMKmgmAM4gXzleyP7hng5jleI8Uv2WlsWEn95Rggqtq1xT4s/UEFBVkZZLmFaO39wb5tRXqL4F8y0PvRUsdsfaiD93N9yj3y0h+xbIpc17+1XuRQst7dWMn9FL0gYOOEFAg3NRIKrx2fUyLUgIXCyIrj791k8P1nYB/qpA5qMOha7iUzAnii+4GUe3Tq4v5Ue1VGWzNuY7xugdXI/zymQy3QxSc0LMrZMMcAncIPZelEiF1NCcTYOpt1M7ja3jy2vmc/3nUKAaV8ayjF1HfXCe5r2JqlbHYFPXRTH8tU0vdx8v9ALv+Ad5QVnyRIHFvpnq+YlH4JfXjYFmN5PxatD7OWmlcbsCXraupWhLXP+RCvYdz75k6CvXfzBiokTrdzzpz2dfuhVlwS6sqLsgmZsVjLym/XoDu8o7EkO1+B+Hb+AhHH54dpySzFaP3q2AkxzrXnox2umk7tFxxq8iXAvxqIuJ4oWJcTaBlPlze4pQzpk84IOXUFJH6cIoTbFUsFegXGYd5mSzgiVI+mLGzauGeyzzTILpC1+5vns5fi9bEOsU2/2nqAIF3/rWL4da7IJVMKO8YIjGUpQDe1LF3+ic9Z8Il9EDAuKXSxYfjDfxAT9zMZMt9zrjxdTME7ztYHeYXBVpNNb13HQjIlRaJCybQ+NlF7eWkmWpTv1/ihSZUPM3OPgsc8ojML5xMke2Su3ZYqhdQgz9t73Y+/5Z9qONRlFZ9oPmRjCBlGnRxl2X/A2pseaORTI2pI8fVLbdU0VJPZAfMd9QpSSmFymvRdiL8LasTDKEj7sVI4/bwJf6uwrKFD35raSi1SlEkfegwXd0QYkLSrMacoGfkzhuTsVx+Fyz5tStzIcYF7t0DeQ1pxyRlJmuaHJmBW0crdbpPT9hLmYN7LxF7mZD/5Dcct1+OlOtkickefiQVzohmaPwltPLlb5Je8jfU1y38K1zqjrqBwNV+z/wvNeNdq1+5gkeDR1UdWyoCvdEMCfbnVRMXdbl13S7gzSygJ/qfCCabcImtXta9XuUVRvI7Sw/B6JM5EMOudmHca/6Rq+8YbkFFUP6cW77zurTc/M4QXmttB1kYwRyCZ3IobwUF5HRQwlf2n7bU+BlVyFnGiEOn15g51ca6EoxbgwZ+ZjQTo+J1TouUSr9O1sN/6bNr9K6+uRm2/aCZfqzoQslv+FOcl9PK5rbN9bi6ctOkEnbe2apRFWlHK7oOmMJT4Qngr8ba/uyzcveFKdycEWnWqv4sDUJG+4V3KHLpLDTe7bcoMgF4xvjo0I7RgnXa8NKbcHQjOK1hDZ04QmZ/j3nCHF5EdiI3kyP6QRb/n3bnNzNbbYq5LM9xZYjmaPj4wXRnLbYLJ0F/+U01grmd5WNeuDM6h7GWXwDpOMjk2mitnibn5a9UNc4V1QvO3TJuYoJHPhK4v76aOYflEZIF3gPlZM4R+9qNhHbC9bWQYWytnfhq5X3GWHx8Ni+fP+RHLRWLKWLepJBodVD4pko1wZg6OY0dTIMNz4r1r7eq7Rxr2F2eFUxIQauJZ9aSiDL2YXa5Nc4OEhYP5uLpfnLuhZaxovXZIiuF0eFkKHf0xQQbG2fh7P8HqQbR2niRvpQuTuz36v2BlzMoUVtsMaWpffuI2VrLpwM3YHDBH+XLJWFMajngE2fx+xd/BR+yHfd25u2Mt6bDNQVFEmLwsOUCU4VAoUykx2gblvjT+RS+lfIlJSh94Tj3MRqCOi6/3vaQ5z/Ux07gRl3mblWdDcklLzzuVYtIOyY/nOwcNIjU9eufFsmp+kC6rsQGsUqGv8G3wYKdrRNo3nWFy21hW5LpkR3PNQUjcD8rfyQK8gZNb7AUHJrVxRcxT+XjjlJDfbtrDnMfdwENpiOp3GxraEr6n+oP1RTEDx1hnbfo/ziCNOFEeySLd890wV6Jlw8GHNbWylaBNYnVsh7W1dC67r7UsxAQUyyAHX+HuT4gM5SuJtGCun0DD3g9ZrrTs7HtsMpJ9ofyW3Z2jcejg3IL9wddlvWe1XBPkleq0Px87RQBKhYjb9cWgg1/xvwl+XnF+1R0VkYdZaQ22BrsGNbQeDy2Je9e6tAGBZW1QS/wZQjCVGcP2p4tBbEwC6WXn/IK+z7h8mQrNpC5514tBKUepVbRHtztGR79Y81PYX6AKAkqf9awQdAU53TqyxnV2qTIgAIEN3Xxc0f2nq4eyJKw3n2ALt3jXgUiT9kpUnmuzMrz59sL0mjKktMInFUnxuXEoGR2wAoGAPq9EKOAR3//cOdz3rcEY+rCVP4qq3Sis+ngjQTotA2I0I9BdC66Ha7TjGlcwAbQFMMzTMpUv+KdIAu1YWAurE4JdXSi3nJ1fkzKiGf5qZ7edGs/JISpeDVduZxtGMemBZHoDL5HlhB2/WjgCQ91ZPo8uvYQ9OABcCAAvU1zz4m5nZSzcA+IXVfwDsJwC4r/bc2j6T7cISAcD7KBYwXc2pXWZm551Mlhs+BYi3YjPy0YOa/2+R5HWToJj2vJWXj+cMem0tgPmuZUS39rW2Y9+sCB9lFVmHU1MF0Z1Lv72b3xefcTKK/Ia65EbGHd0fm+G7LZcxceBRYgP2jVhZX+ELBXRUswPdvyk0eIySvX4h4y26XYt131Fl7enX4ioSJyv9c/qfayDT7ZmKN+pgi4HwCvQ9Tq6OrG5YV5eSgHJEeX7pWuz9U75udXn2I/hJDl9cPEsv1K9rqrdTTvddHS629+4PzOudwpTd9iOOerWI25H2mZ7r5DfylQ3SolyPtuTUU0T+rdqj69KMtPJ+Bcui+NSN89FM7J87BsdW3lfwqanklKy2Ju5c+4fUz4nMNzbl3TscPOzhA8NoVjLZrGuYlLzzXY8VbPg61af1p6n9F3w5yG8mV7YEplx1yVnX6aDvb1Eb2envpSpbZw8vcIQ/MFwa1uneOYwL1wPOqT5dCafh59pZgijm+BvvMD9OzkMoL66Wi02XhJel+ykXKa+DROOZMNHRJGhLF2ZelLvywiYK5bmb86Ii/2QrmYxc/FAwtWCTUmD1p6BXYqLEYf9Dn55MdOSwA9U2k2dcqIeJ1HWRt+HaD/91GTBh9Qf6LgqYuPZh9TXJvQb/DH4mqnbd0TUWojaUfGb2X+Lwhqr2xUeihnUV5pQLfFGjgxiVmT90VD/+cdTim9iDVzlB0RFWA8svLro2AFGc1y563g9tls75baUeJHasC1N3uEAOhFcI1S9yFJEVVcL/+S9OGblbJSl5rtkU/KyZcLggz6cG+9cAWRlT9JY/zLJQRmYP2fd/z6uBV65zZ7l/CZi2yuHnIsjn+t24J3uIoyvHtb1Z4BcvO/FV69xbegjgVMdnwpH607WW1k4V0ecwox/zT2ivi/yQE+1+637sTs7Xa74qXP7iwYJfdDX2zywYZL+3HIVvzBH5Zft+SmGHv0nxeqeAvMwG83xlpeTRcN2buhCSJ5vumwxNEHyuvIGRzJ14k/vcUl5par63KioOHE3GBryh3tAEGstZHN9puXw4wzZIo1ivL/0y8TAwr1J5x4TNyS7C0OYoynrOi2RjMhC/KM9Op9eqwkPJ0ICJjoZz6/ntfkQAdJrIyfeg2gFzs8K/pnm0xaxc15wc1LA1eCzrTxUPs49Npk7ST1qNiHdSEnNK/5rJZTmJzB+qZiXT7Z3/mBj+dT0uJA8LLEVmnSH478SKedo4EGFf+Lry5+Wc5RL2rCx8ff+1C+12N4mykEXbO1xZpiLyY+KEwlHUidf/ueZm6e02uzKEbSPyju5IPLwDtIBvhP8ZZgXuoPAg2W7pO7joeMFwFgc0/2ekh9PpJfy73lfZqCLITQaA+1r5JTn3eKLaN3J+4EIBC1bEoxmTnzN25Tck8hce/+XiIqfSX3TEwfYSuUfgL1CafTr5VihxvUqHt+j2KM7Z4MX6HA41wNOImvRaWI/cXRH46FS7Qo9emNQr4PrU7NJf9jUexoXqr5POMmazSeKOIUnjepR9Ldo5Pbxk35P7e96EhNfprxOtW/QDCRCiIuDa6qmlw9Yu0xtlmbr1fZ+KDmR6rnS7WTPKJx8YUPTYTuWfWpwbOqqIxX6hjsdcDiSvF58PZpus6fgG+OS6IUu8Ops18blVrYetvcaZOGPmLsfY9Vq0v9zQoFngU0OpfoaM07WU50BXgUx82hOxrvCjAkvrfmdvU9i3Dy8T+acwG5eXnrOG6jOT1uX8W31+LI2d+5kflaY5RX88vvwmAfRXiNVd4azkyG5entgrHH6INEMRvskazUepE2n2BDAMOjEnK+VHYvaUVGslq+vx2XdadTfJO3USMvFCdo0fjTlMegdXsc5zOiwoeTqUFjUyorf1C/0exllX+IXManb4iD1xeedS1eHQ75lfSlNwUetUf+zoD77F00+sAk23MuV27LonPkqZSOyQ+ynZk+28F2Lu09m2P/ewj870h+XW5DIK5xLfdQz/X4crwI2m20HYFlqRNZiUpAX67dAxl4ZgglMlNpMegNWtThtQpntRO+E7qkVox9A3ZHN2s4TvutKP2AXlQSdPWAxuhqPTs1SLE2u3qC6sHIkXyM3/pvahLqMgBxpTgdrke3/ehEzsvVMqsHdj770xkm17jnTyx/gOkMTaCZKr7k3DN/agrj3MRvkTFL15TvRejAeRD3MauE5o9W/CRr5RFRZUXqgAXRXqIpz+4Oz3I8OsuaNeZISNo5hrntjvJRcViRRxMN9vyRu8xQRJX09VRRlbtKHgPlnUBaGylWxK6uTHYNdUBIedQKuP7RBBM7CLRSZIgIa01t509XYpzwCf0FayxXK1vOBvQr8e8y1ui0OS6DdR7LGv8EG87UgPquR5BuRzaPwq+4gfh/t4Wp0wa2uQPV1FgYXy0gseRO4Qqzm5cAZNIogvQEXtGaP3F9rw6pc4pX+h2jnUDe79XQofWjBv04481eAPF9rkISfYGAROmH13DtqfNd1SQWRzVbPjuQkP25Ja7VWHoGQuW/Wx1mGPpULt9cv8Li1YTOA/oAso6xnIfWTzrCzexrEgoX+Lt3VP7KNK9qPrD13jN0UxnPzN1TYhSKzS2/oHmi7DzCmMR3UYQappbpdPJPOxoJaq8c3C1uoslgZ9KqscWSlsSfKXIl34gOHiacwy60+nW0ASSXRhI52Epo/nWGhEPKTjevcvdPdxsezfZ/1blbrlXERl0W+i89dnhjJWvLU2wX1DPi8ir7H3pIrR+TWU2AleWWsyeetj+eOXDjHkIu2chJtcEerPxuzrR9HQKSw6IV3TJOJ54MfF2QiwXLE7FVET0oH/0/ls59TjG7+TJyBsPyNWi/KQn3lXi5jykvn40bMofzH/GMZxOKEqmS8O/C6d371QDj5wj2FI8iZnl2m/caE6F2Tj73CJN5iLj9F85I3xSTQpJiD4sVhycpJzvDL7LxrNOKc22L0tHnIH4b0/sY/f4RBcVRuYiTpFau1Ef6Jpz6CJFipSQxVZddqxJy58V8sV2rlNXA/zmSFOBrg+cT6R7hCD/fen/frrcmQ+kZqMVQf297D50f8XHjW3PQcLlr6B7imIseh123f2wMB7U8vts+c2RZHKbmfRC/2Dkjhwq9tVSdRxwV+Mxy+hICrKKIlOZz2uc633Xdo6JfdC0Aj/Hs3GBuCUHtEIksTOHNevmGbY8Lm8kqGMUXWebBntfyxrLGu9Xtr239rMrnHOQJ2y6Ab96GbBP1o4KBoaEw9199jmIWkghu0nVZ8UxDVs5XmmSP/C/KEP9SN4bAqiIdHpW6QWyUfmywSRQJys0DDSqqOLhHTadSrbjMT34LAVBP61jNMz8gzBIJGSgvgr948+CZJkRITY7iXnxNqQCEnV4zOoZ1Blxmc4tec3yDfx7HoUmOOH2oN9/SqquNyO9PdxKaAlNh89ILpniM9Le27zZ1Ht3w+JPhQQt78B3wojuL/kUF1Dt3Nxjr8yxv7/Ncz9d0gCU7BGxdQHVRshxDvDc31SXGukiRaps1CRK9ZCURpu5kFeJ4R/99T2tdNFit4uwyhMLR/CNRxqT9E/BOtn5+AMeeyrSbsyIcISOHIIMY7AAX/pv3cYCCxUSHHaohMw5SEmMpm+7AjeKS0K0oBx89UN3/P0q6mlcJiZWVdW9t2YANZclUBTMIwwrhhPR6kMUwRDpmLR2mDoM//XMObBRVCdYNUVe0Yhgsm8T+CeF0VnJeuveePYc+W4lXoR5i0zs7TK+YA65qwYx7/MuItTcwjXVKMfUzAS1zrGapEhw5ceHQ5X3qW4Sk0GknwtjdHnYKW/DD0+zpZt6Q5lSv4p0p/oOzp9LkIUtp3rvvQ+ysxsqt10H2ZI8IAGmkcpA7OMgxmfddp9pf6WgpEn9mutgBU1fGBFeW1C/qvrDVrJUM4179u1i4Bi52uTKDEBlL6RlGS/9sV7mkXZXeQw5m1A1Gu+TdiQTjmGvFvK6vVnhhfspJR6C+RjWSaebnXkY+qrKcMYGxRVfm7vL0oqbiUFBQM8HxlWqEDWaY6lCNKllaL9/XmGUnuA2kSFpNHw8nHVP01gKED0bgAwzYrkZAgqI28upiNLMjL3/eZoHxpe/NgSplz5QBWj2rkE15RRTmFYXDTbY0YeLE84ZA1bJv2TzU65unDMBZhZUUPaxcrIme3Q1SGRuqNfoiOqPgJcFZbVwMoD5r50YTcAEl4CPd6VjJNOii3bg1T0IsWKPtX4yEP1nKhbqmXHZG6OXYpSvsvUU+CTZ/fBU2atYaobV5Oj9UpmNInJYbA0lYK2/CZMSk6WARq9KhaoB/Rr1onqbXSyBkMhAQr5BB0lj/uBOcfSmFzkKsBV5lww3oXrLLdr2bcqn3sXpMWlcVCxHY/Ro0GjORFcpRa6pTHEafo67l9AJjU0IcEjHqVipgmSBGRlyVpUFdkAbkEAcGJYDQlS3vPbwxe3OPPuo/du2VOkSKepH16Ya0mnOZPJil818mPPkZltdp/lLHeQ1at9hlbHX5yKq8aqMBYakBCp1u3C6iQk2xFxsszsUw43vvYCVuCMq0w1PKZC5XKTJmGV2kZSoAqYhrmQD6ChF7hidiCKGINBQ0Muzu+iXICXyZsmoCxNbh5WeYMtvnA+fQKRDKzEFdbZfUrtezx7NLo5OtljIN4Ha2Tqp/p6bJVE/gDRnqHlTaZlRFsspavd4gi380uHegreFnrOin3rcAvlcPlP5IOm8Hv5aaHCNL6iIXgswoxTohTdorMbSWyRXH1A355xI6mD22gABnESmsRH35MdX9Wp758zm/gDso0wNDPjnFvK3h16WqVOAgkoehGv8wU93d+9l2C5sawg1/N6eHXl507z97AuJjvffNd2BPnUH4zocgK0nGI4lOYAeMkMaj0u8QM4EsRsh58F6k7iCZxoUNsp1ySBOhIqyh7mOHhSChXLqKyxbybPoqIbkKhJl4JVF37marnEVBjSnFl5dqk7vElnSRuwvjvCWXmFGnVLkLWEzRsUC9XuRXOAC77PWB3/HP81YcY7qbZw6vEq3S95X2ozxFUbTaKytwDmm3SQbmLlOa3cw3qZZL3yrv2IGDZcxmusFi1BChU2qS/LkuXqZ1ybBg8dIYM2t3FqZKPEF0PvxkAWMOOF895kcd6/i3K/QEe/G72R3NGf+Nsx/F1K/jt5l7rFAPJAlcc41JMFvSmQj7DkmIBi70o2uexQkc2IMAtmsBdxt5vyJj0G8LIm/9LzHN86xHnOY9X9qEsxefPiZWEPtwJ2PPg3IkujO9O1tyF1vFAd+P1JKujh8BStFvTSNrvWyreO4H39dJk8GzCyf48gHVzMewg+F6E6nmuqQP68mADzJfRxv4K0EPvgBx4QsRz1iLOXVDVr24LMzIdEYSdDSXZkeRGKjKR9ySkntHOJgwu2WnJqEJSswv2wVfKr/PhqjC5Z4Uzm4sqSdXqFKH5mqCb5rG8qA58eFxDcj5zUzSCHE1A1WPxdcZPvp+QNWNrhHqKxV7ADBzXZ9Cek44h//Ddcs6iNz4t2aEmWKxfvaY/nMqb8FzubdbZAp2t7B58dAaY4wigXNEdCUwXVi8eeq79N1W2GHTFcMtW2vwf71xFgC9nRop1LNPzFFKx3DmeRPbmiEHF3mCyY1sLShCVjiVl5kA+cAHo1IMnmyEnbTjvIqOBdo86fTT4GxDyb02hw0BSSDTMZq3EwuIxFccGFABK6+LM0yJdr5WypzxCtHYHvwJ0wnfcwnbc2TnuIpvoMDOUgZeef5+fKscsPgPXYtQ6ibgY6ctqNBc864zwF9yLz6XFqKEY5VFtEzrW2XLq9nRyp50g7f/87ytR4X5Dpwq0iP1M3BzYwh0uyDla/6rZageF2xhsUwBk3db2M/wmgwPdlo2E2FJenuGCNPqMwqJg4BUlFt2z7XZZfIRDrolNfESQVbJSQtePiE1KMND/UEGN8csi1kvTJbFOZQKiDilV+TIHkFRfxGVae4ajxuTVudcXjYPgvAAm/9uhXsONhoYKLnvHYHnrjWuaDfmkWlslbxzhPukFA7qYtA+p4nQXgxPmLiAhiixvLD/AxBFCn2HZkg9nUC9uRnPnZoerateHz4ygSCYJqageG6rmR+tOuHUgxp2+2I25te85TloZVZG3ttwXhQwPmx1kEv9xyBeTtHHVX5r/y27uuddfk1PhXS98HppnfU8uer3YX21efVnTgjIa5mcHyanLAaU550TJoblRpukVh+wwMw6Lz8Jm+/QXH1PofRUdI3B4UH99ovyZbgCoG49CJB7FtL/eIbT90/0yasZJKbDJmBY8gMXJFXAfoJQ2jdSgm4n+BTF2rEgPDrE+AaDQjj8PNLnevMzfr+sO/pvoh4psIq+7YMyFq6SoatFIFUsZ2wcOVMOvpUex8/iRvB+/BuLjNMEdHRy8Et7+UIW8E6oBOUV39VKRLos6q1p6ZbJbeA3rVRnaMd2gQuOAz/Ftn234ATQp30m2X5KjWiZV22TyudKG7dTTYxd+OTMBwgj+Wq9sYkHe3aHuVakjrRuiTz0sFVbrdKfknDnAoWOnMK+/gz0aAWX9E4s8gtoBFjvVytY8diSuO8QseJGptRAdWbXrFgQGiDPl7vcvHdaVy9++qI6UQs2Juj3onccJry0FxpQnjuVCrbEdqARhm5mb9mzoX2l8ZGAuaSqDpI12I8rKCvH5s95Gr/BLMWbibtUCNZjBKAxGMwzR80vYAbrf5QTaZF+8L4xdbdtWsS8UtWXDYSS4vell6+2vsTyhPuqvKzS5Y5FExoP1Sfr6S4HGL8BCrvouU32Km5Ar2rR7YHIY9IZe3odPO7eMIvB698qDjYCPpQowTfQjyWXjBsowbEj9FLpLQ5neJ/9Ad15ReiN8HFzdVeAu6ReR89rEFItfqMilcbcvlxmIZcoEu0lq4EjOxn/xaqq8juF2VF2LU3UnyI1Ebu/mFKlqFd/8td3yDq+U8SCcvUaFwwwXmkkLV+KKavry4nIAiZUaLEMkOgYKzE10pb2Izz4Inmqq8nQuMf79DpmaEqLaIFBgVkgptZ4yHcthTVxaQ2zCRDWM4KLlIpfY6m8bFdqtpjPQAtvyO3MX6fVHgPWdYtVCc5mV0ufRatpmEpZ7jhS9B3r522BHZ/i6fK6QmiluFK/cqKdx2TByDgTzbh3iThg0o20dEac9exP9dXn6UPLAWedxGl4TYQgCStuUCZcbe41VcP2s0ACVDjYx78sFuJk+tj359b9vSfmRIKzAahotguufDPTBD+tQ7vVIkluL9elQJLFLAtM2wXcaH1pHR6s7J46/3OY58FMX8XzV+IZdi9ASo6skcXC+QRuqlUgMs3CgP1W+duqIOhqkIoVicPJ9+6BUrh8wI49RVQh1DudE4McdcZRjt2v5m4IN1/O1MXvnrqnmLpRHobjOZGpk03zPte10nWK8cEiy1v+Js5VWHezEU2o97aU6Er1dNUz0VrOKwzbpgaJpapMqPeqPbhfo1N98HSbpOrLkiojDrzK41n+1m+TVeW0vCshjMRZ1vOwWlh+/iluu9YavUkONix98aqOacgrUVI0jbEanuBew0Ruo/eYRELV1okp4MwfEpxqff66JUkXADJxM6mVkJ06Vi5z/LmmzwWsAxHNMey+TU14+0TM/fS56T1YPwSMxSX3C2U1JzlMvVwKzeWYTvk4qtAq3VU/ll+qwf171OLLkJI6vIljtnno83cuSvinjWbQC7Dbp9t+hRF84/CxMmiIU7MAb/1sHH2vTRSHjh1Hh3bwK7uk6su49x8cencYNk6Eq5sqTqhVr6TEA1/p7DREd7xomBWiTmk/U926H66bjrYG1FavAAXCBLvBDE5graX/kc5RJaAPu9EWpNUa+GQ5cSt7OSC+dBFKEu0isorVBSAcM/IWx9FtTa1xVQOI8SDPeMcm0ebS3m3+DvJQVssqUTecTkr5RU9JktVBiRuz86KieEyyvHiL2m6ffhPtZq29OvY54IFIbGcn1w4VAFAHEDsyucbOke83hukRvENZSg3qFMQgUIhVy0cpYdlD1ABFu/fUmekWcxv6y+PMPlRfFk8nGwcCV9En166pHMo/WNqf9ohBYKIpy+j8ZC4nw4R8rZhKoxde6EAr9VShvIPZVX10Ha1/ojSjDqYv2vaSaLzo2hEVBGeQ+bO/RMeiZCDBEhkl5HUOSN6ofcgoUk0AJAgFHm3kLx/xZmPSA/xhdjUtsDmvfhGLOJp6JVPo4un2INI6/D8TFI4iuL7Dw61r4hf+iMv/Vjda7TiMcPBPlZeZZ4h2I1byQqFF8hVgBEI3vaKoWeIrVPE1PttTGBMSnKqvf/jYzhhtaSmdmAsdRvjMWNj+AutaNP5UabR3c2+PPDQp25JdLlp1K10Ial3AuUsAFhiwgqV6NvuP1A6SDpvIOQrY6pSi+pB5xNZ6qVYfxpOcpo2yVmc8QiSW+BlVCXjvJx/dMdAAdLl83/JTkcn/Wv1TN2o1XSK5gA/G591aaB36fX6t7XjkkRYBzboS1Ppu1sWE/Wal3y0hxY0yW6JpAcfl0yHsVMHHv+/Jz6Js/4YNiSjJ5e8aY3vAZXVpKd5loVQ7hxe7DwPHsXs6ecZIC+rgxTQNGS/L94f0jhsTL1sOCfHdmmb7sSTrxCViv9i5OdHXmmh+4IROKQQcx3dqxZT2kmAKfmAKi0PUjYWB85Y4JGo17GQRE5h3b4fqIrfem32eByy5kKasKzhlMpMCkONYn2vxP0Oky+t5KEkiAnTbcbpoU6FYCzThO2IbrGc84HSP1YmrtKxxEkrsHeUCsHSfwIr3OzIbSAWyIDXSvvL1nJ4k8nCG33b9XaWb8Vp410kZ3vAoBeaAiZSlD/Ok/TVfrnRENdifYimVyUEe1ZJ2DijNP0+V3dU5XsSzMEMf8q3w9+Fr1RqJvPHzU9hmrtOwJllN03Hhb/ok7sz+5Rnv/B5fVDDAg1ptNPdvpaoAcrrlCI+ob7nhp0pwrUHHueM8vmlSJsKi2X3EAE9xYOsQ8lvIdz8YaZbwnK8qwTr6i98DPOKHSF5b9mhpA0NLRwBmDp19O8qbvgvaqkjsWX6rvyJ3RmJNdF8O6vr2G22L0OcWDg6Py5xvr+vTeqHskvVxjPdg3gtmrtzcWQUnx3NlL+nkgU30RR01FHGpTXMuyRtPRtuH3SfHQFRiy5cTpa3Ea6TmgnyNSrN4PlBu9K70V2DKP4CfR1GD4HCuokqEReMhdlH0xuJoCu2z7yyLWKJQ9P+RY+oYnSINRZ+jl41Xj3ctfD3L1fM3SrPtpoqyG2ZKCnWb2hoHSoTPusxaimO5wEax3vNB9fd2plIGYf6Qqpug6xo6H/qFCUFWdTSfYiZ8R12t0bgvhwQ38MpU1msTTfYE8Z6NLldKU3bCNsMJgrX25FOMXxm0GS0VSlq+PPf3aOW5XObkHTe6O3k4aIFA/ufn8LYe/QQM950kOYlp3g61pNYIuZtgM9om6zCol9tUgXmd2SEMHNjsWpfYKyodFeFiu9yfbUaruRIbS22ahOUNOSOGAte+Fk2e388TJRVrKfq8hwk3lXzbisfPVIjvSuI1CyXIqremwzicEsj8uuVLgX2Rv8I6eHPSTWD/LvVngR+e6wBQgZUZ6ukckSkjwujWAqACgNH+DdAIAum108w782s+BVSZzRE5LvYF7dxhfT6A8r7tQe+9/0u0X/Ifkfkv8h+R+S/yH5H5L/Ifkfkv97kURQYgJMXzPHakJND8atDYuI/iwT2dH8COONHMyLFfLslQYkamrxMMzIf3X/fj6gLphkJX27IxOTL9OSo/RXc9B3IsEAC4bHRgnAvkvtBgyTZl0l/3MO6p+vrb0f4Fez9rrilW2OJ1+/OoDf/T/w6sB/fRdxjKVhhdLFL3WLCCg2T2JaloC54Vhz40X7KouLmVkhvVQYcNqHGcbwCVT23Rg9J3U8CvMHATcx56p7VIsf89YNUCu0jjtM9GWKu6qJ05jZ04yaiq0NVQM5tNDsPdYZ6CFXQ0EGnDdYKzDwQp3qfDLzrSUCfWLqjtQpN4/GQ1xKEKQ/714wGpDpSSJOnSUa76oNsRpI2WX0ku/v2aX/3RKnWXHy+xLYRlwuvxKM3hYVyVziGzXT73XPqZbrmpTTuDqLnINXnvbdYky04lKjus3bNosum2ujWXn4tDDvl+4+BKjyPqES29IJMwhhk4n5UXqZ/DL54kUXnvrXUMzcSjOLGNipcYSUQt7eAlioLONpm0b1d27/OPVX+nhbuwOZumDge5q+KdMo7/ZmLP/eoNdxjbofaaZ3TRlCf4ZQhBEJxW70qKJoo4ZHYajymSqRFgVJu3LbkyzW3T8cxginoAYTQ1zIyYsT2t8kKOxcNXZOJI01aBdzmNqVCoVIW6HfzRQUtZGy4In9Pb6p6ubcXpcXDw6Jl2+ahHogf7owIZpi37XSg/prP7Y+6/AhS0OKb+vfWxq4k/WoIX7/KafBAcbMkPt1fT9F1z+L8Duujtb3EnS97IL0RaHbW2KmfOrmQo2zj4BpjVtlVZPrQwqn0NKvDZP4mNzTNDxqEziLghji3dTPILyrK8WN0XqD45gL5RcgWG7Kz37TgYzrlG4yAvM2+bbb2wt+wCA7Fs938K23+FxxymoqdulwrI3TYFAmPg1xr95CmHQ1WRyTu896WNLPZUFKq5ujQ1NiUxLHVh7gyfxIiilQo6plfi/mBO8/BUmKHmO87sV0Pm5gaWzaWq9VkWJvPXleYyF0G8cb8TOWJ9whiGf1Tkl9jf7ltQ2pKU63xJy8APUNW154VI7C00WV1VsjYAZ5ADF+J4rddVyf/60CIFpCfDdz0kFNA0nUMzNgPks3yOnw4Igd56Q0cjD7Yc0nBcfxkym7goeJQWVWQ3c3ZA81QmtC+PE/RIczeL5fMeY38Y5VZtsWKuYUsSc3j+gJWxILgKRqdd+BwigMAIOrORxYIjc+Am4I8icT5GUwmyJNoA+hrCBsWNcyl7WQNx2F2BW6kWtPLZ6xPCITqEdBoy58rujtfJJir7fFYm8PctSLeJLXXt0HfpHnhamvirUfEaww8rl1G4JCakPAYiC3kiWfdIZgHJ6Oi86ctfouDu8nMf9gc0CdOPssmW3uY5sp9xSv6LyptX69yPnWCbLEvc57LD5C4NVm+5TLBLXLzT+mMXv2M9DFOa1sJbuMksztqpQmDoQmcL3KSQePBtjs5XWSDsMlLyMKFbtbhFkQud1lgbo3QT7bLLL78OCVljqtnwL0h++9y+q4XiiZV6Jx277gDhYF/pQ5QjTbjWiK13K+YWvTy7RIXXkaNu0j4yTbYytW5QGGoXI0HD323g1ZnUw62QxxnGyc/IbfSLpwzqmxTHQgwaJhHhHhFBDGdIjiFHxMS/W4w7G+dcnZp1qsQ1t3lygroBZqnTeRnW2LFUuPFQoryuQZatQqvHXh4Y3myFCDP5ZjspnYs06My1VHgZuW8DOeZybPQjFlQ0BBGRnGVOYV1i6nXpvf5dFvs4PMI5+3Rz5xkR9NgRs6M0cQ/zIJj3AcEWv3koMLl8Y545PpTDyfjIPhCVy/OoKlS43c5UmbozYuIrXF4duy+Agy4YoLW+ThM9i6cAyxK2i+jdCzF9qv+qbCm1j1VK6KRTNrpI/bdHelOaeig4cZvKsLMwjzJM2pYyH8bH//MCauRCDKit/Yqy4hIIYZGUDZftLe7vEZKYNUJueuevf6nCMvdHf5tvaJ5aKMSRmG5n7+7KbBbLmHWUZeCLtkOn3s8tDQ6tjIQk4FccFjG1f7bLitIatSYRgUfaWEkaGF6nTYDMM29AIBXTGUMbk65q7j8C/JEb7JkP2X2ZckEwqtlzLgklZV16rXa+KBBmJZr9FfvO8TPnhx6qsHlAqgbRy/tvXFMBOsdCusAWWx5V/hQWLhcuoV1FnbYm7zoM1bPVM+FivLapt9SMyvdk09FfsaEoewvI1/dNjxHjQ0c76RpPDaGPcFaP3OaoJc5snRRkDr0TTuffL9iWfhIQKR1mtxqJTQo8iZz8+caHSZvQWYxe1fIzV1GyTHtf2zQLkJK7p+svvLrwY/rEJDDIebEl6Wi75JtqOm+1YgnoXI3xPEDCWfWszRdUjqVH8A6odRYzYDTHUPRBculj7PdegjSYn3CftcYBayuZeaZyr0WKuUv8o4zk17ObYdaP8FJ/SGP+iNLmy7xpDXKmf9cCPeyYkoLpYtr3r3td92ZZ21YMynQr/yT4nlhAoPYAwdizc2yJPHWgXL0oZlNaM7q762HZ59fzG7WMJWx5bXqHUosFwk1nPEg9XJWkaxnKc/vVLXXfBJx9kIwaNgmObxsCV06QKCvvLkULX4i5oarPHr3XVhJ81lB76ZFp58JUdLw2LixZ6hRvnNl+qV5X0zbpuLcVfr7DUZ6tKF5kGZzA1vR8DsoSBtkF8pm5OZQkGUXDEfG8lrn6HkgNfsXgFr7SvYJJQ7C3jpBt2tbiAWEdsGXkkkF6QbnC/pF2/GdL7slGKkc/kMcf4JnPyBUT9nH61ScFe1AoPqRCpWXh5O1k1vD6WW7QsHTBURudUYtJyyBLR5uh1lAlrrtmnmQA7p/wgwbPTAfy0WuI+m6Mq3BdOQBl1qqVq3vE+1rIaEF0vs6vNvxQwclCvq+NJn4pNiqujL1t1aigt1sJ3viUtWoyH1mHEuLbR7C1RZIlvOvfVhsX6wm9Ec1cpldOsfLAKhegNHmdHdm2SeAdP0QskY0IR/pnYuJG8P0hCN88QGA8soEaC+d9UrcKmK4VT1T8MC/QgT6f70UF7rnIpy5fsMnXVqtHlZ8DMxG8T2/AxAOKPtW5923BRUJKVgt5xRt8zo+GcHPHxhzQORHC6UiBz2+eH+rOeTWGZsbsXpxZwKJp0UVSw5xTuJaMmiJhrGZOrcwdVxWaK9Ee+woJF2R2L5qj2yzggvaQ6cze84VKj4Fa4fhgfY/uZxObxAs5ulo2L41EpIWPSTzYDLvfqMb9f+4VkdBqQGALhawwL25IGFNy74PrkZ41OW+nUZt/lwnHZZTR+U6UQLdqEdgswVL6Kt1qa6ni9tm0DoNUSP0ab5jvZxL0lKuOLB5yH23fGy9P7kCqlWnXEottyGd5+r2pNhQE9Cu1U5AhK7ESpwY7ui0VWFIu/5utZrvJ8Rq9jhAuMtB84uuKLMmKSopBiVw6n12KuHpokCxaFaspZGrlpqyOms1TNAw1KB17AUNfJ91sWfTT174St8BPgcySY4H/ndyhHtwLwHbNOR5OaDpIDLtvXaFuMvcrsRa2depZVb+Vm4ON042L0QcAjokDin1mvVTOOwN73doZ+5yIKjXrCd9FqKj5SZtxDeYKCqsII54glY90fL3WQt/IR36mRcsTXmZVA18wNErUbvv8+EccceHA7dIwgvFOr841Bxq3Uzt1d3h/LBqftyeiluDexGkjTWb0XvPR1YqcbcVA42Yk9NHklBHQ8w1xiXtxtXRc6uYFdLpVG3x/h4rmNSWc8FFTh4szRnTUA6c3iOgdXTLyE+yCF9jXHCoyK4ZhUS2FPzj8W/5k1oobYjodqZVMMMonBplRGqD6XYrGSM0QdxsmZcugJGN9jD7zv2sBsZN9agzR8urLSc3QAR5u6ZnF9hiYWKoZqYTrsVw+iQFHvWnqURxUYI6vzrEDE1WEvr2d3SuzsPXmnIQfllKKTvRPc1Tl5FfDEd8HY7wBWgid68StUtGzU/BUofGKWCvLPlxpXtzGeN2D6bEW+JlUTcGTKNswIqJ2IWIjgw/8lo9pnpD604kSdQNw23rXYveNZVB3XKn38+Jtr5NgWnl4TD1VdxszcCdfZYSSLJVuZOd4U3G+CGKRy9XY/nQZodewYbGSdzIkLFivZGyBez9wDjz7XMcquW1THI0+pjccPxqOE+80+LzkljAigf1Kc8deMr9+FLmfcNCuOShGT7+1aWOtd7VYSCyyTGxb6Oh8bp7cYE3/czKrBTC4Jwq1/Rk86FitJqw3SO9AgIKPqzR1B6TV4H3fuIoTLH1voFidpsCFBkmV7ytUeejK66DL4VBR61wSH0bJzyENytlCIfNq7sChcoogRZ7uNdYc6ACx1lxxfD7XDvpBAztoieTf5hQI0iFserO4sURydv3fbTZH2pxBw1murwWqFoHuoymKrG1efQIIZpbmKHW3DO4dvwHI2qqxYT5V2U60Gr8bCWhD9QMVSd24NyC5dF9pw/4BpvwOfhgqW5q7w23EoVOKCzdNvr/zETXeqsK05FC/uOKlNzJ3iwrQU6/8ll/NCeV1MXulCxUbRzEXVON3Xg1b8u+PC/Tmb/zwNe1bkHGuOG8hMnIwRb0ruAYdPs4OchnzV8eubb/xNQSwMEFAACAAgAfIV+UGj+YZhiAAAAawAAABsAAAB1bml2ZXJzYWwvdW5pdmVyc2FsLnBuZy54bWw1zEkKhDAQRuF9g3cI/wGqyyETWHoZgwlo26g43F5d+Hbf5tXtMQ5qC/OSpp8gJ0bbZJ/6P4cthV0dgsJVZDU/QZ0Cw+Re7qlbo8CyIe+s17mDiiH1cRXokqmo2JvS43s/L1BLAQIAABQAAgAIADyAJkupAcR2+wIAALAIAAAUAAAAAAAAAAEAAAAAAAAAAAB1bml2ZXJzYWwvcGxheWVyLnhtbFBLAQIAABQAAgAIAHuFflAKvhLwyQUAAKUUAAAdAAAAAAAAAAEAAAAAAC0DAAB1bml2ZXJzYWwvY29tbW9uX21lc3NhZ2VzLmxuZ1BLAQIAABQAAgAIAHuFflCslQElOQUAADkXAAAnAAAAAAAAAAEAAAAAADEJAAB1bml2ZXJzYWwvZmxhc2hfcHVibGlzaGluZ19zZXR0aW5ncy54bWxQSwECAAAUAAIACAB7hX5Q8SIcLe0CAACECgAAIQAAAAAAAAABAAAAAACvDgAAdW5pdmVyc2FsL2ZsYXNoX3NraW5fc2V0dGluZ3MueG1sUEsBAgAAFAACAAgAe4V+UHtPgGwiBQAAyhYAACYAAAAAAAAAAQAAAAAA2xEAAHVuaXZlcnNhbC9odG1sX3B1Ymxpc2hpbmdfc2V0dGluZ3MueG1sUEsBAgAAFAACAAgAe4V+UN4yNV2XAQAA/gUAAB8AAAAAAAAAAQAAAAAAQRcAAHVuaXZlcnNhbC9odG1sX3NraW5fc2V0dGluZ3MuanNQSwECAAAUAAIACAB8hX5QZcXqs6M0AADfRwAAFwAAAAAAAAAAAAAAAAAVGQAAdW5pdmVyc2FsL3VuaXZlcnNhbC5wbmdQSwECAAAUAAIACAB8hX5QaP5hmGIAAABrAAAAGwAAAAAAAAABAAAAAADtTQAAdW5pdmVyc2FsL3VuaXZlcnNhbC5wbmcueG1sUEsFBgAAAAAIAAgAYAIAAIhOAAAAAA=="/>
  <p:tag name="ISPRING_SCORM_RATE_SLIDES" val="0"/>
  <p:tag name="ISPRING_ULTRA_SCORM_COURSE_ID" val="9D03ECD1-B8E4-4DF0-BCC1-1FBC428F9B19"/>
  <p:tag name="ISPRINGONLINEFOLDERID" val="0"/>
  <p:tag name="ISPRINGONLINEFOLDERPATH" val="Content List"/>
  <p:tag name="ISPRINGCLOUDFOLDERID" val="0"/>
  <p:tag name="ISPRINGCLOUDFOLDERPATH" val="Repository"/>
  <p:tag name="ISPRING_OUTPUT_FOLDER" val="E:\Các bài E-learning\LQCC Tro hoi chu h, k"/>
  <p:tag name="ISPRING_SCORM_PASSING_SCORE" val="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Tro choi chu h, k"/>
  <p:tag name="ISPRING_RESOURCE_FOLDER" val="E:\Các bài E-learning\LQCC Tap to chu l, m, n\LQCC Be tap to chu l, m, n\"/>
  <p:tag name="ISPRING_PRESENTATION_PATH" val="E:\Các bài E-learning\LQCC Tap to chu l, m, n\LQCC Be tap to chu l, m, n.pptx"/>
  <p:tag name="ISPRING_SCREEN_RECS_UPDATED" val="E:\Các bài E-learning\LQCC Tap to chu l, m, n\LQCC Be tap to chu l, m, n\"/>
  <p:tag name="FLASHSPRING_ZOOM_TAG" val="46"/>
  <p:tag name="ISPRING_PRESENTATION_INFO_2" val="&lt;?xml version=&quot;1.0&quot; encoding=&quot;UTF-8&quot; standalone=&quot;no&quot; ?&gt;&#10;&lt;presentation2&gt;&#10;&#10;  &lt;slides&gt;&#10;    &lt;slide id=&quot;{FDC4BF98-1944-423D-B01F-55787EE184CD}&quot; pptId=&quot;257&quot;/&gt;&#10;    &lt;slide id=&quot;{3B507460-EA56-4DB8-8A0E-109753D8907D}&quot; pptId=&quot;269&quot;/&gt;&#10;    &lt;slide id=&quot;{FE252370-B4E1-4DBE-B50D-873F09EB7E1B}&quot; pptId=&quot;260&quot;/&gt;&#10;    &lt;slide id=&quot;{E67B6767-E8F4-4134-8095-7E7342FF43F2}&quot; pptId=&quot;276&quot;/&gt;&#10;    &lt;slide id=&quot;{CBD3667E-A943-4CC2-B7E3-98C3E7BF4A96}&quot; pptId=&quot;302&quot;/&gt;&#10;    &lt;slide id=&quot;{9EEEDB5C-BCA3-48F9-BE64-CFC3EFADD803}&quot; pptId=&quot;308&quot;/&gt;&#10;    &lt;slide id=&quot;{76D26487-4CA7-488B-9BC7-A3D95163D832}&quot; pptId=&quot;304&quot;/&gt;&#10;    &lt;slide id=&quot;{0085B906-CC3F-42E1-8E63-F3189A68DA07}&quot; pptId=&quot;305&quot;/&gt;&#10;    &lt;slide id=&quot;{70AD5B85-6464-4718-95F3-7B2C0CC79AC9}&quot; pptId=&quot;306&quot;/&gt;&#10;    &lt;slide id=&quot;{AF63B5E4-D7CD-4C45-815C-29BBB3403B0C}&quot; pptId=&quot;307&quot;/&gt;&#10;    &lt;slide id=&quot;{C01B3088-F977-4F32-A8CD-7713A9EBBFEF}&quot; pptId=&quot;309&quot;/&gt;&#10;    &lt;slide id=&quot;{2919B8B5-84B0-4EC9-AC0D-9940E12453B8}&quot; pptId=&quot;310&quot;/&gt;&#10;    &lt;slide id=&quot;{0A8E9D3B-ED0D-4DB3-A7B3-1A1AF03DCCDB}&quot; pptId=&quot;311&quot;/&gt;&#10;    &lt;slide id=&quot;{1F11ED6B-269D-4900-8613-EC67845A5FF4}&quot; pptId=&quot;312&quot;/&gt;&#10;    &lt;slide id=&quot;{3D124BF3-8698-4459-964F-8F13BD824BAB}&quot; pptId=&quot;313&quot;/&gt;&#10;    &lt;slide id=&quot;{259C268B-FC55-4FFC-A2EC-0E903E063C79}&quot; pptId=&quot;321&quot;/&gt;&#10;    &lt;slide id=&quot;{0F80D7ED-F793-4E32-B3FD-8E46B5D54878}&quot; pptId=&quot;314&quot;/&gt;&#10;    &lt;slide id=&quot;{8D08FBB7-E48E-4F50-919E-411A526B8717}&quot; pptId=&quot;322&quot;/&gt;&#10;    &lt;slide id=&quot;{10A48910-8EAF-4DE7-9781-C65C2AF563EF}&quot; pptId=&quot;315&quot;/&gt;&#10;    &lt;slide id=&quot;{519299AF-8A51-4C2F-90B1-B1CCB77F0DC9}&quot; pptId=&quot;323&quot;/&gt;&#10;    &lt;slide id=&quot;{39CA6972-DF5C-4AE5-B1E1-1E31339847CC}&quot; pptId=&quot;316&quot;/&gt;&#10;    &lt;slide id=&quot;{546B2D9F-1A11-4443-9F4C-99336965C1AA}&quot; pptId=&quot;324&quot;/&gt;&#10;    &lt;slide id=&quot;{AC17890D-3F43-467B-92DC-23C8606BA183}&quot; pptId=&quot;317&quot;/&gt;&#10;    &lt;slide id=&quot;{D4C9C0DE-6894-4E71-9747-1F99FA22C56E}&quot; pptId=&quot;318&quot;/&gt;&#10;    &lt;slide id=&quot;{34D836F4-EEF0-4D1A-AA4F-9280C6A3CCEE}&quot; pptId=&quot;325&quot;/&gt;&#10;    &lt;slide id=&quot;{7CF08A3E-9E7D-439E-934B-B461B5D3573F}&quot; pptId=&quot;326&quot;/&gt;&#10;    &lt;slide id=&quot;{A168F83D-D9A0-47AD-BE44-FC05966341CE}&quot; pptId=&quot;319&quot;/&gt;&#10;    &lt;slide id=&quot;{3F5BA8AF-2663-484B-9BE0-64756FAED2CB}&quot; pptId=&quot;320&quot;/&gt;&#10;  &lt;/slides&gt;&#10;&#10;  &lt;narration&gt;&#10;    &lt;audioTracks&gt;&#10;      &lt;audioTrack muted=&quot;false&quot; name=&quot;Mở đầu&quot; resource=&quot;2719820f&quot; slideId=&quot;{FDC4BF98-1944-423D-B01F-55787EE184CD}&quot; startTime=&quot;0&quot; stepIndex=&quot;0&quot; volume=&quot;1&quot;&gt;&#10;        &lt;audio channels=&quot;1&quot; format=&quot;s16p&quot; sampleRate=&quot;48000&quot;/&gt;&#10;      &lt;/audioTrack&gt;&#10;      &lt;audioTrack muted=&quot;false&quot; name=&quot;8&quot; resource=&quot;fe6ce0e8&quot; slideId=&quot;{AF63B5E4-D7CD-4C45-815C-29BBB3403B0C}&quot; startTime=&quot;0&quot; stepIndex=&quot;0&quot; volume=&quot;1&quot;&gt;&#10;        &lt;audio channels=&quot;1&quot; format=&quot;s16p&quot; sampleRate=&quot;48000&quot;/&gt;&#10;      &lt;/audioTrack&gt;&#10;      &lt;audioTrack muted=&quot;false&quot; name=&quot;16&quot; resource=&quot;f2ac1fef&quot; slideId=&quot;{39CA6972-DF5C-4AE5-B1E1-1E31339847CC}&quot; startTime=&quot;0&quot; stepIndex=&quot;0&quot; volume=&quot;1&quot;&gt;&#10;        &lt;audio channels=&quot;1&quot; format=&quot;s16p&quot; sampleRate=&quot;48000&quot;/&gt;&#10;      &lt;/audioTrack&gt;&#10;      &lt;audioTrack muted=&quot;false&quot; name=&quot;2&quot; resource=&quot;14328dde&quot; slideId=&quot;{FE252370-B4E1-4DBE-B50D-873F09EB7E1B}&quot; startTime=&quot;0&quot; stepIndex=&quot;0&quot; volume=&quot;1&quot;&gt;&#10;        &lt;audio channels=&quot;1&quot; format=&quot;s16p&quot; sampleRate=&quot;48000&quot;/&gt;&#10;      &lt;/audioTrack&gt;&#10;      &lt;audioTrack muted=&quot;false&quot; name=&quot;13&quot; resource=&quot;da13e5b7&quot; slideId=&quot;{3D124BF3-8698-4459-964F-8F13BD824BAB}&quot; startTime=&quot;0&quot; stepIndex=&quot;0&quot; volume=&quot;1&quot;&gt;&#10;        &lt;audio channels=&quot;1&quot; format=&quot;s16p&quot; sampleRate=&quot;48000&quot;/&gt;&#10;      &lt;/audioTrack&gt;&#10;      &lt;audioTrack muted=&quot;false&quot; name=&quot;14&quot; resource=&quot;142f7856&quot; slideId=&quot;{0F80D7ED-F793-4E32-B3FD-8E46B5D54878}&quot; startTime=&quot;0&quot; stepIndex=&quot;0&quot; volume=&quot;1&quot;&gt;&#10;        &lt;audio channels=&quot;1&quot; format=&quot;s16p&quot; sampleRate=&quot;48000&quot;/&gt;&#10;      &lt;/audioTrack&gt;&#10;      &lt;audioTrack muted=&quot;false&quot; name=&quot;15&quot; resource=&quot;4161310a&quot; slideId=&quot;{10A48910-8EAF-4DE7-9781-C65C2AF563EF}&quot; startTime=&quot;0&quot; stepIndex=&quot;0&quot; volume=&quot;1&quot;&gt;&#10;        &lt;audio channels=&quot;1&quot; format=&quot;s16p&quot; sampleRate=&quot;48000&quot;/&gt;&#10;      &lt;/audioTrack&gt;&#10;      &lt;audioTrack muted=&quot;false&quot; name=&quot;17&quot; resource=&quot;5eb870ba&quot; slideId=&quot;{546B2D9F-1A11-4443-9F4C-99336965C1AA}&quot; startTime=&quot;0&quot; stepIndex=&quot;0&quot; volume=&quot;1&quot;&gt;&#10;        &lt;audio channels=&quot;1&quot; format=&quot;s16p&quot; sampleRate=&quot;48000&quot;/&gt;&#10;      &lt;/audioTrack&gt;&#10;    &lt;/audioTracks&gt;&#10;    &lt;videoTracks/&gt;&#10;  &lt;/narration&gt;&#10;&#10;&lt;/presentation2&gt;&#10;"/>
  <p:tag name="ISPRING_PRESENTER_PHOTO_0" val="jpg|/9j/4AAQSkZJRgABAgAAAQABAAD/7QCcUGhvdG9zaG9wIDMuMAA4QklNBAQAAAAAAIAcAmcAFFY3&#10;XzFONnlvWHV2enNtM0pGcFNWHAIoAGJGQk1EMDEwMDBhYzAwMzAwMDBhOTI1MDAwMDU5NTIwMDAw&#10;ZWU1NTAwMDBmODVkMDAwMDllNjkwMDAwMzI5ZDAwMDAyYmE0MDAwMDE1YWMwMDAwOTliNjAwMDA4&#10;YjBlMDE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JBgcIBwYJCAgICgoJCw4X&#10;Dw4NDQ4cFBURFyIeIyMhHiAgJSo1LSUnMiggIC4/LzI3OTw8PCQtQkZBOkY1Ozw5/9sAQwEKCgoO&#10;DA4bDw8bOSYgJjk5OTk5OTk5OTk5OTk5OTk5OTk5OTk5OTk5OTk5OTk5OTk5OTk5OTk5OTk5OTk5&#10;OTk5/8IAEQgC/gL+AwAiAAERAQIRAf/EABsAAAIDAQEBAAAAAAAAAAAAAAMEAQIFAAYH/8QAGQEA&#10;AwEBAQAAAAAAAAAAAAAAAAECAwQF/8QAGQEAAwEBAQAAAAAAAAAAAAAAAAECAwQF/9oADAMAAAER&#10;AhEAAAHHcULCtmtJwuIG8HULIDjqCitqVURfmUgkMpE9YIlJBywIyJ4V2VtWWihKEuCAlsvVuisx&#10;AEpFR33MvZUbJkgaJbGOGAd7dNTEVFNhESiYIArTdgxuKjqSLIOdO+KaXsIRoERo1ZBsqqP1DMu9&#10;YeaLTWaVvalUYqlgZoPguEggp0FZUxiylisEhLVeJmKMnmHRDfUoyCaArEObDNgmp6mTlruwLVoj&#10;iQaCIPcSnFhC42qAKbwyvWhsVDioD3XoJQ9MxYk2pzfjQgLnXq6zE0Wi1U+6IFJRspNsJFlMLwEX&#10;RWw5pNUE6ZYBk2m2ucittiMAdTud524aQDTkxgaUiblWPc2HIZTIxVA1lSCdlfpDQvdA1nAaUtF6&#10;aEmCcZQPTKzXbmzVo6EMHGWSAFDk1LVFst1VMabIIqzoiG+NUg9Q2DsbgUfTZYZrWe6nYdVJksBs&#10;I7abObsppAQlVqiYAOJ7gJjtBnhRmzDrYLM1lNYBBU+mvMJESiImWFZVciWLUIC92XGsMevlpjrM&#10;ydatben6BX060XI7Aee8971RV88X+g57XkH4I4qB4EynzA3mOtuS4ZQjqURmHqMcIhBsogTMCSvp&#10;X0eOHcSbVaFGaa5a8EG5+SLPjsQGcebS64qBrmnUoyIoWC5MMFG5Tz7MJbnp1aUtZnMBiq1PQQot&#10;ZywWxYoESDEbqIlAkNLP0Fom2oQboM6oS3KWVrrlApbtH0WgJ7pRxKlS4lemdPRVbtxdcAj4+gim&#10;rfrywP5/rqrU07imidmiZoBvWNBVMuqy/O+x8feJBVJljNTyLOE0DRDC6HQAStwnoiRgi1RPkRLk&#10;nZQrRqBVtTsFuwZ/HXT0GgdyvTSGLWeNzI0ltwIZDk2qlpNTNTaKoJAqUAE+XpadzrUTSDwWZBqU&#10;ZwtrISFKtwIElMySgMmRDRz6FZiNzSFE41Tq8K4TBdCmL0RW1R9MyiWJhR1w6qVyNBoaWbKzzy+j&#10;mQ59N5n2U6+f9Zi+pqqeS9jlh5ZyOG88KIueyGXLvkvUeXM+L3Y43MsxIKhq2goaCeyX6QaFoqwF&#10;aNLhWw7CJNKyFZSdk1DozJK3TQ0vUMskhPA0ZembdpmzqnQGpIUEVGVZkCJC0Loe22sxqksD0OFL&#10;WZTcktsJWo1c1+0rAY0FAXuOMwgSCCyLC2jWia6jRwMYNWOvRwiBK61bNx0yiNHO3mi5OvkEA9Fh&#10;a6H8xnNYxpYG0gub6LMp4Xt/C62enoNDH2FtfhiCOWfA2JsoteSD6qgB8zvefWToxTGV5H0ox1SU&#10;rq3pogL6nMyjMzKCN+lvLG+nTHF7AR1K8plSaDHM0amKRTZezH8RyKk53nXqHoWjYLEFZPMtKYXa&#10;foG9vSz6G2F1thFPP1VGg1k+hmi7nupWxdtBGZLFAQGQckrML214tXQNcc5sZq3HAT0TpbuH0TAz&#10;bmPpuAKNIzJX8pxtwbLNLIJqLIMhChXGHEGt63xvqzUahseddfOMN2YiLqGZGZLBwHFHyWi5ohQ9&#10;71NJLVAqEUpOWSuIvLwDQZKxOh1bojSTIiqNqMU7q0z2AdMPH5KH0j5hTJlzJsV+0FLRxUPsY5Rm&#10;TKIbB8/QtWYsfWlQsBCGwvpKLbaiIcRZBoZJFnK6qKaVdSqMrP1MyhatqaMl6HzqYmBxSw0TEwVM&#10;dUR207E6KxhtK6SmqDba80mBiGCqGimqXBAoNT1/lvTRtSpCGiRLKvXgPESJkueNOeSwUwlgB8VV&#10;dvPcMShbYMK1wF0hAnVgG3MxlA899awd7EYtRigBksMFYvItYNwms1RxAnZoMJdmSpe7Er9FNmND&#10;UbzNY/aPIOcaUKPqti0cvSlMxIZWeOqjr0bOVqCXzNBSE2QTVPGyvQYbWbS9NKZuC2dWkRE+GSg+&#10;iaj6sRSvWvOWbqOpNag20iU7mQHrMqlrZY8sR/Yw83bdTy6ViVErZgFwLmk848bKurnPJV7jiwhE&#10;Pp0oFbWNqorAgkgihelr5obVDMPa/aUlWy4FXPTNBtFlMzSzYRmDTm1DsoWCoXkq4MErsDy9DVNo&#10;1yhy6eiog6jeA2JpdLURDFeAWB5IsSY71ihLywGavUOkoSBjBg+nxGYlCD0dprMVJKETitoRFbUb&#10;H01uZ7iIG4EiW+/598NWKy0o+MzVMf07yeV6O/DzFDLc3ZWhRqq1mBUTO9ePnU/UeaeK1plKtWhV&#10;FOYM0iQgQVC1UFevNIhV+gLC1LrRCnVhopYGCK3hFrYSXTSlBoEQctJy2zEaspZ7Scuk2+WpnSpA&#10;JobaIUZUsz1dZ4QszRyELN595HZ6EXXCEH1c5iTWeRLQxnNpSaWc6nR5gZKaPr1JFTcdpcd3BA7w&#10;wcafVKB5tBSkjaO0r7egmjqRTiL8yOHSQ8KwmDN9Dn56oVuLHelZEKlqAqfTpPs7c/z+fcFS+bg9&#10;t4lwRhCiWuNNlha3UQYgXQww6Q2kqPpjBE9bva0yqFBwOVDeFAiVZJb6CMs++/bztUoaoymemDXc&#10;4ArCVA6laMuGi4e9i1BIYPoMuVkXYpm9OZz7KLV6CzmlpaGeVpoMUWlkyFVGEeYO9NByumvDQmJm&#10;o6eAZwvNa6zK9SFH0OcjKvGkjW9wk5o5qIoT0iCqbgpa9SdLo6nDD5ewnGueF8eWucN/UvOR1Npj&#10;DK12mMPYlryaPqKOfJo+u80kqElJNd/K0WLq6OQkVGAtg7rUM3CzIoPSVSrYkSQZ7ap5eyze3HLq&#10;jOkU4KPXsOASuIKjSTBpiWBhsLYeslcgqZps2UejdRrovqIp2kw2LbwdllLKoqX8viy8TrgGrS9N&#10;DdBxpMi3RF9NLBNoqDOvh+muNHO181nl9TO9LJ7MZQW5LWwSK9QvQtQDU8gqF4UiRuGqEHTrGkBP&#10;F50t1BTPSy16WQtQ4Llfz235xLMoK8qzAxhq5g1wpHdTi1eBnbxteUbNdaDP1dFlsDAkW3M0RgTa&#10;0GAQl2gLWtUKDuiymNp3Ri6GkUFLsVY1eyCl8RrNryXkqIP0Hn6Ceillt0VDQR0cdOCWdlYau1k1&#10;SFGw2ajOOeBal6zY+6GT1XBG9VXTuaJ6gWvGev8APe2TZFJm1GVKoblQoNcnZjXUuHVtwBE1CFjW&#10;4BCPIKyxABv1Ams1l0xdXxjicUVRRNYA8B4fRaGdM2QLi6YkN3R0hqPWWbYVR4LyUiLnUgHKg5l6&#10;gkCBpkgTNvpBDJpBarVQWo2EN1J6rnOYuNFkniISK8NiDBjBm5O1noaW0qAS7K9PM8/6TzsNINx2&#10;WKEsO8dE0OO5ker817qp0DdNqBFEGN7DzXpkJ3Ommyibk1ZWcQVmprU93M7u4O7qhbq8heZKjrdD&#10;IXZXClYtDU8D9E+dEo0YEpHMWZWL1C9Z4Zdkfo2ZeoejZwKKgRJ95GXoO2GrLPNLwcYUi1GUzi5I&#10;Se76ILQA2YTgTcKcDIQcHo62hzIylbzmSKJaNQNNgLWEBz9lICBngPnt0RmZvpUkePEdenYgSTV6&#10;zWXWJ5mn7jyHs6g/d1FEy4anU3/PbRbdFmwUGZeWs8g6g5KdaY5eAYGvUDVFyZ7L2QzcAmmhggbA&#10;Ooip1mZc/OPo3zp5qgYBMr8XqcSzqoyNzRdpiOPNpuKoPoI2GU2eWsItYqM9xmAcWA1OZVIFmNJs&#10;EiuyGeLSqGXXTqGfR4IKyxDPQ1tRzYgJTOEcDA7kcjdGtRj6EZSJP5m0Hr3vKa1GnljxwzlCjoi9&#10;CS+nmJFYPUex6vwus59RPmWKn0GK3lN7+vnbJStHRAJQwZauhk6SblRxc8Igk46sy7WrYJMucUgY&#10;WHPVsi4i1YBlRpBPm30j544VqOFNzLbAP6Rh3VlR8C19FhCrBIbia1AvL0Qxis4QW1seqPSZ+SyD&#10;mgrZj3ZsBqVzqI0ozOZo0QGDA1eBoYKB7AZKVFQtLjx1qZsdGioLlb/ZlTN5GtCL0kYrHTlj4B3Q&#10;Otq6TBaGkIWnQDGagx3FzV3M6aXp2/O+qb9E7j7FOKEWRQNwy0mlWU2CUrSsHol9MSi1okIJTmmV&#10;TUAZK3HFLDRW47Az4z2fj6nzEUhS89kOh6fsWCto/mm0bQ8+Zbo1+Rek2QODSmCjfArVyAUueAHB&#10;YAfEgB9eoVi1Q6OhndFGXitA9bW1ejKQHCq87naedl3xNpWoQOLPGoS0MKUvV5C6a0SQVgJS1anr&#10;j6RmlOmrSOoE6hWVi4g0PReW9q1T1dC0WFFQDl7YJeK9aiGa9ZlOLRFetAQShAiLVA8WqwUXhHUu&#10;JOlwNATxPt61PySr6JET3Be4eTNrYbsv0tlYmm4zKo1Iyrp6Fc6oaNc+AeopzGIXsBbLlBuDQCar&#10;WZSYkBRgaz3xDXIFjazYA+gVtXbOQmEq8/m6Wbl6FpiVtwy1BGriz4A90vIdCVZWYll62rU17uTY&#10;q4vFK9E0rEFZE0jgb93882mvo/SsMlAWhkRbFSAaJCxqcF7ddgoJUKxbkEpxmd0WEHulOFWlQXPJ&#10;EylAcXkPJegxHAqnlikMBCphMC1wEQHJEXAZZg2WitDjAc3kIvNwFJJAReK05U9AzM/SRZNyQxZs&#10;TLSrK7Yo0VNmhmtqNWESg8DM1czPq63XWlKlqFEXV3gneKmdqXqA4mKV4tFTS0WT1k9HPikJjrUx&#10;NAt0NiH6Y+in6FeU89CTls5syxMdzrt5urvE1q+C3dATHSHT3BW0wDEDaaXC8sFKFhGRddPHTYax&#10;9Ifi0vQ4muCsHWSuuxVtV1QwaeYRJlWVmB7LAHc7UG/Iked4FrsWBWWjAgZuANRkbMdZ5cLRejQW&#10;LMozbPrM7SxGGelpelzal6swsrYy4VSRZPotyEr0bXUohr5iulbVrlH0zQaumvUoWgqexmbGPFIF&#10;Ga4gJggT2HlvWYbabCehTaXKCLWCYE6DxdnHut/Xw9/biHVuzmQmlgeJACgnIpM8A4sNB+T8sP29&#10;fAQ16/zZmc9e0M93LZfw31D5xtxjH1CSSvzJr1SppejUMAIP0DyTud2aFcSCAMxrYjKsLU2fJbY9&#10;9F2o2IJDWNn6igJmO8Kp4XHOS4g0uyczPS0vWl0TDMbM1MzOZ7pZ1bCVLsrOrfOUeSnbqXpXKO1Y&#10;paAADau0m6Pdwtvz8UvNeubR0pm9J5fd59vV6Wbq2hrsqxouuZEc4e7ja1uek85oXyac+YZqd62F&#10;nh66vz5EPpg/lKwfUcrwXI9bmYsASkSzpiQJ6by7E16/Q8/p49G7isnM/nyvqsnTmyo9Fan55llk&#10;eOF1VId62Z6TSQ187pjafkqKAvSlYgCi5tdlG5s+Z9LLaowGjHC2REcxmgEfWqbyRhpajmaHpa2q&#10;30TDMbJ1seJ6tKjZFA1UvIPLZVF5KN6jKG+SsWigo9KlTnPLNJ62Bs4k0CYmpt0HVXb0k+XX2Onn&#10;aGpRFhGNB5hlrlzG2sZ7brSG3px/MgMrVHdPBETwR0wzuiQ7u4I7uCe6wdatkO7HnNDPX1r/AJzf&#10;y0rnbvn9cX5A7pn46rWWkyRpseEl6RFLS2M3Ui8jyvpfOsDQo6KFGUlgwbgx6fyfp5NoRh085gRp&#10;AZTyVTXpho7arbTCOkqU7WahMRYMnM1UZSlHQJqquKKmWxsGmejpJxuALYb5VyEOx4Kgbm9lrI0c&#10;xsE2txoqa7KPpebYyGkDz+j0TXd6WCCDOZOuSXL19J08nTyHprbeJs3yfOVNTNrOJtDcd1QtXuDo&#10;tAR3cHd3BPRwTNZRLiTUp7cybZ6+oS1+nTLburvzZvm9/BRsNrtUKwk0jaYFGdYuPsZLAiMNg71h&#10;pi6si0NzzW/L9VEWozqVTlSOeua9PAZpVpp6LGdrwIcyUypgRTbTRZF5NNOFjqmCJiKaqpCt2qgi&#10;Hy5LrJU0EtIXgww61RzR5WlGhqYrEVpu+a9Hhr68ZE9TP81r+XNrbGTrU2Mrexw0dnE1NOTzGHs4&#10;tZXiJbiLwFItAR3cE9Xgt0cE9HBPRyLPoMpetzd8iCOIaOHSLN2M7SPL57Rbx0HWmqPNL+hwkti4&#10;C53l4O955g7jMwcls5BDZwR9PibyN/u5vHSYWStE9UxE8wrSzInzgYdppaQJlTgzmUWKKlddhaHm&#10;6CzTcBgS0EuwsawAwaxjSzda0dFtSlVcwUQMok6TUweo0bu5X57fQ9BydF83Sx+ifKKrnuyb+Bur&#10;XXwPSeevG2h5995ZWLr5F49avMJ1bhSpahWJqFq9wRM8EdMB0TwcSkI+nE876CKCzGLj0elGIA8A&#10;fpPP68vqDjY0nN8/6DzaWqUbMXl+d9R5xNK0TSpzZnKDybAnNnO1ka8TzrAAyulaJ65jpgCsrMif&#10;ZXZLDFuEum8OTMA2tE1rekNapAYsK/B10uK8aUIRg1F9PKPScoGWhirUDDjk6HAwn79sWlF5uqKu&#10;WlsjVx7rxwyBYw+heOv2GPdPTBHc89tPJPz/AKbzOnNXphnTEhHXkBSSQH0wHdXgmJ4OmIC1ZhG3&#10;63xfqJrY876LBy31OyN2brnOq1noNebd35mELlQQkxDQ876PKmsa15oeeQ17yy42aIE/VpU53VHi&#10;AYKJTtGKjN56jBMcUGmFil16ki4d1wRzHc7JMAmJqgrh0lOpLuh1PWbXC9RpWW7NIV0aNZ/aFmI9&#10;qSnkeqyd1V62PJ9Gu2r5oAvU180yxFY4gasCXq1C1U3HcbtOX0/iHknER0jjpkItEh09YOjuCtCw&#10;AetARMSExaqL+r8hcPWaXmd/HoEwMU3oRnHaQcyJ15dY+BzPTT5fkekr5zoHqKQx/T85Nr1ceUhv&#10;1neR5HsY8dCPRF8xAvWz5DqPW08rAeqjyvB6qfJwGr2Zw9IacgxAJQeV+A/B4C2DcLdTgvFRBeO4&#10;OGXgBVuzEY0KghD3AhD1QThygKcxUAQWoDi0MiJgO6eCOtLVZvUKzHJzMSE2jgtNZCeiQHUlAiO4&#10;Jiao7u5jnsfEEiva4WNyrbJnmc9NRuSQEyO7fZDy3bXnmHngJs8noqQ11Vs0nGk+357vbxoeJ70Y&#10;lOBGrTUzJ2mYvznerrc+U70B0eYlxiHmW3ubwZ0kwFMCQeVDNG4UJm5E6D1y6Uat89sCRwGiVTqN&#10;yE+E3o4ulNlUl6NEG2MsL2zDjIsdV7E4dtOMkCttlU/Vk3WcDQ9HzdFBmNMvJ8YPke10xKc9EhM1&#10;kLTWQnp4AwQYTXuDu7gKYJUdW9A0jBdlIrs0kX0AM5v1J0mckj5r16gYWV6TE6HejKIvR0XvyTTV&#10;z3Q3RLX3aCD2bok7jb2yeJRTj6DiQH0SydQzIItbO9O2UJ1ohVdlpVdNo8lx0zjLo/myo64spzo1&#10;L286rSlFaDror9XgtEcF568sHdWhgEcEsqszswFza5ujyt9BPfjHeB2ryBnfKG0XNcWm8pjp5Zwf&#10;U+f5ehWYnm7O7pDuiQvNLBaayEjvwA61Q7u4CkGRFqXoDuxgbuaDS4oK3HdP05lmc1SwZ45y0Nbz&#10;vY/TYHofNya1Na8vNs7RibHCmbp6HbVjaRjyJoaogyK61djOu8CTJusxpYbmvnNj0LVCdQaocIoe&#10;IHnbCQLvTEqc3sdtlbo0atbV1XdPBE9INaeXuYHn77Tg/KB9FjWLMrsVs9t4BuXd1Ap3yZAtJbZL&#10;aObfR3OxTXAVoJvg1U7fM/HQ2rPV3RLfTHBM1kL9WQv1bBAj1APdwFINlFBuqhOxlaWckJScypl4&#10;Z6JnzMQ/RW81Vr03lrVsS1Fut7tcXuc9RHl60/SK49mte2LyNquKvoblsi9D1AUkbHmXoAw7nzer&#10;KxpKtLNTVbiqQa3XykYQHaHRtexFHUFtavNLMWGzW5Xg/AGTShve83fI27ecqjaWzK0RenaW1VeJ&#10;0PoZEGOrbL5AzUtoPDHaCJtdrjIPAtn+kwQDE9b7u4OmOCZrIWsOwX7uDnUuQXZHs8859t7uc8ur&#10;6fxXQ/S30GcFi9rLsw5tPQ9C5yc0qjaqHj/Q+b9V0OLdHKiYvocRsuvgb1IS7ooKeP8AZ+Q6K27O&#10;pZJxdWGlKSPqpyopdFpXg63SKJsSVQZ0WzcxVAus0CMsZDNEoRiYVTDQ9y/A+Y+lzrGrrBFlp7OD&#10;tWmazeZkNm18X5sOhl9B6ASvc0vurM5mKo5m9b9YsW/GAsQovIsinuNzL1aYLx/EH230TAT3QEzH&#10;BMxwWtSQv1bBreg8Vt8s71kDcSJ47byO+vYsY2jwpmO5HmLKU9J+xGKeFcofG6DI38hnZ7d5jz5t&#10;5rTxuui7OFotbFU3edZGPrY3ZW1p5O5zpFV9aVjUFburREUXKlKyLoejp4mhgOVXvhJPPbuB0PQI&#10;BxOOupKaxtTO2bsnvkkV2x2Lj0E9Xo6GO7zSw0EmADzuvldtbex530vKd1AZrKzzLd73APvcUBvU&#10;TeVmNpd1ejZ89ocg/KEox6Mh7XulyXuJZ2P6bznUU7u1cTHBPRIdMSEzWwTaODutZGvpeW3OWc9f&#10;Tz9XttFS5U4pBpPKvVe7XqMrj4pexdWlHkPSYfqNquta+CF5n1uBsTspOw1HULwX816LA3PTmTpz&#10;ySoqoSMpqdVCiYwlPPILto7yWpnQjcbnhHL2EOt29H5zTyGFWFc0mk6v10VtU+S5yoMEbNqv1tvV&#10;ytPI2UUmOaUVCI91MaC+xgFUdzs5SVB3ZehsYzHLJVgmSzuJXqszKxME9KxMVmdeeutLl9rlS+X6&#10;TMH5Xu7vO7uCJ6URPcHT0h1y6qrIJ6fRz08bobiGGSua+CpfkZuaSquDHhbOP6rrdQaaXHKQGMvY&#10;p6DFc0pq+bErRwtHK0NU4bSVtS8MWNog1CFKrjLtgyzL1cdnZ2PzWKwxEU7KeaBfIYug7ikVNzH2&#10;dtNDZgWX0gZzmqa+V0007BOdAvduBTF9b5Pc0mkb5hiTq5rHx/Ree6K9FqJn5FdW5EvPKaWb3Vtw&#10;zXjWYJ3P0ALnF1sxQkxRzhLk85lLQ6RnQTPzNhe2a1gwWna6zMhWZOqAZ/Xm87WdnLWOnovjLkHG&#10;Ju+dnmT1cP1euJUH0eWYJYVmF6fzm7q4SKrzF8xtTqHi0agXs/bJZedqJdD2jZxsExZCjab+NrbP&#10;Yxy5uCYDy2qqzz9vhqiylrF0M/orZCCma0XsIkm551zPp32MjXQ6m0rkq4mtmdL1zML86vZKGXxX&#10;Ut22Qb+Z2tmxguyoN11r3yq8svly7Ctn2P12xYQuZGEUjMsgHOl9aaYRetl2w6C7GtHOoTAGmyho&#10;Ml0NS9fMg1tRaZO8xE3SL1mq0vCB27gqSkkzj7mNlx4mkiboTBRiwG89hDVtGXokUa0Abl3d2y8u&#10;flTFlSZrKspo9VLCcFzzdTTzNWBiWKEwvryCBauzKdKZV5sJIyl7aVMsRCCs+kFOjtadbVDlOvRR&#10;rFAVuTor0CJA8SRm3biXQfobRCU456aosVdVc6aWiKxMWFe6s2q2NiOPglglSaGSwN33D5QwIoBv&#10;sWnKjAbWgHns06WT0vmvUZaEPIzeaRCqaTKImZAFrCFKi2bHHtYS87SawRs1y4rGY/l6CuzAI6aR&#10;LDsOWQxRoNZGvhM8NBPtPKHq2lwiS0lAG0NOFFsk+urDJIEm1cwkbNNoMdKUcTc2pmgSYodFy0xE&#10;qbVyMg8kVrMMkLVytKns1Qb4Fk2cU3E20nOmr0ivPJ0Xc/QLaQ0x9EtHiIC5B1QzwaQ2U5jQZV0h&#10;wlLOnSzgm7StgS886aCpLFm8/e3pjc6M+mKTUvqxKcW6yJ6nmajZFnTly6WDZSpC8q100pI4lWiO&#10;YdkYaBUryRbCINmptHMjZz2ORW8ztZHQUq3rh51T1eKzOaCTdxERmhErFhBlBTm3N5oTGdcIbA9T&#10;o30YmT3W1KkrW2UBaxXR1CDshNJ1zLYyRcitsgTqbO5QMQXW4ljfL9ipVOO1Ba20oXB5IsC4DsLt&#10;NuHzzci1b5cJIFV0emlK3XhWmtrZPaZ22t4Fwo2msciZiU56wReZCNvbjKJ5fllO/RbWZCDpOHaE&#10;4tQjTaTaTdJuaZVaC1bO2nTB0OpRy3KrtsTKqeU7WetamVRtXVzFeDrVI1cUwnLueSVI7UoZao3i&#10;6Z7CzUEJFsYDAosyo5Nr1YFUnbzWMp1Fw2yArdfpdxTSSTiLIGw7agbi5JmQMwqW4GlVFfhVtBGG&#10;66yc1pwi3ARBziTG0CLTNtfP92a3Fws+nqxw+noTvUBRFpaBeJdTPryGsEmChV/P0RUX0tHS4zDG&#10;ehqBL2gV3kj5EGXdsXmTZCQNPOtM6ubRtpHuhBuM2zsK14SktlZnMVYp0XcRlWd5mTHtedWz1lMV&#10;eO3h56GhnW4DcdTDK5Bs0EZsBlzRJOubMROuxszJ8KFbh2sMIyzcdNRGYTPIZRkIw26rViCMwi5g&#10;S7DMVCTFD6HLmvLoxteozpJgyUdFR14qZhRBFlXWmDiKPrVuLxcXHpyFDcEolRn0DUKbBKL62exd&#10;pY+7EO3Qx2gdDjS8SjMIkyT2aO2gRUq9s1hkhDIM9tQpGYklmK5mM4DV1rKYdvzqyehkIRdz9Trp&#10;/H0MnMtv4TCKAGbZWS28aCtu61LqpSh2KDNVMpewoyrUWpHCklShZcw0Vi8iqwIrrr9OJSlmGK9b&#10;tGcTy2KCSwiRXo3vXpRenw419AG2TGtl+FN3sICVcxS18+m6s3O7JK3K7uhLyyxRviVGyHQo8m7b&#10;XME2SMKByREj3cFAWGZPWVSk6mglbK9Dl4mW0O3WDoQiK3OvmD0s12h4TduRJGOwHndVN3duia7z&#10;2nk7+bsYTg3e54/c+0tRgIR1xUGGY2SUmQaM9nWoeeqcpWdaL6zdU1JgUXtTg4WBr3ubOQVYqlS0&#10;ku62ZHiDEQNKhQv26jetzypV+7WG2v3Vp9M8r6zPy6EQ+e3kyRFZq/nNrCOddisbZ+idXcy6726Z&#10;rgmSc5Q7t58WYvtqJ45Tx0uz7JuNJZ+8jRhNA2ulqxvV5DBbdsl5nYytjqK2OxwmZm+iy9hHQDp6&#10;NQbZcFi10cnrN0g1+QbqjDKcEPWegFmF5G0JAWiabD21YunmV0NfL1csH47pVDImhSmemr1iCpzJ&#10;eKl1pS9S6kCbXyz69LAs2q7pZK2LzSlDgLS2lm6N3Fj35ZzR6CezR9Dg7Db5EI5JdWkdvGravo19&#10;EIq7l0YnlvbZAdPmvQAVZ2/FzY2T6zzPUvTuKOvsmemarn6ONUUsoLDkZiJkEtp43SbAADyNIAj5&#10;iD1VOk9CRJXiNldeIMtuq3oGzdUHGOrqVspr4DvSyxnTmtDKaT0Njs9uWMNlhWhft23UqYWgZ5G1&#10;RVQG0xqPCEQY5paYudQ8sZ1nKZ4FPPNbBYppGE3q7iZW55ggJsC2mzrT9hRxqFrrbLtTK0aZayLn&#10;Rkjq6NZlbY1aJLs4zApaTzG03+h77uTonQJbPzVTONC+uPo2csnDlrYxRWb72do69dumJvvPeg8z&#10;eYUzJ6crZFD4EqWDo9UMXZFgDyHFIHoPpt5tLQYzG8B7MOGjQTuroxzJAC7UdElaayeKr6WWeY1N&#10;BbQz1fTVS85O8GjMMUVEFBST/8QALRAAAgIBBAEDBAMAAgMBAAAAAAECAxEEEBIhMRMgIgUUMkEj&#10;MDM0QhUkQEP/2gAIAQAAAQUC8EbCy0lPIjI37H73tERndi2Yjl70aWtFaRJ4Wqs2wJf0L2JCExjF&#10;siTGskomDA17ExMztge6QkYEtsZI1ijg4ssi2RrHWekengYkLaSJdC2xs/bj3ITGzJnZbP8AphEp&#10;fEjYsWWlssvfIxPZRchxcYqMj05D09iWPYmZHsmZGxDQoHElEcDjtkTMmTI9oxFESFEUDgcUhYRF&#10;5eOnFZa2bQ2NkCDMjZJ52W+DA0Y9uN0YHvgSGP8Aogu4nLJy4krH7UhrauEmepCszWxWwcYXRm56&#10;nuLrtLIcRbNiYtsnIbMnITORnOzQ17Io4koiiQiY2jExtJkpspn8ufXLuczkNmdoirwWQH0ZEhRF&#10;EwPfiY9r2js0Y2W0/wChIj0IWRsftW1UCPHHpKRbppKMuUCNjQ5MhPEoWZf7ZIQmNj2ZkQhmRMY0&#10;PeIjicRIbEyOzGTQujmczO2NltGQ1lSoJ18SBg8EpjZkRFEoDiYMbS2RkyPZbT/oiRRCIzj3wHH2&#10;I/dHZRQ5KOnQ6Or9IpFui7elmOuUCAkNDj7cD2Wz2SMDOGT0hwMEWJ7ZGQiRgYezHtLZCGjieNvU&#10;alTZk8rUEZd8iUh7LaEjJI4nEZLZexEYjJf0IiZF2RrFWWwJby+KqhylpaUVrG2STJQQ6kXabMZ1&#10;8JRezMD9jYhbZIi2URRMEoZJQMbZMkERRBdWGRjGzOTiYEJGDBwJxwUy7hLq/sce/HsXmKOJkT3k&#10;iWyMbcSKP1Nj/oW1UMnppLwZLCzyIn50scyoqwJGDA0PZs1FPJL4vkZEND2yPZbIRyMiZyFM5Euz&#10;A1vUZIy6umRyYY4koshDviNCXs5F/ivp12dSkS8swNbRiRW0tlLaRPaHnHWO9s9S/oWy80vpyGxy&#10;ZyLO9oxbOObPptKEidnElqJIjr459VNeRxGsEvxs/wBhIQ0SRxOI0YMbI5GRM5HIyKZ5MZPTJRP3&#10;X4kxSG8kEJHEnAawZMb5MjZZPkJCTMGRkD08kq8GDlg5kpGRMztZtHyvEvY/ehDIEEYy4w6tqH0N&#10;7aFSrqvoas0FfCm1tR1OtlCX/kJZjOF0aOjOCWpjEWohMl4s/wCTgQjBKIokyW2RsRjfO2TJAgNE&#10;4ih34UhsiITOZzySF5/Wz2kz0snpYHEfRnvHUCsnHq0YkYOJgitrNkRY/ZL3JCgPairJxPEoMl4t&#10;Q9nmvSVxnIj0jU0RkvtlCUKpepVVhWPCnbFSr9OQ48TzdjdMb2khxJbxRglstsiIClgdw7MikSsO&#10;QyG3IcyLF4GxD8Jd4OJXHJ6fV1XViw0xSIvulj8Wxyen2oEokV00IyWbwGhi2fu01eSUOrF2vNH4&#10;vxNlc+4vkTqyTqwM0so36XhxcX0NZJVohBHDEb45LtI2uDpjK3/1afA90IkMlEdZxIowOA4+yAhs&#10;kZZyHIUhMg9mifmLE9sbSZEyZIfE9VFsy59lMcjrK3hx7OBKsfQ2ReDlvMe1ZnpiH7l50/Ssn1Ls&#10;iu6XhTkTZF4enkfrUeJmh1DoK7OVjRnA7Cc2Rdda9eLLMNuJwPqHx0kelkyZ2yZJMRxOI4ijsyRJ&#10;GDiI54HLdrdFW36tIsjkiYycSaMi7MFkyVjPmT204/H7rESReiMRx2ztLeJnaI/dSsz8KwZBkZEj&#10;iSiVSaPW6ts5GCPjQ96xk2OQo5VtPyhLqE5SS72+py9nZExs9oyOQ2ZMjY9khRHAnHbIhjMCRDw2&#10;RLI5KqRwwm8OEzkTe1Zkk8uCOJZEjAjHicuovJWRGWRMYJ9k9sEh7LbAvfR0+RLskRKyMMnpjqHS&#10;WLAtuRoLMapskXznAhO+UZTsOXa8Q21c+d4kKI0R3kNiZkbMiOJJYMikRmcyUh7IRgxtFjIsXZWW&#10;y6k+1I552ZHOY1tkYGMbSRFCgOsxiUBbNZJraUD0yS6mPdf0xIvacRLuqJWLaXi1bNjZo1/7QxRG&#10;/TPWWb7K/T01lklBGu1fDdCJHLBzORJmPbDa32Z9qFvkyRIHLBZLOzIPZVtlNBGsiNdNbRImCyBE&#10;ixbTQxRynHBMnukJbv3qRGSxNlZBERsTJSH2WDe302OdVPyhInE9NZ9NEYmqvVFbeWtkRJImZOR5&#10;2b9kZCZNZOBg4jgYMGDBj2PaImOW8iCy6qSFIo4HLGyZgmiHmIiXibw4Wd1yztN9cu6iaJxLVge0&#10;d0P3ZMiltWiAhj6W1hLb6TVJOR4FL2WayKLHKcsEdskZnMm9kZHI8mNsCREjEdZKBgY1tgxs/Ytm&#10;xMTPIqXIq0+CMcHLBKwcz0ziJFhF9w2lItYovNLF4sWT0yB+rC/dbof9NfZXExvKRCOSUC1DPp2j&#10;VNKeYyHt2cmXyxVEwNC2fsUTgPrfPsixMlMnIUzI98mR7IUdkSiYK6myqgjUYSJzwWXCk5EUNDic&#10;S1D6lWzPVpLOa1lLohIwcR9NMtRaP++plUhPIkSWFjLgsEy3s+nfT1Al3H/rIfsZbpEYLN+JgUTg&#10;JDJbojs5CmeqStycjIpGdsmTJnZCfTEyMHIr05CnAlgcsE7CxtnF5gZ2e1xjLSwZMZJVlaJrqMsO&#10;EtrCLJRyamGB/wBL9mDAiuZCwhIk8kKzBHRykUaSqp7T+Mtnvb+NElZXqNNzVi7wLaRAaOJI4jgc&#10;Dg0ZOQ3tnfGyMD9ykRTmU6chVgUcDlglMbyKA4EtuQhjLj9oezl0pYHZ15ISIyLPHLuPjVLp/wBe&#10;BISGZEV5b02glwjoqotRUTis7/vVR91nj6fLCiarSRtTos9SzTX1GSTIyFIyNCiSRGI4IsWGYGPZ&#10;bxM7PZROJwZXppSdOnwRjgykTtSJXibYjmSmN7SYvDJFrHIjMj2S6ORKQ7CmYhMbyNfKs1Xh+Re9&#10;LJCklWcdpbRR9J0XFeyTwcxzYrHn4zVmnwSWNmZJFHWpgYwYacbGa/QK5Si08M5NEZikcicyljLI&#10;igSgS3iNbZE/ZAhU5EKCFWDGCc8FlxiUyug4YJD3lMbbIjLpFkm28ory3AnIlLuUiFTmRocSpDgP&#10;oYp4NRPKe1VeSyOH7aI5kodSHAl1tGGT6bolOftn2vG6ZW8moh1xHAdZKBCpublwHlv9ZEzXaVSf&#10;2/UtHly0/El8TkeXTE45Uoj2sGIiMey2SFU2U6crqwJDlgnYSzIjQRqSPBJkxkmTmZyRQhlsR1ls&#10;OqV3+rWNiNNBYlBYjE49WxJnItfT206+GpXu03Rz6j3L0urqsbadGjhw05kW7JIwYMCeCNmSyPFs&#10;YouTrrjUn8pbR8D7XEcSyvrUww9qrBTJdq14OZKWyERWR1DiJGMujTldOCMDOCVg5i7FgTMkmMkW&#10;SwWWHbK4CiJ7WPqTHDKUOJKSw/kelk9I0rP+ucHqkp5LESliU2PbTy+Go79yfE9VmmWRLrULqzzo&#10;Y85+EzG8B7OJgaGtovKnDD45cYquL7Irbzstpr5FnjUokLaEj1OrpZ9tfbqgTRIrocivT4IV4PBO&#10;zBZeZlIhWxRMexlkixtkamyukUDiQYy1nfJDXIsqFHDrRKPVfUoy6n5kyEiRau5LA9tL4uj74Gkj&#10;0agtXf0OHKZLznb9Q8GN2hocTwY5KEeJLsxgzskf915ZIbLJmrsORFn6yOZJ59tRGY8zKtOQqwYw&#10;SngncfKZCgjVg4GB7tk5mOQqCNaRhb+BSOGT0sHEjAaJwIvDX4y6dU8kiXn9k4MmNbaTxb4fn26e&#10;tt0wwsFsetTHB9Er46MkZEyRDx7cGBxIraT2wY2aWNrPwtu4l2pLJ8tkzkOXvrjJlNBXSKOBvBKw&#10;eZEaiMEjpHIcjlvKWC67BzlJ1oyZMmTJbETw65DYhywciSykvlFdXIofykW/lVDJwwWxJ+Whlc+J&#10;KzPu01fOVFOFGJgnHrWRNPX6GnTPJJYFIyeoeozkxP24MbcTiYMDGsr9I1L406ueRt+7GyMHHJRp&#10;eRVp0iMEjpE7MEryLyI5HJmWIe3InYi23Iq3N10YFWcDgcDgOIydYuiPZLpZbIxYziIt8L/R/jGH&#10;JwrwnEuXVg5GRe/Q1YjGO8/HHnqSSwQmSWVIbERQo/0/pNi3eRCNZ/xrXke+DAtmVxy4U5UNMiuv&#10;B4JWJFl4+cyugjXg4HA4HHdoslgeZOukjXjbJkzs9ntKJ4MkYHAcSMTiXLqtfLh8a49/pstZd22t&#10;lu96o8p6aOI7z8aZZ1g1lNEZYJkprlBEffkTGxCXssIvsujypkYH7ciTk9LQV1mBzwStMSkQoI1J&#10;Cj72W24Hbl1CkOY7D1D1DmczmcvZKBjBCWzW845OHGUfHh56seB5ZdDBLZbvfQxzZSutmyyw0Dzq&#10;eQnkkiSM9Y/kiZEzJkyORyOQnstmZMl3iPW9y42Et1E4ldLkUabBCvB4J2GckYCSRlHM5nMXsbwX&#10;W4JOVjrpI1nBnEcDgcDgOJxOO62lE8EJbNb2lbH5OOT0y6CxasT9/wBOXdfjawvbPpHaZF4E+RLb&#10;xdDsxvyMmTO/7z1yZneb6R+kaju8kjBggslWnK6UhLBKeCy8TlNwgJHZhnE4HgjJbylgttFBzddO&#10;BREt8GDA/ct5xM4cJezUPqF+H6vcJCJvBfPq/wDP36B4IT69QUxvrUn0df8ArSicDuI/kpGczr2y&#10;Nj9y8Px7LfCI+DU9Xj2qq5urT4IwwZwTtHykQoyQqSOBxOJjaTwai7BDUzzVqMjuRZPkQqyQgl7M&#10;mTJkbRKRkyctntk5nqF0sFVwrB2DtNRd1y79RlGpI6hFt5dbkk87LdIkIrnxcNSPVFV+T1OrXyf0&#10;qPHTbSR4dvinxGRnd+6Hh+PZ5UfMdvqUeGuyZ20fmGMTkNtka8ka0JLbJyOZ6h6pZb1bmUlEaOUy&#10;vJGeB2nqnqnqnqHqHqDmOZkyZ3e03gttwfcErsis4takeoHqCU3LbJyI2M9Ql37EJbS2yZGzT2Yf&#10;q9VRytGsUbSJI8pLuItm/cyHs/SES6lHb65HGo2iUruM+nITRzR6p6p6o7R2M5s5M7OzgcTgemKB&#10;xOJxOJxOJxOJxOJxOJgxui01O2DA9n7s+xC2b2fsRTJuVXUdHb3tLaUuKg8xjs37VvD8s/J9MR+/&#10;3P8AJbfXX/IZFIqtweuj1z7ghNs7MGDBxMGDBj2ZORyORkycjkcjkczkcjmcznuiw1Psa/pW6MiY&#10;2ZM7420zxKEsrTZerWziM1OZR0vdMd8exbryMaEMfmSzJJiPrn/J9iZkTKJC3ycjkcz1D1D1D1T1&#10;D1DmeoKYhjkStwRsySmeqRkTng9R55dSn3siw1PtkZ969qH7EPanuWg0/qEIQhs54PURyiyVcW5R&#10;UZoi/evZLbB+pPCjIizJKELYaun0NR7M7Uy7hLqc8HqjtFZk5GWZM+7BBEUSRIsRUixdce4rqxEa&#10;3nj1KmT3RYan2yQ1/ZFEt1s9qHiX021ZycxzPiziXWem684/fh7Y9vnaPh+N7fAiImmfXoRzgwP2&#10;Q/KL6tkZ2gjA/bgwYMEERRJEySK0TRGJjriRh0o9wq62RYan3YJf1IrXVvvTNHOTv+OHHMu87SrV&#10;hEl5l4ixL3J4MZImc+y+DnDiKB+ImfWFL7zbiOO9UcuPSuYpEZFez3x7oESZMfmCJkT9Z7hLqP5V&#10;+NkWGo9zJ+x+6PmtfG73wg5H0mnGr5JKXcjPU/Fup9KOnlyrZX2OOHn3xeDo4Fkd32vXnEjbJqOZ&#10;GOR9QUvu+I0IY1tSZ6ueWVlfge+DBgwcTiQiRRMmjgRiSiKBxJQIoj5hLrZEy/ZeyQ0SWP6Y+Yfj&#10;f59tNTsdGmUY0Vfy8IIuic74Ebx4ktaoqGh7oF8ZYUk1j34IvAns4GDia6KjZHURUvWnJ0vr6xDF&#10;2ensiS2ixz6b2gVIUTgekcDCOjrZRHEiRJomZOQ5ETiOJLo59qe6Jl4xeyZBZLYe1CQ1tD8o/jf5&#10;EhrauPKWlqUYmm/JkhjPD1Hn6d/mSjlVNxbWTgcDiYMbtEZYMmTkZNZT69UY4cCp4f1eHLRqZnOy&#10;Y2P21+adon6tswfcH3B9wK8plkl475V+Jlg9oRbIQ2my2Ys573RMvMe2XmssZL2R8wh1ZHG1f5Jf&#10;HUeUIb20/wCVUul2ULEGMkMZe+/przFbcULoycjJnfJkbJWYNR9XlCz/AM1cP6zeaP6l6pfJSsgQ&#10;8yhFwvodVozJn3R80eGiESyWFqZ95E9kzTWEZZTj3BEywaI1kIYG8DmTeRwy4QOG6JeL/bLwLxY3&#10;u9kK7ClZkyUfl/1v8+yp4lQyvxFdMYyRI1HT+k7YO9sGDoyiU4onrdPAs+saeJP60W/VNTYSlKT3&#10;g+MqbecIMgzlmX1KlSLFjfBGOT0xrG8fOn8JHham7BJ5GLeDwaezJHsiiZYRWSMSTwTkI4nA4+xE&#10;i/2zfUReLUPZ74Mbaf8AJ/jd59iNNIp2ZIkTl2/GqPpzxGep4v8A8zQn/wCZ0p/5bS8ZfXayf1q9&#10;k/qerkS1Oomdv+lFdrrddhXMfPCj8L9L29M81aUs0qwq8GOrl3xGiHnTeIoueFfLMhi2SIopeJU+&#10;ETJLuER9K2WyEJEolkXnZEi8bORzFImyIvFo9nuh7afzL8bfPsUCh4npe9pE2SZ+Vn6vZoGuM6uU&#10;r0vX/wDhpngqsKZkFiN0T91xLIdap8JRn1w5v0iykUcS0vj9arxPyPZC2g+9M+kTP3EsZLztEgYL&#10;I7okXkkNbIkQEWbveqrMbK8DRT5k/jZ53qjlxq+M48ZaL/EmyTNTZwro7iahYlo/xXjUxUb8f/DD&#10;zXIpsKZZJR+NnTpmS8a+BApQkixEod6dD8atktnshbRNK+l4mfstfsiQP1Yt0SLhxHE4jH5rW1m7&#10;2iVzSjZNMkyD7k+p+zTVkV1fE00cUssY2aufKzTH61Ro/wAf1qv+SZM+zv8AqR4cSE8Giu528JyM&#10;fKMeLyazwvypY3gc8iKST61L7ez3TMkWaSZDxMflyJPPsiQIjjsxEi3bAyYovMF0WI4nBjrZ6Yqh&#10;5R3tEz00cTiU15lVFJE48pRJFjL7OEM90rvPV7NH+P6+pRxqtuJx/vrPRc46KShfHJZBTi0TeDUv&#10;MY+aV011YmpUkPEy1Etn7Mlb70i7r8TLBv2oiQ9i8vxbsyZyMimj1CUjO+UZJD3yZMmSuWCN3Xrm&#10;jfqahFhYzV2cplb6yW+dG+m+vqn57YMf36btUR6thKEoPtDLi2RBZlRDr0y6oj+VfiRcWC2wcTgO&#10;BUvlpUVky33IiQ2k8CkJ9t9Wb2rp+UmxxZ2dmTLHJifcOyUSSOPtyVxcj0pIxI+jQfJeLZGqt9Ou&#10;Pe2mj1w61EcPR+H4+p/n7co6/s00sX01vE6cyhmEUNF0TVdS0kMldZwLYEo/OvxIuLfMdkZImCMf&#10;lpiBMufftREhtJDWBMciT3mY+UESOKJrZjEVEh+Xu9kaOn4zpWHUaGvhV+rjXWc7Y7aRdcetYaV/&#10;FyPqP+m2TO3Xsf8ATXLhOFynDl1PKjCxCZJKRr6mjQla6LiT+VXhotiXLuI9vBGRF5I+aEQLC7yv&#10;aiJDexGHlj3n4ijwSkKRPdkfNaJbS3e1f5aSPxs8KLlNdDNW8Jt809tFLr9a4pngTbNesT9nR0YR&#10;3/Z9Ot5Uk+oSsUZyeFB/K+CuWli4WVeGX+OL9Sva7xb52hDJKrqUCpFcSogWeLvPtREhvglFDiPd&#10;rrAyS2ezGQ8xY3tJ7van/TS/jZ40sXzwM1XyNQsWR20k8T5da38YmnXx+qLHvxtkz/V9NlghLKn8&#10;qdF/NbbM0v8AhHueoxC+qfTmWvIodxWNrvFnnHa81HHqcCMcECsgT8XefaiJD2Mkia3chk3glYcs&#10;7vZCkchyGzJnej89JVLhxijm5DbMl7+Wp/OO0XxlC3rUSykzTz6+pfKjbBgwY3wYMb5M+3QY9RZR&#10;H4VfT8/b6qeSbUY6NuRru6qbTmZyRW9iyWUMxh4KiKyei2egV1HDBAs8WeYVnpHononpCrYokTPs&#10;ky1jn3kkZJskLd+zJndLf6Npa7V0S4xT1Y9US1Kxh8NQvnEijiyLaHmQqJshXKJKr1NP7ujr+yEu&#10;MtHqlYvqGqnmGIV6ePO6+3gtKnTRd86KlKJzOYrYivgevA9aslbWTjFy4oglEhqIRFraj72s+8qP&#10;vKha2pE9bWyWohlaus+9qPv6z7+B9/A+/gffQPvoH38PZItJCY9pHeVXI9OZ6Vg6bD7e0+1tPtbD&#10;7WZ9pYfaWC0khaU+1R9rE+n3V6Wu3URnL7pcZ8ZPNaFfBN/UCd1cn6taFqUj7tn3bPu5n3tp97ef&#10;e6gcm2ZM7dHR17cGPfGTi9FnUau1ZJ3RphRBudup9SWplw0+TJkyZORyRyRyRyRyRyRlGUckZRyR&#10;yickckckckckckckckckckfeWH3dh93YPUzPWZ6x6565656x6p6jPVkerI5yY7Wj1JHOZ6lhykZk&#10;dnZ3/wDe1/Rp7JUzomrauEOWr1fNfSIKU9V/NZ6CPQieij0T0T0T0kekj0kekj0onpxPTienE9OJ&#10;6cT04nCJwicInGJxicEemj0j0z00cEckZORk7Ozs+R8jExKZxmcLD05ijIlF54s9KRwZ6R6SPSie&#10;lA9OJ6aPSiekj00cInFGP6sM4SOExpx9uP7oeNn40ByOQ7GeqyuTnKrTQa+1qL6YRXN8o9ltmBSl&#10;irjJcFhpZ6KoRI1QJwgThHL4j4nRHBFHQ8DazFxMM7Ozs7Ozs72yZMmTJyOSOWzkcj1T1j1j1j1m&#10;V1ysqdUsNdqtyI6NscKk1ComoochSMiZKWBZKpuBCzJkya2POr2Z/uh42l4+m92tDHtpl8qvBqFl&#10;Ol8+HGEFmU8Ypl8ovqSPBQyPiwky2RyIvJWSlg9UdxKwhMUYkKq5C01R9tUTqgiSwZMjmyPg7Y+W&#10;cdS8oSIpGESwP26LURpHq/5K5VWFsXp63rbjkQkSGLdrusn5pl1CZkZbDhP+t+6HhbSPpX/MmMwc&#10;ShfKHhE1k9JZ1y4U0RyejJjjwshnjkUCHxI2EpZJlpgrieFNkkcTiRRDwnh8z1CUskkOJ6R6JCrq&#10;UMECUe5eJeVtzweqczJkyZM75JWzlHasY4SEtsd2CZPxV+ZCYmaqrnD+x+2HhbSPpv8AzJ9txMIZ&#10;U/nV2nv9T/w+nrJxNZFK2uP8PCWYoeRM5dMsiQreYQwSRJMcWcWYYitjkchzZCeW/ERIUMnEsR+x&#10;pyI6cdOCUSSH7orI4+6srWZeknG2rD2fhCWSH57QmJ5L6/Ts/qzs/ZDdmkfG9yGx7VfnS+nvqoep&#10;To7PTtbSVkvXuhDC4o4jiccDIocSMNmOA4HE4DgVsmchLJVDuxdQZyIPacSUO415I1JEsIssHMkx&#10;+6rzKv4zj3GmTUoOO9ZX+ULOrPkSgPaJFKNNSy9kVZNXXyq/+CG7NN/oKLkek0OJXHutbMRI1unc&#10;ZK2clpK1EdwryNkCVtY7qx2wPXgfcwPu6x6uB93E+8iS1aPusH3p94ZF2o1mMFbJ9mBeF0Jj8Mhh&#10;KVhbMnLLQ0Ne6sgvi6+4QXHUQROG1eymzkccr0/lfW63GWHOfMrr4VuLMEUQTEamr0rP6ls1vDzC&#10;uUh1WE4tGl/LIrcHrtnqCsZ9xYevaerYz1JnqTMyZ2fIxIwzEhkYuR6cj02emxwwZiKsVR9tIenk&#10;WfxuuPMwytkPEola7wYP0ZwOwySsMstyYZHIx+7Tx5NR4r9tMcGWQROPcOjKOaPUIamtReprz93W&#10;08Zqmq5feH3cj7mR9zMWpmLUSNQ/U/uS+VlNZCmzl6bFp5s+1mfbumKti3HTNr7aR6Aqe9Zmg0n8&#10;0nREWmgfb1kqIYzJTqinVxRxRGKPqUeM/pvacRrB+5dx/wC6T4xOfTma78tM8Eksf9ovr1Ooy+XJ&#10;HI5ESXiSK0NRG4jwdHRJZPSPTijjAxExE6I2SiO+1nOZymdmDBgwY2wcWcJHFka5Sf2tx9pcfZ2i&#10;0kiXwlp4Kw9GJbD07P7tGRIvpst/zh+VP4YJIx39TPpv5MRLZ/nT/jkTIH1P8vp7w1IZgk0o4+aS&#10;9OawdiZqpKZRhHKJlHMfZhmZGRSaOchsz7cGEYgSwThk44IpZjW5H21h9vIdLJ1OEI4YqocPQhhp&#10;Zpo5Gsr9J6Xu5qJ0QIo+oRSlo/8AlSRjbgar/fQPEkfUa04/3fT7Epilte0qorur8TyOOFr7K7H9&#10;PkoywPbVXOmOcvT28o8Tif8AW53SlVOUHGwUiTNV848cGkswNZHEcSUEJHe/RhGDDFCRKM4r1MuE&#10;Iyj8doxTL4pQUnmEnxnklnapZafeja9LkiXZxwXv+JGm7hZ4orTaikfUyj/aXJEMtxjkSwfUvOme&#10;NTy3/WtX/saJ/MlD1Izjwn/ZkZpdU5DbINmvgrBVuL0U1wcitll0MWURzWuMoXRntPMY3aljsiyq&#10;Ti63mHItdyHfIhLkKE4kWKKktdSqkmzS0+sKvjGROuMlJNOI4JbW9EH1UyKQxMseYL8oy6h5ZGRZ&#10;3XHzV+MjiSgQTF50r+DYpnlW1/x4NGsw9PqMEhvB9R7NP/vOORQeauk5GslCwhiFtdkZnI5k23XP&#10;1W624tPpM19fy/twZNNqyyPJajnXKE5Zo08rISXCNczU01uHZRmTqpjAztr63NRj3olxU5bTWY3V&#10;8J6Slyc0LpxmajjOEF8qYxrjKZJiZrPy0aWHtaRIEZGREn1+6lkjWycWeDyku6I/xyWBs8mYwWYk&#10;JYPkyurrHE1dk1PMjRzfqqZzJyyrNRGZGajOj+StRRY0iPInp1myHEp1HCHqckmT1MsO5MwpyhGS&#10;EWw9WE4uEv6k8GTswcTTPNWqiuNKy6v4q7JZcHg5Gpx6unW3ZBmo/wAq+5NdC21v+uj8SY/KJ/hD&#10;81Lpy2Rqv9NFH48MigamCxFCI+EIsnwG0ymziRj8ZoVeXqaZJ8ZZh+UuxVkKcl2nynRgjBopti5L&#10;GLp8Seogz1IbUSnldqV1SGqCcY4p1M6o+tmMrMjrTOczkyMU1B7eYzjwlBNmeo5zhmur/uimz0bT&#10;S1zi9WsVadGRLI49dl3+unr+PAkhPBqrP4tKu5TORyORqnm7TfjLZF0vhX55iYtru7qJqEYyMl0Z&#10;c0nmKbcY9YIRyXRTOCFEhqpImx2SRO+WfUyfqCeclmJE0kZKu5cVWeqyMsmqTc0imMsxrMNK3izB&#10;4Ku1JvH7/U1h9C6SMkWaj/Sk7zRX04muqzp/6q6bLCvQMr0tUBRRfHFcZGuf8elXwaZB4HLO0+79&#10;OsVtom0PBq2adYTY2KZyJ/K2pfGSZhiizUPEdPHlKyli+IpDfUe7Ivb1JKM7GzmLshmJzR1JXVqO&#10;0GQSxI/dscij3FPk4iOGT7dTEu6a4tPs4iTLf8YlEP449J9kq8mugoFCzaqxwJwxtd5/7IQhIv8A&#10;9KF1FdqZGWTVy/8AX98KpzKtA2V6Wqsxui/umJrJZnoq8wdaRPpxWRrBHu6LxBzZOTIstfK1PBkw&#10;2emySwodyrWI46JGqfy0MSeMW+S2WI1ISIxFE1X+sfNKfKwim3CtkqeRbHjKhJuEUk4kkSXwj5q/&#10;B9kV2iOCP5VSxBTIlcOtdHjTWV9V5MiZ9SKOr08kmWH7t8pdoREyWPM4/GMOzBlGsl8N8MwV0zsF&#10;o7DT1cRLbOzeCLLeqsj+dumxGEpkiDL54hp18s9Nk2csKpcpxWXGAobar4wpRzwKwc2Ss6/KyqfF&#10;TtJT7jIuZV0YIs9TD1TUqoea5fxyfdeDkjl1qf8ASj84Mx1Mn/lD8qV/GLAyVmCH5Q8KBDormfUr&#10;MwoWRSOZKZXM+oSzKPUo2HMbyYLfyiuuO+SC5Tn5qZKXWS95cNM7I/Z8R1qI029PoSMEjiY9rIli&#10;5K+vhChfL1cHqCnna9sp6i5jmeSz8aeo1kdsGtfzqj1OJHIkXdKpHZljEeZ8sP1TmSZP/KHlSwN5&#10;E2j1BW9WvMqfyiZJslL+Kn86YfxWx4kZErCTIfkiBk5M1EuU6/jDmchSOWC18p1xzJrG0Rku5+Bs&#10;jIZY/jp18pdkIktpfKdbUZ2IlBylRpo1mNs+7GRvAvH1Kf8AHX1XBZPTPxfqFj5TlLA5EmKRJ5If&#10;jWNikOfUnzth1Fn7iarzTHrgcSaGyG2DG1j/AIqVmdi+aGMTGV/hGZyyNF/xq0/5VT+GomQJofip&#10;dwiNCJM/KTGzkcjlkXcoPBH5Eq8bTlhUrNkn22J7WealiEdmT+MNOuVjlmzPOFdaj/VOXE5nrpLU&#10;z9Wyz4xhZgVqFiROvCrXzs88t49yb7rmN5IstliFS+TksSkcxWjfOcOk5jmSmSZ4ihGeuRN/HTL5&#10;yWWkYJ7vqvJBmTUyyaZfFRLIHhyfU/FSH1syxlXl+Htgxgj4iiEuLclIkWvqjqD2RE8zhD4RXYzU&#10;y+GmWEkaeDjWP34Jz4E+RObQ5lfcre542rtwWXZhV4s3yVGSL7hFssi4k55M8Yu1jmZMkDkSkctv&#10;3PZSJoYzT9RXh9HIktku59shI5dTeZVdEGW+Jp5gif8ArDocmKRyLivqLkN7JFgvClspEpE2S+NR&#10;g9M/GFKzJdQychl7zOtfx6OnL/o8E7+REm1i/GSrpZMmdok3xTkZEMXVVUORXT3XBJXxXHHytI0S&#10;ZKloaaIj6iNGBEfMn3tyHDO3iqGSfg5dEPI9skFmeSNhzySSJfEh28jaEYLO5/8AVrZHIfcjJndd&#10;yxkdZCscer+lSjkZJSFI/KWnh6klFRXvnONcbdTLUWcj1CybPJjt9Veytd2vMtltgrhhc0hWl1vU&#10;O3DuVaWJovRFdyfeTI9l1ERGJBnL4rzIh5nH4tdvbxEYiXinZHI5l0vjX0nIznZTI9yW0ltFdxMm&#10;TJyIlfchLJCKJx6vebV8Y8jlsimDctNT6MHs/YicuENRbKwoRxJbYPM5j3XmHSl7K/yj+bswpWPM&#10;bepzyLqEZCvPVyrXkh0v3uiXgRGQhvqvyoZIxwTmsS7aR+5PtMktpEeq61kdeEYLfyfUGR2ZWcjk&#10;Pf8A6+yPiHSciFp6+Ceoyo/KfHJNY9n03T8YsY/dd/ld5pXRPZvqtfKcvlneBP41kVkcDjh1kSZg&#10;ZA45jKIxNnkfUX7I+Z+dkSWGyv8AFSHPqcm2LxHzLymeUxduRV0SllM5dr5TnskJFnl9VpmRMezJ&#10;eyJNnIyZP1UiNpZLO+i03rTG/dkRb/m+7OWDnk8jRMh1CQtsEEXP5EWJ5J+V1DJ5GZK0Rwo2tD2j&#10;5kYMGNoIlDGy7IQM5P3BDisSPL4dWdHiDEVliwV+W/lGQpEn0yoe0WcjzKzeOyJPsxshfi98nleK&#10;t9PVK62EI1Vt+1yUTOSO1n+dX5PaMhtFn5eITFvAfbEI8yaMEUTr64/JdL1GOWz8wGLs4HDqRV5u&#10;keSqsfxEQ/KLweqSeRRabfxl27N4MuIdRQjJyJC6jhYltkh5l3LaIuxj9kfD8GBrZFr6RgppndPS&#10;6WOmhIfsst4iyyItpfhX1FbZORHuT88MnpklgR/0xtkyV+eRkg8E5I/7z8bs/T8wZBE0S/KqOSdb&#10;zVWRjg1PRJcY1I4dSjxKfzVacb/io+Z7ol23+CERQ4HmUmchvZC6j7IjGhrdDeyHEx2vMu5QrlI0&#10;/wBMtkU0wphN4JS9l1uFEgIWz/BrEV0chvakyQwS8TREteDOzF5qMCOY5lfm19i2fnB6eSFeCIyz&#10;/TTL4TgQWBmqfdjzLTxy8dah91eYS61Mszj4lW8bx7ljMePfg5nqfGsb73RZ49kfP7MDgRj0hVdO&#10;sUR7Q7nodFBU/T5TlqSckicsvfU38FQ8qJAW8v8AMkPZEOqssg8DkSI/ld+aIolDpLuHiK5DqLOm&#10;VFn5IWz/ACqWVgfRkgslyxbpO63E4jNUu15pfElaiXylD4uVvT7f/aTXGXk8ECLJDZ+zxDeJDzPz&#10;tgQvERi85JCHPC5Z2YyEMRhhV6SyxDliM7MtsyIvu9OMpZNM/wCREELe3/J7MwJYP/yEZJMh+Vn5&#10;kH35U4C8Uk/FleR1sh0SXyjW2en04sfTqeCCyOB6ZCJrFi3Q/wCezRqYZIGepS7j5e0fMn3nI4kV&#10;3d5gsji4H5KcMbfuQ90R8ZF2cdsZH4gusHHrBLzDy0KJxOB++X8i/H6mpxt9f1Ymds4V1nKWSj/S&#10;BBezUf48EOsdRKBJHmMKiNA6CygXUlTzI6Y9DAoHp5rh5jH4nDJ6JdHhOMOTjXgaFUauviqOyPRk&#10;chTNZ29LLi+aPUHcOxSNPHlK+vBjuNXx4kyHiS7ghoZ5lpY5nfDqPxc+1+4Ge2YMbLxwFHAxRP3X&#10;HkYGN7fumGY+mz0hRLI4q8ycuNn/AFvrVlcZz0tsJKUdre4Tr749V9OsXs1rxp4siSwPsvjiOnWS&#10;KwcjkWSJf6aX8EjiOB+pfG6DzGMTG2siaf8AJ7dGqXKrTvv9ORyORa8qDFYZJyFI0nU7+x9ONqx5&#10;G8uiOXbEgMn+MPOn+MJTJsj2rFggh1jREaP3Dzs0JiKVio4jgSWEVx4xR0cUarqqHlJSNHLnpJI1&#10;mlhdGE56ayEo2RZgnXkdRH8qhezXf5QxxbH3tasw0z7cz1BPJKOXqYcXpZCZy2kapYsoZyORkv8A&#10;lCl9uXTsPVJSyvxsjP4kzkzkRfdnT5De1HStn1YyvzP4UwIT4k55M7Wv4wR4TJIrWC15sj5yMSMC&#10;81+OJwGiaxFeF0ljZl/4x8qw5nqEZmqf8f6phKdn0z/izZJZNVQrVCc9PZCyNsU+kNFq43Vfj7Pq&#10;UsJvC5iZk6xH4XW/khSEy/5V6aQ7Eet3G055L45hRIySlg9QlMj1KcnxciOTJPsqllZJDZkTF84y&#10;6EKJywWPO0OpXzyomTOyLPNfnJkyZI9yQkSREfiHmsRkbLH8V4xujUCFk5MSZF9Xv+O1cIadcI/T&#10;H/HM5Mk8mrq9RVWypnXJ8FMUsmsX8lH+a9n1XznNHIUzkO0by/zryZORyIvjZc2hSFMhMckfhPPV&#10;kjkZMlT5x4d+CTGReHF8o2HGR6Uz0ZkVKJOlzFp5HpDkZ628t9LeLJflEiMXl/jX5guie8PMBMZI&#10;n4XhMyM5FwvyVfTjhpDfelgrbtR/ya/x+lv53zUIz1sSzWzZK6yW1b+HIUy98o6X/Fez6o/5dOyX&#10;Uo7S2077kuLZkyMr/kq8NEBkvFLypQbl6LFQxaYsg6XH5r7eItLE+1gOisr0rUlTxPijnBErYDuP&#10;VkepI5M//8QAKBEAAQQCAQQBBQEBAQAAAAAAAQACEBEgMAMSITFBQAQTMlBRIhRC/9oACAECEQE/&#10;AdgyO06bisAidoxOQC6cDrvKkFW0aggrVWiyDsr4gwOTRHdCH7qkfEOAXH5RbSCAKEcnj9Icmmld&#10;qkU2/a6FyfpDnxwG2iKh5s/qRHGO0At9p1elyP8AQk7xsG5gqeR1Sfg18lsvCr4NfKpMf6MuRRxG&#10;movSMhJ0XHG70Yc6pIVagq+EMDq+52V51lW4ZDIbXZ1heqsDgJMjacRpreMbkI51JwrC4rZU1jcF&#10;XichJRmoreEzjsL7S6URoPwDjSpVtC4R2VLkb7Tq+QcAVavUMAuHxBFp4o7KRQ03mENoXHy0F95f&#10;fTj1ah3QYukojtqHdFp84lDXWFq1a4B3XO0DIoLjbaCbDGWn9jnUcaPcI4jC4ON5BcPlcwxM8ZQT&#10;USuOyn+dLXUgV0el40jYFwfkvqMAjA7otoIIJy4FyedTDHJ/UEJGg6eH8lzm8+Id0R2lw7Lg8Lk8&#10;oabpB1rpBCqj8ETaYU4xeLSg4po7pnlcooLgK5PKGkpvZNPZcg7XpEHAYBFcPlcvnNiKauLyucf5&#10;XD5XKO+to7r2ulPZ06BkMBHGaKcbzavMcXYp4tq4mLn862ryVfdP7jcMm5tX+f6usL7iPILtf9KH&#10;1IAT3l2zj/sEisqypUq+LavU13SjyFF3asai5JpNcHIjKtLa9qmlHpC46c5crAAigO6sO/yuXiIK&#10;4yWOtA33+Bd4WiLCZx9JRVKlSEBtotGvg/JfUFAIhdFG1yjun8f8X0r/APyfgCANNoFWiYvK1ccH&#10;5L6kIFFX2XIz2qTeOjY1kKlSqK1AUuldKqQMqVQx3SbT+YuwtUIB0Eq5vAyZMBWrV6bVoY3h6XjQ&#10;RrMnEwJEiRFyNxQRQ33AzKuDJQxGYaShxJ4o1jWsQUUCjNwEVSEjC86QYgwCeXzkEYGRgYGBBQi0&#10;JE+oGDAqQGDndITndRRQg6DAkQIMCAhpMNVzxoYE0nu6kBI0BHMQRgMDARkwMGtoYOfSc64HwBFQ&#10;E6DJgSJGTG+8Ce2kRWQkI4BUjA2GONt4nxFbBIkKlUFNOowEcAy0BWJ0nWEUIcggqVSEYEhGaooC&#10;Ca7oPt0nxIyMDGsagwI87AgqtNdHM70my7x8kQDBxMnBic32E11p3lBCH/j+hpGAiqQhh7IvARd/&#10;JEcn47QukxWH/8QAKhEAAgIBBAICAwACAgMAAAAAAAECERADEiAhMUEiMAQTMkBRIzMUQmH/2gAI&#10;AQERAT8BHzQyiuVF94vNCibCqGNCQo9jQmNilysk6Nx2xKsOTFwrhZEYnixcG8XwoTy0UJDWKG8R&#10;eGWSmJkotnjoXjFFYTK4WMTIPiuDEJDWIoeLFMfLbixYZQ50KQ428ItDmJ8pRKxpjLL4vCw8Ppcb&#10;HIUxMQ8UOIi8vtiJTURMsYu8VxseNPz913h0PHoeEyLx4xRRJCKNo+irF0hsvogilh8X5xBYfnmv&#10;IxMaHlDNw/BQ0REN0XYsXisUai6xVoZtEsPsrjRZH6UUbR4b42bqF8hxoQxCfKyfZtPCorCEvooj&#10;h8li8MoebFiaNN4orMcWWXmhrvHlEYCVZfKOHzrLw3ixLNWRhXFZk8IXDaKNcmLgsPK5IYkPMRlC&#10;RXChIrDiUUVlR+q8rDysMQlmzcThfayirQv/AKNZZHjWEMSK5srsYjaUULD4tcWihdE4+1iK4UPn&#10;eEivpeGUIsuyOHwWF55VjZ2VwQ8VyS+3yLEuhISrF8EsLFll8qz65WV9zVlFDGuEsrj5ELm+axf+&#10;GysPMcN5YuVljYs3hL/EbNwmXh5TL4MX0r7LLLLRuNxuN2bL4Vl/Xf2OVG83m5lv7X9DxWVi/wDA&#10;kjYVyoooooSFl8V9LZuw/pr6HzWULLRRXJ8X4scsQ8/Q0USsj/hLkxcHw1J0y+h5RXJPEj3yf0Lg&#10;lyZHg+GvH2ehiJdCfXKsyVjRu5rNfa/BHgxYboWrudZgahHx9UliDFl4X+AyPKz8iTro038j1hGo&#10;Q8fVIaExDyxcHhcbF9dE10LSiuxiRHyTIeBfVWIcGLkuLWbNw2IXLU/k0LfYz0R8moRfQvqfWLE7&#10;w+TwuTQyx2Ri8IXCXgfcaIx2qheczZEX1SPCK6F0y83weFzlillcZFM2CiKJ+tGw2x+ton/rFd5o&#10;emmbVi8UJViy/wDGor6pRsUKK7ss3G9Flkp7RfkJkdazcKdjTQnZWNyLLN2NxuL4s+R2ymiIvI5U&#10;ja4/I0tS0TipRoarr626NxJ9Ck0fuIP42Jp9DuxMUrRp9dmprKiOp2LUN+GxCLJY3ifOXgersYp2&#10;J2brVGi/iRnR+RHvcvrn5zJpoo003pNH4922zcUi9pHVRqdmnAol1iUqEyxsbGKAlwmx6vRDUsl4&#10;JwvsTohNPrGnqpdD1CX5FdP65KzZI2MWgfoI6bi+iUbVH/jL/YtBD0YsX48EfriUkfE2xw43ixzN&#10;xHsQlwlptn6RaRRsQ9OLP1xx8DdEdEZJ9L6J6zi6H+VI0NVzXY/yJWfukbnss3zIym2arpEps0JP&#10;eav9CND2brZtK+JRR0XEW1+DdE3pEZKRuFiWs06P2sg7RuZLWfgg707OxyZD/rHJkX/sf8EPi7+j&#10;W0r+SNrs0YbYmpCmQhKRs+FEbT7NNWakdyHE0IJdmtFeSzTqujVpPohNX3jcyPg1Mfj+yVJnk0vA&#10;5/ITIu+zUj2WaMaia1xlRVkYtQo7ToUXLwKKSonCjTim8aipmlK19GrHb8kac7jZObkyLaHL42fK&#10;+yLpmu3VEUaT7o1W95JGh/LH2zaPrTERVImezTVI1tNvtERdI1IryJ99kfHRrOPshcXZF2jVn6IN&#10;LGpTYvj4L6J9lUX8bJdGlKpcnJI/Ya2o6o0P+saIyNV1EczSVs1fIkaa7JPsZprbE6eNRfGiMton&#10;aJy7okac76NaVdESD6NSVyxoNs1E3IfRofySdsuiD/48R7I/yMaJdQKIQ+XBzHJvMifxhQkKPZr/&#10;AOhI0V7JvscjR6jZ7Ntmp8YURiyC+RqPsUTS8Dj2OLNGLUjX8kTS8EnbKNJE32SIrbpmw2HiBtEP&#10;qJ2RVmpjSXY5Fjd8G6IfKRqng049morkKB/MSXZRL4QoUiHbNR9iZBexrEFSGyDETjbH0Q6gKSss&#10;j0h9sjG2ajroSKRqY01bJFEPJqS7EyHSsvl/Rpwrsl2bTTVIrEx9GmrZqJsUCMaNtsWmehoj15PW&#10;NtZcDU6jQ1RCVk+kUaa7JdvEF2S7ZtNONDn2byH82eWUS6jxjGyfkhH2eisP/RQl2akhts/HXslq&#10;ENSx+ODZs7JusvCXZqY04qxjIqkNOyIvBRQ+kNM2sl8Y0JIRN8Y9RL7PI11WEMbw+zaitsRRUiOn&#10;TxQsSViNSXZEj28MiTWIKlhnooaGLDKKJKxKi65T8UbTTXZfYxYkPqJZDs1BKhY3HoQ5HopMb29E&#10;PGGeiWH0iKKzXY3hYusWWPlJiRFUNkZHrFWahRCNYZ6HJFknUR6vRpO5EukRJds8Ig8SPJtXGxD8&#10;l0LxZbPIvB6HmK64exM9DEsMhI1jTn32JjdF2T/kcqP2Gq/+OzcaE/kTfobSIjN1EfNkpdliPZeH&#10;JFjdRN1iJuom8Uu8XRJYTVkcobFNidwHNkJM1JVGz9zP2Gt/Fm40NT5Uaz+Q5NGk90BqxQFHdCha&#10;NC0h+RxtGmPyOJDwN2xOkf8AqJvGp/JdEZWa/ijcacrZ+TZtZp3vWJEX6Y40OXZoSseI+ScWpY0X&#10;1Q4UeCPz06HCzZRp/PTo2EIU7NWG7s/WafTNWFOyKIqiUR9CjjwsSQ+olY1HSI+SjU8FGmuzWKNJ&#10;fI1XQ5EV8rNbtDFESJQ7NL4yHiHklEcUQSRqL2bbNNUOKJRRpdMlDuykRfokqYj+kKNFY2o//8QA&#10;PBAAAQMCAggEBQMDAwQDAAAAAQACESAxECEDEjAyQEFRcSJQYZETM2CBoUJSYhRysQSCkqLR4fBw&#10;wfH/2gAIAQAABj8C/wDhDJZrMQh6q303kFEL4h7ImFJ5YFpyPI/TOZwzYvAozR9cAtXr9OZhZKyz&#10;+mLwEPp/L3+nrSjKnHJQ4atTvpQHRjxPzPZF3M5oeqyWqNHn6qDox9sIwzV8HfRk7DRBv7QodjZa&#10;zZB9ETN8YMKwWVk8/SjO0FGLTsMs00sLtbm2LI6Q9PpWP0uQGsDNEK80kdT5ZfymEz0mmT74O12g&#10;dji1n3+lm+2MtbKBbGa8StQ72+ltFR09VmPZEtBLuyhzIwOjZvcz0+l2HoKei64fyNlJv9L6RxBE&#10;CM640fiPVazjJ+l/jaRoOkOYysFNTj6fS8IaTTCX8h0RGw1tGPt9Ky46oWsM3dTiRUYQd1Ws26g/&#10;R4OkOr6KfEe6yAC1oE061bmdMJseq+HqEu5QpfonDjM/MPj6QZndGwzwltTfbDNeErxI6TQwH9Oq&#10;g8bl5ZrO3W7SaWwJMqApJU9MfitHfh8/Mm+udJrhy9MYAXrzNAwjhc+Mjhw3qdtBthAqI4rLzAu/&#10;aOAk3+kNb954bPgcln5FHDaPR/tEVZcGdrnwGSz4OeF0Y/kMc8Rwmk7bOytRl5gEKW+kmmeS1efC&#10;Pb1bspNWfmzj/GmF9uFc3ofNijttM7sKievCvP8AI+Yxwjj1fV24EUPHRx2Wfk84Z7a9H+6meCij&#10;S+pmiPoEUxwzHdW0T5+BgdGe4pJKB4XRD+P0Lo6SAhwdsG/2/Qh1t0LwtApkFQOBmgse0OCfo+hy&#10;+gyzrjbC61RvKeBHejKVotJ+o5fQejDTB1gs0MzCviCbhR64Tt9VpgzdQc8bws3awjL6CyTCeSyU&#10;yVCzWSt4ip9cI2U4TRBjAFBPDjMHLt9B/wCVk0KWktPorhw9V4mwpaUw/qK+/BBxs5Rceiy8IV7J&#10;j/3D6AjEmmcCMYO3gbwzFGsLsP0U7bluja0gc+q+WxbjFq6R2q/8FSI9cAvhmxEJzTy+gBsT22OZ&#10;hZ6ZnuvDru7BeDQ+5UAhn9qlziT60Bw5IHELXFxf6ACFIGJ7LmoIf7LeP/FT8T8FeHRvP4XhYwfl&#10;fM1ewXi02kP+5Z7LK2Pg1fugHGUfPxVNGS0mrbWPCwLKfPwgetBq0jW7odw3pwo8rYPSjV6VaX+4&#10;8KQYLRy6qW6Vw6BBjxqu5dD58B1NBdW7K+dV9tIuma3VSSD6hQVnfA+dt9M6NUWFbO2FuDbq7zXZ&#10;LchxEnDPz3SOPbEu9tg3tjfC22b65KyD7OCbrPkg4nzzuZx1OTdgO1Ftu13Qyg5tjgYEr1whGmPM&#10;ghhAUYSjN9g3tXfatHTJBT0TIOsX5A/fHUdl6pzDcGPNhi50YxRFOjPem+3IQTgOi0bgIayfvyH/&#10;AL6IoPN3Z4B37vNggTkFnmvB74uoBpa7oa74W2ZBMHkoP/6tcnknaT9zjHZDRje0hhBq0jpynJa3&#10;NrvNnaR+cGAFEwuuF8M7nYWT2RcZbC2HLZSFqn2X9MzmLprP2hH/AFB7MX8zuhBi0gWcY3V1fGcL&#10;4WW7VzXNWK3St1bqttLKy3St0rdK3Vu/kLl/yXL3XLG4W9+Fv/hfM/Cc0mZKn+oI9IWr/Uf9I/7q&#10;f6k/aP8Auvnu9kDrkx1GGbSvln3Xy/yvlhfKatxnsv0q49l8whSab7eWmCFr6QyQJXw+t1bPk3qv&#10;i6XeP4XwdEe5QbaVvBbwVwt4K4V1dXV1dby3lvLeW8rq6urq6urq6ur0b6+YvmLfW8t5X/Cv+Ff8&#10;L/wufsrFc1zXPC591/5Vz5Z8RtwhpDGs7l6rXfqgtH75hFmj3evVOPNT+kZDiLFbpW6VYqxW6t1b&#10;q3VurdVlZWVthdRKut5XV6rFWK3VbY2W6Vun2WYjg3Uab+ymIWYVlkMYbfGysrKy3Qt0KytTbCys&#10;FbDkuS5K6urreW8rlc1zXPCy3Vurd/KsPdfpXL2Vx/xW9/0red7LXGmcvmP91BL/AHXP3WY/Kt+V&#10;urJoVm+y5e1OdqJ5t4N1Dx1YdkTwvNc1z99jc7V7X7pRMeA8lvBF7fyvmR22fagt4J1DfXLakIHy&#10;wNLiQLU2oJxNGsLt4I0aPuidj907CU3jclnxJqI5cuBNDTsnNWfYqUAEBwk8POyOGkcekBE063Nv&#10;Anb/ABGW5qDK13Xwut4LeC3grq9FlulWVluq3k2tyx9atXly4HJqsswpw5K6uuauVcq5VyudN1dX&#10;WS5rmuanOi2EEeRXV8M5VnKHMJCystbV1l8sLcat1q/St4ey3lrZyNsFk+CshOG4txOMZLdU5Y3T&#10;YzlQaDCiU0wrYWTYThQUUKAjtM1vBXpv+FvfhXK54+EwvmOW85bzqr4WK3St0qygBbqthcItMo+m&#10;BbtzQ7tg3tQxHtSU3tQ1OoOAoEFZ4WVlZXV1dXW8dhdXWQKyWcYZQv0q4W8FMys0055+q3VDWBZt&#10;amxzTQbLlQ08ytHS5P7YDSC9jt9V36rUOz5YDGShqusjJoybMqyDYtiYXiFMSrohxxvTdXwst1WU&#10;wFZTrQss8LokTIWZwuVejOh3bBuEnDR/dMpYmUuR7YFpsUWnltslqPvyPXEEHMYROeJF0SEDGQXh&#10;OEtEqHtIw8KmIwMRGFlniHNOEyoGB2Z7VO7bD70P7IoUMTKWw8Zeqa6cgVLcTqmCvErq+HxRZ3Aa&#10;uk91cjso1yVda8gKJnBz4h2AbN1PPEQLYHWbnRCmYigzh4aAjszQRV4pWUqBNHgOUYAa5A6UCWFB&#10;wFkHEROMwfZZT7Yapx+SAP7ivlhTZZExhqyi03G2uroDotbnhq61GWVLu1QRoNZ2OYlWW6sxnjIn&#10;AThnhEO9lZay1SIOHyy7stxw9lzWSzth8wexWTmrwkLV1ZCmCO+FyPut53uvEfdTiVBWRoD/ALbb&#10;wtJW4UdYZI7M1mg7I05KMOShwnDwhpUFgCsKM1lgGzdSMSdUwOeGYx8TRjNOagV54GOWez8LCvG/&#10;2W774HACo90KANtniTjDdED6yrY5nCCpGIMYzsNbnQ+emDD6UMgAJgpCFJpfsMgvG72WTfuaXdsA&#10;OlY2JqhTQaTlGFsqSFBUDF3bYHvQ7BvajR/dMpCmkoUR1q8LVnsHdqyp4wUlCh3bYfehrepqZ2Qq&#10;FIpAQg3WeasoC1tL7bKE5ymmKiaQ3gDhFQof2wGy7Vn0pPeqaSmNwgKf1ddlAw1eqPrVGymkCqaS&#10;hXNHdFCg1d9mcDRC70Eoe6lA9dn649k0USp2RqngwKAF32Rqmtz9lHVOdgA6+yyzKnYQppmmOCJq&#10;FQFPZTTNIFbW0E4AUha7rC2xkqGW60k1AU96o4GOBNUbMUWUV6qgbDWcYCizOlXekVBtM8AcBsya&#10;p4Gae1QX8jfYF3REuU1RSXcbKnbxVPD/ABXXO7sXdlFZpiknyOOMmnP5bb+uyd2rJ8yKmqOBJoDG&#10;80GNsNk7tWBxY4EKahsztA3HUY2SoGbjvGqBdSaHdkT5KEPXHPGONioYeFpJ9FOl8A6c1q6NsD/N&#10;XhvUeyjZgUngDSKIx7LvsipqjZTsP6hzdd0S1pWu9sawPLKvVbvf4Tx61O7VE0jhjSNgOJnEDrV/&#10;Jya0cgtJ8XWb4hE8/wD2Kv5HDvU7ttDRPBRQNoAgOH7VM/uwZpgTDStYUk4Cp/aoCqaCoQ2INQKN&#10;IG07cCTVPWgnBh6FBOaeaLXWUttjHXYmmdoe6igGk7SdkcJ68CKJwAo+6KutEf44dHLVNuYWs22z&#10;A6lCgoikGqdpG2JqjCNmdmKR3TihCjoTj69V/kLWbQe6FOj77Psu3AxtmtrbwIpCFQbz/wDteq0j&#10;ejsZKkXX+QhnjrdU3tTo1PMUyp6cDqmmVOFirFWVlIG2+1B2opCFLWm10W9DCC/1A7KSt04ZuODa&#10;GdqWj+KLeqIpiotPKrVwurreQMoHGyiFk7LDmt0rcWQGF8P/xAAoEAADAAICAgEEAgMBAQAAAAAA&#10;AREhMRBBUWFxIIGRobHwwdHx4TD/2gAIAQAAAT8hTrA5IxbHMOYFBIQ88L9DEIQ3Ig8BsWuTri04&#10;N0hBcMSsgTEtcNVNIeR3wxD4hSjMBsaEuBkuc46g1WJOQZy6Li6KIkIY04f0NhvPyim0PfR4RhHg&#10;xbQhkeOBJwohpQTBA3CEXJ/Qg1wxj8svoDY/CEUbKNiyzWRoyFKJ54KcXgxkLRlEpULnpLsbomp0&#10;mulLLJeUUm01HwubNcE4ZeFhlBDENk8s4NfQC4H4oTR6SpAVi6AyBAzxBSRUKcOQlodyMwXKPg+c&#10;SIQgwxiCwE4QsOFZyXF+i1EJCRIVoxwvFHxYiH+RCBQb2/yZsPBeiMnX8UclJ6i1HWmaCLBr+hHR&#10;qIgxrKGYsXNoLgw1Dk5pr6DJDRl4tCdLiwG4YxQY8hG8wzRSGvg0PFxGpUd4GQxkOJnbhobDZCHw&#10;1xfFFOKxwWhh8L6aCChEyeRjU74fDDTehKdX8UTAk2TbPeDck8CZkDjokg82xjBVbKz+Bypo0Ez9&#10;BW+gcYbHChqO5RjkwYWZI6SDHwMYTgVtgbpcZY03obdiaotJBbwzBFa4b0MyZwRoy8MmJZdEWPga&#10;4PisPoNzobPKZfo0KZFbZ6mQyWiYqPi9jsZEyucCQ2kvQmsoXojQg1MUw8qMd2Ic9jeKQfENRRCi&#10;iQ3JghRO2j4D0UmMXGmhh23ga9jJgah3jmyfT6IWQlA2xUBKKigooyRWPE+SjCxxZIhsbCCxcXwp&#10;SiXgeIbP0LlI3NBdUI+g5sUlBOWJHOEqPl+w5SdH5OmiWkJVTBccUMd6HU8CmOJmbghoxOZJwoNz&#10;jYYb4IIYEUUJRSCUxwaFxJbFiRKRAqEhAdBOzDigklkjkyPSosUjBBisVvhqDimzDJSwZOGjEbjF&#10;rHiJXhIXCbifQkJCCeZwUJgJBroXJ8nTRYvvoh5NvsORODyhmfCiGhTcDNi8GuB0xHxYlaG7KExh&#10;3hgIK+DAU2QOg+ClC5ExRQL7jXplhwGM8Y7CMUZRIkYE4OTZwEYiX2JaFrgsRo03gy5IGJwuRgmZ&#10;8XzGASwa4moxLicoQ0I2EJSiH9FGx4ZOwhiEzeEKB5D2mBUF4JovNkxq83sVJNNMqCXxtnwJE++Z&#10;DFx3Rzz1AxuD46DFp1M8qE2wnTBUHIVKDIRWywwFRJBAlhXgfY0dDVGZmKBrdR5h8hdGbCUUNFWj&#10;DA9QqKcxB6Nh8T0LkvHXNL6UohqLWNSE2wWxLRe5QQvY1Ua0mkNK62qVDWQ/SUZflqJ1F0L5L7Po&#10;pZeBbhzmYoOng6PUo2ExwVIWIISGyJj4VM0GJwoTfBDNioRBUYsIGrIGbHnC1S4s0UhUHsejYWjM&#10;asCZdEF4HrIqEMYMVNCshGtDPvj9i3oTooxrBuM2MXFsR1yQ+IMbiHpVlI20TJiUoXAL1SWFOsR0&#10;ShGOXafH/pArvLY6SlpDjWTQj9MxIl2ELT7YHZ+OqKvAuirIE/Q0Ke9nDQnkwFhc6kGxZ4HgJnlR&#10;jJismELneAVjcLBxxPGTD4Lo4oNB2IREvQRQ/MyDLKDthMHo6Am2EwgKC2mYDwMhnZmYDfh0OLmc&#10;V1i1giR1jKYOkzfC3AeIuLiMHqVeGsHc+qmAJtkR2SnCQ+gOZwRup3O39y8eszz4ElEeefI+77ZV&#10;whTJkECVlRgp4G70PY1DwXhRkkYhnxJxnFVmI2YjDlNvBKcLDSEjrY8glpxlhTbIKjocEsl1x2Io&#10;x3hDY/oGGD5NTUYvoygQVJxqZXgWEzjaCWNoMkwzZS+R6Yty02kSHIYNNI9uGYU8jQwZBdix0I0n&#10;QjXFzExQLAYbCDRoWIEkkQKuBOJhGuCpRpP6QmKymxsMpboSCJ4ExOnCxRPQ7oyWRXYlkaEMtQ6I&#10;1FtDa4UwSQ1GzYb4s74MPZoakIJfQySwjujGTiajsj0MRSOozPHY68Akj8n6Hxw5JRebsQ4G2tdk&#10;MUbfsUTFayUxEExfzLnhlCPgkxWirhYoxcszo0KFvhgOoXAmBBcqk4PjgWeRJYQyDSbLD2MhoN4l&#10;p4M5kGZFDTPAcfBYQeA2gkPC8nfB8Ugx/QxshHFuNDNjAimEMoYjK7IPoyRfaf6cTD3CrY5+PBDs&#10;dCZZT7P3Gg4lWV9qTgS4OwQuDhIMRf0ATGZrwHkQZAawUzJkGgw0fHRhHyTEqiJC0LMRE4bb4O0I&#10;UZMlJCZkMpRcF8RzfEiNHaLCiUMOHZTM64Y/oYzWuNKq8DngQRoYFT4KUahg4LI939Mb68GYl9Gd&#10;LXQTkzpdjwglYZNSf2QQh8sBCXF8cMguBjLZIUomTcianFvIkZG5lkIQwGOhmHFm2aDhwmik+Dob&#10;kNoUloSCWIjeTcQlo7RoLfGCJRVRBSMxq4vixAfK/R2JxEDEsQlhi18CREUPOviWLgbPFDWYUhkx&#10;BfWRaFCTl/kQdg0NR6v+Rj2VnWxaTBgMmIhg+KCGuKumeIDmhmg38CKpEhchFnQmb4R0xJouOtjW&#10;BBkEiyELoSEBN3RdGaIvg14KnwryyQeiTD0mSMJv5Tvi2XghOW/onlo/fB8GTGBnXFCZJHQSJ/dG&#10;WOzLFMUpKayyz/AB6YZ2PLg3gc8DxLjY4lRjLQhBmYnRURNCE9CVaEqIEEUGheEyCEwNT5S6IeZE&#10;dBajRBa7KMZxMAk4D1CcXDdszA5SjUPHmYjyJV4vhxv6RjGyj4TyLQuIUkfDrBj5EJEqIdrglf8A&#10;sNtufIuaINCadi9A+loMOkSGLxhkaZY14G6LAhRIXFjELsW+zIK+d4LgYhgEoSIZScRu0YNCl0QC&#10;kNsY4MAmCOSj4HMM5gfm1W8DRkQQMBibLrvJF4Q+X9KJsVEIFCwJBSgySKeFW9JCdPsasf8AsX2q&#10;KohsJeJxDcaqeCzC7f8AqYIQnGQzUcEiZzbG4XgmyFwm/kXGz4f0nsKHmW45PgV0EoLQ8YkG7IRI&#10;Q6EJgaDTglDiY7CR0DGFRHlwwkj5LhISHxPoIXGsILZ7C6NVHZCtJOiePxbZFD/E/AjY/wAmXIxB&#10;8M07ZaFD6FD7fyMTIaa2mIJkxBjMQ0XxpjUqU2bEFA+BSy0S4IV8kGJiG4dI8iO1oX0EII4bBTYp&#10;IVJ4KJkZLg2BhB00IIQ+AUFlVxW4lpHozDd8ISF9DGQvgwGAshoSEs3oZyd1WRZZ+lsMVRZ6Q2q0&#10;unCcQuno0r8M75YzJygvLVfDM0dDukWvkTVGH3BLAeZV+jQzElwpSzvCpIU2Sa4yPik4IrluD4NF&#10;ihv6MQYEdRaDUO8KPB1pjsaIuU4iPwNEZ8ibwPIsGD4X1pMs4xcVEiacJ4h8zdwvN5ZRCyrRN4Q2&#10;TFwWxrZL8iul54v0NGfEEk6Cbiw09oysq8DQ+DyHqGt8haJEbbAq9V4NJJ7EVbLTX/sZENNE+hsD&#10;iolSLjWJgq+CGhYMQl4XgRaUYkIbhC/AnoJUEJsfoV9wjlmDRaHYxuEBoaDQarB3nGYGK2KmyQvo&#10;eUZ3I1qMaihnks4Dd8Q0wYhk4fBysVWFlRKHkc8SJNuR+/RriQXkbhpdjovEDOrolz+/G4teTAWK&#10;iZAlK+TIB4wukJzyZcMEwS8TeP8AcaYQVQgwhqHiVxFJIacHCY2mhVk2NuMQUSE4sO8I70EJoShA&#10;8AjSzrFGhpBJkIIR0isKg2DMwMzHRGBRFieBwtlJGDpBaY0YTMDwWXA34wiTouWNDphpiIWRiYlH&#10;BTZGTKV9xsuj1cLP3CMoPhYY1QhYD/1GMvRqZfGeRuDNjIQZr8AmImNpmLa8CfBmcbMGnRUy4Lmy&#10;aFTF78W+LDRipBmAuCQx5QQmhC6GiC12U7ECoIHzDCRR4Em8MOCiUEvC4hHFGtiYNkiao2JEQXih&#10;2WM9Qlo24xPqoPbAmYNx8LKMbHLtoQkoJRIbAmYsLI9HdiE+opYzN0YLropWxkEt9vyMzEYugk6z&#10;A9zxk+yCBWRssyGmngetsgUD2PhCAiZEJCV4NwsC+gpNGAhNnUE32dijChXh8ZoexDnKIdCEQeQe&#10;6GRio0lwMOFwCGJ6cahdh+UZB6uHAbcI2MA1kfCKNiVoippCVMkcK4/c/wCsfjgSJezY2J4PwF7J&#10;9AirETZOwK2Qu4Y3wNNI7tSCR+HVikKSYnpj4SayMB/1J0mLSKsFMtCk0SghDoQ6dlMsX0EiGqIH&#10;wpC9U94rvhEoiMG+S+BpmQ1g8DsFtQk6MgjyDu/C2HVCipDbawMO0vQwaHSzHTY3D4pRZYjuY4pY&#10;lxeZvtr+yx/gTEadFkKg4k+qw+O5KCSexS0ZfFSJEFtGux7THsaUKqstUmObI3wLiN3mcvcB+Ahd&#10;C0EoeIsKb4xBHC6GMUgmsiwY5LPCiyhudiGElriYQhL5iKC4yLhMFYDTKaIC3gIOfY9Nmxj5arwJ&#10;VgiI5hROLJ5lS3z2ZDQczHDd7HOE4E8c9/Swooo3hG1v0CukPcngtRmSKL2hqxMozw/pThfgTNEh&#10;sMLVgWaGwT2EN4Y3qYmHIUIx1CjYktjaQvKFpoQiRqSNBdETO5F4cS6BtSHcFcFnRWhArUBmNuhG&#10;gU0PsaNjvIwwuGPhKuEhwUkJTmfuf81Grgc+DpGaQkdM/gMUFd//ABj0YiM3tEH6HrJqzuJZdV+x&#10;rMUnJhMk4K4MJOhCaMIKNnQKex+2RfQoJOFGsYRUrli00YQ+RRh8ImdqEwqEvMInAgawyC+QwgML&#10;hqzRK8U4oQw2Ucl74wtfRfB36OMQPWh7iqxsYm7vPBjEF9NHBXgXL4NcvFkvB3DzcxfoW2jCcIfK&#10;ISG1IEJEoUXPCGz2UyOsEIwYKNj4ZIQryY5ZIlaFJCfqzZReeEqVyjJwLPEsCeDLEHIoXQfoKnKG&#10;o2hsl4L6WSIJzMVNivHP/KHAhDsOxGTho1m9hohcBJwZwcmUqfH7kLsZRZtZ5MiHuiPcSv39BDGW&#10;N9YEzgQmhtIIQ67FPfHJZIzTKf0LQSjjIBWDUMS1wNxo38FFDCyhcIJFxpvwrK4EQWZMPEniGbRH&#10;gmic4QmUfO79EjjE6Jd8o/ni1hKGFQ9k9ETEoQhTEbtj5oxqO296E69oe4somSThuuDe6Z+xrgRW&#10;Q14kUjaOgFoITZuS4I5LIxE4ScoaviYY1BaDdIrnRK6EoQRDQ0GgxgNiG/oLhDRpC2h8J4E0IbRL&#10;3EtksSEUZu+ELiDU40xYaCH2IYiMR7R/CG9cMhudjQh89BIUfAYvCEUaqbOUI2Bh6UfBx+xcMHxA&#10;tU0hSaGiEMIdozIdIJCSCCIQhnxiOaqELsg2NaJlNYlMIqKvI08kEDThIIY1GnJMxHJHkqqFeRLW&#10;xCexKWxdZGzzivsQsMeQImxqbLB8EJZMYqFM0haWWKHlkdxzkhzU+2fNE2fiMXUfFvfZ0cNjXJC4&#10;ow38o6NzdiNwx8wQ9DqH7oWAwk2Tk2MENcSzYU6ECokakjQaGZngsY9ZWDqtHZ1iE4GwvY+Q3LK4&#10;Wsbsood5IkK9nzFLsZg0SWS6Hwe5ZcDC9hLtltDNqx8ITi0jJjqE4uLhmQ4pkmIRXl/zwxujCNVb&#10;sk698NBYXA+ULh3R55Q0aGyZPvI+eEf0dNlFsiElPmCnxEoaD9xln0KKGm4XzRL+n5IIIIIIJJ5Q&#10;TAuycqThBcPhCFo+N+C4FBcE5pOodwRIF9l/05esbfYjWke/VTI1/wDAMwGE9S0WnGgsDTI1/HBZ&#10;h96H+xsQiJ2EhbGq7KbwITIr69oIjBUNCCCCSSCCBqQSNUTwa/Q1F2JEJxQmCQY+aNw+CgouJB8Z&#10;RhCas1gyBeXfiMScdi4rvNZS8m58P+WYi0PgkQhsPjBRpE9kPgaM8jS/IxjR5A0yivXP8sfKG3hB&#10;8OaMFRBBI1IGgywyzZQ5jtjMchweHpF0a0PCAmDF9BodhctCTgxjH9DofN/QX0CNKEUb4e2L58Yi&#10;ngU9R3oYcBk8Ofk7mDnZOXuBoaFlGiEx9lwXYecS+xI1h0cAOGmh7uzM8rrifQTJpwIhWOGih+Yr&#10;yV5Lw0RiWOGYx8K4M3IEwmXt4GdBPgMKl9DQ7C+jAMo9csfC4fN0LPoJjcJWZl1q+UNNm8cNiaD8&#10;jRlpRm+dX0hYs623WxYkWgXCghCCwxYDNIuYhDRqeQk0+Lp7EmDe5gmGhv7S5E+h4hjmERVY2mgm&#10;SZJkglyrDhmMXEmyxjMQmikOmL6GmLen0NDsL6GMrOWNcLh8bcNI+UUb4k6V2mQ2ttbZTJDkuoaP&#10;5NfI4YncJE/CDBH7EqIUO4vD4aLBolRhUJcB4cNno18x+mRMnqeT2D8K/gtaiCj0ar9V4IMVLia5&#10;FAcS2WNCYFyJZJk2EsjRCYILkXAgggxCjZ4OOEYz9BoLsSEiE40Kon9Z/QBc/ReXcQjmw3+jGMrT&#10;WYDVRq0UP2WKjDLk8ywL/YxzMLgeKHEuF+hoaxGwE19HQE4NditqTj6ZmIRrDvQ1vDfzP0SVr/A1&#10;/YVuwvXZCtZJ6GExzYjUYDhsrm3FsSybCYYoqaE4+mIQyGxJFjIaGQijCyO3D4ancfBIaIYouuEu&#10;HylzrF+tL6SwJWDASwpp2hZqPwjawMttKJ/KbtM/kQ9vm1lDtGodu230Uz+9ImMjZujJoa3K4hBi&#10;6MQ1gcajGbRRXRhNVmvtEIvoG2x1jI5rXfa9njmP3X9RA1OzLgayTHiz4XKMBgIYhCZmJwKCmRIo&#10;mDExMkUSCGLRYCB1wce+Hw0F2JnguIOPQaNR8MZsVWj0DQmAv0rGSQiYMJYEv2Q2DIUQ6GxWcnvK&#10;f6Es8Z0oErza8kJxMfKG5a7PcaGuK/J6MQ1GumIYnyN3Sb+2v9DEzEP6IUbvCGGiNIzZEgotPPJn&#10;JxKFHETYorpWhpkkiJC0uBHoTTh8NDuPIS5bwZiEhUN+GMShZUHsWrxNvBuJmKsxkUh94dGH4ONE&#10;JYjfgSCQ3I6GSNCSCoqIHxdCdV+h9d5b/SH/AFGMLCPyOxXWG7yZLTYxuexiR1v2O5IaH5W+IPh8&#10;DNChIQNGSY+A2ZiSSootoxC4Ezw0YkJ4DAyphyTw+V2OxE4wCyy0Kh8mPGYwedjPifPil5ioRGCL&#10;ncYZwdmmr7/zRCuNbE5I2nZ4siWoT24Up51LG0T2wX7H/wCU1TRH4Z/I1uLba3imRrhlqdA0Saxo&#10;gn7Xssr+AMYbI/A28DjqOaMfGsTHgbDWpfefoWx+SJo+KAmGJkqJkBnwU3kQWRCQ2lw+Gp2GslLz&#10;M2Icn0DENuEFDhs+Fziy7GaC1xcYn5oyCJxinO/9hMIE4QxzX/Ysff7jWyq/WYVvp7A/wvujTy9S&#10;P3iMNsrNv39GSc/PC2+RCmlnisu7t3gdmGZb7ESgvMEdoUqCnYk6HUKfRA0iYmEtjHi5kUZHiHqC&#10;C4L/AEWEueWxgEOD4ajbM/0xPkbg2+lkvpdt4XC2PlGLGK+EdDY5C166QxRwQe7awP6i8iqNMPyR&#10;GOM+DPgz9FOic0R0NRLwewphi+gPHr0YPUaRRBTLMZS+CvQ7BqBMBIPkKZwRsKPCMRlENDsQpEYj&#10;Lgt8mpm4fDU7mTgS4vkQ04vY+SWTKMSIsx4Z8uFxHFdCu9igPRi4KBPLwh4HXEaOBuLbCV4SdGfH&#10;Pv6sk4h9zY8ljU8meGglvb8j8mshXjdXkuZGtY+EhCWjwBcENcE0jAYGb81wfA3j6IXbjYvoVyIV&#10;fD4aCb+gSQa8GY4vY+W5AcYik+D25WTAm1z70aokXNYZr+Y8c4dGaBF1g1/mKfAyGT0RkEY6Z+jI&#10;uGLFj3WyxD3RFrtk/wDG/wAj1jZZr4HHkyBsZDSE2x4MOiKwSHTaEURMWg3GuCFz1HQPR2Ggxl3K&#10;5NCnJzTg0PESCOY4CQmOK2x8QTsghSfsO+TBmQtyboSRNIR4sQmDUzMR3nXyJnbeWyCMYVUNA2aZ&#10;QlXyEiL0ZePydhprv8lF9o+eaXisrfCGZxo/QPyZ1bLG0xmSY/8AgNy6v2vY2J59n54EYKaCxxIy&#10;avFqWrN2P6CKKBmXNeMa39C+jQo/oItmg0GpgLLZE2IbEhUNoViYS+LFwRggU4lbC9iO+Q1GiMjM&#10;3eX5FsqsKg1cunDyd7fyLvIlejI6T+w58orMH2NFF9FKUXC2XhioFVX3b0/1+hSzZU5a88ETwFwz&#10;chr0jtDxGWixBwuBYmNGxqTnTDeFlNDU2O/oX05gy8nNaJ5HlGUViLBYa9htCj3HkDewkCIZB4EG&#10;hlENONMZeJSSf37GFFfg81a+Qzye2QY0GGWEljhn6/8AbjXYhhd/hja/6PkPu+m4L9CKZo8NRCaa&#10;EgqEH1Vjiij9f3zxuhkCslNRUNBcY1Ya4mNWbuTISENkEBsamvAX/wAddDWplMRRHZ0PhmVCIIhs&#10;RH6DY6mnFih7+hk4LltHQiaZaEYeIkI/J8iQaFSNAsEpRI9b/WXxkjsmYF9FYc6PsQ6fVvmKpNqy&#10;+R6+OobiLzFfxn/f5II3MKntehEyI2YhrJquI0YJi3ITh4mZHIrYOibyJC0yZqaC/wDxslxVDVxI&#10;xb43GUscWIYo+CVCEGwSvih8lqvZIkCnubEUJpIcrxpUsNzr4qURcEwSQ0oyj+qx8JC9Jk8zPbQ+&#10;kQZFylScrmwk2os2y2q48qhZ3Ma37L0mYwe3j0W5XSdG9FNwaGwbr6NRmwXIWGxZZceANQ94MosZ&#10;pyK/+HRBoPIUheiZGi4cMzFw0ONfQSYWKkuJP6P7pr4swNRMib45vQo8EZoLyj3hWwuJbj+P9/Rn&#10;yRCLyUZRRHaMdCfs7xznljWv3TKPJeeNvr4GTK7DwVPnoISZuJFwR7XSETlIz7aMbJg2QPJWqTDN&#10;hm4wQKNGMui4XBsaG7iX/wANeHwwEqVIorQ14G5cj4swMZuYTJwQb4S/MOZ4WKb35DSRRbbR7BKw&#10;xbYhq7HEQAruV0RIqJ/Y6v8Ag2ffk+AvJwx0hldmSo+I3Rn6xlXCGRruemtBnFR18EWO8viv9jlv&#10;jX47EL6UO56EasmBWmfSLJZG82N+Ehj8URNjeLKTFyTD6o2R6BV0acC02WTLofoP0ZYkORhwpeMX&#10;HAK0M6JiyEzxZeDFw2L+geOEh/GPyxwsCj0dOxSwLbj+xCDsbGfmP0SY3GtYH4xFlMsiQ80LJQ7J&#10;G2PfXERkr4SE5kE/IVt4x8mfIleRq6J9MGMVuRul5baJaMqXwfRA8JCGZYlg8Lz9xt27h8jFqrcy&#10;PFe1v2bR+QvJoSeRb/xwbHkyxtbGBIN/aGVZV6oht/yNvh9xeJnzHcCLFGKFFoS64M//AHB/9h/Y&#10;+L6OGlGONliZJIYdKloaaKHf9I//ADz/AJYx/wCi2k/t7F4F+zhv6n/4P0HwHbQQ3/b7jft1/Xsa&#10;P9xXApU/Q5qj6P8AYlbvQLrZukQeTfZ/syYqwEO/6Kpl/ItAOkLxH/zTwKCTqPsPxQfR8QYm1s+H&#10;yYOg122Xyhjzzkfkh/QQ+EdzITQ//KIIc2GUy8IQ03eiuw2PvX0nhCX1eH+EIQtM0P6GQLQoBqUe&#10;J6J6J6J/SuQ/7l9HX949w949o9o9o9o9o9o9rPaz2vl32fyN/wDstsx4fgU6K/IV5QeORfQf809H&#10;4cBvbQwSbvkb2D3MNn+wbc0fmf5L5/vhBH6I/RPg/BZ2V+RsyV+SvyV+SvyV/UmYeuIQSYm1tlX3&#10;L7Ljn0ZL5McIfOMPhemOqdXb8B3uWb0v8Gs+r7h1mpWPgvOelF7z0MdeyCPJHk9x7j3IXlR7EeRo&#10;9qMm0e36xkmVen+D/hH9KP7Uf8I/5XAkQEdClmhBS4z8MqzMbKIbGbE1aRm0HuIfCIC88j2Y+unz&#10;nyHyHpZHfG7RdhwNIwOGPoj8Hufg/wCBxZtkb2i+RXo1sz4Ez0ZXgXwTtcL5G29DZv61MaJnirTa&#10;d/tFDfwhLpHoQowKZzMRYnIdyo/ZlpI1HUiz3ToIIZBKVA81VZL/AIhNf4BDBRUWg9aQvVCdEK7Q&#10;vUPOkbJCQPQJ4IXpwL5C+Ivi/An/AMSsV5fjhR5bmolyP3Cev2E+/wCQjx4c0SeP2Pkv3cRX/lB/&#10;6JEYsviaFqbApfcQeRUjmsXp6OiyjlDa/wBj+XKIaV9ozx+Ib+vweUQmFkfNV5Gdh9vQhBX3xx/y&#10;/bilZWJxGOz4MGOvwfI9DwxHX0foC1yfFX+ifHYhgDJKNjGIuNDd70hlntsRZW/JNfwXgTkTos0O&#10;NTMQXBjQVTIgtfIvyVHw98aZEP8AsegHmE/yJbCHA3PIHbobZFbZL/IG2dY7pViUlxGMtDIqMFRU&#10;UK51YuUYs1NjHq76eGSI2lENGk+wfuNZpzPQmSz6Rg72LPmMx4KpGSjymOefbmLfCXvhXRjtMXpG&#10;u+Ev1foGnGo0S9I/0FlUFfgVdcICwwjAlYts7Y13OkW5HM+hcpsp7ZR3in2SGzNBZF+hMGscxBLD&#10;GLb4FPNkTZQVQ1jYbNkuGVZTLUYDJuFcKDYbv6YTDGKDSSo3r6GpFQwgsBGJ7fFkjGiPKpYdDKH/&#10;AGSX1o9nyWi9w6Fe59P6P0XkwYZ22+CXHEQsRYIwJbXSCHT0JUxw8x7wdD6g1LRgHaEGQ5rCNgiT&#10;Ri0WaPAPSKWjHZjMo28iHZhRocjDo3BIujEyxy4MEh35CEwkR40+sOSH9RSUzxBn0NQsaY9Z++Mq&#10;PpNn8RSwgSEg2z8PpXCEzJElWeig/wBiz6NfiLjQeh2hHRXgxMDCQ9Rclo1BuEjQHl3iUmfFgjwi&#10;GGeh56BcmAUyDJEZFCHQrG424I4Z5CbR3BIQwJuCSCB6GNG0NKkZInoU+zAP9KETRMToPUpGADfL&#10;6GCiFI6bZ7hIxaXwLWPnj+6b/wDKO65DwXhQqJnJ9u+VyubjRk9FS9jjxRqPn+DnUSh4RoDsEejf&#10;hBEJpBE2hj3tPBR0+KObJdEJWKIbyiJv8glv8hGD7wEoe8h5J8U9rjGNFKDSBi8jTOzim4YBPeJq&#10;RZ8UtjZAroa0xmwWmIYQnEEiqMaJiOgjkkN6ZF4NcLMo7gssjQlWQsqs8CsyqGtEsdIehPbLHnhF&#10;rob44y9Mp1dvh9aFxWRdZPhFFzu+DMMfsS6HXhgzDTyh+rD6z7IbPNCen+BHCNuPuG//AHSu233O&#10;9fyRNJInkewXGlLZ2Bv4P6Fzo9G2CE7FZRUphIpkIdCgFq2sHe0RcY1FVTJKFkaD2i3EtQzYxYKb&#10;GbCHbR5lxkx9CIiE9JuUQ9j2XYRbGLA8mB+N+SHQWWyMyekZZM+xVd20ZUNdEXi3WdDvX5hgZf8A&#10;AfC+wv0jvV9iJM2wZXX/AMl+BXR8IV2ZN6qpny8bIuF5TKxRv0doMGQ3Te08E8grpFJdobLb/QjA&#10;LYyTzQtulXAi4qdijR0xxVJ+RuGfDhsoaF4h6kPvQVElQ9YUxfQkCRTo18h9pDtPJC2Ftwyb64zx&#10;48YD1oLVBew5EozcF7YiDKY8kvk7/wCUU0j+B3f/AIP0LB5EHUzyG5G4au77CN6n+RTpIa1vwP8A&#10;fJf/AHDZtn3HW238sbC4vmJLHBPGS3/oF/5pTX4xq7r5Msb+Rej9y3U8yR2xRIFLGBDg0G5TyPc9&#10;fx/8k/bG8ex1bM94K2M39iHd1yNaz24G/AIZUxGaX5MGjajYGI4xq72JDYFWKti1/ocehDGlKU5g&#10;2fJhOcDWwN9hCdYyZGBqD5Pwe0V0WekcKAbf9mkkp2/ka+2fJif9pfAm/R+PwR5/QuxxQ2f3ExqN&#10;pZ7bPN/M0zT+xnbHgUEdrNL9A8Wj0MzNofhd9BCnX3Yv/ITY/GFOKlL0P3df4Eeg40kQ9oRMCnYQ&#10;6Pi+f4fFVEmzQVJczV/BAef8hMmgZ/4fU/oosbjomhXj7tj34HFoxCdZf0ToerP00JiCnYkiKzCJ&#10;UquxJKObFV9ARtobV4SiZ7FA21RnovlYJZRXZqrFQTCNCxOwUrW9UWtR5xSTwMuMSXyM9s/rJ/Si&#10;8RPX6C6mG9fuMLSXslCYqPxQiNpvwMXQky35GuwXY7k/kcSM/wC0J5BoVlIYMWXtWYMCIdglrG7+&#10;BE4+keDgQkNP7dF4PY7GPkMkwN7H6LLP5/hioSRMiD7dYIez/IWsCxQ/Znn/AMcCMjEtVPIKU/3B&#10;0UKbGKpIyZozKfibJC4RRrDyMWNlaZsyhElkmh1j5h+D9ugywi7yvQxTsw+gtaoeeUhnsZnMB+iY&#10;fY0DnqlGWJRtCQhehcGc1knmmhHO3wEXgyKDKydb4EwmM+SNRkL2NRqNG4QZyU+jNZJaEneKEexF&#10;GQTUhtvYQP8AbJY6kUGWPqmP9+uAngdkQk34Ky3wRjMybEFLY2ljQ0SErYhXRqaHept+yipP0Ym3&#10;smT9Qfp//LCFD28wwhNtSFLpook34/3ETXuMaVn22ML/ACMTB6JV47MR5sCoxwmxAIzyb9hJrhsU&#10;Wz4ujDdlFgSdGsSco2zNOxSXQyyiEhYnKWCyp6piCXgQKJkl0PXXGF4NGNoZCmOZCNfeP+4VVEQq&#10;FYjyh60ENLuigsjDW9nobWC1gzooaGZiZsiIqtkpoq8owAeY0xLQ38DGRVirIL2bVzTMZOhJiYlw&#10;Qy9eQvkcPmVCEI12LITwyDsvpizr3iDcfkYmDYTSJsfsMZAy+BAM2f8Aw98KbYjpWLxWTLeDMUhn&#10;BvQrNYMFjOBVFS/gcD0yho1Gk0JpxNITE2soTbRUexL2MkwKDEqFsQigiJpw96DsX8Jq+TEPcVMR&#10;3A1RehVmOAjsUSbGpwVp54GNDcYg2cdD9Ed9mA0KMijIIQcKCRk2b1SiPUyDVSf2VMEfM4cd3Y9D&#10;tJcMUqjQy9Drr+XWP0zGP0v+Bs6EjxYvlvtwMMr9p4P0Xf5X+h3ITwKqz6qgm2B1sVylF3ehDSA3&#10;7X+Qi459IhgTQ1MlW0UMLKcDNLs6iouxCone3/wT4QkuxQ+T9OSKeP3gVs2ys98Qpn2JlhsvIiUZ&#10;MYj8iZLiawxK84KL8iNECoYiCEw3CCCfQjDYtsVQwuh7E0yOGNrgyZPZ3zFlDxKGaKZtce0Nbw/2&#10;LuKECVTV7EvPTIaW93Y5Rl7Y6Z/MJYYjFa0iIMiLUaM4xZQVYxQm8t8szwkyxbUIzBd7VNyR6Y9J&#10;OHQCtf3EyNszQnux0uE+ErFsEiEdpK/sTkIbCDh679IXsVQkSpsi/IxztD+uE430XmRfk2lL0v8A&#10;k0Ct+cibQhnxxfOGbXsqsOwQCV4orlwUF4SWygxaY/TErGTR6oYLdCCGewZfbIqimiFybcIpaNj+&#10;AIYaOqmV4Q+EWRckV4Kdj74hHVzwyiF2xPIPdKZGbMOhyLqYqJLhQWA217RYVqw+mMNzqJlAP+j5&#10;hQgQF9TZEukIk7YlaRj0bAhZD6yWlfolYhLDGtkijyoNZ5nKV0NjysfSGoW/kYg0IbgTmS9BiEKB&#10;NCGiVmc/bZDejKLNlVkxX2EIkuhWjqI9RSCtrEIRAipELqohJv8AHAgIijE2NXQ1vQhLQuSk/ngy&#10;Tf2Kp3AY8i1y2oIWdCP8h1UE7FozngNgdnsZ8EkWh0Ov2QHsZCWxD0EPeYv2JWx0j4X+BF57Fs3Q&#10;PT/exKCB0xhvwDI4E4KCn9mAJQhEjHrYfKZpMcbN8NeehGdPCO0oQ+h2CgyZYZb77GjFeTPIlIU1&#10;3CzsNcCfDmszL+RLGIYpDSh9wzuHaGEYeBmzG25swXQ1rDHCqKxCpEQ0YIVEcXvgTAQICQiXw7T4&#10;BtMgjsE/OFqIwnOxQXY1H8RM0HN4Fb5QpIUkfYZVEk+SrwecQsuv8jN+EMGz7H4G4/TpHz5gJDcH&#10;KbJDyzBOUN29mdNIaMX0aPZGnVCAhtvSRnWR/j9xJEkiCFw+ERx9XFeERa3QmRJF9s1RtzA8shIv&#10;yMnA3sPJ8iAKxpsQhdLo/UHDajGithsYwwq5GgyRLFHZd2jt04ZWw4doJ12eUWmJlFzTFCd8USh7&#10;PahNjqXYtT5LHiGpAZF9DE9lDfyUH5h9PR8YThJuiCKDfMGyXgTBFHRD5F28EU7wORoLyxmwu3Dx&#10;OiEQm+tijC9goHjg3zvi2we+dscISJthLA3vxjDQwBg+JRDRg90hElRMFLjgL3sJ90ZdigiDqQqG&#10;g0EEDsHllF7Eo8iIEASaC+TQ34MxIgmT2KDUXkLWehSR4RepFttMwDunowH9zAQQs2ISMtfkapLo&#10;ZRjBnQbRI35EG0LBZEr1kyXKVsaoPvIWuEiwU2KvDIyHoMYnTwKC6Uzky9vhsfMGjKEqhKxbDRZo&#10;9oNR4DAqDwgJaGO3yM6Yg8sSEGcHUSYFaFMCHRiSVKpLsdUPjFXYgQyghbJoYB5Gp7KV4RkBJEFV&#10;xy5CYYKD9wNryHTB5CoqjGPLLtL7CJC0pIbMhd/AkD5GZMTowuTFQRkEhhrgJ+M4MYyN0PxMEcCY&#10;MGYXmPwMjPo/83B0MUZaIhBhKNJ/hK2q2Msj29im1vWBCwqjERdiZN2OnwjBG78B22x0CvCMmPUY&#10;bGO+BlOd2zTY6742iVRDyIT4FzBix6lwNkz2DzLiWYJaDV6RoUmNBbFnxIVBF14SmGOnHXAMDEx0&#10;NpGYMfAs8bYR8iREhyG7kh2VQz7CRO8vhWUswg2RGQiRMaj3JIS6GpX3HTsn3PhsfDFwjCNiSW2x&#10;LPB+wZI7JDs0EsirxaFTbHI2KM2iKDm+GZoZTDOgroTRYHlXsRtpBbXhC/GTeJoQSK8iLDjhmzLF&#10;CQmZBRixdnxO0K6WFlNi5PwLyMdlJEr5MHxJUyPZNjFuZgRDohjUXSwTAPGoNOKYPsXhqMrEa7Hc&#10;8RDfAYn3EKxsyYNuyiFa+WRU62/CFFES0MY3yhDxECNrvHn8inHBrCY0xgiFwIa4XFFeC76O+Hhu&#10;IdEpQnIJmyjZMlhE5s20FzAhFoE4+BlFi4NwgtFQQNLdwWoh8p4H0EuhSKYNJIT+4dGxqMFyDYxS&#10;L7K4di1YbRM4qiCouwiDSFDQyfR2foefDHizdfgr9ATNzjK0ZfXWBg+xluNtjNIkyrehMXHkcYbG&#10;+leFYsLi+F4Nn2CxojXRKakwDpJeAv00nrohi2JUHyfjnE7xLExqMgSw2PUY19mQxvJl+i8RcPGL&#10;hQz7hbfgQiYrwFHyOGDI0xiLwW4UzohPmY3nGTOn0YiEMWPKMExZWFxNeOvkeAyl5HhSIlKCuNxM&#10;TI+3x3Z4TOjE/hPpeRhhvoSosaFM2AVF+TCWOGhdFq+41sMuGdmNDsxlxh1wFiH9zNb4IbFoIotM&#10;S7E2NXyIUvCYDUogz5Ckd+RyGcQxibMzZmTPmEjEwj5QdBAKtjg578sbinF0H3T4EKCYO0jx5Igq&#10;eGRcGwnMhuHNXQjPCTEOW17Pd4G5rgbHzpUz1w/bD/mFpKCokaQ/RDB8IMaCseBskxaHUJ9wpDDw&#10;zZgRIGNClFoeuD4LIWFB4EqITMjobC8LxwmFGFZEJPCE/vcngbAu/gs5gLcRthJQjbbHwJEj+cbX&#10;Cmxs3bZkjzw0ZmJet8J8hfMCZsSELZ2fheRaM/ZwN8oUVv7Fvn8cKfv/AOBLX3GTYohCcfCewhgJ&#10;koTHsxrHbWJCD8WBIxZXSHOoYBsgkdjWLKFGFY4kCpDVFEmKS9IVY7WLCOz8CUTNngU4FxzApBnA&#10;aRc5h8KZI24YDbQ2l9xYvOXwMXgTE1F2HoMQyHVEqlo34TGYDUh8IcbQkt8iZEEV534XtmDn3T6+&#10;PqF9/wDiW0r+gz+Z/HBtx6GyE5R22nBrws2a+Y06GoYcVpaIyfAgKnQxosi0bCULh1HvaMQuoxGz&#10;YFdoWnE94yGfnA3qDwlomVgnyDN2PXziOKyBjMs8iofzcFosU0ZD3wxCZoePDDndBCbg9mZg4ckI&#10;zfWBgk5aSWjVNX33/khJ3Pv5CFKDfFKSy0vg2ryxMC8Oz91/BBQYOlwUTLYk2UJFuEHA2JOJNhts&#10;scIczIQgo/GhFNYQn2Q7TAkQiFJBq7DwBsDi+HShN9KjVFILbROWX/CQR/MZ9oajgiigkYOeRT+I&#10;TfgZRRiEsQ8UIaEJZEvohulJGY9EKG7ZVX5RIkxohrsXAh6SY2k9Njm5UTUdNCWDC2FQbKIyRkK4&#10;61Rtw1EuP3H8DSlFRSGx22J5IWocGM1MgfX1wozqIgZTFxiuhXDjYeuJRBPiUE+BmxfIgoInBeIW&#10;nIfkk2ZbGzHQZV2JpJ8DQ3iQ1sLtmeGGSiIEuvIvyDwXklsyE5LHfBjRGx5kZk1ex8NLsXHkCYDO&#10;8WzCV5PwdEEJEkiGr75NfoLzMxG+BhhGD0DmbbrfZmrwgpIQQjBvsO3hE8ij5CjThgNQ9JUYgphG&#10;rjLMsy3PvBBmRotwilTKNCNNQxoQcKkWjW9obL24iFCVYXNGqWDKVHDVGlkW1xUyQbslkTB4Gojb&#10;GlYhYwhK/A8Bc89zcx5MUYcKB1L5GoN2NA8jqFvxceThWW+hqeeUKkeU/kbB+hhRoXCJW3D68Fd5&#10;NGN6GvfsZj5PYl4EhcNCYCg0ahiFhC/EuYWRyFfwn3sisoabIanEhqv3Dc4lMJkaIZ5fCxGhSHWi&#10;rs4XVQJHFU4WQUV5HIbXB5BQe0meGOpEJHC7oSOCfkNWRhMGRXcDZLa3pIJbQonVeC5o7YUXD0JU&#10;SG7ZNwqdksQ9IWBQojEYN5N5HzoWExBwV9uMJ/IhrpLf5In8RpjSGQ68/wCxAcm3Y5BOFsQPQUuP&#10;H5FF+h8/bS/Y9pYFxkdEIhMQwfkSokQ1gvs3QRT5QiDRifAksBYuGshMHEasdQvIkFKIIU7RGPA3&#10;uhqY7MVwcY0ZMmuzJvhWngh2rLqySWm+ik/ZvOkKVgw6ZCcJsfJZFsCqNiLUu2OaS8kSIqFNcEy9&#10;GEPOhy6Ho7MyTvI07gprQ+8OWmI8AiDQbGYK9Ta8IaNOH0hm1cJ/bH+DyjC9GmPyW/7GhJZWEHSr&#10;EZQZmGE+xMcFx2N/U9iZQmYGfCaP3AitmTJt8RDdMwTyh3YkHlGJA8y6QofF57GTV2Q90zdIC60w&#10;gnu0ztBjNPA0LhApBrRfkqJk0Epxb0M2qoy7Z4Qlf7FLBSYNsCbZgDFjvBZJpGaHt8a34WB58UO0&#10;bjChaon5DJigTBb2JmxoL1BWRhIlsbBexPyFBe58ihX+zQk/EcSEF1y2PF8d+xWh3wHXETQfl/oY&#10;osx48CmUTFk70Nz0JfR+TydHhi9hMNjpH+ClL0LHLsX2S9d5E3PIUR7TBljHPLrJLBDVJti9yuBs&#10;4lSeB7EYcI7j2BCaD542MpMXtDVCmYhSS9D0MsaDJd8iRNja8Fsgez4Fn5B2xyjcpKmwXaVQpGAy&#10;rjfDXsQeBIvJ+8KhUbYmDqNh2i8gxnJIOf3CuiLPyEr8stlf7mIfF4n/AKCE9FHBr4DOsnl/cb5E&#10;hKTwG76fTbB8swg7DvJY1cabj3C4FBrDNdC1NaZnvCgaUZnDoWNl/o6W7ilBDTRgNUgmAp6TG0kw&#10;vbG6br4JTAsWuxhmEdlysYeyFhQ2ibDGooVfaP4DENFNiE2+B3H8mMYa8P7I68HKQ9QzT7EMpNU0&#10;QH/EgHSWrTMv5MnHqGf8/wChwQ4vBmwdUkjqEMj8HF9N30xvwOaGf2ztlKaQT1jMjoXJpmd1ZVQw&#10;xZmecOw8q5nwZC2w4KoXgDfUd4CyUSyWxsPBQ/EEk/4BmafUQm79ibvwQ1tn3Ol+Y3SQ/Mxu7D85&#10;/9oADAMAAAERAhEAABBEIDj+6nn2+jKWn6nUQLgk6OWMMbWpnvRObOY5bq/HclIb0ccd3B5pYgxJ&#10;seh8qxA96KdxYounWUFFj5gWUNgcxzPglfU6PspoPgf8OkZ3kQrQgYtm1B0L+juJArb+wXBa7oQX&#10;aKi04qpW9ZRXHJWHY5UJdjltg0kH2DDZY5OGuxV/FNFV89zvXyq5OQV6BrmqhdQtjzx8U4wRlza2&#10;f58Q9plgoqsjoFemcnW/C0tAfCwIQvA1qeCb/wDDIt276ALMX3ZXjflra2apYENQcvO8yfMbUG6Q&#10;ACv6JMPEU6YTYhesaN8CDm3FQ4c/IcZRGpPWBcfW1NGqeI6RtaS/m7t1lF/C1HKAD0fETelzMEO9&#10;5QklQPGqWC1El7hyfMxpL9pATagz8I3uJfDeIicY5PigcVloSb/P3CJU9fJiS2Jp8gjtox5b+JXm&#10;f9zio3dwnIh++6uVTlcswj+GoznCZdwzwA9FC0P+72H5KGUtR+xKn5puxxVSIdyI7GnN/C8GwM00&#10;ex/gE0r/AO1aiOc3aVuesW5Xh0jUxid3GbYjrpg0BIzUSakAdPr/APFHceYG80h9i00okNTgqd//&#10;ANZqNjpeJ0IUaoj4N0B4Cc6ZXzoCkoMvgZZrVrPN/wDGQMScJ4IT9EZwnyOCW/Tjrsos2lw8X0tJ&#10;s1h/E84et7B4y107jy054MmT0MvAOAq4vfHPMMpToFfpnE4kulpnnY0GX1o+37yNUTkOCr9GKEFM&#10;GVOEA3AlXWOULomx1MFySLnwoi0jKTy2/ed/gCgo+ymToaDp1djDIlUBZF7H3BWaUMRD1EfqMOvg&#10;IiSQMPw0awgRRcydSDWSEmBgBMBy8rU9H/YFmrhWVWZDFAlTIthJNKeqgxdafTHQ8pmDFtHepdBb&#10;cUaPZrBFQwksdDAIkJPHoeJzioe/PYN9W0xbPGg2zYPiLs4tHUA13fQykKqdPRtKjmubTDNT5Rin&#10;ZkAL8HEYJZBEfOMt1EkkJJEPV/RKUyB5LMD3w86otpY1QlgcWR3giZNfKxDHY6bjy20MOim+C+tz&#10;T4VBMBu+p/8Ag+Lc/AxK0LnoZQGUdSYboAqPahNgxijLdH8uznfzZ8mviFx2MTZYYI0L2zgx393B&#10;3g3swFQmHoHY5rCgBwiLzFX7AY9XbyBo3zpgXEM7N63MFYepnv71LyHgJmcsSBRCRRzq/bzWqVzm&#10;RWYtLz+iNFC+1JndGWdZH2ztQmnTBD08TCxjyCRb+/uOzzYk2iI4hhRpiEAl72f+8J/gwugtazMv&#10;DShbSDBATBRBozrpVNkhZV5ZXhRwCzbNoen7b00YNmpQQdBZeki+SzjxAByD7D+Lj0ufj1nLr6SO&#10;1DIK3v8A4UOyPXJIF5zpuWzJxY4c4MI0o2Drrkr8JRDJkamXpDZNEAqokKjiTOoMMYCqS4cAl1sI&#10;gsIscuALUGS6MwqFNSsb1+l9HqoGWZCt6Po91/8AhOJGEfImqINJAHCAKEEZZvRKHxL/AORYeYvV&#10;iJR1ut5sWFGrW8t7V4qqIWhBRjwggDzTEmMuuR8SBYUmsPcl5xVVGxpEkMUvxrNEiNl0VN/gwhwi&#10;QgYD4YSaHWzIpITuGbcu248r7IRRVlfAyO/ZwSmgIhZgAzzyD58HxQZiWXG1ctJHxxQxp295KjZW&#10;M/1Ei5rDMuUTVNBRzSzSyDwnx9mA8oxc5utKREVh03r0yfxOyCUMxZ3TMZvt9JB2iwihyDLpLijF&#10;VXNTdHgydRKFMJ5zvGxKucT0er1LTELNT7GUgCr6nyvl5hPgP86DsHDKjqfYVLKXbzaPAdzKI6ua&#10;wPmbJ0l37UZxuILxIe2vqcYccPU6EGfEF2jWUuMv2UQJSe/JfwDVEc3+cWaKrsmNOqItI3hvZvJP&#10;Daa7LH3fRVlofV2MavoRaAK/913RRmxuNjecc3SO50FrqBV3N0EuvyLF4nnkeRZvbrJGiDvSZCdq&#10;Slh9eS0a+SQ/dNUfsgyuWBvwWgRSa7rbdU/zR0ql4k5RLbgci+6Kw050EMD8AbGy9l4BWoj36Hk4&#10;fzOJjTwWdsd/ytBfXuAHmzlO6QUvcSGPl/u6Yzaj5cQeueIPF2zLm0kkGYY4n/oECociFUiED2UJ&#10;y9Ka5gtrl6vbrgT+wa2/GEeylCNBGzZwj/X351DorfB+vqpGwsaFHOXAGM9HFhBPKx6iScNjNgJL&#10;2aS3d8XPT7fzizp3XQa9EZQjsP8AmdZDODG1z+SxKSDRirPGOvMvBGVci0VpZL4+ZSAHSmL+D7P5&#10;ewfoA0g2Gfkjw1lod/qYQnNafurhFH2gvb9+NhQ6AIFrv58om2fqL39x/8QAHxEAAwADAQEBAQEB&#10;AAAAAAAAAAERECExQSBRYTBx/9oACAECEQE/EITEEInwhjbFlDYx/wAFoQ8T6bGFoonhDFhjuDSW&#10;F+EQ2YgyZot/Kb+Wyi4qNhohKJMPCKJieblRDVEhhB0L+nMPWEQXymWx/CGIJEUJU2hKWiQSoaEi&#10;EGsUTHhKi9MgkLR0sEy4cPB4XwiEOP8AAsUZW9IiF+mmJBukOfDQ0IbwmPmCRCEPCxMP4THhMYhf&#10;BjyVPZGxBHIhDTOBt3Q3rCIP4hJhTFEyiez07lc3hjyvhYQiDeFrPcISgliBT4I0tCIGj2PtIeGX&#10;FFilJSEPRI4xZpKJTHR5WsoghIeC+FsZsjg7hoZo0TRQYxuCY8oWViieyxjKIZRHhSj/AH4uFhYY&#10;80TwZuYfUXf6j9Dn9IhMIL4WJi5RMJSQlEoJl1jgsJ+Y0WFwQsUZ0ZafwQlXCSEIN0Q9icOhukzc&#10;LD2UTFhEEvwX6OHceCJRaH04IkwhCKN5YuCEqJ7OKsMt0cMaHhY2QSIQhBIQtHXoX6OG3wn0tjxB&#10;8FwXBCw39QoWkCY2JUNsRvg1+54MoIuaPEEzEpgl+lxcTZ/B6EILaF+DQsEI4GX5Twe8opJ6PR0o&#10;NBxY1MLDcLSCNijEbEki4uPCmiv3CYqJ34IQzQf2mJ0Xp022zonhqMeNvnvBfo4d4JT5mOGoLezu&#10;FjOMQsfgWG4PbxxiEJ9XNeCKXFKKukmEl6QURw2zZCY5pjrhIJDjOkmc0L4Ifc+CFoev8FjsosUS&#10;iUKRvpEvn+vpHDohrQ9pMfRcFv4evGjgvohCEwS2PNLC/RwWzSKN5X8EsQhrKIKGQaFpBomxaQmI&#10;U0+SEIJEw/kSjWIXDfh/XwxJrg9iSWIQhGTCCKD0Gi0Q+0IQW3lHhKJQuVrCPMGxThoW+FCEEWNE&#10;IQn3pijoKy+lwRCD7rEF/RcxS/WxKspkCRJifNKeDDG8d54IXlh5RNCzNiSwRw4O/HBfCDW/h6Qx&#10;x9vgnoQ3suSJEkDm0NNdw8IfMNlgrYo9DV4M46LSLPinBMoqSpCyD6cwkbMQ8+qeFIR3CELAgp7j&#10;Sr4Q+DYIRtiJNwQYjZiVX0jggzWhKoX3CLkuCG3gv3JsWyzC/CE2bSSgx4XcIJEE0aV4STY6KhHe&#10;ZmlKWFke2Gm0YhK4QuD/AAfMMJ+ZbhcWYR6QXWPpfHWCEqI2yE0hIhtHEZo/+WmDekxU9BqiqJDX&#10;pwdHwYhYQ28+CExdEjiHlCGUGRiEPZCtCnB7D+Ig1Nh1OP8AFtsiHAOpC6zwTF8Q8w3F8LhT0J7E&#10;8Nmhj6X4JlGp6GnCgZMroKjou5x/imhsIp/oXRskEM8NmxscfHBBbGd4blJoMuU8LvZKUQ0TY6dD&#10;i4g3+dEQkl/BDQ5v4QfRCVPClwQ+fHGXi/6LsV0Y8IQtiNMabbJU0cbLyGLYgf8Ak0aY1CcNoFsR&#10;kEJpD4MTQnrD5rFEcCxBKIeFG0aHjQ6T2UEriEl2aAJ5IRCWxvX/AJodtNha0ijDZMbxBCeE/pCf&#10;AiIjRo0KFRUVFKUpfuBI/f8AJ/AwoNamEIybg3So9DRFytQmQKU0TKoiIifO6BaSEfGhIIashKit&#10;MbDYekmLK+CESe/5vgmyso36L0HvQ6xJoVYR1EbKFCD9CIaXghBJjUxflYbpzJ6KKilwbIwt9hrT&#10;7Ln+bakE0NqDaaKPSjIQ4LhMtwW0aGgWpRjeCWFlQLDmU2S0MNXHo96D8CE9hO/5MYjWEOiE/p5C&#10;Exw10WBDeyYQvRo6bNkQ/isEoNkOmha2PZzY67giXgh8/wAIsQTom2aCehNldG0JiUG8E8IdNFhY&#10;2KhFKJlKIYoYT2zuLgnqEpDoX+CgvwSESngxIa0cFsQXRH4EIonoUSwXRvcwo8HoV6IktCSXRwKj&#10;KwsQgv8ABZw2GImGyjc4d2LKHoTFhLRE3hMdYhqkQv4Qum4tjeIUuxEDCKUXBKP5hxEN9eOL0Qjz&#10;BIYhDYhH/cNxFCdG8GnBk2NSCdHsJjmzwWaOFOBC0eC0JRaQuYQk2J2X6eULCqGPh04PhBCsfsTE&#10;ziGxCUTHHbhfD6JN4vuHFY2QSInvw6GqhcEJfRXpCUQhwVRjKM/J/RBKIQxsXCCG8Fh6JYtHQ1B9&#10;4TQ6bKYNiHpCEeHguw4g0JscOCYh220J8LWsY+B7fyfB/gkPWEEEhKIWFpDdP7LTYI4i0SHglRdP&#10;xhNjbLoS2dFFLRJiTekKkLK/+xj1lpoQh4JiGaQts6yHFhDeEGbC/DQSqiPwLQj8CWhR7Yse5PHE&#10;JiJqsLDkzRW9vEPBIY0TB4LSwlR/hcH3JvCiQ2PUOGNsW9iHo6LgxIWlhD0hISyvr4JfHY8NBLY3&#10;BPFuLC4aypbhcIPYVcx0QY3XRiEMQ3hDeZN4aEdH7PSFJEIsLccDcKIe2JwTu88CFsbGLmfBZfwN&#10;C+iJcwaDtigeTbLg/wBFHhGFs0EW3hK0NU3wTxoxdkEiyuYp0h/w6H0b0eEvBNiDTFwo6cDOIL9H&#10;pcN7KLmVpFOnEN02NGhov9KKPpRjcDRiEPHEzgsJL48EhIZKfzKOlYuFg0NqQpwN4mJBPQ+GxLY0&#10;WEhiiwzcLP0OJ9NmZozgRqw3hZ6cL8eYWUQRTzKPBCHwYh8wtsHghsJXB6NTAKbobF05WHgYhDRM&#10;NYWUJeYGmj9kRBI//8QAIxEBAQEAAwEBAQEBAAIDAAAAAQARECExQVEgMGFxkYGhwf/aAAgBAREB&#10;PxAMtyXcERHHxe7REeyTZEI38nty6lbXM2nvogCwluruEfLJiXJ3CO7v2X6xvSd20YQW8JdLOGZF&#10;vBXi7JYXMggOpYjDwfTB5bJtnGYM4MW6SPViSQyslpbM7e5mY7tqLuWnUgLq3JJwy/JLafLOT1ZZ&#10;b/AZWX0lrYWzyT7LeNyXYHZJ7bJHxJtjsstuEqTaQPl0O+L8raOnL0ts40JQwbe7xEVHcdFvCnuJ&#10;luSHhQddtozny7I0NhaRPBEE6kHqb9nNoyGRnN0kr3CfZJd1iOELe7Ms143JnZnzifL7JHssSzB3&#10;NgkmT1H0tB1kvL1AZ2XQm0x1J8mTuDZ+Imdrq6g3YknccbPuwIyNnc7OAz7I+W985fhYtgza4BNs&#10;eznI+UGQgtLDZ+Q/IfPHKzdGfxDnSGwT3wMbGQk1IiB64ZeQvA5sl4TSwET3w+z3HUsQmQwdu04d&#10;kkvAGwSZDOJMzNEpLJLSEbO4IzJJhxOzJ8F2gQ4J5BZNs8bZvX9AshhEYLdhweMWj7IzCE92HGix&#10;wBI7HDu7W6ccs9kSJImd8DHsMy+cNyH8473j1x65IIJI4EOotnbc4aTpDkn3AthLCTqVG0scasr8&#10;l13LbIkhMU3L2b5MNhk2ce75DueRLkuw3yF4ywIo5bF4ht2sCJltpk64SIEHsTDOILter9LM/l8l&#10;427PDx+S7/hsmVo3nCD2x5IoSDieyIdTCOB1YzgjyZiXS0sj7ALY/j5BZ8IYWtgZt5nEO+D95O5O&#10;AgwvZtOK1E8Csd25bpJYBx1kkXyYxOsjBLcvbODn5KQtfYEupRH0l3F45OD5DYxfbLJ1Zk/Ly/BB&#10;knUeXjhkTIkvtmwl5b+cZ/GcPV1dPckM9MpuWjhx1zlhZDFb26QOWScZ/Dcm7ZBbbwNdvG8b/Hv8&#10;e2ft8UYiDbR7sDq8eBZZHXknTyekNYfxsEXjh8hlYeobtZnDt4yD/Ly9jqSezbt/Cfwwt6h26cS2&#10;22VgcOjg+WcDW/Tjdt47h43nODnbYcctuiEGQN6jisMZG5eoOpLtzbbYZhveuD5xkAW/xpKWHxiY&#10;LPBixYscfJV2tbdgkQRzGyCO3hn2PbZ1z9veT2PLON4TdWnBrd2trybd/wAPl64GIiSIbZ3wyHj1&#10;Yk+l43tnBx5f+JhI5y1tFuTOMsbOBCepEGQ4fL1ycLg8mPeEghyQ8u3sI3q85yO7qzkOMvdsMz5B&#10;DuyyyyzlknV5vfHy7OQOCIvHIT1dIZMeFU2zf4z6QDfhwwc2fxgvONvZnts5yLI5Gbx8n+D4IvH8&#10;ytOyiDDq7hw6s46nCRerWO/+Y61yQRw+8A2PPyGzZZJy+8ZeJbEQ3iPbONMj4OA1yJ4iBbxljZAs&#10;ssVha2IGDfY9nzgQZJMPyzqL2DLLzl943mHsQdXm9TAFYGUsx73gNFlln990mSBjdi+wfYdX3gM8&#10;PvBBHGcDszx5vEWkM+R02IGYpT6jtj31yTz/AAYfboWc7n1t6jzj1wH+B5D+C6S94Xhj/kQOwcJa&#10;he0piXV1bKF4fH+KaT0yzFJI5PbBJl64feMmPP5loba29XqwWpeeAd8MncuF97WrwhvU9YlfF4Lx&#10;/kkNisM8jUSkhj+Hz+JwWk5xNtk7gz+RuijQ83d9p7I6dtCd4/xIbtmm3TV1Ins+yR7hjzgN8nvJ&#10;FswsIaTqyFjFt9tJhH4WpSQMeB2+wR1sGGf4lpDMnvbCxsdcIZLWCjhvzgPiFLVrju7ssssssbLP&#10;5yz+dflr6f5gvXcHXAghPLMb+QjUvkQPAuvy2YEJqcATZnBiccB2cTmEw7/Gw6tHsPlYtWa+3SF0&#10;kCBCCyL9TJX+LxqZNqsvYhPUbALrbJBfnDl9nrXCvAkWWHkl9hBHOIu92Dq3/hTYgCMzDIDpJ6sr&#10;PJeZh/6P8X3kwbAJ4EreogexXgEHWPS+15rfQn9WAfZ/FmnA2NidkrJfJvtkxxtgyEA98WmY5SAj&#10;MQg0mD3DCJp/g3s66nXqXM2Q+x23bUK6B1xBfYbFmN3/AO4SJe920N4L1eGEYO7u6hs1eQT5JscM&#10;n7GjtgPGdGMV7EH3/wDsolg/LL7DOstp/bMQR3AJMjyGiGN2G7+5/a7gsw4wutmAW2Mg+28joI2x&#10;gFmxJ9WPqcBk5NgNLO5kttVydiHlbW7HWJ0ZNHuMud28d32/jJOptnf/AOM8dXv9sv8A22mAvc9Z&#10;FJjCyY2gCJjHPZjFodZHrGAeze/F3q7gdEJkJ9u5hndiwQDNJICOKyRko7NpWTX7OHCTRfZ4H2Gr&#10;YfZWKcwWR+St66u1OZOJl47sef0/vY/huyTg3qZ0vO+yrXaQ0hD9WftkxKx8LabhttFhHcsLe5dT&#10;E8bHoXre2CPcNwXI4Ej15Ij4mf8ACwZ6+Q0iwGL4ntTYerqQxgrVAdSdQnsv/tkgbZHfO28egyfh&#10;MyPYI1uzq0cbDJSU9npPyB9jGkaiB9iRgjDwsjFWhZDLGDs9iOnu6Qe5DbYPk+H5LncIjIP+Ti1t&#10;uRCOn8Z3dmjhMz5DE/5IbQZbbKe2Xl9yeMuF1xMxIn0TR8nFV2G0tI7t1KgxvklQMzglemOMl2yp&#10;hsBnSfZgW87ZC2Cu3l1X2Fs9oOp/JD3dOi6pdjbYS6yAvRLqE47ZfVtssA1kjt3wgJtuasO44Q23&#10;VHs2YxRI3H5FtnsJdjW2ePRh3d1DxDueBNXpkosmVgBBDM+sJzLFu7ljIevy8ZDuQFhpZeHjQ9k1&#10;lv1AXcv20WA+2PhDrIcHdAuvuPbKZsHWDME8vMeomtrxHRsqsS3gSvbpF4SOvl75HZZ11J2eJ29g&#10;2wa2fxLNIFFtrdYszh4SjUEw6Yc1dmCGEAcBAw4pAVOKE6x4gfbFmzkMxR2x8vGRbTtJ+yt2F7ur&#10;kSJKTaC+l3s8BXcNICMNjrlq5/BeuN9oVYXkR1DW7MI5CZtlW5kDiAoXvORhhfsPSz7KH2F42Z7J&#10;3e4dL1trkGAnVg9Q6yWFt26g5HeP3AMmF3jbIO7pSNta7zdG87f9jvc8i8SOkFAJ752XveI+rT2x&#10;LhCdrbrxB9XvcNI6gtNvDKMdpjyN6g26eD23d3Dps8C149szg9tnLSALOOky4z1DSBBuDL8J1rJr&#10;CHN2LI7XfzOJcryke9YeE+cj1GLPCF9QiT25BFvDxs9mo/S+0Ku4ZN1XQ4y1TJwey+omX1Zuzq+E&#10;erFxuhthiE+R+oM/G1QNtCJcBpg0gGT1yZuTphHY88fi/cMwS4bYOo/cezAW3byDKx5dA/Z8yNLD&#10;zyy6BkI5PB1sW2W4z20bIMfpPcSegziZKmMXiSOPtuiGJaHqI7Lvu7CGCzWd2xzbOrBCpqd7L3ss&#10;mYCBloijyURggDheBlA1hY/hew8nH/5u+Xrg6ZReWyUaSx8XcfsvS1B27e5Kf4s4fkANbf8Awuke&#10;NucTRgCQdl0yDoJC6ODkckBDgEs7Ox2qXu6THUjTIFtxEeFkJoY/JWcMbZxY9zdDEu2yc04xWm7X&#10;/Yxf+9DTAMbCeXWDP0IX7fMlPb//xAAoEAEAAgIBBAICAwEBAQEAAAABABEhMUEQUWFxgZGhscHR&#10;8OHxIDD/2gAIAQAAAT8QeLMWILJi7tOToL3TLmOoyACxRiK10IMwZlkaQYQQIrLFigC9KRvLUMKi&#10;uZkoTeLiOulMaDBQoQ2loEHEVFdsTKGGZUYgolCwoRqzOLMQJaRFlsISGFwEjxe5e1MZNfKtRqZS&#10;WKKiBUqKGo4MRVQ6IRsJqEoWEkAXFl3E4dBddQqxEGqZpsIoMahlM1qpWaY8QFoKiFn5QA1BVSw1&#10;ccCZuLrpltbMrpgMGNUqLmFrDu5zKGEB6emZDBKGYKY9TNDCOWFGYJYxY8xww/8Ahqaoq2IQnUDQ&#10;BqOYhXLsmDdwqJDzOyYWWQIUZYgWv1NuFrOcP99xayB7219Qgr1obJlHXe3Hrt5isQbEyQxHmWyv&#10;C1E0XMlSVJVDjLm5iGMN0ywJiNeoIVUvupRYwUYJzPjLbmrdyxl2xqzKVBTME6J2UsUkMqk0suce&#10;hwDUWlq42SoUXLTvLBjM5uDobxEuLqUveFQQpFcFSiDYY51BCdiYSkheFY3meCr6LmWxUTTMzosd&#10;yoxZerUtLlxbmcaiNqAdMRNsIS1iAc8xVc9DVlm4Vqgh05jTkKzwgvEnCq0uYsSulQLv7T9SmC18&#10;mkBCrUTFcP5/cpkDWNeGD4rAciYs5LsjtTLSNj3zE4GIkHwTGMKLjol4WFS1YM5l2GeNgGpsIUsR&#10;slSl6BBZdK+SCWYFJoxAkge5K6uUEo4JkYlhlJlCZWeI27EZYYWsxC1hcqWsedrGbik9o4q4ZAmM&#10;CINQsXDDUIQty9itEIpMw5ggy64NzlNoMdI1YRxDKE7CPPWmImeix3K1G4FBMGWj9EuYMQam7Olc&#10;3DoiGXz2gOoeG0xLjkDcXqbGiH5zExy6Zxd/uNoqg09zH6lC2ig9xGuXDUOi3ZdRKGhfIu/6/MqC&#10;tHEyUyIUbJUQEmWDi9ReZZgBESIQMYkJUTMYKgLAHTCs4hW0BO8HhN2YoAJaGISbT8ywbhtkuGFS&#10;o3G+LzAN3EH8oDu6Ab8R4osIXCYZuEsmWEUhFUUizaoLBzBgvpm9CAg2G41UQIZzDBVznHTKoIQG&#10;Itsd0lV8ZYosuVMy6LAzGAm8jFDHEY2YSz3qAwSicJUosYosFG0QBJ7Y96KJA5e31cKEVimv+wxm&#10;ezqNWG/MLRSc1Up02GCoArTMVj+QijivfH5gK4ShVR7dweECPiDxFrC2LKWC2XuZ7aA3ALlkRkho&#10;gXNsVBhHCxxFx4G5fVzamCUHaLjGkMHyYiGyJrxFglaqDzKRjVmRUtM3NoLYuUj3mDk4llC4rmJj&#10;gDLc8w3aWjLWxSwLjrZK0GMAUBK0Qcw0mzOUVMMI1l2W6JWCy6Jeot9CW6VcywoI8LYx/BOdTLxB&#10;l+UwQBL+G7jwS1tXluOiTeDL7mlvr5HysIhSINviYbb9y7uoze0DA58QgUPEzi5cBUFeCBb6jpYl&#10;ZnSoLdNdcCGkINxSyxhEbFMRlBmiPxRMMYyxB4QYa6udrCDzMfiUyVLKqivaMGoaWH0QRYP1Bzv3&#10;6AlcyQc4JcotjgZS+oT2zPPLmpGUOGd90B1jjanNS/OWJOGUqGlOcws28y1UMZZ7ypPFLrhuaQIS&#10;ulfK2KATGvUNUagJZWI8VagX4THJd9Oilz/BKZzfZX8RfKCOSeJjo8RbUzC41YwGommWxCbzqqog&#10;8kSSCOjApI+ZCNRJzEGKmGKkFsvzleGFBBKnccZgw5msqX3zGzUVZijCYa305tEuhCPOt56QNmCv&#10;KXGyA0QrYhtSnmBSA6YTqoBsiPLco0gneWGD4gKNMGI4AOGOWIoVYuHRuKFeZSlqphYmtL8wUYcz&#10;lKNYG0YLIu0xjOmb0Kx1BDL5VLhKpmDJuDRcoYWQWSDtDvlNlKmMZvTQKvwRCSVmOEiVTTN94KgU&#10;HMWRq3FaJ41MsRrDEDZwCMEITQMew5IQshOxthdpLJXqWxXcFwlLJmV3Cz0jqUuGFiIMxymM8ykg&#10;byS8XAhCVmOrCh7ikVUiU9F4mKlDc4Yi+CWPUIRfAWqIZTn89QN2SVwa8RooiZZVZLr4IKvCxYVB&#10;GVhN1uWSO66Rsy5nnitwUpsxVeHklFiCrcY56DnoJiPQJelZEEV3aA+CHMqvU16/cyKMKIJYYBic&#10;bboqs8pftO0QU7SpFbbmFALlxC81FaE1nF67zEsNqIjfzEIENhmFcSXF8Rg2gMS3WJpEfMY4nieY&#10;TDmgwy6hZoBUIbMDINoAwCWEKS5Apjxd0WEzR0RQREtgi3mExcTOdog3Ag7lCEG5vc47gurc3HSq&#10;8Y6lXJq8ooEDdaVgsS7rLzLa09VCw3CAQQxVBHVhC8pcXcWFZRY0ieZWQxnMNKcoqmwEyJRHcKv0&#10;VB01bCCQZlKGMamSPLKBY7PS3rI4KMwoWtSsCpaBHRcNnRFtyCKUqu/Ith/vEwHABGohjscAjG8b&#10;WIJfemGGlxSW98Vn4gtKvmDRtcVK8/eSKXvWDLMohdwB3h2umI52zsZjTjQNoG8alw3Misyo9zNP&#10;FB7JQoOYpgS+X5IamNAahJdxUIyszKYT3DUzNSYIwYluYhu4YthLWOFEuF8QMI7PEaUly0tlUBNo&#10;Jg2GVyw6F51BeCOBASLek0qZKAVuZfmYU1LzcsxWYYYgxbaBF0DUWLBmEq4VlQKK5TQxAapgnmeo&#10;JsYlyt0weRwwEJd4uZ9FR1ZQawIcgMPqIvu8rbxefiKXdpoJcXWoBWjML6BAR5GCCdyrMS8gnZ2m&#10;oQ/9vABVVj83LuCximxRj2ynlIr8y4jtohTmXNMb4JUZIWMOgiJIR1NqVcQKgwC0j2qg7o3IZYOL&#10;6RyMxioxB2ynuLKWIO4oQwHMH4w1zShxKg8SWtuMLCJnpr2zEsbmJ2JQUg+ZThARuYsfJFakBQqU&#10;8x4Nw7JDtXEz6itohBh5I0ucptOYJDtLVCNoqh56SV0FQ5ZRtU1AQ2y7T4OIB4jW7S1gMEQSWhE4&#10;Jqa4uohjlgTNtQ7WL+pichUzh13xKBXR8rMoZIW7W1DFg5YremiVmM2lq6JpUJ5JuA+Gu/4lQvMG&#10;IdNGVIrtKEyz1LHvHBUBRBV2jSFR16mRqInZMqYqBOJnvoiF1EhLx4MWXkhbNTEFsGRULbcKKVEa&#10;ykIFyxKBexcx6b8QsKPuAqpWMwVBi1eJnjUV96VRqMWUxSuflDYZfJ5pfN2b9DrxKjcSwpzUYOkS&#10;MrL0QkYYjtmV4ggYOAdzCCDsXMilK1nEHI1iWU2Thacd5QptdjHwSq/Y/mGWlkr+JGKcCAucMnyE&#10;yIGVlt8zaxPT7OCogZUzUvZbaPbYfzGwqGok1BGqiifOaQzOMKuzACmBxM5DCIqLmoqiQklzMC4g&#10;g0TOqNai8xibuWwguJ4oFlygOmr6yxiUqJqJHeLKXUG7EJswtOVD+ZVbUhKWYiBCLaG4uFRIGpr5&#10;hWW40Ix1LUTLamdAiAlDLHWZXDd6CHUVwtmUIcQZ6DN9BKpcd47LWo0WJa3Am8x0vUNAqO0zGbAy&#10;5ittGmZZhHzzLy4KXyv6l45lF9oZOwo9rywwIlKcB3uB7HVmGHbhyGcGPI5junaNeic5hPBj93DW&#10;+gexOMqEg4TJCplzOW2CSU6jmDnMrVLjMzoBAuI2l5Mxlo78S/riiKIFjWuVKzARiXWpaojwwKru&#10;byMOcwGLviWC0uKIlsxHpthNtwUw6KjF0TN+Y9MoCOFyskW5Ucs7zPhczERhDl0DBjDa4Yi4sRZ6&#10;XCLMzEPWWXvdAVe0pcOTDjiMjIjBTJcTKvEyiyps0S77d/2fxFtbnCFga0WR0EIoAa9jiHo5Rk/E&#10;oboo2W7uqILU8jbEY72zSE0Di3B5/UstxguFeJRRIwHmX7MN3G8uCbrBxrHKZZZZYGIl0qRYulgg&#10;byxf/gLtBqbgy0XuEKjoXMKMaxcemXEyUxRQFss1MerklJpDVT4hMiarDjMRCiolTQlOu0F2RiV0&#10;OUWFYzAGIVArE+a6/MeakoSriomTDUYtEuACYBbCBMx7kuFbKwmnjQFmKsLLEN6jW7iLvEQEtc9k&#10;K/k+4376Z0gPmZlAckWMrw4h4quKQloI+ASfyvBEmtIcq5Wb0KwoxjFNuGyKHcxRu0qm4EGhtxFo&#10;jYDNtxMWMQKqpU9OazA5jPZ0XIWq6NwNwSNeIMKGGZGDa4VuIORXclUo/MCMIXoi1FQF2kSDeZaR&#10;1SaOl1e4zVqUg7oAPQO5LXCAuZmJexnJ0MUqU3G7FZGSGU0S5gl5igqDslDDLb5uGqmIGjEEpL0z&#10;UR2W7lFmGxlCyzQLVr5mYtibK277H5RF1gcQu1/7OyGZmWEEMgA7yrxptq/zNgoFKIdQIvJxAHcK&#10;1sFsslDCJZQIKByqS5YqjJhBOibgRZpALUxiZlphaA5hEx6lKxameo2mWHBKVL3MOCwVlgDT4lLJ&#10;7FTHEl4AjXXKzUW9RBRksEJ5ghLBhgiwSDAVwiH0MdQuWGDUGUlxEVL0u5WS2DmPEWHppFXSIVsJ&#10;VtKy43FxANBUoZVKsJALwnxOVeyXXUq/AC5VZswtrxggdeQteJmjc2fpiLWoFiwcMo6ET9LK9uP5&#10;lxOFl5lMWkzGKHEXvYpzcvxrYgp0Tg4F1LMzAzCHUM4QdgRQSmiwpA7mBxMSOcFMyjcO5axW0F5l&#10;hDLjQCxEsCCC4LOybqouyR7EN3aYZnFaS8zEZXcMpq44G5SAEpuUijuUy7qXZ2hEZWFzpmhGqQuT&#10;aO48dA2x0Rxvo6IqsuGZqJWUYwmQgEI1AvEzjOZfeY4rMNsJoFqugiJU5Nyin+nuC2Ocfk7y4BQA&#10;B2gtytek5iW5MxJGUAsoOm4pdoDv049TMEpMUylhSBMVzPqGJvViCohDy1LlLFuCy2VDEp5gbJU3&#10;MwGLzaIvaIbmKWsqjJQjaOY6gVI64S5RuAGEJaFu+SBmEy6o+pMRWyU21lxvDS8QKxHMWsM0C0xu&#10;LARWYeSEwOQm9tKdPMAEQw1AXULBLxVM2Y76DMzSgm0q40nKJHcNy8thWbkYBozMcoWWd9R1ol7E&#10;LxhNAGV7VD6hmx+HRLVTqpRzQwe9xgYTfEeHCTxtY9Of5jfKUSWE7I4IrFFfsZmlsX08n7lTcS3/&#10;AHuN5egUj0DYKUxAGIhDG5SBMMyWmOYcITZKabLiOzCMskshSJjJatwtu4rMSRGHDLlygtAFmYOE&#10;LDCMsCFUVFbpjO2bcNY4pcsdAWVgqIOsRgVjQPeAblEVAxGBklrMS8jiMduYgA3iVKuIt6lPFnp9&#10;7vafnRhvpEGcR3Dp3Yp0SzOZ35fFLwIVWMQQpAAtWOhRvIJ5XT4lcA2H5KCeI5EEWgBFyPmUdxBv&#10;zABXELPCi0SwuPq4g3C1Fwx2sUVDxBELJvc/hv7IPdF1q2w/sIsQUAs3yPbD65i3mU0PbYOlwumH&#10;yx5hIMhvErsfNFRDoS1qDcTz6ptBSXW4JcElKhuAJYxoKtTUphBo7Iafwh7BjxMSqGuEthLOWBKG&#10;D8Suly1cUS4Lq4yLgu5fwVixNSmJa1cKlzLyLeOLwQrCpQQKRnuWdpVtzKQlnph+yMsgVBjhLlxx&#10;DE3wgSNajoZlAsAgLZq8LB/7XjxnnGJW66JEQ4biZ15lpYD2I4Z6IEtKJk/qOrHd7P7hOSosR0Qb&#10;QEzKUaGr5H+aigrcMAUysBORX+Xx4lhuzgeYYJlNXp7ft+YoEkRMj2m0Ku8pDZMTLDFXEdssoRSq&#10;UnZy7xCcJUUKJkdBzKUcMQqiEZxBRqRVzKKKyxg0TEu8KMJklR9hFrYxdXJGoFytYCZJMrMa3MyZ&#10;FblgzA1mZBaJnBN1uHe0uSwh2LgpWZkkb4BgsWIZhnS4HzcZg4m+YSF7J+dGalcSQQYhlEonOOeL&#10;IegFRUiSlV2l9BB+xBWGhTD49OXx7gAoAPESypXPcCv6StKPockzhuKSKxFK4VHCxUHw/ce2Uts5&#10;X7QRZSUdEAeEf1L7lMv+InsSiPyVq/MpeSfDT+JRFodOZX2HFQugqQ28fwfiJxPqLKY3UuMFROUi&#10;MgHczBWYp9QxbILUUxbSCl0AUQKG7TJKjUSoEm7qlFWHzAGEPyBCkKiZISbZgG5oSDaJWaqWtMzA&#10;XMAW0KW+JRAyluC5kLWZTZaivRgoO6jpTVxFsFoYuMxIoNJcqmiQipMn9SxXBUTZOSDZXEEoUdQm&#10;U2RQu5tnETFkuL9kxAlmtxTi2EXT5Xl+qlAxZkSx6K/KCMpXzFHoYlnETSR+QspeGYSW3wQYWhXH&#10;mVVLau2ce+0c6F7PB2JwB0TH6lAbyJT6lwNoXe8vM7Jn1GmIRMqpScJdgPqLgLzxA4RKxxFgsEeK&#10;tGgRiTaRfcW1wFxhoYaYtiGKYeGRnkyvQsOQHoR9qWBSX3aArWceQegmGW3Uu3KBuCOSKgvqa+xQ&#10;FIg1DTGZ5RJF9ix9W41aVzCWGADiCWEx0RJUbSIXSyynJJfoS9wSiuLcS5jeJujuXF2IlLCLLhma&#10;y4Q6C46DzLq0YlKTLHLLtC09rcv1cBABQHEp8mcZNaFmzI7jLdkArOUmExSuIkPjQVMsLGWylVvQ&#10;Tb9+9R5OIOUYQ2yqVmUUj8bngF2RaZUhqjKVDsS1gQQIJu7pj4JHkmoCVE2YmEVSvhigjX1DUFt6&#10;lEoRXP6wNQmPi4msEbKW+JxcMojZ7gtDE4RFanK4gG4TRXZLYkEiwbqHah4IqZQQUzDAhcqxzL9Z&#10;+Ig37JuypuJf0NQ3+5hN4lpTLViJLM3MBbrUJw10TdGeAy5vPaULoHMU1l8pBzMwKYBh6AueCBl2&#10;x2wH4hj7RV4QmbUcblSGKiu3Tm2izUJZbLiVQDY/Kw9oZS3j4g5WII7pUUaiqlTFQ0zmimxPhZQf&#10;NxUwjo1UtckvhldMzLrvmCG45cmN+IbAsVMuOelpDSwzm8cQUAgy8W/KQNhC0ajbIVGzlj7dFQKw&#10;4wh07NDNeIwFtlpEN3K5ZujBuIJxE+YnfFsIKQCsxcAuO0qU5EdImmQgEywZqKycy/Qw2mFs3GjR&#10;2lXM7AuJRlEWxzhjDCcMYn5UOIuYQzrEtMo7qKOOkvipeNTFFB34P7fcsWIKaimcqMwqr5lY9zqg&#10;8QKiS6XSwZ4gY4QnQzUTLG3QJfiNCJwu+q/MHvYjtS07WMYEt/lpnbXQUlQiwGO16BfQkC4bErvU&#10;SIKwUWNWCbcRsxzCy8MCGCUuI8Eog4RX0LskIBl4m5quGWMDDEiLxr2wjuXCGZl5zLHHbrUF3KFE&#10;GNwFeZYh+4oXHBXEuHvBz8ShW2xAUah2B6gNQx0kgc9PEKRGdk2WHEwXoymhyyzDGGCipQQrJWLF&#10;gDa8QFNuGmmX3cLRlHtnjKDxcMbbwQqYhi2WRz/kJwz/APFXLJkK+oMgo26iV0t6lgjWPjKcfLLv&#10;VWF4eGH2So7J/kzMaIGWlmOdwdTPRhBfeCF2lnyxYdnaY8nxAUCw9sRgQXu1TBqCGCLS7ljRKk2M&#10;ylCOG7D6mjCENIJjE8nUAjoBqMFsIPUlsGOm7GYUsWGCrUZwwPWICu8ztq+Ii3ictU8wdQinGYaC&#10;XtwikeeX83HiEeGbSsSg5LDSycwjRAHTZ6grliEq8Fn6h3Wpf9GUcR3h7RO3MSpuNg2H7l0ThDF5&#10;QAKCv/wsTkGI1cxlERMRpb5hFqdorKq3UFI4lyGSPwJaEtViwlWwDKuiPCCoSsuVw/hMHD4h7CBx&#10;oysERuxZg8BgkFXzCoqD7Q8JUiUDDrMILqZgjclIqBuBsIA0SiMtunjhVg3AlMrWDqpquZhwgWBU&#10;qESCa4gsZSRuYccy1HFQJhbg21DGzE0miCLGQDFRFKSWM03CfnC4ZKrENA6ul6lyq/3g/noDKKsU&#10;x1yMJsfhlRWUQ4U5ZgXmGTT/AOad4PlAbiq7ykaY7lw3BC3Msi7mIF6xLbwi13IpWhe7J+ow5Jdc&#10;ruaY+kwy1cQApfUHYGA8ER21Ct1L6PaxloC4QYQPUAdpfUncYa29OBNBhWJrkESjUZbS8uEdipmA&#10;EpGaDCDC2YgAEYbgpcFoS4Ywl3jFxFXiC18z6GNc2K7LYXS1DsRhZixFoi6lYLpg+l1CQspqb01D&#10;5hjS9DPiMsvYS6HsPMav/UahHK55YjmIIAQRVFVhm2YNctOKlioaX1AXcLJGXctGeBkZXmK1CU8L&#10;/iUTOoGfX6NEaqZXG7gbxMjmPAQbkQcnP1D1AnDpYFkeSkYN4nZYhqdmD6I5WkW4kYNwUyRvkIaY&#10;V9QsGEwajxxF3hheUrdTwweCF0S7wURLmaAmYRU6D1CxEKmYMokF4QWlzLFltEzLtCjSIoGpUurj&#10;gjpmKZEd9bV5QUfUWXfMxSI5MrBmyfAr9n1BThlqGo1NNal2kxTN4U9RxX4nJQSWLaajTMas5mVP&#10;wS53joMzsRUDwdvEse9j5ikKcsuxrjA5WHOWLRyqDBOyX5jKzE2RXNSqD16bZMNJyYI+0qVZK+Jy&#10;AIcbMA1LiDd4uDQ8kIblniVl4iK0jryupqqWFFguqII0R7BAeCdgR3BALxGWxL2KDcoqOJtFLPEd&#10;pub5qEi5VIJe4HKCyGIxKPuFZSEkqMhaltVEDkNRBWmM2hly6RYBWBRYVlTklDZFNPuINMRsq4Ie&#10;f0Q/iMbhaanIujntEU8gzXM2JUM6CfO/5lC4Hcr5l8WYkGK5Ygp3pUxbxNS+gyxwRR6NgdoqquIn&#10;WWB84rhFigqUy9HREYE49AslsdGcxQBYIUPqGNEPBAYHKOI51KgzeJmF4YM59mGdiIsJ6IiMEsuC&#10;CcxMgfCeeK6SdzDDmX9wzrlPcu7nDFM8aIK2RYSkOyjurpJThDRPghvvAB4SnqPmIBr9y3ZVBjLF&#10;6NoojF1oKzEEjWFQSRRr8oTjYxxMuBNLw30dbw1LcW0HEat9xDOPK7vMcIL85lMHWZu//BVkwfEB&#10;od5l6Y8w1Bi4NXlHHmPDxGGCmmDg1UFKeZUBAegH93HNpbGYtQCEOtS2kORSxiGmEB0QKJckHyRH&#10;kh7yQHJLAIsHKXKNYnaruTHZA5gBYDmFpjOYndFVtFcse5BryxagDljECIscxN5nEGYIyRWukDUv&#10;xylsTC0JmsVY1BcQrJ2hJyIOEQapYRV9xQlzdjN47DuBCycxQtSsiK5ZnKr7xICuCGa4DAWv5dL1&#10;RtlIPmVJu4erCpRGCz/MVNMVW5cRFjO3Fa9CDE3qCo7e1USweJW5SQXGUlXzlAn/AKRAs5XvBUZo&#10;Xug/VRxmcGCANV2mD4d5a5gm1ITsgryQCLeZS2xWmK8sX5Yr3gtMzbSVainj8QPJODHuT3nnKxPQ&#10;ZVRSMvBGPjngnETMDtDXON3g+8F3jYi2mVqLTBllUQxG40nehRDuMEVGOiUlSwuExixxFuZgpmTI&#10;7wmd1LqVk3c4fz9wRmswmRyS3lHgo7ZzCh/D+JnIgDxEqiKs4hCO8TTDcyBaEhfdiAvi7yTxDZLF&#10;7SmEyjhh6Bj+rHiKihZWRXy/66dUrblIInfH3DlyYV6agBt+4HIwfmDeYXh4wPaBISBKI1iMDPRP&#10;KS3kmCMEI98nnIHmPdJZyS0zHukRWyAdk4jvoNuWRhhNZeRo6jeG5mHS7gwpLSOR6FTLU5SZ44y2&#10;XCFEVPQBnlZUNlWwfKjLNzcIEbe0O7JeUlQ5donlAm/Ela+0ykXLMUcxJ0KoFlxiEtVcUkKTgk2j&#10;Pd0A6g+gj1CYK9Qm/gJcqg+SNBwIhyi1LiTTU2CwaZYp5hIDKiyxuV8kS7RJ2RLmA5I9yC5IPeB3&#10;6NvMuiHeK8wSGHcAWIM5BidtgtLlvuWRbHUuJtbHmanE5eg5wYgYgSpYS9cKEd29Ah6Ewi9Aaixw&#10;sy4sVsGJpFzDdq8xdQIG1KaPr+J2Yu8j7dsa8y8hITaIlR5d8T2orySoim9OVtmkWSFsoDUW2I0M&#10;yriVKEIRJgPcuGk7MoxxC8EMwR2Fgd2Wvfe4NrLENGtwyVoJ+uz5l2BFnLlfSROiulpkiCvmYVss&#10;UYuFwem4lzLSOdo3wpyinmOe8WoUR4VbLItiocTOiWmPomaO4+QmIIAdIXBxGmBOI76N806BCcS5&#10;QiqWIvMrEMEJtNnQs2xbK6K2XNpUS2XmIT3l5Cz/AFnyfqCaNP8AMaUE+YApKgCxvariMPk4gwME&#10;eB58+oZU6ZarB4SzaaY+Y5alK0jZY0jCZDIbgjvwYjPgzBfMVYlA1pm2xgPp/qVhKYMDBMsO/ZAd&#10;ZvRA3ANecgfi0g5jKdRs6FxkZitnaa91G4dxYDMRkQlWug4I5S1jjNOi59YsTKCLzKIsrGHEH4IE&#10;02pDcBLVHEd9G3qCHQWMNtxCtUDMTEF9IizBx0MFmdhLCd4RU9NjBzEO2or4AX1kt+riG4CrsNw7&#10;CULLFB7a1LKE41kTvNoa/wAzEcDAjISUAuzdPzMuZgHOPQopUzk/ErUa6KlpGyan2DI7NjmZrpxc&#10;C64YYXzBpVqOyUpcDJ84ua8BjnEPHwQgEopja73/ALtGXZH18zMGW1WaxXkZhxAQLGYGpSyozPBE&#10;7pCOMCxUH2gUrcA3ZumZ0GuODpsBL1CkG/X+sZuli6KohAi3x6UWLLRH2ZxHfTtl5FPRJxIkFOOy&#10;iZsy7JUESG4OOhgszAfEocZuX03CWsJyzCKLHhwH8yiKwI7O8IIptWK7ZiuVmGHJ3jeZAYHuXFmV&#10;bvkyR7aJtdByiKgVyXloiuW4CyvBpmIIsyg3CEuhLtCj8hCYpXUYQsOHpLikBdTk4YodVtbG8wkJ&#10;Latpu6Y8ZzHhRR5+EuW6aVz3/h+4HaQNJgDtTMhFpg6p3AVKFiZlW+SBzg0OJzN5hiwnENqHtiJx&#10;FVwwjqJjExmIREjiEylMY2WKZX6Yd4IKhpjtqlFEFy6I46ptwwqUmXVXziKJqondEy8dLDLMMSJB&#10;ZeZWfU2dCI1HEIsDPLLoNyy0tGjwfOJcJPCRVfAR2Gl775gEDClnzDn3UrMlSjIeMNQ0mUwbHzBw&#10;rs2YWYO1/pnmQoDw2qKHMw2JZGYkGjzAahYHQWnZicQzMFy4CxxDXlOIV5KqKN/SKgU+MH/GvqNB&#10;qXdmeSYUqAiy+7D8y6qubEPK/cAw273VP0wKKYBSRscwSklM4NTGcxGWG5eUwYDlmXHvCu6jdUQK&#10;2IE6JtxLcYmJxAOpRXEN6AoUoVsMVccrDN/pOVLCUwuJDibTeHpmRDXQlxxWow1MyFhCypfDOOuL&#10;jM5SiAFxLvdKz6jzgWyyVkOYvHLmY1a3DsRMN6Aft/iZUZaGLzCDU1DQ7YuHGFL+swlMK+5/xBwM&#10;h0TNe7hZeou5QIghqT0g+3TaYhQSrq4jeIAs5QCYEdkqdrhnkCfYfuo7vRSFIwCpW8BUNhZve+X7&#10;6CDyYjpZTiEjN7mMeGbSkTJpZJkmx8S7zCrCeGKl5txKx7kW0lh7gsXMUZWHdLOFdwk2lNcQVEUv&#10;UHMAgbghZOJtNoJGIsUrhRCoQ4PXDGpEovprBuVpEnHEYaJt6cqPqflTBhhASK2egMNmdzNRbnbR&#10;ulUUrJauJ66wO5j/ACn8kNUfmE4UiIQirddcxHnorDUU4ninijAiXnEwBZAtYHC5xqKd43tzbor7&#10;6G19/vl/MZzY60Hi9J2uLrVR8tfVSyszDtB+5f4elnD/AOIMWVBrZwwa08S2FYzbAvpFQiFXeZrx&#10;MIhgYiLNdPBrcsaWnSChpNxHEBYJUZlTLgqx7qhIoQhDELOYY1LqMQiwz6lk4m02m6axygs6Q7x2&#10;QWwLSWpGq3KxMIsSsYnjRxzG1o6mWHxl/ul1DGNulN7lujGZlzwYVMBi2yi5WXFOoQxtlD3hAtAV&#10;RmGZb1HGYhtIXkEW/gzFQtyX7Qi0bBn0KxB4OfzL/EVYR2t/gP5mEjzhp7KnxU36rVeyy67QtqAj&#10;tEmBB5hPlhk7MwswLXZuW5USjhSPzSMNtae5T/T+4pwxrlmkwrtEKqG8cxVwTfor9k+ol7AZgWOX&#10;uK6Yo7ikOrxoSkjAmYKe+oipx7WCLSE0VRBykBIKGj6hoqjlXOJt0b4LihQoQm7lSiiHDiAKCmGp&#10;pNIsxRdxQ7hlMJlC9S/3f/Co63zKFcNTukJGrAB6Jc8r+IqWQ7zsjf0uP7nOAjt5ErGGuJRRClq4&#10;PD/y5XBuNl8CH9Rw0Bkifyx18137Iw5Thb7pfzLmhdlL6uedFK38wE1Z66fEqly3dgAZywPurgXj&#10;hFhKrxCKK3wv/YqcgYbRcVuzZlB3A2+LPct2ZhNs3jtnHit7aj0ceuJSGEUXbHIq+pgbTHwqgCuz&#10;E3xPy5Z6ZQGXrxLSVLmkG46ZmwYULZXHefTJSTIllK6agJJaELrQUwlQxLXU5hOOpvlUUuNCZS+X&#10;lR4x4cwWolHQ6huOyDMrM/ZFSzxHfs6+ILAReJjI0tTF4wMRWplSY4O4sPwETbepYPhlm0Cduy5b&#10;kLvs9R0rCd3i9QLdSzzLOBfiHY4nilcmoBW7gHuKGM3MCZaEV3gNOZeCFaTOYrdROUUK/wBIikGS&#10;hEpHmIktNOL5ocGb+YKQZwfUXnU44iHBqcQCyu7iPC1MFYxgaI1C9HctnSJSfiWp8woQ7mLHQl6M&#10;XqlfnT4DBhDiG699EoUa8qjocIdRtOPgnE2m02wWQqoldE0LLaS5gr4zK+hpH0sggDZNbXRMaHb1&#10;LOs4jY2LjjhqVKahVvK/gx/EdRQpmmOz7t/ywfBlZxUeGL6Y6vHsy7toXfzcqbcyvBfiL34q8S2I&#10;7Wk2OI5h6l9iFt0tzAhle5Tqq8wQOfmPf6QaVBTFZVwULUJFu0sUBHc8T2fkXtBobgsROe0dtRkG&#10;ROH6jEGK48TFeG5smdQZti7irwmGAnLC5VOgwEFt8xKg3DmYMxajsNx7lksxDiEygV1LBI7YkGej&#10;jDcIHVtN8vjKwKZQhF8S1lxcxkbgyjxHmWwCVhvsIpRUUoVEvWeIrcYQWAuPZPmEUqDuuYzxTYPN&#10;W/vpFVkzMrUvG+Vv+o6OMAryT8EipQjilWdsoNu/uFXNvUAgbvtLXWTwyznbvDvseSmO7mLCyiId&#10;4lrzkl9icBUoN8Re79xex0PAZyWGTzGRdJsl0GoiFnDexeHCPRqgWDqJYjeBrcUlSynlVB+/J2SP&#10;0kOR4nOgW1GRNXFRXCK6jHM5OzAJVS4O0toOUogZgxQgplV8TClwcyVvqHEGzBHmIvRIMzhOEFxe&#10;ixYlr0zdxVZmQ0xSh106YTtWosTOliPUzL2wShxHduDyhttzUguPTAHUlBFNQirJsT+ZalQKipdI&#10;xKoUe61/vEsWbCvLc7MMyfUvuxj+klD9QywwrSql+xl+/dQQ8uGd6nmTHlXMRrH6S2Lyllxi74l5&#10;yJbT2lnAiQzjY3DJhb7wQh/YiIZbJSZgjAn1mFD0T/HmChoqeYASt01jmk5mlOHSjm3w7lmApEwh&#10;oPCORl8ASiKsYuvJMuUp2nJ7wwSEgxa2q5s2bhA+o29RU0FSdsNkqFkUoY1UNI0IMPqIsQFvSokG&#10;encmhMuIwrGKpVxygGCDqZjENMplMwEOE+4qpneT1wN2kJuRw7IQxmUFjI6gwqFWYeKCdobVqach&#10;W/yhlWl/FRj8p0LWXwrLHC55/WvuYn3O9wRNz5RPACVfCER5D/PmUFA8yhfsOIIpQ7KIuT7iF5X4&#10;iopD9Sv8YLHnKGuYVwQrtPRUK7z5hTUtqvmC/cqh5h1Wf3TLD4jKNGFGTbvOEW9txKM1K3TDOi19&#10;NmYVLjiGHk4lfixKVYAN5joNpxLmQF1K4YqXG2GwfRasxvC7LpGYqBtjBGABgozZGXjv1SbdG5NC&#10;cS47Q2lyyAx6RR0C+iVqDmMS0S5kkIbgfMS5fc75H7I4ZucJDvNio1Zhlhl/MS5prM8GExmFHfz5&#10;t/T7jyNTMAoQE0Rg7rB/fxE1lS1eWbTmYmViXVI5w7SVrYfxl/UDVVzuC6Ve0fBXvTL13xlolbCr&#10;vAmMD7mQ5EeciS8943LxW/cy8paFonErzxB42xZhaZqGyVvGfmMTu6sRnqYLqnn2YqFV3OFhhFkN&#10;CCgwcZKTjtBkaw3mOHNOISRdwxoqJ4ROIhNWDLgj1LPogZHGYmJS8wDhiNiLmS4I0Q0Jrjp+pUyO&#10;2+tQMzhNyaEDEtp22lEMIl7Bi66Kz/KGzJVYyQIDXiPQ9x4yzAz9QD0DNR1NpzBT3NRWUJDKFPBD&#10;1C2nGj9QxfTIdm8n/R+2GCZMRQpx0ys+5nSVMpB2xI5XedQQ2F+agl2t8kcKh7ym6fMWNhcAbowp&#10;MV81APKEoWMrxHOyiWVydG8+YJWY3bMBgsoBIGigafqWaA+MTX8fEery8XAkEuot3wObKVixQhUR&#10;ySg28/8AI66xLjCpjuMxpjPs7kzLkZiepSR26jCi7lh9S6fVSmQoixUWBN6NMZKXEqJpm/1PzYK6&#10;VKhvp2mYTBKuW9E5sFwNUsBY6guHUN0RxrywHnlV5lqlo9DxN5UpXjOlnZiMygxDl6C9yJQvBK3C&#10;Dul67sXNRA9EqKj5xYDu1iIWtCPKtzEQtAuNYijx1Kl7i52oDk1EHJXBXYstFJ4LfBBfBNuo27UH&#10;PMaapedzKBiWknnEe/MKd9p8elj2qWFLMbgOeYlOpZzEsuOEisSx+OvxDEs7vRcKaqGiym7LxdXH&#10;21DCzgBgoZ5K1EC1AT3IGEsBa1q89zxKHCmNWPE1eoI/Fj0sFCQYghdPEQVE4CZ0I4NMItEoysmq&#10;DL1D+UMCVGG+toTWBjDMUYLhDiFTGNOjaTXTBupcq3BrLx6CqLMoFhpveJYy9SUssTcG5WYL9Cfg&#10;k2yviKJMZc0/BK1dmIOV9xj8BmFXxcWI8TNlC2Q2AXRU4aglc4m8AI+BX8o034lZxCxw094Cvc8s&#10;uM5Rqxf2Q4m4nfIEU59wYyHqDWMhx8y8rS6uWwBTTUMZceIOJvOyYEoC0U/X8whqMDJ21DAukrYN&#10;Jxom807w6g1XsBaw4Uso8C4PqoVs7My6GS4VYq/dJAcCBfCUgjy5KSoMMcTBtHMoEJqakQbP6Tgo&#10;dIaM1R/RP2wypXiM56RmOghUhNZZYKsSwok4uVq4YgdeemoUzDsURb6AZm8drlFLlECwlgw1Tbp3&#10;RcxKd6QqAJWyd6lHEjnT6l3ijAHg7svUCrbxK4ovMO2gA/E9+SyprFwCnM+EQ7yI5SNRQSytewh+&#10;yMEoTGUcs/cyvNneD8IOEB7iDQ+JSap+484aj5BuaRH5mBnTLbsxKLkmGiPJx2l3zcHpKhQRcbyJ&#10;zGJkC+IZw/xCYlL8L/US8028wuvYfqYeyRsuW+sfM4WehxiUyVJUDZ8ovzKxi4uAjhTtx9RBQ7Bf&#10;cWq1hGVuErEOGXRbldkaFklQ1ETHHFwCyvmJYc+CMVaYwuEwl5RKvMC0HzKcEsMS8EHn5nmJwqR4&#10;dA4pi1MiU3Gyd451GpljM9xLViCoqIqPEeY5faE5i45iveEsIXodNVVi1C9zZjW7uIVIo8HbEU2E&#10;Ls3UPyMYqZkzcLW0eWY2MU/h8FT5jFp0cUbsqUBvRgpLHiHkGe0YOSjtL/II8FfMsfMoXfeLFBM9&#10;9xF7/MAlROeYjSfNkbilTwuXioWd5SynxF2XzmOTo8RKx0MyiFzppw8nMJJ3/ZPJ5Ncx5AoZ8FDu&#10;8va4Kpyr4Mv7fmA5SWH/AKsn0xrkXldz0bXxXMV3JJ2rCIuG2KJ/JBeF2gAqAbrXpgtI+0IZ+xKL&#10;t8TZw+ojBPxKct+YRVXm4UAnYhwbPcEpT6S4yHgQRp9JF+R7Sb5xIOAZuh7zOsHap3n9Rr3fJKeP&#10;qR/OSiS26fM57k8DCCHiVjLwlruYC4beIxol7wO9RcFfBMsfdjsDfOZM/NAmGewftlv8kodv3v4L&#10;hZl/36i3L9JjgH3f6gxxm36wv+YwDN4EIuE3jiNdnzQfyzG/6WgoaXxEJEqyhKwuwKgX2xTY2oRF&#10;90z2fSjbo4xFNWHnO4aOHFkuGLtX+IlbXyv6mp32/wCp/c1YrdfblDbvhf3NODx/3FY+EIv8RCIx&#10;Sq6yxw7IdxcBrRC92kT9iiWNhxiDUe+oG2XvIyt6r3iHir4CIsKXyVCTRKNZJVMrMzzNOtjjWVI+&#10;JbKuFNpQV4uZhVkO7r21XqMofff4Du8SnTKKYGuwH/YdFpTMJZfg7vxBQCFtYMv8fcrX8r+5/wCw&#10;/wBxWPrnipaz9Up/rlH9M/8ABjzfRLuMV8K9TD/Qnnw999Ths/Ee/wDro1Tj6ot/XLpskgvQQUgy&#10;mHZDNkHzHtj0xbf3Irlvyjn/AH2zJn7sbmfL+4uf7fmXNPhf+o3cmf53grlnwD+4CBa71naKu5/q&#10;KvD4P6gqqI35msoZ5QdRIVWEqRLTuv7hGaPK/uMqS97i7vNC+0xS5IptPmLcxVCv/MpD+ZLDAPUf&#10;/JEW7zFtv8Rojyo99PMj3GWvP/yhhydo2Xb1MRHz2hRxn3LGK91EGyuWABRa2vEBdICt92HYbg9h&#10;rlZexFvREHCOFRV4RUapgPM1m/XOhqGwcI/cbTpceBTySq+CoDMgoFzlwFnxXuDeFLGA7HY/LKLx&#10;UeNl/wB2gXQsAcXv27+pStZT39kwlA9wfX7iGsPcxf3n+rDtfuU/3TlfdAP74GxvFNJZp4ke/wBL&#10;xv1AuH6lvD9Svv8AUp4H6nEb1H/tYB0nzjW7+7ENwGamgV1iOjCjW/USqB9QfB+MReHxAxJyVZit&#10;S08PiKbA+UNxkzYy9a+WFFFocQtcO1EoAYiEPcEQB7ZyD73AG29Re/oTIvF4jQyuaJn08cR7X0jR&#10;/wATDk+NRMb+OpUtPnFRtw3yf1NVR5YKXj8xnAfMQmK+56IomHhleGU9meZ9QXS+lBdL84M0K+0M&#10;G+Aw/mZmB7myKVtjtAWbMNsQErbWYANF5hYUp8EGxXB3iC8kmQwDdyr3z5mVglJtqGCLb1/CH8wD&#10;kH2ShgB6ipxAtQgj2d/Ay/Zn5h5aD652/rjgod0QEgTvE9v3L2ghtdxiKcl+5fMr23qWBrjhmlAU&#10;Mm4/kapiBUUJZ3PlyiU/6UUlfwmKEvgiq/pl4HrAjt/HEVSfEsgDADP0Swo/iDqj4iP4EGbPklD/&#10;ADQp0fMAuxEeCDf0yiQDqMHfnwzur6UqYU+GHOz1N6K+cf3Dd/Y/uBYH7T+4kuw72QWsg/5xNNKf&#10;72g7we/+YHOI8wAUPpMQa+UfzFdv7ftlt5EZr5P8BLRCM4rGxzPUFYERpNYTr9QP21a/qOge8wEM&#10;9aCxvO5gpv2iDjeyWvoP5iI/1fiFbw9CA8H4mNy9Y1EgczvBdjcEt8oUbM5xK1i+5c5fuHzVT22f&#10;p++/QRCFRu4EaaGJVd8wVn6QcX+BLtV43uVTL2pRfDFGIL0x5hcDuBXh9xaX/wAfjP3Nfro6k8j8&#10;9m/xK2phZAqalodl8zQmoKMN3aJzmZhYfyTeTYYOtrGfYvKbJHixFr8zKICI85coyUy7drcGi4Ao&#10;zM1iHwglVA/cuWRjtqKBT7kI2HfJ/UUWn/viJ3UiI+a4pMHuVnUt4fxCNECk3B3Sku0u8SiHZW0D&#10;yB3hvyCXswaUEQFwEQNq9MssYX2QKWR4ANiw1Y8inwRb0xdwas7OP9uUKmO+jxTv4lkGrixbxkjV&#10;HHAK/RHu7MIjVM2jmUUTE5UXfqLtVycQrTAbl61tV8cTQLPnIBApIncZapQ2u5xKgXuUGUujECm6&#10;YlmKz2lnh4gm/oR1WJrmHdR3mKJd5/cyMSqvxFv/AOPxv7jswNzgh7Mr5Z/MRJkKS45VNaGHFvnE&#10;aETmWi5ghTLELCo/cYhcORB6mHhyIcKaRTSQgWYsEh0HCCuYaY0w5QmE7h6nH6jKRRpg89JooSit&#10;cbFK2C/eUN6ZcMVxcXyzlkxLcYLKFCyDjcxlPiZrzLjqUaJHvYnvO8xT36Ly3SLHSy8dou0VXS3a&#10;LbcuOBaGYxXVAORGaS8+FP3BiF0nqHieuM7FBBduV5IBlyWBcfJ9b++uIG5yQ/zEjhfiGO5mrcO0&#10;KNl9mUu/gg1v6Io0H/zq+H7iww3Mhl0jye2IQZRWe1YN5jAA1Ur3JYIucV73A2We5FMCboy/VAAd&#10;pUATKrMoQGHSblVLO0tAuYEs34iL2xstY96i0ht5zzoHKLWhTFlE0MUjsOeTBSCuuhGrGCaWkowS&#10;5CLeUzkbxctMq7TEBBuXK7lD/wDJFi3VZ0h/8tasBaMiEyG9VM4qqhyym4+ou1Eds40fSFx49IS3&#10;HoLiDwI4mbfId3Hxr46E2Z3P3LcQJat3LsbDUsOyoID8QSqAcNwBha0o0y1fD/8AH4b9zEhuboqF&#10;Kp8lfzEENpLPMGyVpBPElhFk3FEDS1Y9kyzQUHjP9w+tclxeID5zlnFwCE0EomM4TErpaYFYgOU4&#10;SDZR9SldQ3qKnE5EcIPqKOZfxdgLEtPeN7qlq71NYuXfdDJEJrHEN4RlzCEDPaVBmoOaI3WiZpQ8&#10;xl2hqljL/wDk4FCzI54i1T6JrgRjLXf/AOCs3ULtDFR7gTYiY9PmC8W1dTCwjlEeVH6EGAwB/vqD&#10;oWgDIhFMdi3/AIz9x6KpeV7wamEOS6ggd25nwPeKsOPzF3yrUcEq25lZL5YiHXj/ANzB4gKRUpU+&#10;mLBNdx5lDG2WMZdowFNbjM03AIfcQXQrecg7XeE2Dqyoh0hfrzNGyqgeWV9/WjH6SGWb0y02/EJq&#10;kAyt+J5H4iFR/EQbtlBhPqX9h7jl5/M/6CAuAEouT3kw4RFCWo1L68Q1niDGbxiY5ZQUu+80JBWK&#10;Zwi/JJtJccUvMtCK6m4gWwucVH6PqCAFEB5jxLJhLUzhBs2Er2n1L70uWE5IqGBcshZT2f8Asv69&#10;kaYISHA5zCBrEvd4jBydoqpVy7bAAaxLCgTkdJKWsF3lq/PHxE6XiXBvE1cTeConJsg07fMGDHyQ&#10;KiPKLaGTUvMAnJEprpod2THL8KD5huzwWwZt9IBYAFWxJf5oaGMe4dWGDarPBF/56GKB6m0pgB/J&#10;h7D5ppfaSgaI5uBGW9xtwJeZJ9xJp9Q/4CXdT2YctN2XE3OEZ+zwdAJIC1zFkXe4gZU5MwnlPuA6&#10;Cvc2v1YArFLlbNIbSdPA9ksopPkjRqWaS8FRLAsMxRaOYZgVLuBLtLwHMFsgBkI6G4rMWFOmpnqY&#10;Dz3YMLwm/LUaqw9Rtt+RBvR7LEFL9Q9n2agv60blffKMyni/6gp2Ctv8z8QgfzEnBpELIraRbG0P&#10;LzK2g51F31uOKH7b/EVoPv8AuL2B+X9wZA+KQqQeBL2X0/5jkKfIf9iSuelTiYsly7hkxqK3B2RJ&#10;ywbYnNvlINrStYgUGFzxctAPnjf6jKYkwkqGmQqjj6gtjfMEQIPeLnvwZRLth7tRbAI0kA1+OOaf&#10;UKyDzUUupzoqYwhfjSBHmz5g9/YzEwmhxHOBNvMrQchYr+iY8ypmL1F0tmucztoR/BOHuGaQXgg5&#10;YK3AaHCx8wr06S1YQz4lDZ9RYoi4L4gUEDQcM3ZAeRLZFRGKRc5lqkBDJGKiFaXCV8oqZDZ9IfXs&#10;FxAovymW8PZX7iKrH1/cN6jWn+oKTQqsUyVe20dTG7VjMF3yhCpX5IA4P2y+A7g/qW10dhfxG85X&#10;sp+Zp/3B+widkRKbqdtkMnH1F0XmxJYUd6uGknpTAyHvMdUOkUepScKoOtOimYv+YQR/J/yA6Ptg&#10;+V2yxKB7IDM0wIt0rd7r1FVezB/2WSt8KbWR+o5vpsnEMysVBr4hjEtNrAaMHMrCNrAMsKSzgzC1&#10;ZW+Yq2oFHqN3tCFUkViW4Kl/aP1MFv5jBf4qULghxNqo8NqK+In5gWTGUdn1U8nt/LCp9kctRKql&#10;CKu7iCBqiEMp1qUuZcrLLGR/nGWBV/UYoiyk1FSUEU0pTmLtFJiLcvxCbhX4IBjB7/5NuLuMy4R4&#10;qVc38NRJaL5k6w9Mxz6nYjLOXuQbj7Iu6agSYD7WJaqngWI3a/CLC8ZalDvqVSq94mtG1hU92yyU&#10;WVH9SovA7W/iJbxVC/kmkK+Rx9EGbB7RZqPDBuU8U/7jj3KBJhSeHMoge9HLXEsvQP8AFM7B4bfz&#10;LAIdrf3BqoqFAjv6SKstbeaSfqOJq7EsP4Et2f1H6iEYWIG6cXKbuELC8aajYhlM5qJlSSfhLULA&#10;i29YJiEUI5Mq+NfJ0qOIQc3N4NEM+4IEOWotxwL4mBd2Llio0NPMHZvPbMQ49PE5e+PMcVWTU5aC&#10;jAgXLYk8wTmf6JQMGpMdgtfEBczFuCSTBW4sFvEo1qKOV1trDqXFWHmGkKoZ9VBd5lSgRy7x1sQU&#10;SsKYYTJkNZj7LctIyBE3hlpLVL8Q7cVLjCOkgo8Iv040sc0VvvBCDqd7P1BQ23FQpR5gtu3iEd56&#10;gG1YXmh6ILi+aR3wbazqO8DzKwskpb+YtD5IlAaeoSwexSHHUDIOyc3DZRLxXB5RS5TysYczCA+I&#10;2Uw1Nzv5csphDkHMtkyd4UctosjmlFEsrPuYsHEZXrfMNJGIHDDB73+jM9JDEhGPEIlo4/bM15uD&#10;ksUXcwhGAXiACNhXXiUJ5K+BMpVY0U9zyepuwrrmmGpxXPSszc1b5nF1UsHvC3hm2hgWvfqKi2x8&#10;tS0ZUZqUcvkzzMCxh2fB8+eYByTkD+YjkhlSnEyBStXLHDueBxUxi4sZogkbYaFfuXQbTj3BMGtG&#10;y4XL4CRpVYj1A8GmAfVRFeK/E3a7UiowaSI2IQYM4u6jK8xI2SipWnTtcZSlJlBmESrpdozIqIKX&#10;WNsTJorLN0qKCKuSLcwxZUVyPEIvftm0pH2Rgny9ysElQWpSswcIQ8IfhjtdUx6i4UtCUEkBi8Qf&#10;Zz9EALrOfmCyrQNypjJ2I6qlSx8oHAgN9y/vg78IDgEmEOMMU+BjPlmOTZmC1SbjUteqv81/U7A5&#10;f2gNoh1DVwV8peCgK+iOI7gAEfTiKpAVljmJ1a1ozFWaqUSyW3TyrZkmRw5QX9ynA2r4fmMFbHbn&#10;zOc5lcgoD2T+QlYm3qVn1NzBLq8T91PgnAlqWQRT5AjVkC4kbVrocxdYgbIF3aF4/wA5++8sxdld&#10;ivTliJZyazcHrOSxa1FuDyRdJU4AjBbLRF8DLDhWV4gM129CPciNU1mUxQvJLRV2OCFnysRsgML4&#10;JYMsOBVvEXNzCQ2LCa3cDIXUwlpmMVGG1du0C9KpXzKJyD7gA5lq5f3dxsQeEojcmyNpu4tzmClj&#10;mNolNiV1sQMasz3wT8QW7tFjBYobTvcE6hRvvHikpdRZa7aizQsE+YU6grJthZBIhuUX/NzKVrxZ&#10;UMqFqrvBSsEYtlhClR5NgAb2m/z8zIYhziPSAcY8P+7TAaupzoUsA0XV+IHWztYle7B8dquPP8VB&#10;KGuTwwzIRDYl2gNq4ezg1H1JvKIwAHkqM+G+GbzcqLQXZKuqrdiD4alfs8ISxcnlaBYagYvxAXcL&#10;AFfuWm8y9NqIrFmrOZfSFCGHpWJxBr1HxDMqoG6znzGLTPiGuCd4gtFuYDaQVX+kNH6EV5iWvHb8&#10;JHHIgMynWwp7nfygftUY5vOJlMR8x8JcMqqHBKdbcPMA5jc2mEUw2wv1GKu5+5pdQELYuPzLlcBX&#10;2JhhlYtMutFSog3nCD/7mGWNYlrUILuyKzYjdjEYZm6gXEA1lLSmWriBG+ZUu6WpRE5IbgqNjQEa&#10;FL7wls2FNI48AQZCVlol+FkLy2jnTBFMG8sFO0WW43Vk4lkAthN2/gEUGeEwDu4jTYuwoT8QjBqs&#10;s+Zq0NWIvrcpxFIszmy8Efug6zNJw+hMSHfLVyovejVN/UeCLqzY+IsjG2sYIW5Lhjpi8f3gta3w&#10;sv4mfgMhFt7gm5FpUJcqxKCR1ZV+pdoQ1SgtgvC/RhmvsUR+oaoAHAURRK7kALCX6cLRn+ZSiBoW&#10;mOKBQupZRBABYQJlNMG8KfqVmcTmcRhK3xECXTe4niI7p2ggAWqO7HPkXSALq9H7QMBxKu3Ye36h&#10;I7oR0jgZg/5LP7qE72Jk5xAjdiEtqPKUKmOXVylcS9GeKXJLKywJ1F0bJ3hMz2nc1AStNWzYTkdJ&#10;O+Q5tZIEC8zH7psIMA1uKI5bLmU2Ck3YhQjYHtCDgliEvlYIDObL/QLYUUrcbvuYc35EsLIZw5g+&#10;RkbKfzNpQLzDLGYXPtcd8MDF+ZeUr4vCXcDJcJr5278QPCrm63v1KOhZi4vIHYmURsOIquVq2/rt&#10;LNgQOQh1olmnzfzUIcnAZtEDgwTeC8RxVJaGXLV8rl9Cw1cUgLfmGRnOLpmMbgu8WmWSES+d3mWw&#10;MUWqvxM8ZLpbjSxF7wS5iNbo/EuXahlGxblKCxdRTmGmEJ+Qw/u/iZaKlQK9zvNwJVw6GoqWbnR+&#10;WI2iPmP2/qPCf8386+KhwUA4hVAoP5IaAwTKu/8AEBVcuMZkVDVYQO4Q0pqKp6S+KupW4mdkiRjD&#10;nZhLYXMa3MJyENA2rjnvNEoJxELhoWlmSvcXuk0S7MjbFVMzs4hDEuHYisc5WFZbtiWM1M3MfUrL&#10;2EtlzVcI2BcEQUVcruWahtOzthIZSTVlyhxAchbmoYA2CmcZbh3xL5WSlkAPN8xbUTmn8zJkDdSp&#10;nENvGjgjpbgaxzA5CuYAqmHitxyNwBIBS0v2RzFRcji+0GBBFIs2H3BLAbpl0kaYRrvN4f6g1AHY&#10;i2KTJpUqmcTyMfywuvxf7lIvMA1A3HYnAH4io82PzcDAlToYqHiCO1SPlJQuZTKtlegVEtRfUIDv&#10;laJSU3N5+3+pUVXg/M/xUE+NPQwZWQU9on8yrbUoRJY+2KIwAt+ZlJbCowTGZJtEFYXI5XAjEDiX&#10;zCd5L0Nggm5oVHyEs0jAC4VjghpLblns1LrVAQYndkLPAyw0N4QK9kDYV8QgYiWGUqI0LXBLWovT&#10;hCQCJl7QKVY5goc5iQhRKGDzAMWYRhHbWkG13Aj7KOi5nfKVBQYavMRekBxU0XY/ia45j4M2gSVF&#10;yeIWSKJxdk2eWPMrq95VDkZfQQyu1HuKdNYatfCWjmAJdILRF8JfkhdhV/EY4lwTdwJY6XaWeD+U&#10;RxqSBWIwBuAIFLV0+o3ln+JV3LRjErGS4CXRx4P8Q1HbCoPpd0ivIvxGR74lQDRg3ZiMPrVBNEcQ&#10;hbwS/wBkB4mg258uCALx3jI7pB8QjgK/8jrKR2VMya9w9pkqU4lLApDMsWI7UTE2rU8oJvDEzdTC&#10;VUV9baJlOSwRtKN5aFRArLRLUm2VmkIDBM4zIMv8qy8NwE1DHDdmy5SIQiLxmKrJcAbYfzHZRUaq&#10;EgqChUzc0o/gly85V1dTZmRalfi/VPmyMIsKz8yl2RjSIGkQq3E2Pn+Zf3yenAW73BVuJbebddg/&#10;tPqGGGlqd8EqHCIloA0o+FrL8r+o00zZ+5Q2kKYM2ZZszR4BASeCw3Q+InGXpoLirlmX1th7Cj/v&#10;8zfbGEk34Rs6PzMNadcjv/EvsbtdEIcBzWZjRsC1YNFzg0/l617hs4YAJUanEDpe2Uj0XNMyoCPR&#10;ccvlg4EYXuorEoQO0HbScpLqzBXuYvOq4anaJ3iKD75TB+XBKJzMAiibgVaw9ZFstPFRaU3Bt1mm&#10;xKbdoy7XiIGHUS5uJV0jnGo0b0RKeCAADBSRSizL3Yo/cFgnOAilkGu03inAjyuEq9oh0tEmXLjw&#10;lvkR9yv9LOwiLXyyw6JZN2QFBwy/ufHHHmVJV1dw8zH6iFrEAJZR/MzfOUO5ObF7LLFmEBq8A/33&#10;LI6CCtUwmYF2wtyWQcYPuAP7APTcCspSxDlUtLBVfa8fq4UiluIlaYmNBjRyQCLwq+iWuw/tKing&#10;YCarX8ssQMUnHg7EMVKizE0l/Muy47Z2SqYXmUwcz+CGZRPP4ZO9qojOcIgI3RmIwuKQ8BArOBUD&#10;FuAdwTzHRxFfupSXEAGZq35l09ollY/gTZmYruEvtiJmqnJPbH0zmMOtQQxSkFiTJYeSDFGNkXPK&#10;VH5nyJFqMYlRhKKDUVKtRTmOx6IfOjiDuyrDWpsZQLoK/P8AE8UVl3dJKdLMVwRzHjMEjhS/2vof&#10;3CqoQcUMXsxfaauLpmX8w1oBUFSNUHAbL1bVzNtzfwS/Nq5XpelVCR7ikMRXJYry4itNRXmNcJKS&#10;4Mxbc3Z8GP7lFtA4XENOKGrSvfEXYCV8ajw1lXpx+oRPWPkgLQzKDEr1FnvHAzeIWIFRUaLm6wy1&#10;2D6IuoR1YlaNlR7hg8FsqLhlNTIYzKrlAsUBg/8AE3pl6SgzeZSBq5eDiVFnMQG1S8oqeCE4lLmE&#10;IUVL1GUUWOQhSlwQtUKo3Rl5ODzDu2wGCMGM4lkWnuiw4xvWUOmVUdxu2XAWgMRy95l8tpjuY1Lc&#10;Shd4lo3AflMrlSepjrBALYIRtRE4edfNH+I6HKfzZRiipV1csMw6KCqgvbFwsrmoF5RJaDNaQo9u&#10;IXeaIjNlc0lYIskYlvu1Ga3o/wC9kVrUvGuBVxeatomw6IPjcyUO/wARjsqM05PRO71X/wC+IlKy&#10;8TQoLrybqWELmJbioywqghhGxXRGJ2ePb+o3VZCsdDSVa2Yp+7lLHGCGQXOOaYmPC4zga2PUvgq4&#10;YWOKQIC1obgd8YbEwnZXMNTnxMnvdguTWYCEdy1iNMNEW8IDa0u7ZafckpHK25UbiIBZI5IL70Mr&#10;VjxDWGaXhgDW+Yw1xDpluJpaalRleo7Coyt5qAl/0lEXHKgsItnidqR3tUY8biQAzV/L/wAlhmZh&#10;HFTTu22C85cS6LGFdSjMDUXl+p4mXMRCEW4NKjsItqDi4Vmv/L9QGV6q5QyVGy4aovvKRGBuc8Kt&#10;9vS9argtgE11r5gLu3L3OFFB+z4/fqBROCKOJRhR8Sm4MRTy1ooDzGGdDz9OxKu6+ZbvwS8H1Fc9&#10;RC8+4ivLc4DFQQ7YGW60S7GjUc5YYRRhaHuUIOSXHjR7zmCGGjUcvdkLe6OlIuAfQj33hEYnKQaC&#10;5QliVCDwksvEFxKmL3cZNIQs7TsD/wBZQ9yaCxe+qYYiQvccH++pUnhFarbmHmoDkYmtdTN8mTBW&#10;xCs1KhRjrhKkUoLiu8rl+bZTG/qAWaYt2QLYytMrSDAcGZR8RUw1NKieFX+fmJFrBx6ghuFqXLZb&#10;nAssXQp+IeY0USxoUxc8pdT9IXX24Sl6c/mMUuJV3PQRxsVenMQO0L+4/qVHHQI9xbldxV79M4Mw&#10;OH2F7BywgXbg8Oe5/UyxxBBVyyRUQbt8yncGNyy/EtsO4vRVtQi9ZMai4wIlwldEZhzMUyBmK1Ub&#10;hqwVM6D7hKRVRneSyljLRcERaRbwlgMqId8KFxLILCQs5sbKy5EawxmoYmiqJ3hldHAhIpUYLtGf&#10;uE4SqAbCbjeEcy0coWlCe+JnfBRLdRLhy2B4yJZckE0gxuEb3lYuAbuO/YXHJ7rZmXtYztADUvZe&#10;N7fUx74s+dTPhaN0ZtYsGoFK6rYlfmESkQi1BJAxM1aP7R+VlGHMpYmVighO7sDauCZJDV5ex4Nf&#10;+9AxZsi36hPEKQky5Q7m+FwWh2JibCxchuFt0l1KCxC92NTEkoQrZU1Ko8ZmYUYxLG2XM3mkWEp/&#10;BmW7gpc201FNFcw8FTO/SF9VN+6gGyTITyDSaHo3Ge8bhYi1FhvHd/8Aj1QZxh5gmWx4gYwG4doV&#10;ARyiOwqOUoRbqUh4QsJkuVFRWhKr2fcRqZ4wxG0ZgFxUeAXjljpdsSKpjMEt5WIYxqJcS8cMDOYI&#10;PG1fG3+Irw5V/qNGEtoFsFU0NqwLrRBe5YCQ5KBNZjPsz/cKLMAamKEUL6CLfNLTUpqIYH/qc14f&#10;MpGW3UcTm4twgXEVRGGT3jPLl+odT2wVbi3zDiAgGyINqC9UunmrUuRi8QozGKCzuYg2XdjuYS5Z&#10;C2aevKI6tNtsTRFQzKNNQ3lmYcKXqWXD2gZuA7E3DcFHKKMzHUzhnpGM7QYirhCAoaitDxO5DhxZ&#10;giLXTUQWu4JxKVgnpZuLyDKmBnNxqZQ7W1AD6D/ky7KZcEMABdF/UaibWA0dogkFYuYKSUCeC4sE&#10;fZKYWMATAu3gM+3MYPgVAF10NwagbiCVnD6lKNGYwljCwSyy57uCVtKB+/8AMwl+pf3ct3NY7+0b&#10;jYfzfHsgEBQcEvvoK5UC2oVYaCFlCjvEG4L/AM2GXXN0gNHqXKFig4vcaWYtgAtpSGyK5dIlzMfO&#10;pQ8TUyzNSs8yoB7lScwJmK+e0QuKlqZwmdx2VYIi4XOabdpRhPAjEuGLFmCyCGmWDy1FFD5maLuI&#10;PnY/nY6jlqIV0Cdg1CEXBSEak4HwfbmZDmFdx5iEtKjNt/C4rzQ1FKZnMnClXd0fMpNwV8s4IRUV&#10;cIPMsHMux7wfqJdMLRMJQOOajvvF5jeKK0IC0Nr7FwZ0LW46osomDBRfmom8pwP1/czXbBjlItyy&#10;6MFtej+JWtG3a5Xyy6zEvuXmLnxBN0TobY32BxwgrzDIgun/AGoF/NXCjMPg6cGYxBfQYgORq4qp&#10;Vww6iHhADhDc3Dtl7mD4hAZjY+6loOCOxK0HOyGA8MsuwlgWp4jN5zLWPRGvZIK3C88sscwX3qVq&#10;Dk1uCWQrhEqiBeMvEHJpK++MssI2xNqlp3RDrLtEbVUTnNXLMD0EWyDTKxBSbcsF1z/ENp7ykOK4&#10;gtZ7jXrvL/f7cPmP+SWcYRIpIhZ0S1dmYqeLqFzHAZgAdVV9v8XBYFThYsmXXTEVjytRYva4KZmd&#10;JTcKcFFV3lwMGX6/uMgghVZmfETwPc4PMsFTNO3Z2H/Y6jBe7Ftm5WLcRLAnfXtFYC8sGDiAqZsg&#10;odz/ACgOYcEs25gd45BXbKC82yhDBiXTy9o0yKZccw7YA3EAh4tB2zKdsxp1MfUsW6lzk1PBoRhy&#10;zBgBMFM7SjO8YhhAW+0UtD2Shl7iX7YIjRRLnK71MSgJQAxEGvLKjksUVaGWCPdJwR61awZTLhoB&#10;YS1WFYgXeJbsJVzOZjlzQEanwEpaiYATCEd5K3DSXTQ9alK1ox8RuHEtLCc07tTMOauDbcdzCUTE&#10;rduZeiFdRYMMW9QUjNFfM2SNEVy1VNiYjsZjDFAc/c84foiNEBdLwE2CChEO1a+T8TnWO5O65Zlj&#10;mWVY6uW4OCYXFRFlv8bgVIo2rtlImCYEWhtmK+T8o2ycyxbDjazOAv0cy4qqiyEow3CCkNIcrKv7&#10;XBVZmFumVsTIko9EbYzBvTiYrmW5bPYxKDtI2Y1QGGoKAsoiGRIjwQc+417vaUwySWrOYugMafUq&#10;DqpqsiMqPDP/AHzHghCESrDWZkimopx0HvmUPeqKRK4iMuIICwqIF98y5drcDBErFDiUNVcPvEqW&#10;449x2jV4mW+kXHQ7lHUXRDfQEsAFriYcvR8E1WpUqIaDntDFqmWmw/EPp5jPDYKs1QubiFTiEKuc&#10;Ry4j6h0dV4jQ5VMGgTbkVgJa1IrhRrmGwIwOi8d5vhfUWISgT32d/cdGAu5WzL9kFe0zqZU1LDEM&#10;IPEVJ2/ej2oi6gspajxB6neliUoV21Ba4iu8FLzL/ACaXCky2CVpGswADU12FRXZSDbHTfHQFiAE&#10;IY7PbESamLEWSsSwxljq6te8YKViCb5jq1bMeMRAjX01Uqjuz4eIwgIzzUqT8wlbomBa7nEyEJZV&#10;biMGS46Yj5OZUeOiKrisMjTMfimAbVrhq73f4I7J0XMmbJVZn1iWPUC5pLlmBcK3cQo5rBNCCAOd&#10;SjYr0ChPgL6jvG5YY0IrZ8RmLc4D3s0H5uGgKqMaKj74LmJoeyWUcBimNEBSXYYpGWwAwVKxV0e3&#10;lillWraxR2l+W/4l75m95gVBUNvmLx36mFNm5eDLl6yx7igQ5YS4jQthQpJUiUVvJmXCMazAViZi&#10;sq1NQVrA35tlc0XEVGxBShfdNGagVMNRk3bGMEMyXCY6S8ovvGg0xisqWqQRqiYeiDfpI7WxRqsQ&#10;5MscuJgdh1Ln2EY+zMywq4xbM1GIljbsRr10ZlFx1iZ+aJaYKrIiO5LMIu1uVgaNwBBtIixiGnO5&#10;d1mlEfHQVMiVKYaPpDXwIy3mJoR2TTMYYttfUWF7f/iaNiMDEF0zuI9GjE3uP2MoLu2MW7yyeYCA&#10;aCuJRudg+SBnCjXcAwTSwgyWF8i8NedfUA7RzbbkYMm8cxm7j5UBV7RjNuHY4IttalXaxvVFDMYI&#10;YYZ7FT7QglzDOGSlb+pYULKWyoWYUilwQ8y0QgtzmVqs7SoAgeUhjkOJeAEVxtqG9xdSpJqZ0C5Q&#10;Apm3JKwDCSoXuGcS8oCFciuNXTFJxRADmAjF4gp2Yl8tGU0iLLTapRZAEaw3FpbyPqVUKVLJYbik&#10;SpcTXDzMXOMxdBvAizyjZQdDANwqMi7UJxLN7ZTAgYN0Mqgi5PbMyFozKlxLIjFhmyBVJU7ZMMI2&#10;uoyqJsyraoa3uZuWlJriobOK8wAlxYG1Xn3EuDaPxLneH2Nke0EpIW19mBSDV2jUa47AWYJkpX1D&#10;EVNu3Z+HMFtwAGzgQMD2CaF0z/xR7DwfUaZuZiUhLd4/sloSjiBAvEI5vP8AmfEyCyQQPKUTDFmg&#10;Ie4XmbzRRhTBNOkdhCulw71CyiJa1E+UNcDCcIGyiyqg8UWlRW65hAaGHAIk8MFDNZFlg6FSpQYg&#10;21UQMVPIkI9zaloqyRgMvUsVg1BetjcsYCEtAkfcq2qShfpEL5npAJWRxKLuSltONTsitx7zeBBR&#10;1q+ZehiGFLBSYrNYl3izN1hGMpNkEq6Erk5PicpXXxC1KlhGC2TVT4mmHeeuARR0R8GIg1b1AHCV&#10;G8y0sEGxX8sZsqObgKzLnkNTYlTskfiEkBcJccQ0ThwfCxVq/wCP4haFFTnmpdrLHkWgAXeWIAa+&#10;ez4l+sUukgGP8R7MozKUFKg1IpgNI8QIciksL3hxBKhbBKeE+hQyAuoTJEG9QM+ZX1qFkr01w+J2&#10;xLLeYPClLbcXXkz5JTkxcQkGxiIRlVYykTBlOvZGqIY0pBbEX/wzKPOxC3bJdczSItE7llyIyFoR&#10;q2RlaZxGxl3CO9OJlFaVlaRE2wOZZYClzJOZQ8padVzECg9zBFeIUJ3li8V3BEBNzy5bitNmCJ0A&#10;AlEmEalrcwvbT4mW8BLcitXEZIfAROVbf5liPMNIvEM6uXkMeHUY7xollmAfhADiOFiBVSruZDPq&#10;twCZgBGTf0jPuQy3rP7QgjKru7f2fcBG72NAbmdrt/t/cflmXlNcp6WG5mV9DT6f9zLSC3yXZgwK&#10;ax8wPJCGKmHgsQ/MFg5L+JiIE4lUSsjtr4P+xdCLl0c5ENoqSCkzcuxwK/Es6WxZE2z8xCtIo7pQ&#10;mcCZLuz4ljs1G6DlAYCVcRnyOKZRcmSF2dkuoqu0wA22Sk4jmErD8zQKsctUgJbmL2EzZrV5mKVZ&#10;c7ZSJcyzuYk0QZFsiXEJy3K8awI3pYmyXNwxkVgXDvoheMl43B3uMbTFKUcJoF10peCTKLgaIL07&#10;bYUxnMytTjITKahmmCA9xKcymj0TJ5E1nkn5lG4APEVhYWTzFjBtYqq7ywo0eZQrKZG+hPZe4qG6&#10;Awft16PkfoQ9yotMCgOUceUi2trmNSZQzRAkaNQWgHa5O0zAjkOGEVE/mS/zBFMZ28wzYB+z/kQk&#10;0/qJkSqlXHEtO6KvbX8QO4wPqeaExFRdw5Bm75YYeQBmGyHlO6i1pscSn5WviKRZ7OIpkloZjtxH&#10;RkpioeTHqXl1DWGKGpmbls+Y8gAxL+jYxqyZhN4R5TASjDHyHZiRueiK4T4mp+qOwD3M/g1SuVjF&#10;3ibF/EB0kfKSkR2jMe4lBgt5RR8YlQG3mGcoYYlnRHoRX7YILsCKrfDL3ZsQiVzfxLrVi1LmtRIL&#10;jQwxRO49MCXyl9EjxLETf2R4jGP7gB2md8EVYAiMa3D5Qn5hVxqFayROXCXQEJcbWHnavupQMcdl&#10;FteVzAOdo5kUfla/wi4XAIQDUzkA/cugvQuWWpYcDR+IKb75i+ESYuBmcplJ2Sf75lu7VP1jphgu&#10;J4VoXiWiLd3YXNVwaRBVGCXcnqGHkHEqvvHJgmC+SMI4MKBsNNR8QFMoTqFJ5J2SZGBIgeYl/tnE&#10;v3FufogG7dpeoYWSpVXHLGmz3P8AjY3L2VgQFROw3UWtQ5zaokeDsEWX7UDGu/K4EQPghzBRK/yR&#10;Tlz/2Q=="/>
  <p:tag name="ISPRING_PRESENTER_PHOTO_1" val="png|iVBORw0KGgoAAAANSUhEUgAAAQAAAAFACAYAAABTKqIKAAAAAXNSR0IArs4c6QAAAARnQU1BAACx&#10;jwv8YQUAAAAJcEhZcwAADsMAAA7DAcdvqGQAAP+lSURBVHhe7H0FVF3Zlm11/+7fv/v1q1cuqaSi&#10;QAQSIFrRilbc3d0T4p4Qd3d3JSHuxN2JEHchuLvOv+Y+5xLkXLgQ8jS7xhqk4HI559y95ppL9xef&#10;1z/f8jno8tM7Z+eyL5o0af62RGknr2q15nrWrLfrXZU/znuVLvfYx66Yp2+BQv5+ua3C/XJZR/n+&#10;ah3iZ1PY38fB8a1n2Uq331Wrffx97YZbvKtUn/a2dNlur7p2res9Z47dQ7+Hf9b/xOf1eX1ef6t1&#10;Y//+//Ht08f6XbmK9bzK/97fy7HMUu/CDge87Urc9ra2e++Xv1C4b/5CCcH5iyA8jw3CclkhRCRY&#10;JEgk4FdrBOROJb9aIVCEPw/JZY1Q+RomrwvPWwiB8j6++QrF+loVDvEpXOyVT9FSl7xs7V29f6sw&#10;w7dchS5vGzeu/GbgwF9OA/+hX+Ln9Xl9XtmxqFTve/Uq9Pa3Sk19S5ef6WdX4ohvYfuXfvmLREcV&#10;KIJ4UdAEkfg8BRFFhRUJEYUOkq+BIv5Kwa3U16wIwYLvEyzgECr/HyH/jv7VRv09/u34fIUQYmUL&#10;nwJFQn1tHe95FSu5y6dMhaFvqtao+Xqocw79Nj6vz+vzsmQB+Hevts1tPctX7uZrX2qdX6Fi9/2t&#10;bGNi8hVWih6X20aUUKy0rpxGSvvXFjKHULmWKPlKYOB1RggoCBsJ8bctfs6vxG9zvCtWq/9m1MBf&#10;9Nv8vD6vz8u03OfN++p9pao1/RzLzPEr4njHr0DhuDixrAm6Vaf1/Rgr/reQQBGCQowAFgGBbMXb&#10;2jY0wKHUaf/yv4/yalin1GeX4fP6l13vp0z53rta7VZ+xcts97Uu6hmRvzASqShK4TW/3Eix/lGF&#10;96MAQSRR2EygAIJ/Eft7fiXLzfX9o06FFcB/6o/m8/q8/jnXjRs3/serZt16/iXKbvWzsfNRtF4s&#10;JP12WkwjxflnlSBhNVHylaAXaqXAwCOgZLkpfvWblNAf1+f1ef1zLK86dWx9S5Se4V+w2NNIsfQJ&#10;eTSl/2ez8lkVBhk1MCAzsIOvneMlz0rVBjwcOvRzEPHz+sdcbxLf/Ld35T9a+do6HvMXn56WLlI2&#10;+d+P0tvokvz/+fVvG2ug+xMrX+OFHQXYFPULKFl2tX+j5mX0x/p5fV5/3+tJv345fUqVHRZQqNiD&#10;mPxFVNSem9pos2e78O9QconkFPlFlPlnkZ+s4CdflfDf6v8LyFcRflXft071c+2rfw4Rvg/fj+/7&#10;17oXEdYhJOYpiBBxEfyKljzjU71m0xufYwWf19/jeta4lZV/qQpzAgra+jLIxWDeJ7P2JiXXFTxJ&#10;YeX//fhzK/nbhcWi2xdEQJlCCKhYBIFVbRFY0w5BdYoiqIFII5HGRRHcRPsa1FCkvkgtOwTWkNdW&#10;lt8pXwQBJeX3ixaEfyF5v/wCErnkbwgomP6mAgiCwycEBsYLyAoIqAF2xW97lavU9+HevZ+rEj+v&#10;v/1617ChdUDxMosDrGzDE/MWVFbLaBN/lPA9f6GF1q00FT2/KKSdKHhZ8Zv/sEVQU1HmDvYI6emA&#10;0AGOCB1aHKEjSyB0TEmEOaeS8WYk1etCKaNLIGy4vM+Q4gjp54iQro4IbmMvYCFAUUUDCP9CBQV4&#10;bAQY5DpNrOETgALrHqLla0L+wggq4vjUu2zFQS/XrftK/yg+r8/rr7fetG1bwL9kWVH8IhGkqUxx&#10;GW3aLEmSwmtW1o9+uW1BZZGDGtghuKM9QvsXV4oZNlZXWCrwOFFY+f/Q0ZriKiEIZFVGlUDIKAES&#10;03uNkb8nf0P7e6W0f/NvERx6CTC0FmCoaYuAUoXhbyOAICwliSkQEIzuNQtCZhUpzyhBmJYAwXOf&#10;spX63b597E/6R/N5fV6fbj3v3/9Hv9IVpgTZFA0BU1jZpfik9FR2Kgz/XUSseyWx7M2LaladVnic&#10;KKDJOosyfrSCZ4cISKjrSA5EBIVBxRHcxQGB4lYElBFAsCJD0O6P4JZd7CBS3INEYQT+RRwe+lSt&#10;3uEL4N/0j+rz+ryyb7kA/9enXIU+QQWLvWVEP1uoPi0klYKKn0/+v4RYtHpC5bsJhad1V9a2lFL8&#10;0NGk9Dqt/0cQggKvn4AgbkjoQAGEdvYIrGar2IxfzuwDAzKCaHmPuALiktiXPO9Zr151/WP7vD6v&#10;j19etevX8S/seIO+J5thjDahxSK/70d6z6h7Xvn/UoVUEC6kryi9WE4qDBXn78K6Z5eQJdB9UOxF&#10;/i3gFtJV2IG4CynAIGfytGTmhTECZl3CrAQISpXdQjdN/wg/r88r8+tJ+/b5A4oV3xguliVWNtZH&#10;RfVN/rBs9oBiovT17RDax1FZR6X0pPRUFCMF+meTZOyAYBDcWcCgqoAB4waMF1A+AmiZdmUfRXDB&#10;osG+v1cZTfamf6Sf1+dl2fIpX7mX+PkBkI3ENJTRRrNImKqj4hcQC1W5iGx2e6UEihozYPevovTm&#10;RMAgydUZXAJBLezFFSqkpRvJChgPMXquFkiYig8UQqCt4xWv+o0r6x/t5/V5mV8vGjUqFmjneDwu&#10;X2GEyyZSefXMCmm+7tur6H2joggdUFyjwLLZQ/7aSj9CFwYSKcPSEdNrTL9j9H6fShg8HC9AIF9D&#10;ujuqNKNffnERlHuQdRCOEwmxtoVv6fKLXs6b9zlt+HkZL6/yvw8LLmAbxgadLNF9Kj4DerT6xQsh&#10;uFUxLVWnKL6I0abPDhFFDRsu7z9UfOtB8nWgfKUM4P8LxR5aHCGi3ASekDHy73Ei4x0RMiGZOIuM&#10;E+HPR4rwvcQi8/fVe4mEyr9ppfl3kkDC6Ho+VuQ6TenGEKfiCKwr7kFBG63GgEFDo2efjhDE2VLN&#10;rE2gXfHHb+s0qK1/5J/X5/XFF8/btbOWjXE0MV8R1aSTaaufpPhC80sXRkgHe4SR2jJdl93BPCod&#10;LTUV0aToVFYq7zQHhCyWr+sdELpLXI2jAkBniyLsioi7HUIfyNcndgh7LvLSDuEi/Br20hZhL+Tr&#10;M3nNY/l6T+SmyCVhLqfkdw7Ie20TWS3vP0/ef5LIKAGJIcXVNSgZIvfK68puUCBwEkCHiHsgTMq/&#10;sI3GCAiyRp9FBsJ25HBrO3iVqTDbxcPjc2zgX329q1ajU5BNMf/E3AWzZvWp+EL3WfwS0slB/Hpd&#10;8bOL5lOhdEVTyj5cFG+SyFJR8u0ibqLkN0RJRXnDPEWRA0SCBchCiyDMJCEi8r2wIF0CdQlI9m+T&#10;8Od8LX9HfpfvEx6m/X84f+Zri/A38jceyt+7XBQhh4ohZIM9QuYKOJBZsChIZx7ZCgjMIhAI5D0J&#10;BH6FBAh+FBBQBUaWZw8I7iGMDeQTNlC0+KXXrTsU17fC5/WvtDwWL/5fH4dSK6PF12dqL9NWn+W4&#10;ovwBDkL124t11NNc2aL4VBxSbyoSFX66I0LXibIfE2W/Lcr+Rqy3KHp4KEUUM7iwKK+IvyioH5X0&#10;EwnfWyScwEEwIEiEFUY4wUGAIZQgJGwjdI88DwEo5WbogKAYS3aAgQkIhPWwZsLPSo8RZDpYaIV4&#10;Af0QG/tw7yp/9NC3xef1r7BeNWrkGFDEwZ0+IYdnZkr5xeKoDSdUNKiFKOMo2YzckB+r+FR6WnhW&#10;0NGSLhOFF+sadlf+xntRdFplWmJ+pQJ+SkXPihB8yCAIBgQl/vuVMAUCgoswhDkCCCOSgQFjCEbP&#10;wVKhi8WA4cDiCKxupz5DFXSVz9PwczMQ/k64sAEWEPmWLr/hwuoZnxuM/tnX+0pV2oZYFQmKy1PQ&#10;cFOYFQKFKL5fXisE1hZfWRRWWaKP8fGpBKYgm1jL0DWi9KdF4cUfpwIpGk+Fp3IZKd1HSrj6Kswh&#10;1fezRQhQvAfFEvg9AQMPcRkYT1ggYMCqRoKB+PYfxQx05sVeBJYcq4akTMYHONRUCxCWvPW8Zcui&#10;+lb5vP6pFvDvPiV+mxudv4hO+TNRdWai+78V1op3qPgs3DHakJYIA2ak9wykLXdA2Gmx9AzKBYuS&#10;UOlpPbPRwoeLkkf7FUJcQEEkBNggUYRf4wMLyve0fyfKv9X3RKL9CyGSf98n7XtlWQhiOosJ95f7&#10;vC8guk+YwSzNTeDzCBsmz8XoeVkgYeyTGFtKdSqyO9H/R/ncMuMWyJ6Ilz0RWrBo0Jt6DVvpu+bz&#10;+mdYt52dfwgoVnI/xN9nOshwAxiJsvoF4GdTEEGt7bXCHZbpGmzADEWsPem9Sq3Rp98nSv9It/S0&#10;kJ9A6WP9C4piU6ELw8fLAR6vy+Ls0yrYe78WNt1piLW3G2PN7SbYcLsRdt6rhxOPquPmiwp47SnK&#10;JBY7QQCDgBAp4GH0N7IsvE8Bg/AwAQIfO4Rdt0PIBj2IaGIFRs8wAyGgmuIDAX+IW5BLPmu2Jht9&#10;tmaEXYYRBWzhXabiKH37fF7/yOtF80bFAgs7PkCeQpmL8tPqi7B6jz6r2lhZ8fNJ84XiBw/T/fqL&#10;QvG9xKen0jOQlo1KT6GyJojSR4nSP3lTBvvu18asq20w4GwPdDrRD62PD0DLYwPRQqTlcU1aHB8k&#10;MhCt5Gft3Pqj1+lecL7YUQHD9ecVEeRTVAFJjDADo7/5UUJmwLgBXYXntgg9WEwBJMEyy4FDsjP5&#10;vIK7OsC/aEEtW2AxG7BRWYKEAoXhW7rcxsOHD/+XvpU+r3+09aJ6zRohNna+pHbGH7aBmHz9gjaq&#10;e43+ZejYVBvMEhkmFkmn+aEb5X3uJvPrP4FPT8VPDLRGsE8xnHxSDVOvtEWXk32VgrdyG4j2J5zQ&#10;8WR/dD7ZL13pJK/pIK9t4zZAAQMBYdj5bth2tz5evSsp4FJQgKCg4TV8lPgxk6E/HwHIsHNFEbJQ&#10;WAHdA6YUswIE8tmxQCqoprABVhIyPmD0mRuIKS4QYF/q9KtRo37Wt9Tn9Y+y3lWu2jmkQJEYTpCx&#10;OMrPrrSfCyCwYiGxPrLxMm315XdMij9GrNg2ofmPTak6bvJkGz5bRN5bvtJ3D/W1w9GHNTHsXDdN&#10;6UU6nHRC51NU+owVP61ov0dAaCsA0vzYYHQ/1RtrbjVRQEBGEEWlTXNNWRctKCki7IUMianOsKsC&#10;BEs+Agj0bAFnE/gX0YuIBOQNP//UQhDIU5D1Ao+etW1rq2+tz+vvfb0p9duQyAKmYJ/BB2skLOjJ&#10;Kxa0uVB0+vn09402lDkRSxMyQGj+KPHvtzmowhxlzYI+TZQ9VITBOgbybghNH3Ohkyj+IGW5Pyi8&#10;Sfk/VjRQIDNocWwQeggQ7PSoI9dQVMUIjK4vW0QAU4FnoADBNQGCxeJC0S2gGH0G6YhickOLI/D3&#10;IgrkMzOhiAwysFAx3+d165bXt9jn9fe6vEuWmxGXv7D4cRkrP2MC7CFnoM/fXqx+bz2IlFlfn6k8&#10;+vgbhOozsBcqG1ZVzX06odUPFN98jXtjtD3uJL79wCRF/ZTSRYTuRHMBgjEXO+H+q7KAsIHIbGYD&#10;KYTMiWDK+oeLxbSagoHy3NmTYPR5GAmZA1OGAu4Eeb888rmzbiDVnjAnHDgi7mT46zqN6utb7fP6&#10;e1teJcuuYImnxWO49aIedp1xkyjLn3rjpCdDRPGp/IsdVYVeeIgoPqm+0SbOJokQRYP4+vdfl8WI&#10;813QXKy+Jb59dguBoJXbIBVY3OdRW2Ua4j5FbCC5KEYg7gGrDt2KIXSiuFnMGmSmqEjAPWxCKVU3&#10;4G9Hl0DA34L9QmPCDEGItV38mxp1W+tb7vP6e1guwP/xdii5gcoflOqDMyts15UPNKhpMYSzFz0z&#10;eX3mq+nnTxG6f1YUnyk8RrGNNm02CtN60QIAjOx3OtFX+fmaj2+spObF6Hcy/z5dTpENDFBuATMN&#10;7zyLq0AkU5BG159toscIwt7YIsRFGMGI4lpDktFnZUaUSyCsLaBCYS0uYEGWQKscFBCwsoVn9Zpd&#10;9O33ef0tF0+Y9S5eZpeq5LLQ8qvOPRsbNZZKlZNmhvLrdD/URX73nRbg44Y03KjZJFQoKpbXe0fM&#10;udZapfFIw42UMq1QsZMrdx9R3F4iPUV66MJ/9xIw6S0/76u/zvR7qX8/rTBQyPhDv9M9cPHZ73oa&#10;8hOkDFOLKWtw107LGAgIhLGk2uhzMxJ2Go4thaB6dloLtwVxAYIAB41EWRfFm6o1+unb8PP6Wyxl&#10;+R1/c7VM+W20FN+PQvkcxN/ngA76+0Ybw0jE6qsg3zxR/Dti9dmIQ8ufndVyqSRUqG6USu/Z4Ioo&#10;Vv8zPVRq7oNCplZSI5HXiWJ3EeXsLEre6cRgdDjujPbHpqHd0Tlod2Qu2h+diQ7HJqKT23CVOuRr&#10;FSBY/Df6y+u1bEEbNyesc2+MEB87Facwuq/sFLoDYSECwP7CBo4JGxgrbkFm2ABdAtYMtC2mgsDs&#10;7DTePx+EIBAqjCHayg6en0Hgb7MA/Lu3Q+kdyFsQARZU9wXIB6b8/fKiWCNM/r5YcqNNkUrUUA3S&#10;TFbvccOJH5r9Kb20Eh9An9oWm283FOVyUgpmpHzGQsUXS3+6pyj2CLQ9tBQt9+1Ds90X0HSnOxrv&#10;vIfGLvfl6wMRDzTZeQfNdl1Fiz3H0frgBgGJSfL7Aganust7kRUY/Y200vGkFiAce6EjHr3+TQUI&#10;Gbcwur9sFX8BA7oFT4UNLCcbkM+LTM3g80wjOgiE9HDQBo9YEBzUQMAK0cIEPGvU6qtvy8/rr7W8&#10;HEtvYGkvo/hGH1AKofLLh8qjsVQ5r6X+PiPH9PVnOyLsnlh9bjBGoo02YDZKhFB+Bvqevy2N8Zc6&#10;KIXqeEKsrLLIGQmtcR90FWrf4fh4tNy/E0123UATl0ei8I/kqyi7yz1R+LtKGutflcjPGrs81F4n&#10;/998zzFhCPPkPQkEPZPeP+3fTCuMT5BNHHpQS1UQMn5hdK/ZLiwxDrJVrdMhox0zFxtgXEBYnn8x&#10;rcXYksrRUDE+kTZF8a56nQ761vy8PvXyKll2uUb7M0ZqFekX/45n36nAj6Xde0PEIrAYyMUe4T60&#10;+gab7RMIq+xo+d0e1VCFNyrQZ6BgZuV0d6H5g9B6/xZR4tuizI/lq2bhMycCDgoMHgoQHBcXYRK6&#10;ynt3FnAx/LsG0l5Ai/GKeddawdvLUYHaJw8QUhQbkM/sQVHlsoU6yedpaaaAzHBYCTXZye9HponT&#10;ryI1BQZDrWzj39ao20Tfop/Xp1rvS5abwcM3gyw5xpr1/ELTgloKdc9Mfl+sRvB4Uf6L9PVlQ9HX&#10;N9po2SwMngX42GPpjWZaXT4DfaeMlSu1dGFw73Q38eenoanQ/MY7nmjW3lC5MyMEAo0RtD64Tv5W&#10;cjaQsTBAyLjFgDM9cO15Jb2C8K8QIBRR/QXiQoVwHgHB3NImI31aMw9VVX0EimWaBwKCAIvOQm2K&#10;xrxs1KimvlU/r+xeb0qVGxKfnx19xh9ECqHyC0MIbpcJ5RfKr8p4Fzpoc/NI+f8Kvj7r+Okr33lZ&#10;HsPOdVWUn4pjpFBGoqL4ophUUM23f5hKibND+L6P0WLvUXRyG6XA5kPGIGNp6zZACeMZDNxp8Q3j&#10;55GtQpeNIH6BAcLilgcIWTQkElhVQMCC8mGCAE+EDilULPR506al9C37eWXXeluxavuIAoUtOItP&#10;kJrKn8cawZ2E/lkY6Q8bKpSf7bo7BDD89IKeTxjhNwmLZ1hT73qvLjq69UcbFegzVqKUwpgAI/bd&#10;5fdGocWeo0pBqajGCvzx0pRxgh3CBnbdQLsjCzQmkJQtSF+6nOqrCpYIboxrPH1TWrkEjHcYPZds&#10;FQYhCeaPxSVgFSGLhyzpKWAfgbgEPC7dUhDg0NEAWwevt/17WOlb9/P62PW6Zs0a9LEsmtjLY7dY&#10;099FrPgEy5SfteWM8oedFOWntfgrBProC1MB3nmWwIwrbVU7rmreMVAeQ9FTewzSNd11Xafpxoqb&#10;3aKyB8IyWu53QecTA0S5exhfoxlhzUA3cVmOPaqhhpR8kjZjI6FL4G2HkHXiElhaQWgCgZq28LWg&#10;apD7k70Dfg4l7z+YOvVbfQt/Xlldr5o2LRxobRtAemX0wFOIrvwhXewRaqnyM8U3wRGh7nZalP+v&#10;QPk5nYc58gtPK6Pv6Z6iEIPRKRMVfbT6nU8ORKsD2zVl3PnAUFE/ndwWYWzgMZq5nkWHY5P1a7Iw&#10;QHiqH9oJcLBrcdGN5vD1clBTiv4qAcIgAd9gW20aEZuKLOknMIFALTuLmAAlMY8NfIqXOXED+E99&#10;K39emV08itu/sMNjHvhokeUX2h9Cy28h7Vf+/mx5PafZUvmNNkw2ita6W1B10a13b6SKZrTuPQMl&#10;MZQ+KhLf4fgENN9zRhTwiShiFij/LqHzu+6K8mrSlCLfM3xtBqIyBfK1zcHVotisMsxcgJAuwaCz&#10;3XDjRQVV7fhXCRDqNQOhZ4shZKSAvyXBQYKAs8YELAKBX62AfIXgXbbSan07f16ZWazy8yla0i0x&#10;T8GMlZ+pPgb8OtpbRvv1YF/oMnk9J+7+Fer4TU08nNIz9kIn2fiDVdGMkWIYiQr0ib/d5vAKUTyx&#10;wJkM9FHRm+/1EOC4p5S/0fbbqL/5FupvuokGW9zl/e6g+e57aMHXyNemBu9hXlg/wADhYXR0G6EC&#10;hIxPGN2HkTDu0e5Ef2y/Wx+cRRjv/+krCFVjUbh8vVVUTWFWswaM9kpyGS1uIplAdR0E0skMUJim&#10;TihQBJ6/Vxuub+vPy9LlWbLcEub6jR5sCmGRjwAASzktVn7mhTeI5Sfd/8RtuxTm9mMDCuHIwz/Q&#10;Vax4q0yU87L4hwrV8cRQVcmXVMxjqIhppdnuu6KY99BoqzuqLrmEUpNPwW7EYRQcuB9W/fahQL+9&#10;sHLaj8JDDsFx7HGUn3MWtdddV6yAgJEZZsBra7rrmiov1noM2FtgfF8phbMG+qumokmX2+Plu5Iq&#10;K/LXqCBUbt9DAYEpDpYVDZEJjBUQ4FwBC0CAhUKhVrZ4V69hXX1rf14ZrbcVqvRgT3+Gp/JS+XMU&#10;0IZ4WEL7OZiTtH9HMVUt9qnz+6T89G19veyx8HoL5fOmbOIxUoZkoir6uqP90RmikJeVlaXvbaR8&#10;qYUK3GKfB+qJhS899ZRS8l+7u+LXbiLyNXdPV+TpuVtkj/xbpAe/vwu5uu1Cnl67YTfyCKosuYhm&#10;whbIGoz+hqG4PJDrfIBW+7fLPTgpIDC8tzQiz+OU1lTUU5jOycfVhAkUVENPVPl1qmebrcLA70tb&#10;hMwSECAzNNo7yYVHuo8uiYCyWrGQ4d7Uhew1UvZxYGH7kBc9e9roW/zzMrde1W5QVhAzKkx/eEYP&#10;VQkzAoLAQQ3Ef7ckz89mnoHFEbJXaD8p/yeO9HNABq3YLfFtB4uPm5XcPvPsrMvXKLblgb7mezSG&#10;UHbmGeTru1cpdW5R9ry991gkeXrt0cBChGyh5pprAib3leuQ+m8ZixYgbL77jIpXaDUDllcQtnMb&#10;oIaXLrvRDAHexfQAofFzzi4JDymM8Ld26uxDDQQyMCicEylskofA+v1ksD+TCfcxTyj2sy91y8PF&#10;5X/1rf55pV7v+/X73r+Q/csY/aEZPUyTsEIrsIYoP8t7M1J+Wn42hxwQy/9XSPPFiQ9LX3bH3Xpo&#10;n6ncPoW5/W7o4DZaFNlNKRKLe7TIu5GyfRDSdVr9Ouuvo8iwQ8jZNXOKbyS/CnjkFYZQbtZZxSqa&#10;7c4MG9ADhIdWinXXWpCN7zmtaAHCwaowigVSDBBm+3jyZBLOmg92Fb4XJrDQ3jImwLLhwSXgZ1sQ&#10;/j8b79PkQpfWq3T59fp2/7xSr/fFSu3nEEZLlD+gXBGtn1t8MsMPxyRUfo6YPiTKT3/vE0zkNUmE&#10;CAN9r9+VwJTL7ZRPyzl6Rhs8rbCJh7n9nmh7ZCGa7Lopym95bp++fvPdHqg4/wLy9d6r6LyRQmdF&#10;6CqQRRQddVRcCncVKDS6BkNRDUaP5HcOoNOJYejKtmTD+zcWMgHGB3Z61EWUgOonnzrEcxa9hAks&#10;1guGjPZUchEDFNLXEX4FWIBmvF9NwqBgfIEieFXljz76lv+8TOtNmfLDEsXvz6i7j7Tfz6GgVsSR&#10;UVcfX8PAzsFiCGNzyCdUflNu/+yTKuh9upfy9402tDlh222nEwPRct9OUZiHojj3jRXKQBisa7Tt&#10;Nhydjysfnz69kSJ/rPC9C/TbhypLLqOFuBlkBEbXk1Y0l6Cp6xU1e0A1FZ1kgND4WaQWFkixUGr6&#10;lTbq0JJP3VTEU5DDvcgELIwJiAsa3NleTZjKaKgIh4mE2BSNetWouaO+9T8vzzoNKoQWKBLHiKnR&#10;QzMJz33zsy6IECfx08YZfBDJhdF+Kv++T2v5TYG+EJ+iWOXeWGviER/WstZdKj6beLqjw9FJaOZ6&#10;TimKpYE+Buha7L2PGquuwmbgfmWljRQ3OyV3j93I3d0VpSadROMdH+INloiKYwgjaH1gi9y7MB7F&#10;BiyLi3QSIQj0FoZ09klVBbZagND4c/loYSm4uAOh800xgfSFGajg5sVU23lALvOZARUPEKDwLVr8&#10;Pk+o1lXgX3e9dHL6Svz+Z7G/ZlDso+f6OcZL9W0bfAhJYsrz7xLlZ8DvEym/Kbf/4HVZjLrQRTbo&#10;4Mw38QjtZxGNpiCW5/YZmW+2654K9OUVip67+8f5+pkRBglzdd2FQkMOopYKEDJdaCkb0JqKmu8+&#10;qSYTZaaCkKDKhqI2ArKrbjVRJxZ90qlD3DtvhQnM1qcQG+01k4zSC4Vq2GkdhEZ7OJkwHvD+t4qf&#10;i4Q87Utv5LFdRg8pSRjx/9kaQc0sy/WrVN8Wew3FP5Hyc8AFa9gPPqipil60AZ3GGzeNnOqr0nsd&#10;3YaLBT8ollSsvqW5fWX1PVBv800UHXlEFNFVpe2MFDU9oRJ/33knvu3oglxi1fMZvCYjYZaA71N+&#10;7jkVHGQcwvCa04g2a6DJTne0ObwsCQgtYQMEAYIs4ysjL3SGx6ceS87A4Es7hEwVJjAog73HeBTT&#10;g5wlIK5qegNFmOKOtrLF69r1muuq8K+3vCv/0SomX5EM5/mpiH818eEZcMkg4q+Uf7W9dpjEJ4r2&#10;JwZYqwEXc6+1lo04EB1OZKKcV43p6oH2R2Yrn1gL9FmmOKbiHObnWcBDn9xIMdMTKvovorjfdNiB&#10;QeuuYeGhB8jXyxXfCRgYvT4jYYCQ12E/5hjqb7mVqQAhR5GppqJ9e9H5xBCdDRg8MwPhROLWbgPV&#10;dOS992sLGGuHoRp9Xh8tzBw9LirMU0Ago0NJOEtAXqNOKE5nviDZLusDAoo4BHgOH/6rrhL/OutN&#10;jx6/+NsU9eOs9XSpP3OsHOLJh5tRxJ/Kz15+TvAJzH6LYBrQef15JQw4013N5Ncov2Vi6pprJT6w&#10;1lFneW6f1XyNXW6jpPjeqpBHrLaRQqYve/FtJxcUkH9vu/QKpnX7bSB+H3cUX7XboSy68e+mL0wX&#10;WvXfh2pLLysQYOmx0X0YCRlQM9eLaH90ugoQamzApOzGz5JCNmAaSz77aht4vi8OsGbgE7ABFUe6&#10;bYdgzpEcmj4TYF1KSDcH1Q+QXlCQ+55ZL68Svx3S1eJfZ70vWmJvhnX+7OvPb4OQfgz6ZUC/OK57&#10;miPC3thp1N/gQ/wY4RFYEb622HqnPtoZNvEYb1JNxGKxnNdtHFrsOYkmnNZjYROPyu2LQtVadwOF&#10;xeem7503C0r6a889+FIUvM6UE3juH4GHV59i15rTuHD8Dg5tPIvwmHgM3HADX7ffoRhCVlwCU4Cw&#10;9JRT6tozFyBkzcA9tD64UZ4Xpw6Z0oVGzzO5fJg61O9MT1x6VlkbS/4JagbCwwVYLhRFCJuHmGEy&#10;2oe6EASCGhfVTh9Kh+FyoC1Tg29r1Oyuq8Y//3pXoWqHuPxC/Q0eSJIwUioUKqiN+PIZlPnyA+E4&#10;aNZ0q0Ifgw8vqxLhp+X2X7wtiYmX2quKvo6ZzO13Fh+37eHFaLrzlmx0y3P7bMqhb11h3nmlYLT8&#10;qZUuI8nXZw9+7uqKH8TyT5T3io6Jw4EN51DDaigWjHXFuSN3UDHXAMwfuQNRoRFwufpaGMJufNdx&#10;p6onMHrPdEXA6Vf5e4WHHlI9BVqAkPeTcSFTUoBwz3F0PD5GcwlUXEVT9PSELgFBuc1xJ6y73Qih&#10;Pp/g3EI2ELGL8FAxLSg4Iu1eTBIGBcVoBVQw9QwY7HFdOOcioFCxEC8npzy6ivzzrlcDBvzsb23n&#10;T+pv9DBMooIo9PszKvPlabxDi6tTZMPDso/68fBNBvk4uurkk+rocbq3ntvPeDOaRI3UPjEYLfe7&#10;aoqfidw+rX7Dre5wGHsMucTHpq9tqHAZyFfi6xcbtB8nH/jIBg7GlH4bULPgCNQSWTFtPy66eaBu&#10;kdHqe70bzMMrjzd45heOWpNP4C/ttiN3Vl0CBVZ7UVHAywRkRvdpJHxWTXfdFNBcpMDzwxkFGYtp&#10;6hDPLXz0hmPJs3nqEE8lCimCkM36UBGjPWkSxgPEOPkXskk3HkAhG37vWPagrib/vOu9fantGVF/&#10;lUstVlBD2PSKfUzpviN6rt/oA8uiML0U6F0My2821Qd0csx1cuppXrSx3N3R4dhUNHW9oKxaZgJ9&#10;VP4aK67AeoCe28+kEpK+5+ohyt9uG9otOA/v8GjcOfcQnapNR+3Co9CizCTUtR2F5VMJAPdQz240&#10;Wvw2CfWLjUUjx3E4tOk8omLjMHbHbXwnAPIzg419Ms8GWIbMACFBrOFWLUCoxooZ3Hda0acO7XNV&#10;h5lo5xOYFN34uScXdlx2FVfi0IOaiBUgj83GFmMeCMO5hiGLMk4PMnDN6VQcTqsdP2ZcI6C5ArZ4&#10;+0ftdrqq/POtt5X/aBytuvzSPoAkYb5fvob2yDjfr5R/o72a8JJd6b5INarLBvdelcNwHr5Jym+w&#10;wcyJZq36oM3BtbKJTekuow2eVugzU0HKTD+NPPSne2Qtyv9D553IKcCx9PhjxMbEYvO8I6hXdAwa&#10;OoxDy7KTlLITAJZN2YdLJz2SAIA/a1pyAmoWGoHpAzfLRg/FoTueKNx/L77p6GL49ywRMhgbAbPq&#10;y69oIJDJCsJmAqLtBUw58lwbS2787FMLA4Stjg3E/OstVdaGAdzsqiBUe47pwUkZZwZ4GGlQHdYH&#10;GOz3ZKIC4kUcfJ45O/+gq8w/z/J3dv7St2DRV9EZFPxoHX4ZtPfSJWDQb64ovzcj/sYfUmaFdeY8&#10;5XbP/dri5/P0W1Nu33iDpRB5nRboG4nme4/oVt8S2ntb+cgtxVeuu+EmbEccVoG+rOb2/9JuByqM&#10;PgL3N8HwfeWLYe2WC70fjmalJyolN4kJAC4nA4DkQqbQteYsPLz2FO+Co9Bo5ml8KS7Br2LVsxwg&#10;7OmqwI21DJa2GHMwiQai99D60DoFAFpTkcFnYChOKlvjdLZ7srHkBAHZNwZ7IDNClzP0loAATyBK&#10;70zC0SURNqok/B0LpXvqEPUiMW8heJausEZXm3+e5Vmy7KyMBnyw2CegZCHVa51uym+oKD+Dfo8F&#10;KFioYfDhZEZoFdht5vm+BGZdba1KTj/07XMTmainkWiBPja5tDs8V5T5mq78xhs6tahJPWL5f194&#10;EfmFZn9cbn87nNZfR1h0HM7tu4GW5SaKoqdVbkpGAEA20NB+HOrbj8GuFScQLS7BjH338WNnF/wk&#10;AMXgotG1pCemCkLb4YdRZ/0NFSDkeDKj55JWTE1FR9Dp+CjdJTAdWWb0uaQUNXXIzQmb7zSQz9wu&#10;2wKEKih4OOOgoKph6eWoxtallxpkgVCYtbgCTVr8rqvOP/5626RJ0eD8RWJCDG44SUj9OdCzjyh2&#10;eik/+v3s7jsnys+RTgYfSmbElNu//Ox3lUZSh29aNKBTszCaNXJCq/3btCCfEqMNnFao+I2330GJ&#10;CSe03H6WAn2m3P5uFcFnJH/RmJ2oVXgkGhcfjxY65U8tGQGAEvndZqUmqgDh+J5rEeIThDOP/VBs&#10;8H583WGHwbVYIMwSCMgRQCotuKCYQKZqBlSA8DraHZmvnv2HCsL0PzPWDDB7Q5eOY8mfvdXHkn9s&#10;zYC4nuoostUZtxCzipXzK9LLCpAFxOa2gVexkrf/aQaKetk6uiWkF/ij70Pqz+O7Mkr58SFvE+of&#10;KhSOI72MPhQLRVkBP1tsvN1IpY/aZqqiT+vb73h8PJrtPo1GLOfNTG5frGmt1ddRcPCBLAX6KMzt&#10;/6XtdtSdehLPAyLw8u5rFcmvVVDckDIGCp1MLAKAJJmIOuIStK88Fe5nH8A3PAZtF5xTWYKslhET&#10;7HjfjuPdVCcjC52MnpWRmIqoWu3fic4MzmZyLDnLtruLK6GNJS+kRrYZ7Q+LJYjDRGwRMtUh/XgA&#10;x4mJqCEiGcwPSMzPWYLV++sq9I+73lWp3iw2f+F0y31VsYQ8FD6cdFN+9Ps5xfcjKv145LapiYeH&#10;Uzhf1A/fVOOrjDdMamGgj9L20DLZkO6yGTMR6GNKTCweZ+8pa5iVQJ9Yz5+6uuJ7sfyT5b0YsT+w&#10;4axYfKHsRceipaESp5TMAYC4BCIMItYtOhqb5x1WwcXFRx8jR5ed+LFL1lwCU82AzcAD+GMlA4Ty&#10;bDIzdYgVhLvPof2xSfJ5cBCp5U1FPHaN5xYuvtEcfl72igUa7RdLRaWgbxZFMMeMp1ckJOw2pIe4&#10;Atz7KitgLOoMjMLF/J+PHPmjrkr/eOv2rFl/8i5Y7Fl0elF/zvWTn4fKQ0m32o/5/pHFEeZhp3Vp&#10;GXwIlohpQOfRR3+guxrQmbm+fab3Op0Yghb79wnVZ1GP5dVujIBzAm+xMUe1QF8Wc/uk3/aD9uPU&#10;I19hMCGY1He9oumM4Juj/KklswBgEgYTa9oMx4j2K+D/1g/XXwai9IjD+Ev7HchjcK2WyK/dOZtw&#10;N36bcVrYUeZmEJrAlx2VdAc0l8z4s0stauqQuHyDznXDzZccS86moqxXEKp4wF57beis0R7WhSw3&#10;sLZpsrCBTuiSmLcgPMv+vkJXp3+85Vmu0kge4W10cybhQ+CBCxZR/8NZz/drM/lt4O9tr1CfRT08&#10;nMJoYxiK3rfPevWmrhfRKJO5fTbxVFt2GVZO+1RazEgR0hMtt79b0e52C8/DJywGt8/dR0dTbt9A&#10;WdOTrAKASRhcbFVhMi4fcUdQVCy6r7iMr9pvR84sugRJAcKRR1Bv401xkQQEVIAwo2fMCkNTgPAQ&#10;OnEsOQOEFrI5Smu3AWh/oh+2362nKj/jshggDA8QEZcyZIG4AgPT2c+sbRGW4M9RYjmM9YIS/KsV&#10;gm2Kxvt06GCvq9Q/znrZocNPfta2QeEGN5YkvwgCFimopVDSKfgJkYcZssRBHrBQ/yzk+02Hb94W&#10;lB8iaM/mkcz27dPnb31wvapXzwzlb6Gs2V01mZd5/azm9r/vvEvl9pe5PUVsdCw2zT0kijsqRW4/&#10;M/KxAMC/2bi4M+oUGYmVk/cgNjIaa88+V8FMthlnBQQoDBAW6LsPlRddzEKA8LHKwrTnWHIOGzlt&#10;WYsxhaPb6ApOvtQOL9+VUi5ilmoGmJV6aIeQURmkBsXgBXewhx8rBM0wZLoJCQwIlvztsK5W/zjr&#10;fckyi9npZHRjSujjyM2ref7pWP8wpvzGCPV/kjXqz9w+e8V38vDNE/1VC6lW0We8EVKKfvjmcVGQ&#10;PcfUBrM80HdX5faZ7uKATi23b7zp0xMtt78dFcYcwe23wfB56YNh7ZYpyt+stOWUP7V8LACYpDld&#10;ArmWgc0XweuZFzw8Q1Fp3FF1zbz2zAIBX88iKAJJ8Qkn0GhHZgKEAhZq6lDqseRGn62RmMaS9xb3&#10;qpoqA4/OQoCQTUOhR4oKaxUQMNjTlDCK6hXQZgcY6ogI04KRVrbwbNikhq5af//rZatWBYOsbGNC&#10;0vP9f7JGwG+ClvpZ7EYPiaIe4jGh/irlZ3nxBtGbKP7GswSm8fBN1bdvudVXh2/K5ml7ZIEo8w1F&#10;MY03XVph3TsHdFaafwH5ZUNntYnnF7GG3wqtHsDcfkwszu67LpbXfG4/M5JdAKDJZPUezUuPx6nd&#10;VxEeE4eBAnycOaA6C7MYICRo2gw+iJqrryZrKrJEhKXteCSfwym0Pz5RgXhmx5Kz/HvFzaZJY8mN&#10;9phZYWpQ2KqaKZhOqTD3fki/4vDNJ65pOgFBjhDzdih1zRn4d13F/r7X+2KltiSmd2IKA3+5rVRh&#10;RLqBP1L/RQ7aYI9MUH/OiqO/f+5pFfQ5ZRrQmRnK311cBNkE+3foFiVzTTyNtrvDcTwHdIrVF2tm&#10;uMHTlb34tuNOWIni7Lz+BlGhkVgw2gW1Co9AE+b2ReGMFdFyyV4A0FyCJiXGo1ahEZg/ageiwrTO&#10;wvy9d6s6BeP7zFgUePbcrcaSN3MVYLU4QGgqw76NNodWyOea+bHkdBVNY8k5ZyAzU4fCQ2wR+kBc&#10;Ac4PGJYOw2VAsF7RdFkAB+XGsmW4Zs2muor9/a43jZqXDC5gmxBkcCOa2MjNWqsz19Oj/iFMpfDI&#10;7vuZo/5UfA7oXOPeGDx8U8vtU/ktkb7oypn8x4Ta7j6rU34LA30c1SVWqiYHdA7Sc/sGGzoj+VUs&#10;35dtd6DetBN4ERCOF3deohdz+4Uyzu1nRrIbAEzCa+S19m4wF6/uvcZTv3DUnOSmXILcvbLQXiyS&#10;NJZ89BF1nmFLAdnMVxAeEBdwmM4GqORGn39aoctI19HVo44qIaZbYLTvDEVlBYqlnxVg6ntYCfgX&#10;FoPJmJihzlgjRkDgfdHiHh7A/9VV7e9zvS9aMv1BHzmt4Gdtg9DBgow8XcXooYioqP8eexX1t+RU&#10;GFNu/9Hr3zD6QmfwUIlO4gNa+mGr3P7J3mh7cKW2cTJB+bVgFQd0nlWblUMxjDZyepKvz15VYvt9&#10;px2YzL595vbXn0Ujx7Eqt9+i7Mdb/eSiAGCyAMCJ7AUASkthKLxm1iUc3nwBUbHxKToLea9GzyAj&#10;YfaEY8l5xmHmm4oeyes5lnyWcu3YsWm0D4ykg7DB5sIiOZb8LceSi5GxKEBI5uojLGBm+g1DNITB&#10;LbWJwoY6I0IWwG5Br3qNu+iq9ve33tStK9a/SKJ568+0XwEENRKrnt5wTw74mFEc4V7yuoCMHrSt&#10;1u4ZUEi1fnaVD1Y18SSjcxkJ6/g7uQ0Xy3JA9/UtzO2zok82Yv1Nt1B0FAd0ZrGJR4R9+w6DD+DM&#10;I1+E+gZhYp8PuX0qlJGiZVVaCphULzAMC8a54qLbXVTLN0S1CBu9NqvCv9GEnYVyD9MHbEKE6ix8&#10;j0If2VnIpiK6BaUmn5DPilkWy90zdW7hzvtodWCzCgRrY8mN90Rq0caSD0Kf071wTo0l184t5NwI&#10;432pCwfUXBMWwClC5noFGAPjMNHibBYy1htK9K9W8C5a4oms/9JV7u9rvSvquDchTzrdfqQ4tjzU&#10;Q5TfXLMPa/3JDi4VzfDMfq2JxwbeXg6q5ZOVXWziYaWX0YeYRlSgrzvaiVXQBnRmPrdPa8RTdlnR&#10;ZrRh0xNGvJk3Z99++0UX4Mvc/tkH6Fh1WpZy+5ZI8zITFUXvVns2PG6+REhQGKYM2Kh8d/rwWUkp&#10;ZiT8e11rzsSja8/wNigKjWacVi4BOwuNnktGYqoZKDTkEGqvua6xAUsrCF0+jCXveHyc7hJYfpR5&#10;WzEuPK1o1a2mlo0l5xQhcWFD16V30pC4upwb0MkBftQRM8HzgNxWiCtQRFhAg78/FqD5/kUSg81c&#10;PIUUh1Qn3aKfASURstJBm+uXTq2/qYnnxvOKGJilwzc19G8t1oC15SrYZ7RhDEQ18Yj1KTU56wM6&#10;Tbn9XN12YvnJp4iLjsGG2YdQ9yNy++kKLXLx8QIsIzBj6FYE+ofoI0G1tXv9OTQrPT7b3QEK76WB&#10;/TiRMXBdcRIxcXGYts9DjSljSXOWsgQiKkAojKv8HI4lz9y5hVqA0B1tDy/V3D+R1HvEnJimDo06&#10;3xn3X2tjydNrKlKzA56JKzAmnYCgsACVFvytcLquAFmAl32pRx7w+PuKBby3L7EjXd+fFU/2Yv0V&#10;3ZEHYfQQhov1Jxo+EOqfzmBPjn9mxdb2u/W1wzdPZIbym5p4xogik0aacvuWH77JWXc8T/9jc/uV&#10;xhzVc/veGNZWz+2XStm3n13C1GHLcpNwcPslXeWBxMQEkUT9/4CHd15jQIvFalyYNj8gO12PyWha&#10;SnMJxvdai2DvIOXu2H9MZ6EIjzfn2Qj2Y46rMmuyAaPPLrVwzgBdvUbi8nEsOcu7uS+M94yxqLHk&#10;sp8O3K+lXFCzNQM0ZOFFELJfXIH0OgbHyf7vxulBoivmWIAAQBxjAbXqttBV72+/3jVtahOYv3C0&#10;2XZfuRmt6CeDAZ9OAgwuxRAeah5N4wVtfYTyT7/aFs2ODbY8t8/SUL1WvN2hxeK/Z/7wzWZ77qkZ&#10;d9x4Wcrt996rcvvftN+hJvAyX35273Xx8bMnt59GxPISUKjQQ9otx7OHnrqqU/kTU4r8xxUZEY1l&#10;U/cLE/hETESE7k37KlOVu+MbEYPWC85rLoEwqSwNIhVhlkCNJV+W1XMLLyUbS255UxFdTqYLl95o&#10;jlBfO8SpLIFBvQoDgu+FBbBjkPEAo/1PFiCuAAeJ+qeTFowVffIuVvKmC/B/dBX82y4vh99W0vob&#10;XawSUX4GONSgD3NFP6z4m8Cx3vLwzEz4YUEG+7hZzssmDi1Ka/zhpBYGfDhbrtU+DugU+ie0v6lF&#10;k2oZ6LuHhtvc4TDOTZWqZrWJh6fwWAvddb3+VvXtLxi1Q5RB69vPbkVjEK6B/VjULzYaa+ceRkx0&#10;nFJw0fa0yp9MTOv80Tt6n8HIbA8QEpgaOjgrd2OTXBtLmxcde4QcXXfih6x2FoqYxpKXUmPJM9dU&#10;pNV78NzCDbJfOJY8k01FYowmX24PfzFOrD41DA4ypnWmqDbPwkgHKKpbUFgAGYCZ4iCygBhrW7xr&#10;3ryeroJ/u/W6c+ccfgVsw0LT8/1p/dtlYP1JjY6Yb/ahv//w9W/oc7qn6uCzNNCnBnQKqrc/NhnN&#10;XM9rx3BZGOhjHbo6fHOlPqBTKL/RxstIGOyihas/7SReBkTg+e2X6FV/rp7bz37Kz1x87UKj0KXW&#10;TFw980BXaQOrb0ZMy+utPyb0Wa+ukwFCo7/1MaI6C4WdjOzAzkJ/XH0RgDLDD+Grj+gsVAFCYQMp&#10;x5Jbyga0CsKkseSnxCXIRFMRswRjLnSCz3t7xCt3IBUTYDEbKwTnCwtI55gxxgICK5piAcYFdfHy&#10;/fcOpd10NfzbLa+Sv41Pd9QXmx0cMrD+TPtNF+vvxQeUkv4TSan8j16XQe9TvfRafuMPILVoTTwc&#10;0LlGPlzZBJlo4qH1aMrDN2dwQKeroqdGGy49oSVjbp/BrilCS6Pj4rFv3Wk0dByLBuzbz+bcPllE&#10;Y1FUWu2pg7fA3ydYV2VjRU9fEvRfTcSuNWfQtKQz6hcdY/h3P1bq2I5Cq/KTcOXobQQJG1CdhQKY&#10;Wmdh1lwCumj5BAwqJY0ltxQETFOHbqDt4YXCHDM3lpwgMPZiR1VCzFhVGiYg7m3oVWEBrAswlxZU&#10;LMBRiwWYYQHsEQgWFuDZvM3f7pjxJwsWfOlrU/RtpMEFmkRZ/9bFlG9jeLMUWv+TPMM/5cPiw2Nr&#10;5ut3JdH/TA9R/kEqf5u6UCOlaB8E0buj2wix4Id0Xz8TuX2xGmxJVQM6Wc6bhUBf3l571Sk7DkO0&#10;3H6IKOOk3uvEHx+u5fY/gW/NOELz3yZg/5YLmvLKMlZuy8W07t96hf7NFmmBShUgNL6GrAjrHBo5&#10;srNwFFZM3oOYyCisO/tc6PwulSnJKgiYKggdxh1XZyxYGiBUoqYOPUTL/bvEdZR9x3ShYgNGey6l&#10;8JToqVfaItzXTtUKJN/TKi3IEWJL0xkprmcEAsulHwtgyv196fKbdXX86y/PClW6JuSTizS4OCXM&#10;aRaTByA3ZfZQT0HCkNmO8rCELqWq9+fDC/Auqir7Wlqk/CJ6E0+7o6YBnZkI9Knc/j3Vipq/717k&#10;kg1otLHSE1Nun5S/w+KL8I2IhfvZ+2hf5dPl9k1z+wa1XoqnHm91lf145TcJGQRXRHg0Fk/co6oI&#10;G4kPn90gZuosHNRiMbyfeeGuZwgqjtU6C3lASWY7C5XQJRAWRheOY8mb0yXIZICw2e7z6owHlolr&#10;NQMG+y6VNBMmsPJmM1U6nCZFyJbhW3YIHVrcLAsgAPAofL+cokNm3OsQYQH+BYtFvhs0KJeukn+9&#10;Jfvh37wL21+JNbgwk7DBIZhHeqdX808UPMtTfZI9IBE+NJ7Ms/B6Cy3gZ4EvplV29UerA9vkg9Pa&#10;Qo0/2LTCyDFz+yUmZX1AJ0tcv++yU35/J1aefIrYqBisn3VQBbs0hcleyq+CaQz0FR2NVTMPIlr+&#10;HpeoraEif6yY1plD7gJo09WcQMPr+kipZzcGzcpMwKnd11WmZIiwsW87bEeOjygj1mYx7EaZaafV&#10;2QsfAoQZg4F2iOtdtD64VvaXZQFC1gqwMI3VqSwdTr63KawNCF2ZAQsYW1IdNZ7eKPHEfIXhVaHq&#10;eF0t/3rrfd2GlcLTO9/vF5FCNgjlzHRzVX+0/nMctFr/VNaffv+BB7VUDXanDJVfa+LpeNxZVXhp&#10;gT7LIsBqJr9Qw1prr6OQOnyTxSXGmyg90XL7O8RiHcGdd8HwfemNoW2WfhLKrISBPlHAzjVm4NIJ&#10;D101s8/qmxPT8nzth3E9xaUppJcrZyMbULGM4hNQS+6PmZKokAjsvfkOhfp9XBkxy7TJBjiWvC7H&#10;kmemglDVDDxWZz50PD5KcwkUGzDaj5qoqtQTfVXwOnUTkaoOvG2njrUzN0OQbnNQe3t1Rqahjonw&#10;MBFv2xKv31y69N+6av511nuHUlvogxhdFIXWP6i+0JwMrH/YGeb9Uyo/p/U+fvObnmc1je0yplrq&#10;vH1B5LaHTQM6M5nb330PFeacVZsjq7l9Wibm9ofouf0ze67LRp6Iup+oqq5JCWeleJOdNsHXK0hX&#10;SWOF/VSi/mJCAravFMCV61EBwux2CfTOwh515+DJzed4GxyJprPOqGPMs3pACcU0lvz3+RcyGSDU&#10;m4p23dDHkgvjTKepiPuXfSkMCjIjkOLEYhYHBQkIrEhnZgDdZhEW0PmZGR0WIMJWYd96DZvrqvnp&#10;15uBPX7xtSoSHprqYpKEM/4LiI/CYR5jzAAAI/8zHbUJv8msP3uuKZMutVN9/FrE38wDVlTMST98&#10;k8dLWx7kIfo32HoLDmOOKavwMbl9m757sPvGW2Wp2AuvZvJ/krp6bfAGS3b3bDynlJDLSEH/GmJa&#10;d68/R5/G81XBEf1442vPmvAZNig2Fg0dxmDX8hNqGvG8Qw/1acQ7kTeLNQOmAKGjs5uq8cjsWHJm&#10;lFof2CR7kACQfmchy4Z3edQVV8Ba9niyeADb3G/qx42bywiIAQ1qqh8zbqRrIkwJejmUOq6r56df&#10;3qXLD0rIZz71pwZ9VpGbSyfyr0oij9unifyzpffIwz/0uX3pKz/LN5vvcZMPhOftW4biqm9flP/D&#10;gM6sBfo4k5+pKpXbD9Ry+z3rzVGWOTv79k1iCvSxVPfRnde66v3tlN8kphXGoSXOu1RKjxH97GQD&#10;HEluKiMe22U1Ajz9ce1lIMqOPKzVDGQlS0PRA4QcS15j5VXNJbA4QHhPuQQt9+1R8SkNCIz3Klls&#10;d3EXXrwtpVKDSfudGYFAWzXvkiPvjfREzcoUgPC3EbZt5kQhDg8NtLaN9ezevaCuop9uyWf9f7wK&#10;F7sbbXAhSsQn4UmoId3lpsaluhmT0PpPcUS4p1h/lkjqD4RRf28ve5Xy0yb28gF+8KlMroBJ+Zvt&#10;OS3KT3/f6ANKKyrwIz4/A0Efk9v/UTbNj51cMFWsRkxsHPauOa369mmpPkVuX83jtxuF5dP3Iyoi&#10;WtO4vzLlz0hM69T+m2j7+1SV0jO6n48Vvm/rCpNx8bA7QqLj4LTuuuolyMG8fxbZAM9mICP4bcYZ&#10;dS6B5RWE4hLs0EBAnUmQBAKp92w/FcjmNGrGAlLMt+B5ApdYHWigJ7owiB5Y0w5+P6YTDMxbGO/L&#10;Vpquq+mnW551GlQISy/4J1QloGRhjfqbS/3R+u9PW/XHwN/WO/UVZTJ6iJryc9Krk3xIxy1WfjZ+&#10;8CSeOuKjMwCkKH8WrQZz+45DDuCsntuf0HudskyZmclvseiBPpbknj92V1exv73VNyem9eaFD0Z3&#10;W63YEGcCZCsbkPfiNGIWOy123onosEjsuvZWuWF0x4w+M4tEBQhdYTfiCOpuuqnYgKVThwgCrfZv&#10;VYbJeN8yK+CEDif6weNVWRXjStr3dH+FCTAYzqC4ob5wdmAf/TARpv5S65yICgYWcXz58vTL/6er&#10;6qdZnvYll6dX969Sf+m1/PKAj3HFEfZSrH/QB+XngR3vPIuj1+neKnpq9BC147h6Kp9fO4rL+ANJ&#10;LgzycTT37wsvZP3wTbEsWt/+dnRafAH+kbFwP30f7St/mty+Fugbr3zqiX03wPtdgK5af7/Kn1y4&#10;4uPjsWXpCTQynVaUzeBommvAkupn4n69CoxEwxmnVM1Aro8KEO5Cgb57UXnRBZUatmwsuRYcbHt4&#10;sexP445CxrIY0+LcCjYMpZgoRBZwwnynoKqhYUqwrPmUIPsDoq1s8b5u3Vq6qmb/euns/JWvtZ23&#10;2Vn/9FEKFlSNPWZTfwMEGLY6aJNSTA9AhNZ/+90GepNP2gdI4cNltF+L9Gf8wZDKcax08fFZb+Jh&#10;lJ9z7lkUtPLUM5XbXzfzoIrwN/oE3XKsimMevGmp8di19oxSJi4jRft7FtO6feWpPtOQsZHsDhBO&#10;Rn0GCMX92r3qlLhjsZh54D5+7uKiNRVlsYKQNSDcLyUmuIl1v22hS0DG4I4OHDKimEBaV4C1ATx2&#10;nmXtcf7JWAAPFHlnh5DJjpruGOkNB4a05TkCqXQumfD8Te/iZbbp6pr9y7tytVY854+pB6MLYNli&#10;4B9i2c1Zf077GS7W/17RFP3+TI/4edtjwNnuZk/rYT025/M32XlLJOMxUKRwddbrh28K5c9Kbp/V&#10;Z0w5VRp7DHc8Q+D9whtDW3263L6pOYYltw/cX+oq9I+n/CYxrdDgcMwd46IOEWnsmL0VhHyvpiXH&#10;y3MbDufuaxHkFYhLz/1R2tRUlEVXj7+XU/YNm4rqb9ZdAoN9llxomJrvOarFA8yMIWdwe82txmkm&#10;CdEdDnW1FxZgRndoUEV3/ItweKiB7omECgvwKWwf6jNz5k+6ymbv8rYruT/eXO6fwT8RtjKaDf7x&#10;cM+lYv1J/ZkH1W+e6RG3R9XBc/mNHpqp+qrFvv0W+P1alJ+z5FnOm1XKr3L7HXZgyMYbCFO5/Wuy&#10;4SYo62zJ4ZuZEVoysgkG+pZM2ouIsChddf5xlT+5mNbxPdfRpuKUTxggHI02labgytE7CI6KQ581&#10;V/F1++16gDDrcwasnfajruwD7ZQnoz33QTJyBeje9j3TE17vHVP2CVAnHgkL4LAcc4eLMhhY2xb+&#10;ZoOBVogXA/2uao3Ouspm33rTvscvfla2YeZy/8xTBhQXX8Zs8K+kinSGneOsvw/+D32hKP/CmHK5&#10;ndlhnqy6an90pmrQyIj6N997H7XWXlNKnJXCHgqrzWwEPPbcfKdy+/NGbdcCWp8it19msnb0dpVp&#10;OHvYXVeVfw7FTy6m9eqZN0Z2XqXiG0ztZXeAUGsqGollE3YjOjwK2y+/RoE+u9U5Czxvwejzzki4&#10;j2wGHFAjyVk4ZLTvTMKy4WauF2Xfyl5WAeu0+5mxgOOPaqQpEQ4XVhy6Kp3CIAYDeznowcC0OkiJ&#10;y20Db4fSx3S1zb7lXaZS1/h0DvpUlX9N0gn+ceDHVKH/7+Vmk7X8Mi/6+E0Z9WDoI6V+WJr17yOK&#10;zah/+u289NX4IVn135+l0dxa3/42NJh+Cq8DI/HM/QV61mVuP3tn8iuRzdpEqCsVwbnXWrx/46+r&#10;iLEC/bMIV1xsPDYtOq7Sm0ydZvfI8+alJ6nn2rfRfLy89xov/CNQb+pJFSDMagUhR5IXGX5YjJDW&#10;NGa0/5JkxyN1GIk5FkBDxxHj0WL4UgQDQwUArqTTKkzDKgbWv2Qhs4eK6g1C0d4DBuTTVTd7lred&#10;4zGii9EfVT3L+eWPc6SXmUM+VYTTNW3qjwMVeeiCueAfG3w6HJ2Bxju1hgzDBy7Cmn6m+5jGyezp&#10;u2QL7Nv/sbOLGlYZI5R/7+pTipZruX3jjZZlkfdj6WzjkuOwY9UpJCRovfdGCvPPKKZ16+JjvXgq&#10;+wej8DOrX0yecfFx2L/uLKLlM50uriE/Y9ZxZKVmgDEBDoLlNGijPWgSsoDmrudk/zKblTYWwDF2&#10;3YUdvHpXQmW/kvSBKUEfW4TMEBbA6kADPaKBZWVgum3C4gZ4Va/dX1fdj19P2nTN6VugcESoOQAg&#10;/S8vSDbOjPXnsE91yo8twpOl/hT99yuCSZfbq0EfqR8URaX99u1VvpXRwzYJ/f6ys85oAT+DDy89&#10;YbBI5fYf+yLENxgTezG3r/XtZytFFWGpbK2CI9G38QLcu/FcV4V/HeU3CZkOV3BgGGaPMI1Gy+YW&#10;Y3kvfoYMrE7svRYhPkE4/8QPJYYdzNLUIQYG6Q5UX35Z9ltGrsBDtDsyR7mvRvuabsAxcQMSVXlw&#10;Mp1gMHBfOsNDxcDS0PrnE70zMyxEnSXoWOaUrr4fvzxLl+8Wn17prwBAcGt786W/DP4tcUBYoG2K&#10;4B/R7+W7koKGfdTxzFrq5IOw6Kej2yg1wDO97j76ZSzyUR+Shak+0kCV22+/DZ2WXkRARAxunvJQ&#10;wyrpQxpuqI8Q5Z86OKOu7UgsGr8bYSGRSgH+2Sl/RmJaR3ZeUVOB6hb5BMNRReoIwLSvPAXXT9xF&#10;YGQMeq64ogKEmT289Nfuu9V5BGwdb+pqvB8pNFg0XB+Kg1LubY61W3ijhV4ZmMwNoIHk8eI8U9Bc&#10;l6AaFmJ+fDhLg/0KFovyGu6UR1fhj1vediUOxpmL/jP3b22jHeZh7ox/BjVOpu35TxD0O/W4mnoY&#10;qR8QhejZ9pAp72/8oCn0/R2cj2eC+mu5/V977MKq088Qo3L7B1QU/lMMuqAw8t2u8lScOnBL3/L/&#10;elbfnJjWi8fvMbzjChVwZYAwOz8HlWlhgNB2FFZO2YvYiChsvvgS+Xpph5dmJi7AisGK886lnxp0&#10;YavxNXRyG5asRPiD8ATiwee6qdFhKQ4dFQPJ/gBODDI7N1DcgOBWPEqsgLFOisTnLwLvKn/00FU4&#10;6+vlkCE/+VjbhZgb+qmi/xXlws3Rf1b+OTsi7JVY/1TTfpkLXePeROiQGf//VC+03HtQ0SnDhyxC&#10;619rzTVl+S3J+bLtl337v489invvQ+D13AuDWy35JLl9bmBSUAakxnZfi3cvffWt/ln5jYQrVnz1&#10;9fOPoL7DmE8Sf9FcsBHo33Qh3jx4gye+4ag1+YQKEObuqTFDo32TXHjic8FBB1SRkPkjy++qgTTt&#10;6QacSusG8MBRyv3Xv6kpwsn1QrXHnypmPhtAN2CguAFWooNmGoTiRcQNOKircdbXuwq/t4jJZ774&#10;R838ayMXa47+8ybWCf1PdcIvJ/7wcI/xlzoa+/9C/4meTXddVWhq/JC1ST7FJ7hl2NWXPLc/dNNN&#10;rW9/91U1Q+9TnIbDyDYDfSyF3brsBBLiTYE+7TCOz2IspnX93CN0qzM7KQOTrbUX8tnUk8+mSUln&#10;HN58HlGxcZjoelcNb7U0QMj6Eo6OS48FkLlyOpXpFKrU8iEOkGpiEA3lS3EDxHDSgBrpFQ1uQPki&#10;Zs8SDM1lBe9CxUKez5//o67KWVs+9iU3mR38wb5/q4LanHODvv+wEfJ9/uxS2oGf0X4F4enpgD5n&#10;ehnW/tN3an9sut7jbxz9ZzqGVVr5++7L0PdXffv99mDvTU+V2587cjtqfqLcvrIy8t69Gs7F7atP&#10;9S392epbKqbF48t4jFmtwiOgnZ2QjelCnZ2R+U3ptxGhfiE4/cgXjoMP6AHC9GsGGAwsOvoomrua&#10;j00xG9Bizwl9T6edHsQJwmuFARudL6gmBq01XxPAbEBwS3uzcQB1doA6R7BJ1geFeM2a9Sfvgnbv&#10;IszQf1P0X6v8M2AAQ0siZFJxhL21RXiytl8Ka6HvviqnUiJGZ/oxh9rm0Kp0/X+ib8X5F8z6/qRz&#10;ppn8bBR5HRSFpzdfqAkznyK3TyBhqSuDiPPH7kRocIS+lY03+mdJT/Sx5LIObb+MFuW0qcdGz/2j&#10;RO+47FB1Gm6duQ//iBh0XXYJX8ue+UWovjmXgK4kmQKDz+YmCtF4aXGA4YZFQWS+0660E2NYKGUg&#10;UES5AefNtwmrgrsB4gYUED00kw1IFMPtXbr8el2dM7849y9MUMRc66+K/rcwX/yjBh5uTEv/KUS9&#10;DwHAlA+GQtrUav8u8wAgvhc7/YjCRhV/6rz9Lszt78T0fR7gefu7V51EQ3vNt8zu4hMKA30sdXXb&#10;e13fup+t/seKaT178A5D2rIPYziaZXsF4eSkmQtrZuxHTGQ01p97oVjld51YQZhyb5mEbkD6wcC7&#10;AgJ30eHYJMVoU+/xtm4DMOxcVwR6F0Vk8nFhFLoBb2zVaVmGboCpQ7CM+Q5BrUXY4YmHRxYPEvUq&#10;VXZiorlDPwR1/PLZILS/Mf2nqIomHvOdqvOPQr/H5V49tDTs/Re6dKqvPFjz1X+K/m+5hQL90tJ/&#10;dd6+yu0fVHlf5n/H91yr6B5pX3bX8puo5Kguq/D6ube+ZS1X/tQrxc/173Gl+P6/mHDFRMVizexD&#10;6rgznjacrS6BSPKx5J6PPfHQOxQ1JrrhS1YQGgSYCQCO446n2y1IN6DdUX1+YKp9ztR379O98Naz&#10;eNrzA0ToBoSsszc7OThsfAkENbEz6wbw8JAQazt4d+haRlfpzC1vW8eLMQZvrCRHBoM/WPpL+v/G&#10;LsXUH5OQAay81VQFQlI/GK16agCa7z4nD9C4848PvcaKKymO5mb7Z84e7ODbji5LLyk6d4O5/cqm&#10;CTXZPa1nMhow0Oc4DpsWH0dcnHb+ntEGTiPqlUBEsBcenliBp+c2I8jzsf7dDys2KgLvHlzT/+8z&#10;CHBdOf0AXWrOQu1PUaItUq/oaGEZ43Fs60VExcTB2eU2vu+0Az+nChBy73GcWKPtzAaYcQOEwbY5&#10;tNKwIEgrfe+vpganGBVmEp4idC6daUHsDejtCL88oo9m3HQ1Nvz3asN1lbZ8veo24GfvAkXMN/+w&#10;9j+9qb+CWiFrHQTFUhb/UOjvxArizbnW2tgFYAbgxDA0db0mD9GYXpF2lZt9NoX/r+X2XbH6zHPE&#10;RsdgzfQDqvCGJb3ZSRkp2kCKEehZby5uXXqib82MFFR/kb4S4mMRFx0Ov+fXcHxGI2zu8isOTWgI&#10;j6NrhYaG6a+Jx85hjbBvfAeE+qZzuu/fXLRrSr3Svu7jRN5Rva+/TwimDdqiQECdW5iNbICxHL4n&#10;g8TTB2xCeGAoTtz3RrFB2lHmpgpCU9q5znrGAYxZAAGg9cENAgBpGQBnXrL9/fqLiimnBJlEZQNs&#10;EeosLNucGyASYG++NyBOxNex1BFdrS1f73+v0STaTPovQNCG55YFq7l/5gEg9EwxQ/ofIQAQKaAw&#10;MakEOGWRhKkCsGk6FYBkAI4c9CH+P/v2mduvPE7L7b9/+h6DWi5WdC7b+/Zlo6mCksIjMXvUDlXK&#10;alpGG9YkphUR9AYvL6/FjU09cHp2LRybUg3nlnaB+54Z2OVUHKuafotlDb/Gtn4V8OLqMfU7FzdM&#10;wyTHL7C8ZTHcP+Wqvsdl9Hf+WpLeUq/R/516pX6frIpp7dt8QaVytQBh9sd1WKLcqfp03Dn/EL7h&#10;Mei4+IJimKZzC2lwOGC2+R5jQ6WlArfqAJBynzP43dptAM4/rWKYCaCoA0Q4OtxcMFAMcOAf4gaY&#10;6Q0I44yAgkX9Xs5b95Wu2pat9w5lFiTkMeP/cyBBERuEsFTRaPIPi3/GCv1/LvQ/VfEPRTsqyRZj&#10;LnRGG3kAqR+MNvxjjAAAh38YAAAbf1zvwm7kUfzYaWeK3P7pXdfEOsuG+BS5fRF1kGWFSTi686q+&#10;BS1T/MjAl3h0ZBROzyiGg8N+xN6BP2FPv5zY2TsXtnT6CZs65BIGYIN17fJhTev8WFLvByys/SPu&#10;Hd2KVzfPYG71HzC76o+YUukbHFkwAnEx2swAo7/5SUX9VW35e77C9cPbcGDRWOyZM1xkGNYObYVl&#10;vWphZd862Dq6HY4tGYt7J3Yh6P0r/bc+LHm7tO+fCTGtxx5vMLD1ElXgk/2Az9OXxqGe3ShsmHMI&#10;McIsWT3Kk4YYIKQBqjjvvNlAoAKA/Tv0GEDKfU5pfXwATjyubhYAmD4PPV7UfFGQs7gBHezhx2P4&#10;DNwAGutIKzt4Nmj8h67aGS95pv/mU9j+prnJv2rs9+9ycenV/i8W+k/lT0X/KSx9DPaxw8gLXVQk&#10;NDU1UgDgZh4A6G+xFvtnsfxWQsH233qHSOb2h7NvX6OE2Zvbn6yNpRZKyFLVV0+9tJ0ny2hjmkT9&#10;PCEOb64twYX5dnAb+z2Oj82LI6NtsH+oNXYPtMLOPlbY1r0ANncugA3t82Ntm/xY1SI/VjbNJyCQ&#10;U0AgF86uHI9lLYphTq1cmFkzF8aW+R+s6VcPwd7aOYBGf/tTiGl5PrmDbZN6wblmfgwu9WcMLvm/&#10;2leRoWW+xKjyX2FshW8wttxf4Fzuz5gsoLWwkdzzhC54dGYvfF4+RKwOYKZl9PcsFa6oyBisnHFA&#10;+e9U2OwMEDJobJrWxKpRMsz7XqGoOv44/tRyC8pMP61Ol0q9TykaALgYugAUusAcg28WAFRvgC1C&#10;RokbYNQbQAMs+uZvVdBsVWBivkLwrVzd8onBr7p2zeuTv0h0iJnAAmuQg1oUNQ8AAwQADpg/658p&#10;jyCfYhh+vmuWAICplcprrqL5gvN4FRiBJ8zt15mjuuw+RW6facMGDmOxfv5RVarKZbQRP4h6iVj9&#10;J/DY1Rxnp36P01Py4MQkGxwZY40Dw6yxd5Aofz8rbO9RAFu6iPJ3EOVvmx+rW+bHimb5sKxxXnEF&#10;8mJRnV+xsF4+LGhgjdm1cmNGrV8xRUBg1G//i9kti+Pd49vqbxlfR/YJV1xMNI6smIRRVX7BoJL/&#10;g1GVfsKYqgJIKSQnxtfIiUl/5MLUP36V682NObXzYE7NnJhT5VvMEyazsFE+rOpWCQfmDMbjS0cR&#10;ExWu3p+Lf8no72ckpnXxxD10rjFTUXfm+I0+048RMkueW3jC5TIiY+MwfNMNFBlzFA3FKLEdPc1e&#10;zQgA3Abh0MNaAgApuwKThAZUJHSuI0IHm9G3seIGpJMO5Pmd3g5lzunqnfHyrFi9kTn/X6X/8lqr&#10;McWhYw0uhnP/hjki7LbQf4P8P4UMIMinaKYBgIc61t12W+QWNj/wVjP5XVeeRENRTq1uPJvTQrKB&#10;yCi6156N6+cf6Vssgw2qvybwxWHcWl0MF2b8gHMzrXFqsg2OjbPBoRFW2DvYCq5OVtjRswC2drXC&#10;xo4FhPqL8rfKh5XN82G5KP/ShvmwtH4+LKqXF3Nr/4rZIlSmaaJUk2vkwkRRsGFl/4zxta3w4s5l&#10;9TcNrycbhCvQ6zWW9a6LgY7/Tyn+2GqpFV+Xar9gggAAr5HXOlMHgPl182BJfbkvkSUNc8u/f8Ls&#10;6l9jSpXvsKJjeZxZNQn+bz6uatK0eFwaj02rbar0NPhssyx6gLBWoeGYNWSzChCeex2INnvu4o8t&#10;3K+ZAwD2wWgAYIYBUJgNcCmmjdNPrW8iakZAffNxADUrsJB9UMiiRd/qKp7+8nYoPTMxr5nR3+rI&#10;74LaxBJz6b9pAgCpDv1ILlkBgMYiNTbfRJeDHvAIiULAW384d1vzIbefjZSfQKLNnh+BmcO3IdAv&#10;VN9a6W9M0/K+vRTXl+bCpXm5cH6ODU5Ntcbx8dY4PMoa+4dYYbcov4tQ/63drLCpkyh/e83vX9VC&#10;lL+JUP9GoigN8mGxKD8VZ06dPJhZW5S/pii/KNVEUTBnkbHVcmL4b19j3B/5PhkIcHk9v49pzRyE&#10;6v/JWOmTyTi5piQAqJkbs0T559bW7mOJANrSBsJsGgsDEKCju7OmtQBcrZ8wWVwFMp3Ty50RHR6i&#10;/q7R9VgipsXj05qWHq/mOBp9zh8lunHo8sdM3L3wCIFxCZhw/jmqb7qJBmwSshQA3Abi4INaafsB&#10;kgnrAcLSmRSkjhLv4qC5AAasPVC+F1qgCDwbNKmgq3j6y5f5fzP03/8nawRVEeU2G/2X769n+i/t&#10;jZhEcwFMAGAuCzBWAUDTnR7qgVL5Z119jbCERFw57I62lT7d6TM8/75luUk4tP2SvpUs2Iz66zyv&#10;TsSNpT/g6qK8uDjPBmemW+PERGscHU3qb4U9AwtgZ1/x+4X6bxbqv759Aayh398yH1Y0FcXXlZ/W&#10;ckFdUQ5RfirRdFGmKbr1H1/jF2VpqXCjq+QUv/srxQTePdEODzG8viwIl9/bZ5jSuCiGlP5SlPvX&#10;NAo/RtyB0VVyYHTln0WEGVT9GROr/4Ipcp3TBbAUAMg9LJR7ofVfKm7N8iZ5Fdjxvun6bO5shRUC&#10;CHP/yIGZFb7Exp5V4P30jvr7ciWG15aRmNaDO6/g1GLxJwkQKvfQgecejMZGBgijYrDvhb/sV3fU&#10;3uqux6oIADsNswCUVsIADjyonWYwSAphLO2VHULGm0kHMg4wuLjZ48PI5DnPw6dilWG6iptf70f2&#10;+97HqkhwesM/g+n/j091EbqoscZuxuk/kxAAggUARlzIGABqbrmDZjtv4+S7YESFRWLpeFel+Cy+&#10;yVbKLx8mz9/jRhnWfhmeP7Q85669JgFvLw3GrWXfifXPj0vzrXFGqP+JSdY4NtYGB4dr1H9Xf/H7&#10;hfpv6VpAqH9+rKPf3yo/Vup+/xJREFL/haT+ojizRYFI/elPU/lpXceJgtHX1hQwJ4aV/1kp6PTm&#10;xRHk+06/HuNrtVS4osJDsaDz7xhS6n9TKD//5oiK32NYhW8wqnIOAaR8mFSrMCbUKojxwkYIAJOq&#10;fo+pNb7H7Fo5MU/uYxEBQICNrg0BYHULLeaxQZ7B1m4F4NLbShiBuDx18mFelW+xtKm1yn5wGV2f&#10;RaLDckR4NJZN2adKfVnym92uYrPSWss3j4P3fPIezyNi0OfIQ1QXo9UoOwBAGLOaEZDOGYLsDWBZ&#10;sLmqwPjcBeFTotxeXc3NL89qNcuH5C9sXP+vs4KQXub9/1CO/vIQhpBs9FdqSQkARi5Ab7Q/Ploe&#10;4FUMOfEM72Pi8dz9Jfo1nq8oP4c+Zrdf18B+rMgYrJlzGDHRsWrjGG6qVKK9Lh7vLg6A+8pvcXNF&#10;AVxeaI3zs8XvnyLU31mo/0hr7CP1HyB+f2/x+2XDbyT1p99P6k+/X5SC1lGj/vkwv05ejfpT+cWS&#10;TqmhU/9kyk+hYo6o+DMGl/lBUfTl/esjLjZavy7ja85ITHRmz7wRyuc3/S3KsArfYeTvP2Jhi4rY&#10;5dQHbuNm4vTEFTg5cT0Oj12HXcOWYmO/6VjWuS/mNa+D2fUKY55Q/MV1c8i95dEYgDCdVS01ACAI&#10;bhUwdJHnsmegNdbLM1lcNx8W/PGjuEL58PbeRXUtRtdpmXxoKjp39A46VpuhajgM98FHCPdjPVWL&#10;MBEndlxGVEIClri/wx+b76PpHhd0TScGoAFAOjEACtOBe8yPCgtzLoGgunaKoafRWxH2BXgVcXyC&#10;06f/Q1d14+VdtuKgeHP1/8z/29po6Qij/D8P/ZzhiHAvueBkR36nlowAoK1bF7Q8PBQbH7xDTHwi&#10;9q4+rR8xNSZbfX0KK/pYTdal1ixcPXNf3yqWKz/X+ytDcHf1t3BfXQBXl9jgwhxrnJ5mDbcJNnrK&#10;T5RfNrcLqX93K5XyW99e/F895UeFSKL+jPjr1J/WnzSa1H+Sov6a359cISnjquXCoNLfY8hvP2BQ&#10;if/GwcXj1HXxCo2uOyPhenHnijCL7zD695/V3xgtln5o+W+wpEUFXJ0yAy9W7cPTlUdwb9F+XJu9&#10;B+en7xa244pDzq5wHbMH20buw7rBrljaeyXmtxuEBY0rCrPJieWNcgjbEQAQ1kMAZAxkmwDiTgLA&#10;ICthStZY01oDwYW1fsTqtsUQ5KUdkmJ0rZaKafl4BmJ8n/WqipNTmbM3dsRzCxkgHIHZQ7aqAOFF&#10;72h0POSCFsc7pNnnFIsBgC71taLmjxJ3LongjqwHSKavyYRjwvytbeO8eg8ooqu68fIuVnw7jxgy&#10;ehPSCw4hCB1XKu0FUFissE78/2BhAEY3oYtWB1DMEABaHO0Mp3Mj8DDiIQLlw+KATgZbsj/Qp31Y&#10;TBdNkw/L3ydY3yKZU37vm87wWPct7qwtgOvLrHFpnjXOit9/Uvz+YyrlJ36/bOxdSSk/K+X3Kuov&#10;VnAllZ9R/wZC/0n9RfnnifVPo/x/CPXX/X4jGVkpB/o5fIsR5X/EsHJf4+FlN3V9RteenpjWqgFN&#10;xK34s2IYI3//CSMq/YjDQ3vAf+M++G44gmcrdsNj0S7cmueCyzNdcHaqC45P2IEDY7dj58ht2DJ0&#10;G9YO3IZl/V0wv89uzOi2DTPajMOCphWxulkOrGudW8U/NgkYsg5il4AjU6NkS4dEVjQVl0gYwMI/&#10;vsae0U2REJ+JPot0RFuJ6tg1Hr/2KQKEpuxRNzEqHhcfIyghBLNuL0CzI53Q4URvdU5gpgHAVBZs&#10;Lg7AKUFsD84vumrQHsyCoFgrW3j+UbuVruoGC/g370LFbqdbANSgqNn6f3YthR0rpvUyG92ELqkB&#10;oIv4Qu1P9EJzUf5F91cgTP67duwR2qnDNz9NRZ9WOjoRB7Zc0DdFZjaX9no/j4V4sPF73F2XHzdW&#10;iPIvsMa5WUz5CfVPkfKzxo5eVorqKr9fpfwKaCk/Rf0Z9NOi/vPq6n5/7WR+P5U/FfVPLmQAo37P&#10;Aafi34mIb172a8xqXVp8+MxH07keXz+NofIeY8XXp/KPqvwzrk8dgxhXN/ht2Iu3q3bh6fJd8Fic&#10;HgBsxdoB27C031bM77VZAGArxndxxeh2mzGlRW9xfWywucMvKhC6vWd+FRvhszo4QsBzso2AZgF5&#10;LnmwSgByYc2vcGvvMnVtRtecWTGt+zfFrWy68NMFCO2FtdqPxtb5bqqC8KDnUbR3643Wxz80BrEQ&#10;6EAGWQAlrAcQVh2yyMH4FGFm5ET8HcR45zCOAyTkLQjv8lVm6tqedr0e2ieHT/4iocwbpnkDQRC/&#10;nFYI7lTMuABI5f/F/3e3Q1hwyuEGqcWUBSAAsBmi5bGu8jD64qzvedm0MVgx6YAquW2ozpHL5oBN&#10;Ka2ia1j75XiWiUBfcqEFCXq+A4+2/AyPDXlxa5U1riwSv1+ov5bys/mQ8hO/X6X8hPpv6mT1gfqL&#10;8q+g8idL+S1IkfLL/cHvJ/U3o/zJZWDJ79Hb9hthAD9jcIn/wdGVU7R7438G95FaTGvjyPYYUurP&#10;GFP5Fwyv8D2uz3cGDp1E8OY98BUG4LPhEN6sO4Knq47g/tJDuLngEC7NPij3vh8HxQXYOXJ7WgDo&#10;uhkTOm/GyPZbMLCVK4Y2n41l7crApdsv2CEA4CoAsE8A4PBIG+U6nZ1hg42dWBMhLlKTX7C2Q2GE&#10;+mZj5aP8xxUeGoXFE/eoAh+taSx7A8tN9cDy8HYr4fU0EC9jXmDYJWc0E2PHPW9RENAkYlhDXezN&#10;lgVTLwOrFDEbCFSnBjmWMX9q0NvqtaqYHQDCAqD8NuYP/2D+f6IAwBvz+X+TmBjAsPOd0eBwV4y7&#10;PhVece/x8o43+jdlE8/wT4LILBHlYREbFx1DVKQWKOMy3CBmhCs20hdPdzuI9f8F7muscW2JNS7O&#10;Fb9fqP/xiTbJUn6s9hMLx1JfU7WfKL+q9hPLRoprSvktFOVXKb86uRX1nyqWPz2/P7WQBQwr95MC&#10;gP4O32FkxR8w7o+88Hv3Ql2z0b2kFi7vl48wRsCGVn9wmb/gyMTuwK3rwIHjiNxxBG+Wb8H1ibNw&#10;qP9AbO/YGRtbtxU6317urSe293LG7qEr4TrGFdtHMQawMwUATBQAGN1+I4a23ojezVzQu/EqLOlQ&#10;Fbv75BSgFMAcaq1iJm4TNDA9Os4Ky8UVYLxgSd2vcWGdHtuQSzW6/qyIaV066aGmAtElbG6wfz5W&#10;yDiZWj7l6o7oxEisebQRLY92QZOjfbE/EwAQdr6Y2UyAmhbclNOCjQEgnAVBRYu/vbFixf/oKp9y&#10;eZWp0Nd8AFD8/2KFtD9kVADEi1rsKMovAGBQ/59cCAAB3tYYeKYNNjzfjZiEaBxYd1kNaeSwxuzu&#10;6qJPxkBfV/HJ7l1/Dj/vIEwesBGvnmrDO4w2hnnh6+Px6lRHuK/8GTeWW6mU39mZNkJdTSk/a436&#10;9xfqnyzlp0p9k6X8VFpMlJ/VfkyVpUn5Kb8/Y+VXIgAwpnJOUf5v0dvuGwwlCyj5J9WgY1rG96OL&#10;bhGPr56OQcIehpX7Bss6VQCe3Ubc2VO4PXkCNrWuiymVC2JEqR8wpPhXIn/B0OJfYojjXzDM/kuM&#10;KvotJhTPi1nVqmBpKyes7rsKywftwYI+u9IAQL/mG9Cl0XZ0a7QOq7pVwYFBuVSJ9NEx8hwn0ZWy&#10;wZWF4iZ0kefVQp5bi1zY2Fn2j3/2pDlNIu+kvvp4BiDALwST+m9UDLFJSU4dyr59mDzmNG/ELkQE&#10;ReNq0HVxgYdhx91KQKAFABAkzJpnBpjpC2BtTnBXB9Wpa1QQFCzf87ayjfcbOtRGV/mUy8u+xEr6&#10;Cal/kaICgOmM/6b/H7LDPt38vyZyEz6/INC3Il5Hu8PfMwKT+2zSo7LZH+jTyjZHYOawbeKaRKhI&#10;f+sKU9BAmMD7135Z2kxcntem49qiH1TK79xs8Vun2OC4s1B/PeXHUl+mtpKq/fSU3we/X4R+vwDA&#10;fFF+lssy5ZdU7af8fsuof3IZVu5HDCr1Pfo7fotRlX6Ec+38CPR6o67Z6F5MwhUfF4P5nSpjqFj+&#10;cQJAL/avxp2VczD/Dwf53rcYUvZrFRMgQ1ClwMlFrpU1ChN+/xnjS3+D8fZfY1KJAphZszHmdpiF&#10;mT12YWJXF4wSABiiAGAjujfeiE6NdqB/s2XY3r8EjozMjaMCoEyfMo16Y7k8z9FWApha3GRFw69x&#10;e99ida1G95AV0d4MGN11laoVYAr4wLZLyhgx60Qab7S3siqmAGGPunNx/8preMUHwf3dAET5/iy6&#10;wThAOgF0f3EB3tsidJqjmreZRg+TxoXbmA0ERlrZwqtWvbq6yqdcfkUczrBxIPUvUlQAsD4LgMwA&#10;ABnAGePxX5rwxqwR6p0TseG95Kn74orbU6FdMxQqfqrGDbYGH999XXWLrZi2H7WLjFQfbNtKU7II&#10;AOpX8Pr8OFyc82NSyu+40NYjQv2Z8tsjfr/W5fch5ad1+YnyJ0/5CQAw5Ufl16r9GPXPpfx+Ve2X&#10;CeUfRxFFZDaAvjsBYESFHIoFnNo4T10zr934nrSbev3gpor2j6r0PRa2KoF1bf/A0Pz/ixGFv1LF&#10;P0rRU/1dTTSwYn/CFLmH6bVzC5vJjZlVfsHUUl9jsuPPmFq1Dia3mYvRnXZhSJstSQDQVaSbgMDE&#10;9uMFPAvAzbkATgsA8LleX24t7MpKMSdmTda0+An7RtdEQpzldRoZiWmN67EOFXMOVHMH373yxYvH&#10;ngJMi5T/zlFhRvsryyLMgr0r7GHZvug0EuOikRi/CKE+wgJ88ui6YqBDZNZBAgLm5gPogcCA9AKB&#10;+QrBq1rNEbrKf1gezs7/62Nj+zbc4JcUneD8//byh80FAIWShN1jADDVResS6pNbfUXiRkSGx2Hp&#10;5KOqMouBl09RmVXTZrh8mMvgKUr+4tH7pGgvP0ymFDm8M0sAoH4DuO/aCudn/oKzM6zhNkn8/rHW&#10;ivonT/lt1lN+qbv8TMrPlF9Sqa9O/en3TxDlZ8pPWVpDhUsro1id97u8Xr4SCIaX+0nVBowQKr+g&#10;cxVl3bkM70mE6+TGucIe/hsTauWEc9mfMcLmK4yz/xnjiv6EYWV+TBcAnAkAAlxMW06v9StmyX3N&#10;E9dmEe+T///b15hWQu6tVkdxATahb8sdSQDQq+l6ODXfirX9W+HUxF8VoF6ca4Pry2xwZ60NtvXQ&#10;AHRDh3wCpr/C9+lNdb1G95FZMa3xvTeolCCFtSE0GtG60WBAmkNgspOdagFCVhAOx/COa/HyKQfL&#10;XENEYFUxkr+IrpgJpDMQuDudOYHjSiCwkvnzAjjjw7tE2Q262n9Y/r16FfItUDiOfkKaX2QAMI8N&#10;QvqaqQDkAJCJjgh/IxeY7OhvTQrJDeVAZFB9ucH7eHg7AE5C+T5N6oXTXceiXtFRWDf/CKKjYrB/&#10;y8Wk2IKpevBjAIArKvgNriy2E+XPJ9Rf/H6h/sxdM4+t/P5eerVfUspPr/ZL6vKj359P5fvn1Mmt&#10;p/xyJSv1peJbrvzjq/+KfmV+RjeHH+T3TSW7OVV14Ojfc2BExR/w6p42V9DcPXGtHtgEI8v/BZOq&#10;yTU4/KQr/4+YIF9XNrZNB5C0TMVEuX4yGMYxZhMARBjfWNYov2oAWlw7J2aX+QqTK5bFoMYL0LXp&#10;TnTTAWBgi42Y3nk+jo4vhrMz2UehMYAHW4RVDWPTUD7lSq1p8S1u752vrtfoXjIrpmUCAO4hk9s4&#10;a/h2hIVEqBmEPNbtU/aetCo/BUd3PZQrCUZc1FDRmVyiOwVEUrEBFQhMZ1y46gzk6cEGeizCHh9f&#10;h9IXdbX/sN6Xq1grMr+ZDEBOK/gVshG/o7hxBSDzkgscEO6fPADIC88vN5IHCTET5cYi4Lr+5icr&#10;vqDQlehUYwbcrzxBcEAoJvXfpIAmdRFR05LjPwoA3t5YidOTv0+Z8mO1nynlJ8q/uXN+sVZaw4vW&#10;5af197PgRyv1zaf5/SrlpxX8GJX6WiITRPHaFPoW7Yp8lwQAZAEsER79+y/KDXBbO1Ndu7l7Cg3w&#10;xtSGhTC+qih8uRwYW1SUv9hPGFHwa1wc1QohmwZjQtVfMKqywbUJYDBbQQAjkHFmAdOZLGdmelMF&#10;O8Xt4XNYLbK42veYUc4aTvWmoHOTXQIA6zC45RpM6rABO4e3xYXZv6qaipsrbfBouxVOTCqgGMBm&#10;AYD1bX7C8Rkt1DVzGd1PZsS0xvderwegtT1i8tW71JqJuzdeqAChqiC00fZTdsYGtACh1n06e9R+&#10;BAfRxXEV/bEX5vyrrk+6iAsQ7mGHEFYDGgUCWRHY1l6d2JVGj0VUJqCIvafXxo1/0lVfWz5lyvdL&#10;MJcB4ATgEmLJzU0AJh3ZZJ+s/7+w8vXD/cvIjbjB5300Jvb7RCfxyHuZEHv64C3y8MJw4/xjdKg6&#10;XR6oILZBbCGrDEB7bTzcN9XHyUm/aKW+rPaj3z/Q+kOXH6f7CPVXyt8yn6r201J+WrXfgrr5hPrr&#10;1X4c8JFE/UnfMwcAzqzUE6WsmeMrdCkmypvEALSmHcrQ0l9i46gO6vq5jO7rydWTGFPxG0wW9jFO&#10;fHZnsfrDbb7Gni5VgdNLgKNzsK5NMQwpz46/VNchAMCMBQGAYEZQIwAwvrFY7tcEAMx+rGkjz6Zj&#10;Aaxs8DNmV8wLp7oT0b3ZDgUAkzuswYaBk3B+VmFcXVQAt1bZ4LGLuANzCmBd23xqcMqWLnmwvY/s&#10;Rb/X6rpT30tmxbTG9VynBf1S7RVVzFNsDDYtPqaKefZuOi/KaipLz/5sFQ1Wz3oL4H6ZGaqXiA5p&#10;pbsEeqEQU+w8L2CSGOOhqfSQwknBvRzhz0nBBoFAlgT7WNnGeY4cWVBXfW352pdemF4GILCy/GEj&#10;/19ENSgcMXUAMtD3C2LCuskNeOPiidfoWH2WFugzuOmPFbIJjnDmjD5S/tWzDyWLLRj/TtYYgNZU&#10;Eup1F2en58fJiQVwTPf7Sf1ZyaYN+KDymwZ8MOUnyq+ovwj94aSUX27MFOVX1F9ERf0zqfyUiaLw&#10;XR1+ROXv/oL+pX9W7kDq1wwt/ResG9FWXT9X6nvjOrNhNkaX/TMmVpTrKPYzRhX+FotrFEHUvulI&#10;cFsEnF0NjxltMLT8d2mmALFKUfn/ci0EgFlyb4xtEAAIeLx3PgO6QQoA5PmwMGp9ixyYUzk/nBrO&#10;xIBWWzGl4wqs7b8EZ6ZXw7UleVSNxdOd1riykAVUfLYawG5s9z0en1qvrjv1vWRWTIsAkJwBJJcP&#10;XaLL8f6tvzqkpE/j+ZobWyb73VgVIHQch82LLyIuLhqImytMQNwBn7wfKgIXiDtuVBGoRoSZbw0O&#10;FACItLbD+7oNa+mqry1vW8fD5o4AZwYgqIGd+QwAjwa/UhRhwbnlIgvJp7IWUZFxWDHDTR7qaNWC&#10;ma2UScQ0o21gqyV488IHr555q75vrVsw/Q/lYxjAq4uLcXzM9zgh1v/oaBtVvbabpb69NeqvDfig&#10;z6ql/JYl7/Jjys9U7Sd+Mq0/I+aa5Tev+M5C52nZx4s4J1Nw5+q5xPr/gjq/fIVawgD4b1L/5L9L&#10;IQPYNKaTun6u1PfEtW1Me4wr/xUmlMqBcXbi/9t9j2eL+gKnliDm2CLEnVmHhMNzsLZVEQwu/2Oy&#10;908ZANSGgGgAwDgHQU9rAc6nGp9UME+eD3siXPpaY1PrnzGzuiOGtFiOSR3XYm2/5TgzpQNuLMuN&#10;O+us8GwXC6100Oim91N0/hluMxolXX/y+8msmFZ6AGASFvM0LzsRJ/ffVIVkSybtQZ0iIz5JgLCZ&#10;7FEGCEd2WS/7myPTLiMioLIyruEhwrA3OBhXBKpMQEkEOHBUuLEbEJ+/MHxq1Oylq/4XXzgD/+5d&#10;2PF2lFEA0JQBaCP+iHOqP0YZTlCQi/HIiciwOnKhd/H4XhAGtVqulPFTBPpo3dUxTrMPK6t/aMdl&#10;NC1lKiIy/r3kkhUGoF4ncnNTawGAHNg3TBS+Vz4V9U8a7MkBHybqL77uCtn0SaW+uvJTMebUFYos&#10;/54kCt3L8Ud0d/hBFInWP6XiUmjRR/6eE52Kfo/mBb5FD0e+Vkv7TRCF62D3A8p/9Sd0tP0Bk0T5&#10;Uv8+hWW9Oyb3SbqH1PfFw0cWt/9NrP93mODwM0YK9Xft8DtwcgFij4mcWI7YM2JxL23B+6XdMV6u&#10;dUSlHPr76zMAdf+fqUw1AkzuM7n/z+YeZkIIAByBRmvOYOnewTbY1OoHTK1THxM7rcea/ktxbtJg&#10;3FxujbvrC+D5bgKAlWqfZtcgy4ZdeufH9p454fNYG9iS/H4yK6alAUD6fSfKVxd3k776nFEuCA+L&#10;xEW3e2j7+5RPFiDk+7apOBVu+3hoTCBiIwciNCQXQveLG8ThO6n1USSMR4aVN18STKbvU7n6bF39&#10;v/jipZPTVz4FiviFGbxYAYBICM8AMMoADC2O4PFFkBDCMs1w8ZHc1dBErdnG+KY+RujXd6w6Azcv&#10;PkZoUDimDtys/H8ttmCZT5ZVAIgK9caZmcVxZFReUYKfMKPOL0L/rbUBH6lSflq1n2z+5F1+ovTz&#10;BQgmieXu6fATaovlbpTnG4z63dhy0+oPLJsDVb/7H/zx05foJMo+pLymePzZAPlZ5W//jPq/foMD&#10;A/6Q7+XW8vWp3mdIyf/F3nkj1D3wVlLfF6f0zqiTG5PLie9f9EdMlGvzXDUYiScWCQAsRuzJ1QIA&#10;GxB3eacwgmVwH1sHwyr+KMAk16IHAE0AoDIAwgA0AOD9awDAKccKAOT5qBkAYs05BGSPPL8Dwwtg&#10;TdMcmNFiKFY7rcaFSc64vcIe9zbmw4s9VuICCFPopIGsi4CGSrN2/wGXVvVQ18+V/J4yI6ZlCQCY&#10;xOSrd6szBw9uvVCdpON66EfPlZogr8nOCsLJ+oGzIzBv7AFRfgYIdyD0nAOCnYooa59aJ1UmoJat&#10;2RmB8XkKMhOwU1f/L77w6tq1iG/+wvHBBi9WgYQC4teb6QEIGVgQMWeWw9c/DlMG7cy0MloipPxN&#10;Smjn77FUMyggDO6Xn6BTdb2IKNXrM5KsAoDf8/Pi9+fG1p55Vcnt1Fq/qM2YotpP7/LT/H7Z/KL8&#10;TIUtEJkrANBLlIt0vcLXf0ZL6+8U9SeVNymrNm3nJ2X5B5b9GZW+/i9MqFsOMxvaqhgB3QG6AaOr&#10;5EKdnH9Bmf/9Lxwb3gyvl/YSqyzWW8CEikmGYHpPju0+sW6Wugej+7p/Zh8m//4NJpXOgZEFv8b2&#10;VmWB4/MQe3QhYt3E+p9ej9hzmxUAxF3bC+yZgIvD/9BAoPLPyoUxBQCZ0mRqk2yHrCf5DMBVrfJh&#10;a+eC2NG9EDZ2yaOYE4Onh0fZ4OCQ3FjauARW91mAi5Om4v7K33B/c1683GuFi3M1BrC9p8a22Di0&#10;2yk/dg/Ig4BX7uoeUt+XpWJaY7qvMQwCmhPlq6shMqOxdRm7/WJVi3FDx7HyPhxQa/x7WRXWJjCI&#10;3rvhQty97iu2VgzgjFoIHWKXRifZExDUpKhZAFCpQPvSl3T1FwCoXqsKhwYapQDVgAFboRtGQ0BG&#10;OMr37RH/7h7G9t+J6vmHKnQ0uoGPEVL7JiXHYde6s4iJicWGBVoRkRZbyDzQZBUAXl3egENDf8Lq&#10;9nkUAIyt9KMKZrHgJ+WAj3xqsOcSUn8OthDlny/SscgPKPfl/6LaD18J7RdLW5PKrFlsFa0v/wOG&#10;V/gBi1sVx5iqv6Lmj/+Nzf1bIerUGsxoUFAUWyx0NS0O0DjfX1D6T/+Jjd1rA2cW49qUNuhf+htM&#10;qZUXM+tbadZZB4BBAgCntxm303KdXTcdE8t+iYnF5XeKfIv7M7oI/RfLL9Y/7uQqxJ7diLgL2xB7&#10;ZRfibh5C7IXtwLZBuOHcQIHXyN9/UOXLnFs4Xe6J48sJeCoAqABADwC2pv+fDxdHVcLxwSWwpWdu&#10;1fZ7SG8Bdun5C1Z36IxLU+bh8aoqeLA1twAAOywFYDsL9e+lFVkx3aoCr31+wJW1DDZrK/W9WSKm&#10;lVkAMAm7/WiYRnZeBe93gbh95Sl61vtw/Hy2Tq4SYUaivgDPhQteSDy1CCH9C6TUSYqzAEA6h4WE&#10;57KCb9ESr99cuvTfCgC8Hcq2jctXOM0LKcwnBpQojLDRQjVSpwBF+SMmlEfw8wfoWn+xUJXxhhed&#10;VTGd1tq3ySI8cNdOlrlz7SlqWA/TqZbx72UkWQWAh0dmYt+AH7C6XR4MdPxOqPX3WNUmr1j/D9T/&#10;w2BPLQfOFt9FDfOjq933KPnf/xcdbPNidkN7TBZFoUWnUg8u+50o/o9Y0rYU7q0YggcrBqNlgT9h&#10;97COwMtLeOSyQMDhe8UWGAhsmu9LVPjL/4NL/ybAuZXAxY1yXX/I+3yLp4t748mc9opFjBGWwMpA&#10;9vbfv3BE3UPqe+LaNa4DJv/2FZzFxZhfqQDCd05A/DFa/6WIO7UWcbT+l3Yg7uoexF0/gLjbJxAj&#10;38fWgXi7sKNY9qIYU/EHTKj6M5Y1LYRF9fNjVo0cWgygYfIhoPmEJeWBS49C8FzQCrcnVxVlzoe9&#10;w/OrDsBTk/NiY3tHXHCeimera+HR9tzKBTg8hi6W0H+x/ruceKAKMy9st84vX3PC58k5dR/J781S&#10;Ma0x3dYqy220XyyRGlbDMKKTfBayQgLDMWeki2KnpO/ZGQDne/1hPQKLZ54Ebu1AyABh58l1ksJU&#10;YE8H+FGHDQCA5314WxcN83N2zqEAwKtStRHx5saAMwVorgloqB2i59bH28cv0abyzI9SyuSiBfqc&#10;lZVnrzZ7tuMTYxEXH41T+28ZxxcEbS1lH1kFgHt7J2J33x+wpn1eDC7+HQYICMysnRObOhbQqv3E&#10;7+d0Hw72pPWbX/tXuHYrhQGlc6L4//s/GFOjBI4Ob4SJohyDRSmHlvsek2sXwLa+NfBw+RDEHRcr&#10;fXMXNvWpC5dBLYFHZ4R23MHOka20AR1Vc6J+rv+HpgV+wqUZvYFLG5EgVjn+/CZcndwST5b1A06v&#10;APZPxrYupTG4nFYJOEYYg48+cz/1PcVERWB1l3KYVvZ7jC74DXZ3qAS4zUPMUQb/VqjgX9yFrYr+&#10;x17bj7gbhxB36xgS7p1HtJv8rS0DEbNpAC6PrY+FDa2woEEB3J7YFIf7VsQSAYC54iYtaZRbywDo&#10;/v+GjnlwdJADYtf1hvfCFrgwXp6Lc36cmZ0f+4b8CrdBXfFyfSM8dsmNJzvF4g/UpwYp66+lXVl4&#10;dWC4NfYN/hkXlzZCQkLW+gNMKzMAYLTP2Gru1HwxIiIiERWtHXRy1PUaWpWfhLpFsjcextmDU4bv&#10;Q+KjUwgZLOx8hLjnyfWSrjqnAxUwbgpiLYCvjV2i7/DhDgoAvO1LLzJXA+DPFGANW+MagMGFEb+6&#10;A+7feoHGJSdkW9MEhzbySO8zhzT/Liw8FO/evUN8QjSO7LyWIuLa8rfJihbVLTpaBXH4MwJRej5Y&#10;VgHg/sFZYr2+x9oOAgAlvseg4t9jVFlhBEJtOeVWK/Wl9c+H2X/kFCUoj/Udyomf/n+wpktteG8a&#10;KezBASvaOsgmro1b83ohYPdM4eAbgMvbkXB9PyKvH4P76glIFKqNF+4IurAPE2vlQ98SX6JZga8w&#10;vcnv8Nslv3PDFfHXDyqrHH9xqzCBVSJrxW9fJDtvLt4v74VxVX/B0N++xoIuVRAXm7YXgMv3xQMs&#10;EF99etkcCgBujG8t9H+hAMAiJJ5ZJ9e1Tay/yJXdmvW/eRjx7m6Iu3sacfcvIub0BkRvGQRsH4yw&#10;DU64NLouLo+ug/jtw/F+cVecdKqA9S2tsaRJLqxo+StYz68qJbvnxtUJAjYb+yNmVVe8W1AP7nOK&#10;4/wcAYeBlfBibQM835MHd9dxijIj/1qtBen/vsEsvrLGwRHa7IWDQ3/Aq6sb1f0kvz9LxLQIAPXS&#10;BQD6/ONUX4Dab7Ypx9TRYLHfJDwsAj6+PvD31/bW62feGN5xpZYRo4HMBjbA6xjSeQNiXtxCGN1w&#10;SnK9pKs+rAQCCotOG8wI5DkBEdZF8b5Ro5oKAHwKO+xmZDD1CykMJAQ3Mu4CDBlog8SdQ3HpzFPt&#10;4X2E/88HyQfKIOK4Xuvg9cZfHl8i/Pz88P79eyXxiTECAFdTAABr/yc5bcLFs89w+fwLLJt5FM3K&#10;jFfxAXOByCzHAK7vxbZuPwkDyKPo/2ABgAEO32Ju3V/VBNvZNX/FcqH/C8Tyr21eGDcnt0BH2xw4&#10;PrKN0PQ1iBZfOvzEGiRe3CYKvEes/UEk3jqCOPcTiL93DvEPLiHO4zxw9wQSHl5C4rOb2D68JXoU&#10;/R9Ma1IWtxYOF4UUZb9FK3xcFPIQEm7uh9+B5bg4vp8Aw1zEn1iG2ENzgINTsbNHOfQu+n9xaImz&#10;un7eRep7un9yJ+ZU/Q7Ty/yCKYz+rxggDGAB4tyWwM9lDl5vmI64izsQf22vWH8BnFtHEX/7JOLu&#10;nELcvbOIf3gFsVf3I8p1kjCB/sC2wYjc6ISI9X2RKC4ETq9E8Np+8JhYD0f7l8DWLtbY0CkPNvfI&#10;jW39fsXT2XWQsLYX4ld2RfyKDrg7paxiVFemlsbrgwVUN+DWLvT9rdVoNQ5Z4aSlg8OscWgU5y/w&#10;zIVfcXpGcUSGaGc2Jr/HjMS0RnVZLYptBgBkX9cpMhIDWy/DQdfbuHb5NXZvvqIGiKiyYHnNBwAI&#10;h5+/L7y8vODl7YXYuCgB3zhsXHBUFHeMfoKVwd/IhHCuQPeGSxD04hEiJlYQZbdPqZuqFkAAoLj5&#10;WoC4/EXgWaZCGw0AihY/Y+4gEMYAglsVM+wCDJEPBMdn4IDrnRRKmXkRK150DBqXcMb2lafUBxMd&#10;G6U9RBFvb28dAMgAPgAAp7q2qzIDAd4CFp4XgcfHgFg/3L71Dm0rT9MPiUz797IKACHez+HSt5D4&#10;srkxtNQPGCQugBODgeV/xOQqv2COAMAy3frfm9xULFk93JnTU6i60OjzGo1OECWKpxK5H0f8HbGi&#10;VHwPEflK5ee/Y+Vr4uNrCL6wW2huU9xdOhyJ57cAtw/J75xUvxdPALhxWOQA7oqCv1g/TfzyNcpv&#10;jz0sAHBkJp4t7IpBwgBuLxsq/stRJLDtNOl+1S3h1LKxmFv5G0wt+RMWVcqPMBdnJBybjzgBkndb&#10;ZuDsyB54smYaEgg68vfihf5rAHBGrvmsds0CAnH3LyHmwg5E75uJ6G0jELW2p/p3/JObSJB7xdl1&#10;iNs9EYGreuL1wuZwn1IVbsNtcXyUGJ4lLRC3sjMSlrfD88l/YHnTX7GqSR5RcCvsFfrP4B+brFTw&#10;b7BQ/2FWKnDI9utjzjx4paCAwPfw2DdEuylZqT8/c2Jao7oSAIyDgGSk85z3IioqCvC5A3jsB+K9&#10;sHnZ6aQsVGoA4J417dvgkCD1N26cf4RutWer4TSM6qf+O5YKQadtlVl4J6539Jy64ooXTaObqhag&#10;nPlaAB4U4l299kAFAL6FHW9zbniaF8r3tDmADgg1iAGEOFnJ5l6DDSsvZykdR6HbwEM9+zScj3s3&#10;tPFVgUGB8uA0xU/+IFMDAK38wHarESOKGbu6C6KXtkPkhr6A/23cue2JJgIoJoROLlkFAJYDH5nS&#10;CKua/4ThZX5Q1n+QHgsYKoxAneNXMxd2dCqOiHX9ELRRFE988rjT6xB7nmk0F6HstKSiyCZFuvtB&#10;kZTcv4DYBxcFBC4gWiwrWQI8TiOBICE/i78rVvf2qSQAiLmyF/FXdgHXdiJeXIlYN2EAR+Yh7sA0&#10;RLmMxpyGNni8Qij6iUWI932RBACmtWtoEyyo8QMmO/6A9Q3s5femIu7IfPU+uLQZuO6KiNNy7df2&#10;aQDgLtdNEEpz3ZcR9+g64h5eRazcV8z5bYhyW6kB3MPLwm4uI1HuIeqcC+5M6gWPcW0RtX0kgtb2&#10;QPDKTohe2QUx63oiUJ7btu6FsK5NHhX4Y40FqT8HrJisP31/NmDR+h8bb41Tk6xxekoBnJycE/7P&#10;M3eYiGkZAQCNBy3/xAHb5LnFIeHMUkQt64joBc2BK2tw9viDpHiUOQAw7V26BUACAv3DMGPYNi1A&#10;KJY8K2yAOtOk9CQ8dH+OuBVtxBUvkkY36bKr+YDmagHE5feuVFU7MdjH2u6duTkAjCSG9GQbcGoA&#10;KK4ikLizB4tnnpAHlblAB313VeAgPtWCca4IC4lUD5kPzGT1Uz5ELx0ArqQEgLZCrT2fIm59b8Ss&#10;FVndXaxPDyDyFbauuaRcitR/m6CQWQCgcN09sBQrm3yDsRV+gpP9dxoAOBAAftD6+wUAnk5vjkTX&#10;saJIc7UqOgEAjQHsEkXar/nRVGBaciq0bv015b+EWPGtldAloHUV5aG/rV4jShcr9DvhlvjhN48g&#10;9toBJN7YJ+xgr7gZwhLINo4uQMy+acC+idjduyI8psj1HJyJuDce6h5M9xIR5IfV7RyxuG5OTHL8&#10;Hq5tywlzmKUAJPrYEkQcW6liDbgn1l8FAAkAct0EIAEAKnfSdZuuWZhA7AO5ZgGDWAEDE0DwHhPk&#10;a9jVo3i7dwOeb12KiPM7kXhFgOv0WsSw4EjcjpjD83BgYElsYtOPKL+W99esP8uu2XhF3//IGB62&#10;qp29wAlCZ2YICEz9BdfXVENcNHvrLftcTcsIALg/O1SfKQodjsTLa0X52yN6XR/ErOgsALAWZ47e&#10;B4fO0EVgOXDfJgsQHhqu/P/U+5d7+r3Xe0RGagHCwy5XVDwgKwVzDELySLLrl54hYUtfccULpdJN&#10;vRiotvkDQ9WEYMcya7548+bNf/vmK2R8FBgjiPkEAPoJAKQuAhohADCkEBIfncSkYXtRjw/C4GLN&#10;CZW4tSjhqQO35HEkKpqUnPKnFgUACdE4uusDA+BD79VkCcI8XyKe0eg1vRAjvmf06q6I2z8BkRFh&#10;6NN0iXIFkv/trDAACleY3zts7lIEU6t8j75Fv8ZAx28VAAwv9aOKAWxrWwyxm5wQKwoYoyypUPIk&#10;ANgJuB8Wi34SiXdJow0AIEmRPkiS8itF0gCAgbh4AYDEu8cQcXY79nRtjqnFi8DNqQ0ST8nf3D8d&#10;2DsJt6a0wOspDRErbCD+9YezA7neP7qJRQ1yYXnjPJhU/Hsc7l4NODYbCccXIHDfPCxvUx8jKpTE&#10;nVVT5ZoFcAQAEvh3hQGQuRgDQEohazEBAEEj8Z5YaA+ReycQf/2AVltwYRvizqxHzImlSDy2EGfG&#10;VsXGTrmSqv7Ya0Hrz1FrPGKNY9c4gIXWn/MDz0yzxrmZNrgwtyDOTvsaL8/p05DlNlN/hqnFtLQY&#10;QEoAqCVW+sCu20L7byJyhbAUYZfR3F/yb7jvwCFX9xR7sW/TBQgzAwAmIRvwk58nCht49cQbQ9ot&#10;0wOEEzPFBuoIcJw8+hDY7yyG2CalboooAGhczOyR4WpCsG3xXV94bVuXxzd/ocgQgxcpALCWNx8k&#10;AJCmCKg4QocVRczTKxjefasKbhhdaHLhDdL68oZHd1uDd6/8EJcQi/uPn+L5i1fw9fExfGgUEwM4&#10;uutDFoAzBNtVmwXv56/F4o4SAOihfUgb+yJKaCVenYHbwQdCt7TXmySrDIDCdXnTFMys/CeMKCMg&#10;YPcVehT6M4YJAEyvngNXR1QHxPrH7JsullQYACn5aS0GkHBjLzxdl8NtZB+82bNG/H0qP2m0rkhC&#10;+42UiN9PDgAKONxPIOG2G4LPuAjoNELP//ff6PDFF2gncm5oe6H8C8TnngDflT0RNL8Nol2Ekby5&#10;m8IFeHR2LxbW/k4V6Uwt/QNO9autAYC4C76ucwTgCqOUvF+9L7/Ek+2LgQcEnuPKBdFcF9N1nze8&#10;borp5wQLPLwAvLgmyn9aBTDpVsSKW8Qqw1jGL44vAY4vxo0ZjbCxc06x/gU06z+Q6T4t9cdzAxj5&#10;55Frya3/uZkFcHXZb7i61A5XFuVBuK92ylPqzy+1mNbIzivVnEjTHiG77NNUKH9oMGL3jBHLz73V&#10;TwOA5R2Bp8ewZfWlDzEACwHAx8cbnp6euPvgMYJCQ1Rh29o5RxT4aIbKssK22qIDrtvcAbfZyhVP&#10;oZsiCgBamZ8QHPOrFbyLlTj6xfvBg0v65CuUEGQUA2AlkW1BUXRR9jRFQA4IG1MKEa884NRmjXpg&#10;RhdqEkbkGWVt5DgWW5cK+sfHIyA4EO4eD3Hr3gO8fP0m0wDARqMmpSbg4Z1X8iBmIXpVtw8AIP5k&#10;rOsYRMrf6NVkcYrryyoDoHBFhATi5sLeeLdhBB6uGIrFTUuhr+2XmFkzJ97OEwu8Z4IAwNSUAHBh&#10;K+Kv7sY7AQDvgxsQcVkUgIpsCQDoVpTC16sgIDMHt48j8ORW3Jg9Ck5fCRv54Sd0+uI/MC5PDsQe&#10;EMov1xG1wQnhS8Vv3TMFcV5sKPkAALcPrMGiWt+oCsYZFX7E2QF1FQDg3HKsaFMb5b74d7TOmw/l&#10;BQQm/FFJAQADeioGkSwIqMTgutW1y88SHl2C3/n9WN+3K1b2aI+gs7sVA1DxkEtpAeDRovbY3DWX&#10;sv6a719Ai/zT9xfrT9+fx62fmKQdvX52JoeIFsCVJfZ4sK8TLs8VFnBam4bMW039GSYX00oNAFTs&#10;/TtFwd6cF+vfGVGbRPllXykAoHF5dw3zJhySvajHADIBAHQF7ggA3LxzHy/f8ayDRFw7+xCd/5ip&#10;AoSWZNMYmNy06opYozWGAKCOCusgAMA0oIFuR7EWwM7x/BdejZrWCcpXSOUGU79IDQKxL4gwPa2Q&#10;4g8Ms0fkxIoIev4I3RssVhNNjC6UQp9FDTqoPxd3rz1XN/z81RvcvPsAt+VBuN9/hBfy/5kFAAp9&#10;sHMnhApd3yhWv0sSAERv7Cf/31U+qMtw2XQtRSzgYxlAYniAKMk64PRy8bvXIk6o68zahTGtWg4E&#10;ruqB+N3jELN3ivizBADNBYi9sEXFABJviQtwz00syCXgpVjDB7SOJkVKnwFo2QK6ABoAxN04Ajw7&#10;h3PjnNBKlHRlq1Z4fOEiZpYrA//1IxG/T9ygtX0QvrKHKuyJD/6QJuO6vnOB+P/fqDLmudV/wpn+&#10;ZACzVBnw0FJFUfn//Bce37qBHXPnocWP3yHq4l7gjvxdlQXQwIssRrt2AlXq69bAIfHJFfie3Ydu&#10;hQvCQa5zQEkHAcB9SLh5QKswPLsJcadWqzhA4tGFeLuqF7b1zItd/QuI719A8/2Z9qPvP9pGnbrE&#10;dmwOD1XWf5Z2JNvFOTnx7ORI3NtRHXc3OiAuWjvuLfVnmFxMKzkAMDjXscZsBPr4I/7AZESv7YUo&#10;2U+aC9AHMet6Id77CUZ025jEfC0HAB+883yvGIACATF+9x49QXRcFAJ8QzBt0BZxPdhP46ziZKY9&#10;m1rqCKtdNve0uCI7jasBx5VESDcHjcUb6DYnA/kWcrj9xduKNdqHCwAE5DagCgSAkoUQRvqfGgCG&#10;FkPUjBriRz5G++pzVLNO6osk5VejjoqMxNzRLqp7LyImAncfPlZWnw+AQgB4/vJ1lgCA9H7L6oui&#10;UMcRtaIjYhQAiPJv7C8fXE8kHp+N92/80LriVKX4/J2PZQDxPs815T6+SAWucHkj3Bf2x8TKP8Nv&#10;ZXfE7xIXQAeAmOMEAAEJPQuQyBjAXTfcWzkTl6YLtbwpYPDkcrr+tEmRFOVOAgCxxOKT48EJ3Jg1&#10;Eu1FsXr96c944/EA0WEBCHcZjxi5jojVPRG5eQhiL21HYnxcChfAfd8yLK3/DTZ0zIclDXLArY+4&#10;L0dmqAlAU6r/puj/zZPaGYPbxo9C+JkdwgCOyd92ExAQGp86E6Bff3LGQsHLm1jaoRUqyPs1/TkH&#10;yshX1+G95dqPI+4i/f+NAqKrVPNRwuF58Ns4SE1XcumbFzv7/SoMIK8CgOTW/6RY/9NTrZT15wTh&#10;y/OtBAR+weODXeB5fQ5uLv0GYd5X1bWn/gyTi2klBwBa/2Wz5L797iFqTXfZT04fAECUP27ncAS+&#10;eYvOteapxjf+TmYA4O07T9y5r+190/6nPnj5+crnk4iDWy+h+W8TxLiljEkkFwYPZzofRuK9A6oe&#10;h0H5FPrJcuDejmbLgcMEAHxsij754l3FaoMj0ikDDvitsBYATA0AQ+wQPb8BXt1/jlaVZiQpV3Ih&#10;PWpVYRLc9txQD9lTbl5Zfblh082bHsDTF6/UwzF6aJT0GMC0EXuA93cQvaZrEgDwQ4sWEIhaJxst&#10;8Bmmj9yjMg78nY9hANwy8YHvxVotVMUy0funCz0cogph1rQriZdz2yKRALB7MmIPzpHXLRF6uxpx&#10;5zYh4fouBJ3YgjUNaqLbf/4X2ooiLPi9PKLchVo/1IqANDEpkSbx8r34ex/8f1pgphFVUO7mQUSd&#10;3445ZRzRVN5vRpVq8vpT8iyGynUNQ8TOsYjaP0vo/5Mk5adw3T+2EfvG1seBcbWwsvkPONKrEhIP&#10;zUTiyUW4NWsAKv7nf6JtYY56DwW8HyHmEpuBtAxGfHIASBYLSC0MAuLBRfQvXgwNv/sRns+eYnL7&#10;ThhTsSTgcUQAYKtqNWbZcczR+Yg/OAthW4djdz/Sfjucn1IVJ5xLYN/QfGL9rcT6C/Wn7z9ZrP90&#10;K2X9L86zwuWFVri6MDc8XGoj5N053F6TA0EvZF/ISvH5pRJtJWJkJwLAWMVW6S7eu/1OpfqikwBA&#10;DMom2VtrugEn5uDRnddoLO6nqfo1MwDw5u27NDpAuXn3Ph69eIkE+e/5w/cY1Hqpmm7NKdem/W4S&#10;NshNGLQb8WIAQoaIjqYuB2bWrl9xFcQ3Kgfm8X8CAK++8K5aY0aYkfWnsA+gUhHDGgDmHmOXtcaz&#10;e6/QvOyUD4M/GOiTB2PqkHr7wlcUNw4Pnz5Xyp/6pil8GI+fvcgSAKhgTfNliPR+hbitAwSle8vG&#10;JwgIAGxyQuRqcQPuueLcqScqcsrf+RgGwC2TEB2JmNOi1G6LxboORej81ohb1R2XR9bCgxmtgF2j&#10;Ee06ATEHZyqgiD25UtHc+KsueLRmOvb16YAB33yLzqKwbUTOOIu/+vqWKEw6iqQU7UxSAJAVeXHX&#10;DyL2yh4kXt+N8GNrcNG5FzxmEPRGChsajMhVgxBz5zDivJ+mUH4K1xv3k/A4ugZXN47GmlZf4YjT&#10;b4jby+zFIuWLX585ALMbVsXLA+uFLghdp8/O8uObR/QYBEFAdwUEBDTRmIoScQ8SRPDsCkZXrYDK&#10;Anq+b98iKioaJxZMQYI8D8WMhCHRVYo5Mhdx+6chbNsw3F/cDmHy/BJPrVRdiXeXNMOBUXk06z+R&#10;Kb8P1p/VglcWc3BIHtzbVkkY0Ds82lVG3NOd6j6T33dq0VYiRnRcoQCAZbYD2wobCRKQ3zZY9tMH&#10;YxLNOIC4mbi9A26HPFLsQ0sBgCz31eu3hgBAYUyMPwsOC1HDblbNPIj6+lSt5FkCxtNG9d6G2GeX&#10;VTDebD+AOiQkrX6rfoCCdp5f+FavuyE0V4E0L1DykwBANTN9AIMKI35NZzxwf4kmpSYqJFQ90nJh&#10;LM/duEisRFw8AkKC1E1RjG6YQgbw8Mkz+Bg8MJMoAFBpwJQAQLBpWX4KXj15i8TDU4T2d9fomgkA&#10;1vcWX9gZwT6+6FJ7rvLvPooBUOR3Ym7sR9yxBYh0GYuwRe0RsawzfOe1w9sl3RC3fRhiXJ0Rc2C6&#10;bGq9qYY99azme+yGvT3bossX/4F5tWqjy3/8X6yoXU1o8g3Nx1cgoAEBlUn7t54tEOVPYABOKHis&#10;KCFr82Ovumr0/tJW4OIGJO6bhai1AgDL+iNi/SgkxGpnIMplp7gHrvCA9/AUF+ONuBMbO3yLw+LW&#10;RWwdqfoLog8ICByZB9wQ2i/sJZapuqvsB2AdA0uRj6lrUSXBOhNQotKaH4TXTAC4sXoOKvzbv2Ng&#10;jVqIj5Fren4ZsXzfsxuFIYnCsQ7g0GxhThOV+5R4djUSTq9CHAOD8vOwAzNE+QuJWGmR/+naiUwc&#10;H87Tma4ttcb1ZbnwYFd11Rj08mR7hHtnPDFIWwIAOgNgEG7b2suCjheU8YiSPaQBgLAAAYCoVZ3l&#10;Zxexcs7JFNklFgKxDsASAHjx6rXogzEAUAgAZAOv3mnHoF05ef/D7As9QKj6AbpsRMxLd4SPdETo&#10;cIN+gCEl4F9Q2H1OYwDws7Hz+8K7Wu0DITmNAYBFBIF/2BkCQMigQkjc1Bs3Lz1Vp/iSATDQ1r3u&#10;HNy+zM6zRDx/zUDffRXoM7pRkxAAmAo0emAm8RIAiBMAOOZ6PYnKm4S+0rmTj2SzbkL06s4aXeMH&#10;JhIpH2DU2l48yxsLJh1SwZPsAIC4N/dU0UrMwdkIE+UPX9IREcu7IXrrMESzJkGot8oEmAKBp9aI&#10;tWM57z4sqFBaLP+/4fpOF9zcfwBLa1ZF4kPNyitRgbVkiiRKpSy/rvy0wKorT6XRdiLmuFDV3fMQ&#10;tXkSojaMRSQBYFEPRB5Yoq5VidF9iIT4vUFcTASOTqoG174/w399f8RumYDIZYNkswuQ7ZPrPyPg&#10;dUGouuoINLEAugICAswGCACouoDkQleF4CDXnCBMAw+Flq+dg039OiPwvLCWa7sUICpgVPR/AWLE&#10;nYreK66TsI+YAzPFvZohz24x4k8sR6iA6cmJtnCbWACnpqW2/jbqePYbS3/Ei+NioWX5P1orQBOS&#10;7r1TtEUAWKEGzDKr9OSBp5qxwEwS948CgA2UPuJi9kK8zzM9APjBR1cA0FgAICQsfQDw9cEzcXfT&#10;AwCTMC7g8fgJYuKi4e8VjClO+hF6JcYrxtGv9WpEvriH8LGlVVYuhY7qDUH+RdgQlBYAgjQACPrC&#10;6/caZ4PNMAC/nwsgqJYAgEEjUOjAgkjcMRCXzjxBTUFNotPsETsQHBiGyJhI3EsV6EtPiHgej57C&#10;y0t8JIOHRmGBkDkA4N9et1io5qtziEoGAPzwFACIH8fCjUtnn6qYAesHPhYA4kVpYsQyxclmjdg0&#10;WLGA8CWdECX+a9RmAYAdIxGzZ5KyarHHFuluwEbg7n64dmmO5kL9RxawRmRkFF6fEoW6IT49lUZX&#10;IGVJKaJgKuAmfn/CbVJ/vQeAlpiW+vBKRG0TZdk6DdGbJyoAiFotvv/8roiW30n3/uRnCQnx6jVv&#10;3Q/CpffXeL64OeI3jpXf74vI2b3kvYaLYhIENiBOmEbsFVcBHr0x6MYRRJ/bLtexT753CLF0TXTF&#10;jyVY8ZrpKtyUaxbQwv1TwCMBhCui/AQUAgut/3HSfwFTAczoPZMRvt4JYYs7IGxpR8TI88OZNfB2&#10;GS7+fz7x/a2S+f4frP/NlSJLv4evxzp1P/Gx4RkqP4VL/qUYQA2r4RjSUYAj8B1itgoAbuqv7R8F&#10;AuJeruuFhL1j4fvqHdpXm6V6UdIAgAUxgCfPXyqjZ6QLqcX9vpYm9wnwl+tNwN5NF9C09HjUtBFj&#10;23gpQp57IGJ8ubQAwJjd8JLwtzMGAE4H9rO2C/vC87fK7kEGPgKFDCCorjEAMPKI3cNxdN9d1BMk&#10;ZIUe13u5QaY2zPk4yeWeWH2PJ09x99ET3H34RNF8c3GA9ACAfdxjem9Bgu8TRAvlj97wAQCiNots&#10;6CsfnDNCvH3EDZinurI+CgAo8nux908rC89of9jyLsIEuqh8u7IY24aKGzAesWLFNDeA9QDrZPML&#10;SB5bi9mlHNDpP/4DJ2dPpTOuWVMG90SU5TSJUnxRGgba5DWqJ19vA2ZWIWr3AkRtEcu5ZbIAn7NO&#10;/wcIfR2I+BDfjO9P/Vy9DNe29MSlCXaI2zQGkYvlPRaQ8gqj2S5W+egSYTBC2VU/g7gC7A0QpY4+&#10;uwVhO4QxHF2urj1eQIosRQnB6uZRea24Kmc3CVMRZT+yXFjTYnExaPHnqPZlZfFJ/wUAoraNQtjC&#10;dopRhS3tjFhhWDizDvdXNMfRcb+K76/l/S/MsUny/a8vt8GtFblxb7M9YsK1VCeX4f2mEu11CRje&#10;YQUq5x6MrWvFbRD6H7Wmh+wdeQYiJjcganU34NJK3Lj8XE3lST4XIDMA8Ojpc7P6QT3QJOX3GT97&#10;8uKlfF4JeOrxDn0azUfT8tPg9+Q+IiZVFGtfLKWOEgBGCAAUSw8AbCO/8HYs/YL/k/oFFAUA9c0A&#10;wAAbxLqMwP27nnh89y3iEYeHzxjou5/iws3J7fsshHiAazfv47q7MAW5YeZHswIApEQdasyB/1tP&#10;xO8Zq+q1+aFpACAfoAjzt/B7gLnjDyr0zA4AiA8NQLT4qCobQMrK6j8BA/796M2DEL1zjPJn2Z4b&#10;I5tcDdc8vYEJeMRe3AFP12UIPblFFEUoPTsEGV0XxaGlp6hqPwGB2Cv7EHloMcLFEsdc3KlKaBNu&#10;7kX8ZbHIJ9YK6MwTJRXruXWC/F3ev9zv6dVJym14/amEKzoiAJeXVkfgqk6IXT9aNvxQ2fhjEL2L&#10;RU0CYiqdKZb70g65hr2AB6/3KGJNgUEquxK5nyQ5LFR/q2IR0dsmIXLNKEStGCZuyihEX3BBzMlV&#10;Qv/F+u+fJoxpMiI2DFLWP3xxe0QIE4gX5hR5ZK4ovr3Q//ya70/rP9dk/UX5xfrfWPot3t+aq+7D&#10;6P7Mifb6BHWOJIPEj++/Q+K5ZcqQmPYO95ECAAYAn7th+7ormj+ebA9aDgDeePD4mQIAKvmD588+&#10;6IX8P43i/afP8OjFCzx69RKPKS9fqNfeYhxN9CYkIgzhoZHYsPQ03j8QAJhc2RgARgoAmDkoNEB0&#10;3reAbcwXvrZF/fg/qV+ghADQ0HgWQNSA/IjZrk2aDQwJzjDQl1x4g+cu3ELPRnPRsvxkzJ+8U272&#10;BV6/fWe2FiA9AGBrJYMiNwWZcWkVotkQlBoA1vYU+u2Kcycfq+7DNhUmfxwAUOR3Y+4c16ruxMLH&#10;HVuI6Ku7EEUWwHbYHSOEBUyQn5MFaB12ppoARsBx5wASb+5XVj32yl75KookYKAUiVF+soK7J1QF&#10;Xty59ULBtwL3jsl9HELIgeWIcpP3YgegKAlz6DGHZgngTBJGMBix7z40/lgqXIHvb+HFmqaI2ywK&#10;um28gJgA2AFxYwTA4kjXxZLz2oN2L8Wj8YOQcOsA8ESo/QNxNx6dVl8ZnyAoxHKACBnLuc0CjnPk&#10;MxmHyCWDEDFPqPWKIYg+tlKUnw1AApDiLikAWNNX3Kl2CBN3ijEAnF2P5+u74LBY/1PTtMKfC7Nt&#10;cHm+teb7Ly8oyv8DHu2po2g/l9G9mRPt9Qno33wRejddirig94jdMVyAVNs3HwBAWKW4APB9iIkD&#10;XdIcb2cJANC95T5m4Q8NIHXh2NHLuCt+Pr93695DjOu/DoPbL8PYXmsw0WkDJg/eiCUzXDXAUL/3&#10;SBj2fbz29FTXjjBfRE+oiDBmApLrqABAiEiAY3oAUDjhC1/rQv4BqX5oEsUAGqcEgLCRxRE3qhge&#10;OTnCbe0cvPTy1yl/WkU3J/efEQDc0VweXA2rEZgydJMg3Qu8fP02SwBAYfR265rLwItTQlu16K0J&#10;ABiUixZ/LuHQZAR5+aJd1VloIaCRHQAQHxki1natFsA6OEf8R0/EeMg1LO8oFnkwYlKxANYFxOxf&#10;JDR4mWx+sX5HVsvvrRQrvgxRB0TBBAi0qTtHEXNpL843rY9bvTrBd5v4e0c3Imjvctx16oI9TO9s&#10;moGEC+u196USiRWN3jpUgGEJEhMSdAZgcN3pCFfQ81MI2dgLsTvHCS2fLsDCegb5GyqbIT721R3w&#10;2zQbW7/9CWfq1cSzOaPxeslk3BvcC7cHdEcc74HKf1VAjTEDYQwxx+Uet01G5NIh4loIAIhrESVs&#10;JXbfTMQIQEa7jFENTBFbRiBUXIAol/FIOLUakXJfZ5T1z4czDP7NyCe+vwDAQitl/a8v+QV3NhRD&#10;ZMAjde1G95SeaL+TgF4N5mHlPAExzyuIIoPbMiglAKzvi/hdoxAkitelznyVTUq+/ywCANnbnu+1&#10;KkBafrfjV9Hm98k4eeI6nr55ieu37qF9lWmoU3g0GohbW99urBon1lDcDbfj1/BQWIFJhxgXePDs&#10;Fd6+e4vb4xshepgtIpkNSAYADAQGlDAHANbwzVdIACCPTbBZAPjZCsFNPgAA/0D0KAdcGFoTQ3t1&#10;xMx5C3D/yXO5oCdJF2aJkAFcvnoXHarNQJ1CozBhwAY8FJrD6GhWAYCIPN5pOxIZB1jXG5GC2B8A&#10;QOi4WMWYzU5i4p5g+og9whjGZh4A1GtTvV6+Fx8RhNjHFxH3Xiu2IShEbhH6LNehsYDxCiCUe7BV&#10;fPVNk+XrdERtnyUbXb63az6iXRfJV3ETzu9QAb74GweECRyEW8Xy2Pgff8aOHL9it5U1dubJh81/&#10;/h77CxZChPjScadWaAE0sgxXZ0RtHYI4n7Tz/ywWdQdApMdhuc4BisGo92bGgyxAQCDh/AZEHF6B&#10;A4WLwPXLH7H/2xzY+cMvWP/vf8LZen8g8TYDlLvEVXBB3EVxU1jsw3r/Y+L/7xSg3Oys3JWY3UL7&#10;CZy7J4jvL8+Lz+moPAcV/ec0obV4uKIFjo4V6z+lAM5OzYMba2vi8oKCyvpfXfQz3NcUQYinAL8s&#10;7foNPqN0hIt9KQNaL8HNK8IgL4tLxRhSKgBgTADnl+POjVcq65V6oIelAKCqAB88whNR+HkTXVA1&#10;9xCM67MWT16+xNXr99CxetqiOsa4Nqw4on4nuR7de/QM56/ewNChg7BtYCMEC+WP5SE9SQBQUlXy&#10;GgGAavXPVzDxC/lHZLoA0FQDgLhR9vAfWRqbBjdHf6f+6NO7B+bPmakAgEGL5BeWkTDwd93dA13r&#10;zFEAMKrHatwXRHz83HwxUEYAwDhAp5pzEej5XsUBIsXnN32Ayh8XxWCVIB7sx+mjD9DAYUzmAICv&#10;Sy7q+2JlKfL/XKbvc8W4iwIt66A2UozLaI3iymaP2iSbf5Ns+K1TBABmCgDMRtTOuRoQHFkFtgxz&#10;wAf7Bkj13y2bDJfvfsGZHHlwM0deXP0lH/Z/kwPn61UXRVyjpc8OCvUX+hwtCht1Y2+y68uacPEk&#10;xKgLmxSTUlWN4uawUCf2KGMZKxB/cQOu1qyK+9/kwkvZTHe+y4XDNoUQsn85Eq+zxXeLSnuS/see&#10;2SiyTtjDauUGqYGjwipUgHT3RLH+oxEln1c0+xX4mhOi/GfWImD3OJX3PzE+N9ycf8DTk1Px6KAT&#10;Ls7OiUtzf4D7hjII9dKqTNU9pxaDe0stXBHhUZg3YQ9C379GrKt8VsLcaDCYzTEBQCQDgOL/u2y4&#10;Kmwz7f5jWq6PAEAo04ABxgBA48amt7sPH6nUeJ8m81XtAQvTzpy5ies3PdCu8ocxYyahcZs5ZpsA&#10;wKsUenT/yQucv3wFQwc5oVe/fpg1oCOeDK+kdDV8VPEMAcA/nw2+8MtlHZ0eAIQ2tUX8BAd4DK+M&#10;qQM7o4/TAAwZ0A8DenfHrOlTcO/xM/MA8JBRTSKV+Dh6cOPh8+fqRkhnejddgDoFR2NIh2Xq56wW&#10;9PbOGgCwQIKRWUZocVmo41otiqsAgNafACAfbMKRGfD39EG3evPw+ilPYLVgo8hr4v3fIubaPsQ8&#10;PCcWPzj9DcafxUYjSqxn1OquWkZA1QVMEZ9afPT1YxG1UfzrLaK0W6YhasdMRB9epvLiagIvi24o&#10;F7eJj70b7q0a4cFfcuBNLmu8Fbn2zS94Or43Es+L9T8o/vneqdqGPbYo1divjxB5j4TYKESJ1Y/e&#10;JCAmAKNiGcx6HF2IxEtr8WZSf9z9MgdefJULtwWYvDh78KZYfqXwG1WPv6ryY6cf3Qem++R3o+mu&#10;8L0IilR+xksIGFFhCBNXA6dWIuzQDJyfXgaHR34Ptwm58OrKKoT7P8HFuflwfsY3eLC3LaJD2Ekn&#10;96pLnNdTxN44iNj75+Q5xFr0HLhCAsNw4Yywt+cXNcAjG5HnqbGAgRoDWN9b/P9HwlZ3pPH/KQoA&#10;Gs3PEACevXgJD9GDUyevq6pZAoBTi0Xyvac4f95dBac5G4CMgtN/WWDH14zuuVp0hsb2g349ePoS&#10;p8+dx1CnPhgi0t/JCcOcesNtaF1EjRK2PsbRPABQ8hIAfrWOMAcAoT/kQ2gjOxwa0xCDnfqqPzB0&#10;QF8lA/r0wNTJ40XJtbRFcsXn/z95rUUwHzzTGMLNOw9x6fIdnBB/5/CBS9ix8QS61p4tNzkG/eUB&#10;8MZYDPReFJ2R0tQPL0MAEGEcYPOqi8DLswqxUwKAKOH2EYoi84NcMv0oHt99ozaA0cZIEvl5Qnws&#10;Yi67ygZeqUXyLwpN93ujbzDj3+eK9XqCCM4o4LSi7cMRs0vrEox2FcXfJpZvhyjubtYJLFWHbyqF&#10;YV08q+POalVyCZe2qsk8N0qWxOO/iOL/JSdulCopFHyumjjEyT8x24Yhct9UxLNLUZbR9WRJ5L0S&#10;osMQqUBgoCjsRMVimLLjmYExQtOftqyPO/b2eD9/BHB1i+p7ULl91kgwOMmJSCzzFXBiIDTm8Gx5&#10;j2mIpfLvGCX+di9Ec5KRrCfn1uHoyMK4Oa+2WP3C2Df4S5yfXwE+j7WGJI/dXXF+5k94d22pXJ92&#10;WrPp84l9eF7+pgY2MceWIe7tfYsBIDY2HlHRMfK7K5TSx2wfJowxGQAIc4zbM0axyy7CMk0NQMnF&#10;UgBgyTsD3tz/7P8nmCybtRev/d/h+NErKrVI5R/daw0WTN6pGAFdgEFtl8BD9IOBQJOePXz+CkeO&#10;HcPAvj0UCFAvBw7oj76ip6sGt4bX6DKIdLRCgBjyNPqtGEBBfOGb1yYkNQAwQBDxU148L1QMi7q0&#10;Qd/BAzBIrL5J+dUf6tsTE8aOwq2798XCP026KFry67fuY/H03Zg0aBOGd1kBp1aL0L3eHLSrOg0t&#10;y3GQh7OqbSa6MZjSs+E8lee89/iJ2VSgJQDAwaKjWQ/g91wsbD+F5kkAIEpCf5z/xq2duOv+Fi+f&#10;WDBFVn4eH+Inm2M9YkQhNVorCsqvXs/S2WTqrRFz/yQiVnTUosjJQIB9ArHiV8eyV8BtiZYhECvJ&#10;k3jYGqsaiPhV/j/x0gYE7ZiBOxXL4m5xR/ivHIn4E6JMBBMBtkhRyvhgC9lMZkXeMz5OmIAoaZRK&#10;bQqTYcqO13+UmY1FiDwi1P2cKPtxuQ8K70e+xhwXpRefnjEKDipVvREELPH56ZJFMsZw5yjixFp7&#10;yGtcuv8Zu/p8iT1OX+H45GJ4dExeG6GBWojXXXjs7YEwHy27wcVrY6lz7N2TqqiIn42KNZyQ5ybf&#10;I0QY3lMqUe8V5KkCkdEs4OLnJNdnigOQTZJV3rzyQmWbjAZ6WgIAlPtPxNUV47hi7j7UFePHg25d&#10;t53GK9932Lf7vBpDRlBw2XwKnoFeGNB6sSo57ttsgUoBkk2bdO3R89fYs3cvnHp3TaGbQ0T6ClMf&#10;P6QbrlQpj/Af8yJNrY/ouC9jAH6FbP2TzwJgWXBYjnw4V74ixgiy9BsyQL3psAEawphkcP9eGDN8&#10;CK7ddBdk+pDLJM2/dPk2mv82Ufn3pC+8SbYF09fhbHQqvqmIgm3EnWrMwJVr93DvyVO8emOcCbAE&#10;AJrKe7WrMhM+r98j/oDQ7w2M5g5MBgDy4YrVidkzBbFU6rh47pA0GyK5cMWLtVcTd89t0gCALaxC&#10;1WPOC133fm4eBPh9kWjxy6OWd1AFSdHCQtimG62sqVhC+u+k1aJESllYE88WYiVUosWKNsefWooo&#10;UZII8cXjj4kyuYoLIQoZJa+LD8tmy59a9PuIfXIRkbsnyfMUd4pFTqLMsYdmKSYSfUjugYBGYVCS&#10;QUP6+eKixJDuK8UXq799pCrRjpLvxXo+UNcdGx2BB3Kft7YPxb39E/Dmhos6iDVpyTXERLASjleh&#10;3SdXQlwMYu6dRAw/F55dcFE+DwEAnloUe/OwBgD669MVeU3MnSMKTKNdZH/sMAGAFgeIZAfgq7PY&#10;tPJimvy/STICADUI5L0X7gkbJgDMn+iiWnrJJg7svYDXAgDbNhzHH1bDUKPAcOzcekpY9Cv0a74Q&#10;7KplnwFTgCkA4MVr7HBxgVOvLil0kzJMxGlgfwwUcalXF755rJVem/RcpQHzF0r4wqeYozcLgZTV&#10;/zkfvPMVwqbGDeE0xAkDBvdP88YmGdy/N0YMdsKlK9fhoTIB2kWRptxwfyD0fpYhVUotPFutTaUp&#10;OHf+lgoOPjMzF8ASACCoED0vnn2i+gKi1nZXKK4CgKR1/HBpgbeNQNxDC6fHymviA96p9Jc6Ios+&#10;+qXtiFERbhct0u332vxG4/dFot0PI3JVVzVcIprNQjtHI3rXeOVbK1rNIBvTbQoMNAWiMqn0Hqvk&#10;BChiD81E3P6pci8jEClWKvrmPuXrchn+7ewU/T7iwgMF0PYhylVcmC3iVjHAScVm3wMBjfeiRBRe&#10;vqfcBj5z9kgQsPYJ+/E4oWIVpus2t/gj0983LdO/Odsg9v5ZYWLbtB4FumUEgAvsL1iHWPejSdds&#10;eg9DkZ+zrDuaz5gMgJ8LMzcEAwUAwiA39UOi/3Oh5ZsVyzTaexkDwIc5AHSP5zjvUD4+Lf6+Xefw&#10;7N1rpQMr5+1XAT/+2/2uNiWoXpExGCAsmsqf3AUgA9iwYT3690wLACYZMrAf+g4biNmd2+NBUUdE&#10;/pRHVQHqdQBxX7wvVfYxrX6E/OC2YylM69oJfYcPxGD5RaM3NAmDDpTTZ8+rYITpokwXSORS56IZ&#10;PCwqKlkAG4gUG5DvMSfK+oBHT40zAZYAAIUIvWr+KeDdFaFuBABhAKkBgB+0+KMMclm0QcTCKiuj&#10;AwAr4RQA8LQczrS7vFvNCDD7Xvy+SOyrW6K4orwcgy30V7EB1gkw1UYlomtARWJFoSiRUiZa2b2i&#10;SMp6ajEMBuZivfX+fnN/81OJ/jfjw/wR8+A0ok6uQBRZwfZR8pzFcm4TYKJQ4UWieM3i70efEQb1&#10;7CoSRNm4jK/bgnuR30tISEDso8vyWbAPYbc8/12q1kCxAH4+DDw+OGvRs+HidfH6Y/k5yOehAMAU&#10;CNzYV9WPeL95j7ZVZqg+EqN9lxEAqAyAsFtacQbBl4iLXF+MFXP9axYdxNO3r5QBfCo/o/A1xw5f&#10;VoyZrxnZfSUePE+ZcXv0/BWWL1sqAJDSBUguZAKU/kMHYLjo67Eq1RDyS37FBnytbaO/CCxT4Vqo&#10;fONAjRoYOlB7odEbGcnAPt1x5OgxFYxIAgC5QLoBQzsuF/o/Til5E/Hz6fMTPTk9mMEPDjloVWGK&#10;8qcaiXuwd9dZPHr5XDGI1A+PYikAML8/uMMaxPkLbd8q1p8IrgBANqUAQCwBQD5oVXjy/FrGm0R+&#10;roJM10TZxfenlYkRaxN72VXbfAoEXOXnBxAfKjTV7Ptxq4nisHDoigsihEZHruqmpb9YMCTuiSod&#10;pnvAa9SBimwlerNYIrn+KHYVvryR1MDD9zT+W38FUVcgz0aEYBDr+VDVQsTcPY6Y24eFmrsh5qko&#10;qQBVgtyz6fXmn48Fov9+7PNbYvF1AGZfgkgMgZggwFOMWW355h7/nPH7mIQ/l882Wp6rim1wX3CA&#10;Cl1FuoxkAKwgvbUV5089Vo1kNFZG+84SAODQGzYBUbk3rDiMBqIP1AX6+VRu6o2mQ4/xwuuNqpCl&#10;8hMoZo/dniYN+ODZCyyYP1dcgG6G+plcCAIDB/VHv6EDsapFM7yzKoLQPAUjvnhcv9GJVS2boZ/Q&#10;hEHyAqNfNidOvbpiz949ioqYLooXz9plIhZPMWXQr0utWXKTizBh4HosmroLW9cdx+lTN7BWkI/x&#10;AQ432Lr2uKJGrJJitVTqTIClAKDOXys/Ga+fikU+LrSOfjczAAwACl2NZZ8+e86FfkefWKb8yIw2&#10;JVfcowsql6064pT1JwBQ9ojy75P/l6+s508vRaj+01a8UOkYj5OIPLYIkaL4kfQ16RtvchKFH6gK&#10;Y6Lo5zMC734IcT7P1XtwZXS9f1XRr4fL9G/T/5tW0veNft9S0d8j9vV9DXz5zDmgRAcA5QawR4EM&#10;QJha+mCsC9/vpbsCWxWTIQPgv8kU9UyAOmPC8zqWz3Ez6/9TLHEBHoqrTAbwSPTj0IGLKiam0nxi&#10;tOZO2KEA4Jkwgeeeb3Bw30W0kn3MmgDG0bZtcFP68UHPWD78FDOmTlIpeSP9NBKm8Knrk3t0xeWK&#10;VUK+mDFjyt4BQz+k9zIj9D02b9msghGmC6OQyuzfcx47Np/EiRPXVIED/ZfHL19q9EZu5KX3W3WT&#10;dBMYDV05f59COD4go54ASwGAwoEhxw96AB77NJ+bdI60TtFtUSp96ASn9sS+uJnhRuGKD/DUBljI&#10;JuNmUxtPWaB9yvqrDr0rexFzR/zbKAsOplCv0DZ1fFQoYv1fIc7zgTq8I55f/V4pMPlQZqS91vC9&#10;/tlFv/c4zyfCuLQjyvnMVWckuyIJxiIKmJmhuXP8w++lfi+TyM/I7KJPrkIs9wNjMbsJAM7KUCgA&#10;2DwIsdvFePi9UVOCyGKN9hslPQD40APwVO1v6seN2/fRVQwj2TFZMN+7f4uFmOu8A5OHbEbrCpPV&#10;z5qxdf33qbhw6Y5ykU06xve6de8+Jo4bpTJyRvqZngwcMgAjhg4M+mLa1AnLh2fg75uT/sIAVq5Y&#10;lsIFoLAvgEULjHY+kK+84eTBCwoLglgDzTFHVNhZ47YpYOADev4ybUlw5gBgJOaOPwD43FNdgMqf&#10;SwYADEzF0tcmCIgPm2HxDP+Tr7F33bRMACv1lOWRzcdGHhMAmIZ03D2DhOiI9N/TJHyNSHrL8Pf+&#10;VYT3L8KUa9xVvRVaF/Xck7EANWKco9f8Xmf83OTntP40BrGc3MT4SzIAiCUAbOwPnJyPF4/foZns&#10;q6SxdwaSLgDIXn7nmXIQKPf61OFbVCYg6T0EBFgXQ9rP4DgnbPH/nfuvU7UDLKwz/T4zb1dvuGP0&#10;8MEY3K+XoX6mJ8NE50cMdfL5Yvr4Mc6M5hu9KCOh7zF/7mw8ePqhScFSuf/0qSoMald5KmpajcCo&#10;7qsUNVIUySAQmBkAaOQ4Dj0bLUGEjyfido3Sgjn065SfRwCYpCLWauoMJ9A8u6ptNKONYhL5eXyQ&#10;F2IubNdKddWmS2b9KTcPqxbY2Ktine6dsxwEPoux8NmJxHk9Rww7JTkIhe3FfM4EW8UENPcrnszg&#10;/FZE8xxF0++mfj+TyM9YP8CBLirIypQkjUFyBkCXkdV/Dw7gyN47apKU0V4zSXoAoAKAr96kmAL0&#10;SAzj8aNX1VARVv4ZvScBh+nzIwcvKd1Irj/UubPnL4geMhjfO41uZiQEgJGDB7z9/+29B3wV65Un&#10;6J2evDu/6dmZ2d2e3dnu7Z4eh/b0uN3utt0Oz89+kfDIOSlHlNNVzglJSCAQQQgQIglEzggQQWSB&#10;CAokIZDIOSqLs+d/vqqr0qUEirxglX/Hekj31q1b9Z3/+Z/4fS8h2uIRzj6B2YveJ1INGIdqQOWT&#10;GC/wfYKin/KL1eQyIoMpUCwlh6ykSmYK0hPN54LCG29iTwAAftWon0VT1fk6otKFqggH+X8E1vCQ&#10;BQC01Nv2VGouns/K+r4JMmoxttSeY5q5WgGAWH8sTF6MovxYmLt5ge7mvzMwXDzE7kD3JtMMio3g&#10;nrG03bmm5g2UMbDyfRXltwIA/54BuI2BuPXYempmRtb2+v1jwOQ5Xj3OVj9JpVgBAMwIxTWEgViv&#10;AcAKL6IHlZQeuVVYqtla0+V9DODKteudpwDxOgcLSItYY9pbAEEBUEroKqmoNVp/iFQB7t3bqQqw&#10;JxLi702hQb7Xv5caHzMpLLB3AODP1CMqNIROn7vACm0YbNBtuUT7ik9JZ6DuIqBJAiwAOVMjC+gJ&#10;AEBQFrxuxQkp4JB57kB1oLsAAFt9AAAq06SNlv+bLUd3Fs6b9jZqqTxCLaWFBurPYlT+M3tkwk8b&#10;+uIx0+/Ve3oHBqWz8L1CdqG1/rIoOuYjtPE9VQCghoxYAQCCWQoYWf5I6w0wO6cuOPfrZ9SEvgQU&#10;KekAwIwQgUDpSGSmiLhR65YYen7vLjkPmyOW2Gyd6fK+IGCl5v8b1z9cY/wMdV4s63X036mBtfis&#10;IT8IpSD7BeI26K8zCuJuRRuK2A1/fwbATAAAYYG+Vd/Lzc761ML/CLYp9e2OoBgIVOLIsePSmWR7&#10;kd0RpP7Q5ih50Mu4SRiNjJ2COhcE9RQAUD8d6pJP7U/qGM3Zn4MLIADAPh8qAQUAsBNuhrTpSrXd&#10;s7vdAgHEDFqwv91xZgECAGAAuvJjso/aPAMjvtp54WK0F8ZzqXMPAsG7BAfy/K03KhhAdxM2I8Ue&#10;iLIRCu6lAIEBBMDC8BzYTXjvs4Pwa5rP72Gl52ePYisBgFnKJUR/ggYAaIWm8jV0+th1mcH/vu26&#10;ugIAq/9vsvax1hHYQ+ZrXsoGchmWLkVxDl/MooyYdaIH6KUxxg50AQDkL1/2zhqAdwncfmb+Zd/b&#10;tG7lT0L8vFqhyGYvfKcw9UAEck9xMVVf6xwINBXQe1ZyBAiRDUCQEKh4YN9p6Xc+fPisuAGgSpev&#10;1vSJAcCvQuCm9iorNUY8oWqNH66eAVBNLWor7JZdcwUEmk4W8SLpxiANLNLmRmq9gHFdGOCh6KlY&#10;fhYsWFF+XTAb7ywv4ke35L04TM/7xy58X9pbmpmelynlN95DFpkzKACAe80ggM4/+P7aHAY+xdvn&#10;NAq/pvVBLTVJ2fVcZn9Z/Ny1HgWsBwCAxAGiJBWLnYFyUvcIFTdbY0bpCgDE/7/J/r/B+sP9NXb1&#10;QSfgDmBE3uEj5dJLA9ovlt9E+SEovsuek9mtGgAzCQ30oShL4MHvnT596M8YAF6F+Pc+EwAqYqwF&#10;MAq+BOabicLfuE5nLlTT3j0nafmCnRQfuII8xmRJtBM10CuX7LGmApE2NMYBUEetAOBUtwAA8qW4&#10;ASeJbh1T3WxAdx0AtqVQEwBAatcZAFB3jwVRe1ZbTCYLyCj8mrbG19QCEDjJVgiWHwDAlsp24Yqc&#10;3ccLlhfu7cvW1J7pef8ohe8F34929t9bq45SO/v7pveQBfdXWADcK/j+9Ze0u/l+5QdoNx9ZSS2Y&#10;oYCeC4xpEwBIUwCwWUsFFoZT244kevHgAdN/TP95N/2HvAsA0AFopP9nWQdQ+IO1jrZ46fLTjCNq&#10;Acwov1EQb4MkJ8SRn6erqV6+T8KC/CgyJHDH9/i+/Alb/6dwA8xe+D4BBVmat+StWgAIvtCZc1W0&#10;a8dxWpK9naK9l5PLVxnSKKSqAiPkxsFa47/npW4UoMB7ccOwhZLuBnS1Mci7BJ1b/tOWUOuze9Sy&#10;kZUfQUAUfKBGHQFAtKai3p6tgbWDbX9u96bpQrCoGl8ypdzPVJR9VRvlV1NyO0RGZPPibq0pF0uH&#10;95ue949JcA9Y2p4wwLOr9EYYlMm9swrGjDMAAHTrq6zvNz23VdRr0DvQqk9oRpOVCQBIjGh1EFH1&#10;dpkf2V1j0xUA3GVRrq2a6QcWHOq6mILsFtDirK20k3UDOqIbSbDji1feHVBHvO10+QWKDA3qVQoQ&#10;EhESwAwgaN33cIQF+tX2OhXo4UxZGWlaKrDjwlENuHrpHpr+h2Qa+48xNIwVHvlNoKlZPhU+e6zv&#10;cmEJeD8o0zVDPYAAgMnWYO+S8ey3jfi7KLpwpo79uXVSo65qAFQKEACgWnKzJROA3nXsRNNycqMU&#10;ibx/YbFg8b5+xot3H1v5DtqKTTywiadV9Dn5+BuChdjz7+XTbi7g76jI92Z//9ZlsepvmCXh/mAU&#10;eguDQce9w45IHSDQdpp9/xsXu3/v+DUyLGTvAhlpJq3X6KcAGHQCAJUKbFkXRvS8jhKDijrl6d8l&#10;ZgAAF1aNAFM6Act+sqyCpmHu3w/DpcR37D/GMstIp6iZSylv3g6ZCQCGABcAgACmoL9fl0qkAEuP&#10;iv4Fevc8AwCJtARQbIRlngBAlCWgLFRr++2pIA2REBOpIVwHdQG9WcY0H9HNdxVQiKAf4O+iO3U8&#10;4XxVV2roXh8AAILyzezEnUTPrqnmGwCAVgMgAIAhFQwAGFqBxSGTb3mhtFSXysLBEjNdVEbhV6Fh&#10;SGb4n8HGmTbKbxAFAgckONiC2MD9G2oRQ8zO/Z0U9X1RJ9Fy5RS1skKDHSnlN793YAei/KgFqL0g&#10;blS37pn2bKSZC1V/EIwlAwPAaDIEgDFNGS3LmKy0LpzelOZRfe0DmViNSjyzdWUrZgAA44WiNt3/&#10;h3UvZvcX613XCaSsx7BRhAEEC0ZK3HXEbIrzz6f8hbtkcpCuU7ogBbh9505Jw5vpZHckkhlAanx0&#10;jAKAEL/dEcH+pi98nyATEMr+xInTZxjhOtBK1Tsfk0IHswEKUgP9P1WD0BhmCKiLtvsslU6eviBI&#10;iXQg/KLb2oCQ3gIAWpKnfTKLHt19TO0l/NCLIhUAyEAOZACYBsIf5EUh1gGTbNBOiqES3ZwqI4KF&#10;9uwhtfJCbilXFsy6uYcmajGrhSx7/DEASNFQzVnpTMRheu7vkuA74l49ucOWfR+7Ttv5Xhgtf4fC&#10;Q9rkvzUgAGheOyNZgm49F36NDAw5vUWeJ8aTyZSi4oXK3YPrJwCgpQJRC8BGgu6fo9VLjorxMltT&#10;ZtIVA8Cel7r/j2zXytw9MicD7NTsPNALlMdDL778fqjMDUQgsPMcgDpatWplrzMAkChLIM1KjvcS&#10;AAgP8l0DSmD2wvcJWoJRD7B3/wGqutbRrID0RunRcpr2Oww5RNtvvHwxGQjCX37ybxMp1DmXCpbs&#10;pcz49dLwADq0e+dxQUqc41zFJarV0oG9BQDIkB9aaPPaMqI7J1VBEOgeUoD88IUGdgKAPDWW66A2&#10;AehRffcWG78Ir2tlX7YZvj6s1XkIFrESfSHLfnn4O0T3Zy/wa57eV58ln8eL/K3P+JYLFLKtlVpv&#10;XlSVfWz5relSUX4FksZ7BsHmKHKfrpyW96v7Y3J+o+A1DBSo72jZj2eKGYUM7MwAWjsBgDamDADA&#10;7LB992x6/fQxuY3KZqXuuvbfVswAAMYLKT59b0wYRTT1YDLWSD63xMCY+SL3D/2QVKMBGDAa3OKs&#10;twGrc0Cqampp/rw5EoA308nuCAAgITZ8nABAQnRYOiiB2Qu7I+gKXL++qFMgEAFAIJ/T0HT6/K8t&#10;wgTcR2fK9B/QHb8p8yROUP/4Du3ccUxiA/CJCpbsJkxCwTlAnbCNEpAUGYHeAgC6rXwmLaTmF0zT&#10;dzLdQ7QXfh/QHwAAfxB+IayDDgCHmDJi0w20mHY3KAjh17U+uMn0vpgXr751Nvb6UwtbQIB9Wmtg&#10;S4tqo6KtGYVFrBzt7d1c5N8WwXdhaXvxUOonJHUnZb0d9RK69bcqvr4/Iu4fv6a1+rhYcxymn2EU&#10;7fNarpyUDk4ZE/YWAKgBpcIANQBA+zXVHqSDe6tp6I+7b/0htgAAoyXlv5r11wXstuxcBW1ad5BS&#10;w1eT59gsmvoR2uLZ1cD23/+UYD0n9CEjunMbsF5xmxQfLe34ZvrYHYG+52Zn/04AIDEm3KtPAMBU&#10;RDUFdW4LrmD6gzbHtMg1tGPrUcLWYbP4Sw/5QZi0CJ8urxRULD3GTOHjZLbUYZQZt77zF65Sewb2&#10;BQCAqsP+RxgdP3SV6Np+alofbWUAMorLCAAlBgDApFr2HVFi2v5KC9iZLTgbwdF65yq7A2zhBQAO&#10;SVmwLGpe3LLQOwGAKiCS2nbMFgAbeP7QupDNPuNbI3z9mF/QWlep0nbaxidSzKPth4jdgxEk1Sm/&#10;AKZ23+R+VR6htoaX3bsX2j1DybYwuKPanED8t2xGyq4AmB4AALEfyQSkS2EYmoLaXz+kMNcVYp1N&#10;11IXYgsAMFpd7QEIEECwG+u8ipnymXOVUu+fHrWWprIeSEs7nxOGMn/hTqkRsL73cg2722cpLMhf&#10;xvKZ6eP7RBqBAnxaCwsKfiQAEB0ROhqUwOzF3RH0I6cmx0uLom1PAJp+8AWg6LX362hBxmYaxgoM&#10;n3/PrhNSAYjRR9gjAD6XdD7xa/XaZyDojZt1QqlaewsALGg5jp65mqjhgaoCRPUXRm+hIORdAICN&#10;LY6souYy9lW7W9KrLUJUs7UibaUvZlnQyr/FgleLXxW3SI2AVt4qIIDqthsXuk95v2mi3QOkVFsu&#10;7FMjuwAAqJwUAFB7IYr1l5iJZv2Nys+A2Yrtx5m5deseyP/4vmPrdsxrxOxGlpYjK/mZ6gDAz1cy&#10;AQAAfu56KnBDHFHVdrpwtp5G/F3k+wPXNmIEgMePH6kdgFgXdPpvFKQFUQSHdY79AHLSNsnUX7jF&#10;erwMqXHMydix5ajSB+29cLOL2d3293KT4Z9m+vg+kTLgIJ/HxRs3/kcBgAVzZ/8KhQG9qgZkQQwA&#10;ecVTZ89JjtL4ZXXfBX4Mdj5BuSMCc0C3pJCVVP/wjkQ6MfzgK1bSYIdFUv6ovw/bIwNJ792913sG&#10;wIIHCr8Lm5lSJdNtNARpAKBcAKaFAgBLOwMABoBg5BSmAJ1hn/XVE15i3QMB8Xcvn+aF3cEEjCxA&#10;AYDKa0sJsQ4A6HNHf/uRNdRczr9/opUod+dzv3ZR14lZhS3Xy7XZiVB+7H3IDEcDAHxfVearR/51&#10;66/fJ2ZN/Le2h7f4bO//3vIalpYbFxXY6GPCMCfQCAAAeAEABnwGAGs14NZkNg53KDV0Y6/WlxEA&#10;njx59Bb9l6wW6wBSe8j7r191gCI8ljDlj5NUI2IBiANgnSIeBl3wnzZfWLKxMAhuNgaB9iUAaAnw&#10;pqiwoGq+Xf9cAGDZggV/EeLv1dDbakAEAlGQsK+kpFMgUJcLly5LXjPGZ7kMQsQMAPmyjHaRHnnk&#10;PipTQGHk/4yiIPuFQouMTAJuwK1btxkAmnsNABC8Ly1iE9Hru8wAmPJhCKcAgKoBEP8QfiIvFtBG&#10;fQCoPgAEQNAMEHh6r3sKyX9vZ+raWnGYF7RxcavIth4MlFJhcQPYMuoAoA26APuAtF45Qe3NDd37&#10;3K9LtGuTTVTKGGSZdqvpSWidZuoPF0f6JlDLj5oJFf1Xys8CcNTuEVhBa51W6MP/Z/p5muCAm9FS&#10;U66aguTzNkiHoGIAfA8B6AD2Es0F0AEAaeAtSUQXNlHN5fsSiO6qPfdd0okBMADAaBkBAEwYjW/o&#10;7kPeH/v9wQjqn4VAoIwJ/1m0bJSzrmCfBBAxKVs/BwQpwJz52X0KAIazsY8OCz4gyo9j69at/zY0&#10;0Le+t8VAEFzQuvXrTCsCQfNRFISopkQ7cdPYL1epQBQHxdBE/h2CHtFenV0ACG5kTe1Naqe+AQB8&#10;K6Qcr1+5zw+cLRIKgmwAQKb/agDQBusBK4L+f236D0Qi2HrziSxQ84UJwdH2sF5F/K0AAGqLYGCH&#10;G6ADgHQWIhioAwD248cuQcxMmgFED7BH/Ps/94MLX4+k3KpLqblkObWK/417h2k9HQCgGqewAzL8&#10;f5UteQsAcG8uMeC9d3cfdR+knqD6KFt9vmc6eAIAcL9khLsBAPQYgBEA2CWkhluUnaDqVszWzvtE&#10;B4CXDAD3H9yXdXuuSgMAXsuo9AtidvvpfwuW9Y71j5H4SPdBpv0hiRIDCyR1XnX1msQH0DOAjlld&#10;Dy5UKzBIjIvqcw1AXETIck391RER4n+st23BEGQCcubNJdumINQ2HyktpxmfJEukH3X/UERMP7G9&#10;iVDs3DlbOwUBIaBPlZeu9ZkBQPCA58RvE7rXgo4wAYAczQVQDACL18gAZBFrA0DEh4UlQ/7+2tmO&#10;oR9dLVQsUHS3wRUwsABVF6ClA9kNkEyAAAAriAAAK4ywDlBovgZ93PX+JdR8lZVDO7fpZ35Ikf/B&#10;179PzQyULcWLJXCqtjZjt0kAAHMTt2r0HwDQ4f9bAcB4b84xO2Lq3/X30+43PvfRbWrmc1inBWng&#10;KZ8r9w4AsJrZSAEzOzAAuACoBWAAQDHQtln05twmqqt9ROOZmcISm62b94kOAK9evKK627c6bZUP&#10;Cn/6bIV0+WHMF14P4+c2IpNmha+hjWtLJBB4tf6mTP6xjaN1nKeGjp08zRTeV+pvzPSwOxIZ4k9p&#10;ibGqCEg/IoL9i/AHszd0R9CU0FVF4NykIil+APXHDcYOqAHTc7TKJ7VJCEYfoRDoxOkLAhrGL45A&#10;Cm5oU8tr2tNHAADFw2ferHlIdHEryd56ehmwAAC259IAAItHGIBmxTB9BosMKawytmKneDHDmt+7&#10;wf6+qu3HoRautni1f7fWVnT4uEhvwcph4fPihSVERLz1LDrcbAEAM+8BAKvZivE1sXUVwCrf9c3o&#10;J8B3u1/DVn+pUiyAp755ig4AUEhYZrl3OzoHAHX/30j/8d/GMmn5n/7fSjBjobXmrJRVt55WMYWO&#10;ewcGwM8LAAAAl3unGACKvFQxEAAgW54/NdymnNRd9OUPLSoVZ7Ju3idGF+Dy9dpO9B+MFjX/+hBQ&#10;vB5TsX0mzaM5CUWyTdj+/adF8cGWbfP+uoD+79i1SxsC2rsSYEhUaCAlJ0RP11RfHXERluS+pAID&#10;MRvA35tKj58ktWW4umhkAApydwv9xxdHwAOZAGyRFOqiBi3CH3IbNZt2803CfADjl9YF+6E/5Ycu&#10;7cB9AAAI2jvnxm8namKrhV4ABAFBC0EPEShCwEgDABkCypatDQtKX8RiqXkRI4jFIhVqVcfELcCw&#10;CWxaYV2sbW3SBtxacYRaEAvQFrlyAwAAYAE6AzAuYh0AsM22YRGDWrOytezixXtqg9Bu+Rwz5Rxo&#10;4c+VceAonWYGpQdPrQBgnZ4Maq7AU030MQYAVVZEj/63XjzMAMA/0TDV+FI+Bwd+opsP8ZfW6+fZ&#10;feL36m6EkT3h+RjAU7EnTAoGAODegUUxAKAhaEcGG4FtmvVXE3jN1kt3BACA7cGfPHkuBsyY/kMF&#10;ILbK+/IHnd0LsAG4vZg3MPbnMbL9V076Jjp0EFW1bERtQKCa3etly5b2KQAICQ/2p8VzZ/9GU311&#10;xEdZ7KN6WQ2oC3qTN2/Z2ikOADTbX3ySvzD7+38bRW4jZ9O5i9VUzaiItOH2LaW0dcMRVvBqpfwo&#10;e2TfB4FA45fH3x89f9wvAKDHAmoQC6jeLQVBYr2kCOhtALAOATUCAKyYIYrdhqAVFBmKffkUL+Bz&#10;vFAvqP8W68YLm0EAC9wIANI/wAKLaAUAWcSIN9gAABYxLKws4lxCI1PTKTQutVqV5IMJf17rvWvU&#10;xC5UKxgJ3ztUTwpISfpUB08dANS9ewsAoPwCAJr1xz2C8P1pqSylVnazWmvPq59V7Oej8xIuE99z&#10;FURlAAB7kvkAtvfODAAYPIUB8DWz/0/ND2huwnbl+xuKcHoqRgCAD28FAFZiVLYunb9d0nx69Z+x&#10;4g8CZgBjiL+P5f9Oj16rpgBrIAB2gEGg2JG7J2PAbUVGgQX6NOzatOYvNNVXR2Za/O96OxtQFyDT&#10;4sULGQA6fHhUBKK7yXn4bOnPR/rjKiMipqGg6QfBEVAkKD3aIKUdmP+G/KiRBgkAvHjSLwAAQZPQ&#10;rLANvIqfSB2AVIcZGIDkjmUR61ZMAUCLPv7LsIhVEMvgw8KCQcEhovi8kPWFzWIEAFgyFMIIAEgt&#10;AJ9bs2Ky6QjAByB0FIuYrwnXBjcATUt8zVLQdH6PBgAfCASg/M/uUdMedp0AABp7Eh+7CwAQFwAK&#10;ar13KgCoAEDdO3WvDPcJ963TvdRYgty7jiwK7p0UFhkBgO9dZ/dJAYDsGsQAAOZHV/ZJ5B/GQC++&#10;6a28xQB47WJdI9+PfyO1feLUBRl/7zE6syMLoLkERhnyw3BKCMiX9+rrX6YAnykX693bFmAIAv2R&#10;oYFXKyoq/qWm+upYuXLJnzM6NPZ2RDjE19OFkuKiRXH1QAZSGZdvXqdgh4XkO2We3BTbIAesPTZE&#10;AFBgKIjHmDmKKbDfrzdBKAbwpM9BQF30uoCL5fVEN47ygpjTmQFoNBYA0GHFmJoLACCNxfSTAeDt&#10;IJZxEfMChmsAMYCADgBSDyAAgFbitwFAQAeBNUTTOwGAxgAAWghkbU2l1hvlH8YV4M+A29F0iO+T&#10;xE/0Hoq3AUBcAHwHnQH0BABg/Sv5vkH03xlcqPcCgHbvOscANBeAr7eVXQBGMUoOWk9D+mE9WQHg&#10;8XNCxSsMXFb8eorzWy6TrrDGAQTw8RHTWr+6RDbPGfeLWEmNd+yjqQqAVi8rFtdB1xEZArp7d68H&#10;gOgCIx8dFrRXU/uOo6ys7F+EB/ldDu1DKrAjDnCi04xAKD0o0JYNh+W/5fd8g3BD8CWPHj8ve6Sj&#10;SAgpEcQLEKzbu+eEtTEIAPCQAWDvxrJ+AQAIbny4az69aXnFlF8FsQQA4GcbAEAxAFZIKwDsNKSx&#10;QEV5AZsBQOVRprFK8N/67/VFLIFAbREDTN6msaw4/NnihiAlyQAg7EQHAKQukcJkF6ZpZ5Zs0TXg&#10;IMDnx45GsoehWROVAADYEyueAIDOAPQagI57B/dHAMDk3rWw4lvvnQ6eF/V7B0agYgcCAFJODVBW&#10;4Cmjwm0BQANPAEDzrrmy28/ZUzdY2SKsgbm+CGi999i59PQpA0DNdSo7X0UzPkmhP/x5kGz9BUOo&#10;D74F20VsTG8PRnn89E+Shf5juzDspnWw5Iy4z7oOwf9fLv5/1xuBdkfQ9JcQHabmANgekcF+23rb&#10;FqwL6gE2buq8XRj8GJUd0Cw/Kz/SHSfLLsqXn/q7JFUN9dMY695ruBmLsjpSgmeZDdx/8pAO7zzP&#10;f+vekIb3Cvth2ETk4J4qoifV1LybXQEjAzjGAIBIslixrgCAF3EXAKAvYAUANgwAgkVsBYDOi9hK&#10;Y7sAgGbxYzUAQCoTI65PbdAAYIBAgM/d+qRedc7tmK2Cp9ochc4AYADPtwCgowagawAotbl3Cjzb&#10;DPdOAEBnAD0BAGR6jvF/tzRQ4IxcWWema6OHgj3+AicvoBcvX4lhO3O+mhy+SFPG7B9iaN++07Ib&#10;FtYzBBvjgN1Wy1DcG3T81EXKnbtNmuc8RmfJmtfZr+7/93QbMDNBBiAtKcFDU/nOR1xEaGZv24J1&#10;AQDkzMuWnUtF2TWB8sM1ADWC8iPt4Thklmy4gH39bW8oeqH9pswX3wnvQxrw9oN7dO74Vabukdaa&#10;6b4Kxoa5fjWHXr58zUqIvnFWLH0R6wCgF7IIAOg01sAAZBFr/inTVF3RzRaxCC90ea3QWL0k2AYA&#10;tA0vjAzAWtMOBoAYgM4AAABobNqSTK33r7GaDgQA8Dn5vE3HC/lzEglt1NJDsa8rAND2UNTA0wgA&#10;uHdvtHvXOQVofu/k/nW6d/z6TgxAY0+oMbDeOw0AkIrU3CdxUfYy9X91g7YXnWFf22K6JnojYBKR&#10;zsvo1evXYuHhzlqcFwm1x47CGwsPyjbgmP4LRYflR/yrqgYp80vKPWAgOHO+UkrjrcaSpSP/79On&#10;/D8kIsSf5s9J/VhT+c5HTLhlWl+agiCYEBQTEcqUvUqi/EYQUF/mGpWVV5LLcKb7P7ZBX7bIQFLc&#10;zJnjsmhtfrFCQQGAS1R7+xZdrb4lMwV7U67ZlXz5Awsty95P1PaYLYTyZXsOAMqKWReqzSLu5AJA&#10;egQAbMXeAgBUtBkAAH0NGGnF143Co4E4Wu7XUBN/BtJnVgDokgH0BgDM753cP+33Kg6gAEB3n94F&#10;AAgCWgGAwZ0u7aOHD17StN+niN9uth56I2Cws8PW0+um16oIiNcsKH528kaJ7tt/Pks+D4wDrufY&#10;n8fKGLDjpy6IWwzDCCBAILyqpnMGDFm1zVu29HoCsC7o9QkL8mnYXlT055rKdz5y0pP/PjTA501v&#10;m4Ig+oCQ4gPmfQGgO/OSN7DlD5fyX9w8FALhJsH/9xo/h1YvLxYEvIIdUbT3wYUAYj6494QcP0+j&#10;0dagSd8F8YZRP4uiS5V3ie6WUzOq2XrNAPSFaktjjS6AgQGwvBsAtDSgBgDWGAAmF3ViAAwA29Oo&#10;aVMCtT+/RWUnamhdbgltWVHaJ9mUf4Q2sjx72sDUfRNhqrI+SMXIAFrfAwC4d0YX4G0A4HtivXfv&#10;Z09tF/Q0oBEAjPfOBgAA6nz/iF5TRsRGyUj1Je1nK6gtWTVvH71qeiXGD2v2+p062QkbbgCYgHEK&#10;EAwY2K/zVxl07MSFTv6+rfRH/T8E8b2YsGDsm/4nmsp3PtatW/fvQ/x9HiBXaHaC7oqXmyOtWJHP&#10;ClvX6YvAmkORPUZlStAElYHSGcgW32vcXFrDN0sUn0EC6UPjeyH426vXryjUfrH0EBgfQJ+ErwNx&#10;Bf+pi6i5pZkXFS9WlAT3qwvQAQDWRdxHAOjkAqCmHaOtiqKJru6lvdsu0O/+3F8Cpr0VtG3/4S+D&#10;yOWrudTw6C61YZgK+ua7CQAdWYDOAKDfu44YgM4AtHuHe1XVEQSUegD93umZAACAdu/eBQDSj4B7&#10;tz9PqP+R/Zdk0m9/BP6MMpSt+sHt5ZKpQsAahTzY+g4DP97FNAAcYa65kjmwzY5B9F2AYyIsvdoF&#10;2Cig/3FRoWoScFdHRFDAkbA+1gMgHZiaGCcXb/xSSIUcOnRWtj5G3hVNERiPtDJvt/hN8IHw03gD&#10;IPo5EAh83dxAC5O2yY0zu6F9EXEF5u4TK4HAkQTdrIuYlVFSWbzAeKF1GQSs6GABnQDANg0oi9gk&#10;C6AvYgkCdo4BdM4C2AQB4QIAAJiivymeQy8ePCTHoZnSf2H2XbsrKJBZu+w4M6Mytbkq5iigfRZ9&#10;9IZhqqqGQgcAdlVMgoAKPG2DgIZ7pwOA7b2zAoCm/CzdCQK2nFjPIMQMoGQp0c2TdP/+S5r+Sapp&#10;H0pfBClllPZeY/f0xh3VB4B0H3x9AMOEXyYo+s8MFywXbq5eCIRYFtLRWzcekQlZtmsfLBrj9vxZ&#10;+cGuzfStu4JCv1lJMeFK07s4YsOCc/oaCESgIthvpkoHGnYOxiYI2CMAyo/A36RfJdDO7cfo+t06&#10;VvzOXxwCFnC5tlYGKODfoFaPXzylA1vL37tba28ED3H434bT0ZLLRM332W8soJZSXsjaIjYHAOTy&#10;jYvY4AaYLmIDAPDi70kaUAWyTNKAugsAAMCwk6IooidXKDOWFyBbcbPv2h3BwoZ7dKXyFtHJArWx&#10;ij5MFYzjnQBgZABGALC5dz0AANMsAOoJpIrSFgA09nQon95U8r1900YRrstl3YB5mn3f3goAxWvM&#10;XHr+/KUE8ySAV3mFPMYopjuSxWtCNi1fuIuWZG+T4R8oBIIbgGtB/CA1fHWnyT+6wP9H+S9YtZmu&#10;9UQiWK/nzZn1habq5kdMeNCUvvQE6IJ8pW17MIIie3edENRDFVSI4yLx820bHzA/ADcDDGJhxmaZ&#10;i6aKKy7R9fp6qr9+nyb/OkEWp9kD6YsAqScyMF2quicdg81aV5sCACxiBQBCY1lp310IpBZyJx+W&#10;RV7HtBfWTwqBWBmsMwGshUBbGHhgxWxSWdILsNxQCKQDgDbddqs22+7yLirZXalZIPPv+j5BXMZ7&#10;0gJqfnyb2rYlCbswTlO2BYDOpcBseSWFqjMA80IguXcAAdt7B6UXAOgAzg76b1sJuMe8EvDIKmqv&#10;BKN7Q/MStim/3+R79lWG/iiUcuI2U2Nro1h/BPW2by6l0T+LFgDAmG8MAUFMAB1/yGwtnL1Z2JkU&#10;pDEjQJEcDJ4x+g/mi/qBxFjM/+tbAZAKAPo2FHUVANSP7NmpP7X0MRAIwYYhGWkp0hikU3jUNqM1&#10;GEMQ0f0XOCNH3AKjm4B+ANzATYUHyXvCXKGgkz9KkJqBCkbXqmtXqbm1iaLdlvVbDtcoaFdGfAEb&#10;mlRevE3U9oQXLC8qgID4sToAGEqBeSF2LGIDAxAxLmAGBBbzRfw2ACgaawQAVi4BAHS0dQaA5l0A&#10;APjoDAAbYunNwQVUX3OHJv0mqddAiQq5eSm7iB5cpKZ1oZJmBABgR2UZpfVOAFijpgExg+kMALDU&#10;CgDwvSUGYAYAZsJ/f/vesSth2wvArlNL6VqiujOs+m20aNZOdhkt/ZY67iRM5TFv8kRJFT18Bv+/&#10;SlzZBembZI0jAIgNP2pudxhCKDrAICOyUAUI2RV2Hp4htQM624Vg/7+SQ0eEUfeV/mPfj6jQwLOM&#10;hv9MU3Xzoz+Gg0Bw0TjHsVNl1u5ASelVXibPMXPki6M5orT0nNwwsAP83F98miLcl7D1iaSRWqAP&#10;bGH5wh1U9+gO7d17gl42vpS24P7M4xpFQIApGsY17duBoGkLUc0Jajm6nlpO80IGAJR1AAAWYqdg&#10;liEQaCtY5B2LWI9k8yJmRiGbXhqtGADApBlI0oCGGIC+wUUL+gIYAFow7mxTHLU+rqeAGUvUdzH5&#10;nu8TsIf9OyuILu2QceqddlSyAsB8gwugAKCjG5BB0wgA2NGn073D92dFxr0TALAFz86iv0ZiJ3gP&#10;3/u3AOA437PT24he3KKnTxso3neVWP7+DvrpAsboOjSDnj15SZdq1B6AmH4VH7BCAABB7p3bjkvt&#10;i67YELjDBw+dkaq/kT+JJueh6ZIeNwIA2HNBwYo+V/9BwOrjI0OXaWr+7iMs2G8LIoZmJ+qJoDlo&#10;fVHnceGI8GMIgqAjU58Y7+V06kwFlZSUUVrEGhqHWmi27Ea0xuswK2BOwnqa+Jt4WpO3j169fE12&#10;f0hR01UMD6S/BL4ZKBoixvMTt9GrV028qOpZSbEp5WZZxLDauhUzAgAsldkCFtEXOr9WLWKNATAA&#10;WBcxXA18hi0AwLpqdQDGDS6w2aW4ABoAyB53a0OJ7p2necm7exUHQJwGVZk11fX05vAialqvbagi&#10;AJDBolwAfUu1jhjACgMA2DCAdwHAe+9dRwBQYifWe6cBAIMmBqm+uXaCAbuJzp68Ti7DM1WPvyH9&#10;1t+CwHH+nD3U3MafWVEl+f9LbMzC3ZaI4cLeAps3HHnLv5chIazwGBICJus2KpPKL6q5gQABof8s&#10;SfExfRr/rQvqe9KTE901FX/3kRgdHtXXgiCIr4kbAHqPEeGjWLlksxD+Oe3jJDUU9G/VXml6fQCC&#10;JPgdSipROIG01OifqrThlYo6WjmveMD8OhEGAfhoeMhe47Kp/PQNWVx0o0wmAmGjTwUAWjQbi1JX&#10;cJNFbLX+1kWspwBtrFgnAGAlQkBNZwBQMgzfAADom1zqMQArACRS0xoL0ZXdtGPjuV41u2ATF/fR&#10;8+jVPeX/N22IkZ1zWqQMmBkAAACuhwBABwMQgEKsAlkLABcDQJvETwAAzGz4+4HpIOahs6dOMRQM&#10;SzEUBFnFypz43vLrcb9lizUGklZ+Fq3niole3qKGhiZaNqeYRv59JK8TsLj+y/XbCir8AJJ11+9T&#10;/b07kqXCGkc0H6PtAAC4hmTLKrp2u66Tfw9Fx1bgk3+bIMYQszBhHGEMwQQu3bhBB/qJ/sOdRxPQ&#10;koXZP9NU/N3H7OT4T9B2GOzbtzgAmoMwaPToiVPWbABuAiqdQpwWyRfHjcQgBtvKPpkV+LNoSglb&#10;JWWVcxOLJB6AvQPG/zKWzp6ppkf3ngqFwqYjxvcOhEj6htF8UdpOev6sgXHgIbXDKmG3X1bgjrHW&#10;SsHfsmRoZJHFjUWs6D8Wvlh/LGIzBoBAlgYAbV0AAHLxsrkJrDICdMgCgAGsCyc6kU8Xz1yXQZM9&#10;9X9hleL81hE9ukotfK4mbKsuuyrrAJCpgKcTA3gbABDD6AQA1pFgHanATgAgYssCDMCp3ztkXhA3&#10;YTZB9XDTWqX4yXv8PPqCARtrqr+j/Z2Ez/0Fr8f5cZv5s9sllqU3rkGRM+PWyfqG64H1uTJvD9Uw&#10;COA1yBTcuH+LFmVuEZAY9jfhUiJcWlpO036fRD4T5tLF6utUsDK/X+g/pgBHBPvfLCvb+m81FX/3&#10;sXXVqv8UGuDzrK8FQRB8gTVrV7Pl75wNKDlQJuhnW9CDCj+USiIAuG1zKVOnjj3UF/MNi565lHZs&#10;KeWbeJXa3rRQwdw98sB7O8qp28LnH8sgBTbg9tVsOrhbLTp6VMNUlAGAF6MabKkv4s4L2Wj99U62&#10;twKAoMdQEgEALQWoMwCm1coFAADksdLBBWAAkMGWDAAIAgoDUACAPRDf7E6n+zdv0YxPMYq9Z4FA&#10;1FkszT7IynWCmlcHvwUA1m3V2QVBRaI02cA14evTAQCuC1wYayEVaLowAAY6ayoQAKCBp82902Mp&#10;Hb9jgauA95TtIbrMdL/tBT24/5yyWRFH/B3y7L2Ld/RUxjCogrU+5s/evfkkzZyQRZvWH5K1jT7+&#10;dSv3W9c2wAixALi4cHXLzlbS2vx9EgPD78GCsaYjPZfKpjnYM3NDYQmlpcb1OfoPgTsfE24p0tS7&#10;ewe7AAf6OiAEgu6llMTYzkVBlWpM+PbNR6VGGnlQoCUUfyojIFJ/CBjKQAS8h18P5iC7qfDv0EkF&#10;f6u2vp4amfK5Dpvd60BXbwRpm2E/DqN435V0/ep95RbUXWAarw26NC5YM4EF40XfFQCIv2wtAgIA&#10;sD9tBIADDAASA9BcAGEABgDYFE/NG6KpdUMkNT+4Sf7Tlkje2ey7dCVD+Pvt2XqeqGobuxMKAOAC&#10;yBZaXQCA1Cd0AwCE6WgAgO+PLIoxDtClwPrjXlUcYrrPrklLC+1Yf5rsPkllxbGIuzbghkCTL34Q&#10;QkVL+Tr4SAopoI//30Ca+Os4OnzoDF26eZ1Os5LDv4fLCiYCJgBwQu0L4lnYERjAgBoB34nZdOjw&#10;WZryu0T53fifJ9CCOSspNIgZeB/pPwQdgCkJsd6aanfvSIwOj+uPOIC+Z8CBg4elqklnARD4SidP&#10;V8g24rNjCmU75GPHz6saAFQEViMock2AAFHUCqZZ5y+p917gv2NLseqKG1R+/KqkYmChzR7WQAjq&#10;ulVwLY6Wzy1mt+A1UctTamerBJegy8VspbBK+fUgFqxix8YgKgMgATRDJ6Da3koDAPjdxTkkPfmI&#10;yIsLYASAGGpmxaUHlZRi2Sgga/Y9zESq03iBnj99nej4Umpea1EMAI1AwgD4cwwAIEAEQNIYgNQr&#10;sMsiLgDGcmmBQGE2AgAMdOIG6FkUxQLeBQLCmFjo/mVhXuWnaynYbjEzlVBVu2HyPQZC8DmIRYXM&#10;WERtrW10895t6fqDewq3aemCHeICIKMFii8FazY9AHpfAO4zDN+GNQfp4OEz8nvUDTh+OZsy0zLJ&#10;36vvwT+V/++B/68fc1JTP5Y4gJ/5iXsiXm5OlLckt1M2QBdEQ6+ygqN0EsNBQO3RGYUgCSw9KFPR&#10;6hLavO4QHT9xQcAA74HPhYEhKKBAoceKubvp8/8e0ulhDbgwsiMQ9MUPLeQ6fDbt38EWs53dgmd1&#10;UhIMqtp5IfPiloXcYf0liMXKYCxkeRsA1rwXAFr1GABSdQCAjbHUvCqAmUkpLZ9/SBTF9DuYCKzQ&#10;1I9T6U5NPbXvYWtfiBgAn29LggAA6g2EcYB5AAAQA+gEAMxUpJlKAwB8F8kEMADw9wMAGCcD6xWB&#10;pgAAd4lB8s31cn7Mr+jenac0J2Yjjfgp9tPvp7kQ3RV+3qj6m/zreLpV+5AePXsss/9XLd0je10i&#10;PpU3bztdqVdFbMj3W1wYpBC3sklDgq0ANBKDCgQswBjsP5tFn/21hTJiVlFCbJg01ZnpU08EqfgI&#10;S+DNumPH/o2m2t079qxY8b9aArzv9LUeAII65qiwYCo7f5FvTOdWRzOBe4AIabh7Hk1AnpRvOlAe&#10;ARIwBakIvFtHGwsP0Wf/PZi2bzgmVCzep4C++L7lg1kDo8AtwHCRKPfldLnyDl9NM9GtCsKwUET8&#10;JYqNQBcvcvF5ofxY/Eb6DwDApiNaDYDa3or9fwTU2KoqAFguATcAQDMDgKTi2BrLLkdGAGAG0LSa&#10;AaByK+3afJ6vrfvKgnvtOTaHXt+9Sa0bo1QPAABgMwMAGEYnAEBL8AIJSsr++wAAuCpaKlCvBuwc&#10;CNQ2BzW4ASobgPvDApYEIACTqiolen2PWpqbaWPBMW0T2VBF902ufcAEYI8pvj8Jp1MHq6m5rVmK&#10;frAWbzyoZ59+v8ywwIDbGl6bMGIofCuvuEQxPsskHgBrj/oX7ACEOpfU0NUCEmiRR2AQW+OvX3WI&#10;Nm7cSL6efWv91QX+f3xU2BpNrXt2RFsCNmLPP7MT91TQyoieZjMWYBSkCfftPSWVeMN+FK6yA0KX&#10;EHiJoS8ZTbF1ElqDc+dso8/+KoS8JmTR7Xv3qKmxhcIcciVQZ/oQB1iUWxDOrkgM5WXupufPGxgH&#10;HlNb9VFRdF35EcEW628DAOIfG1KAAgDWFCDTakMfAIpvkIKz7nALvxyNOgIATNcBAHABmMKXn6yh&#10;kazU3c0EoGklxmcNvXlwmd2IIOkt0AEAvQZNcDUEALK0mQDaWDDrxqoMVBoANGvFQPpYdX1zEB0A&#10;0MjzFgs4x6yI3QO6g+3rWuksX3/A1AWS0x+Fuo8P5OfrompCYsTN3Lf5DF/TG3FP9dn/KO/Ny94m&#10;lt7itJhd0/PCaM9XXRFGCzcWA0ESg1ZSuEuupAW3bDoia13GfzNYQBDsrrldT+mpSVJJa6ZHPZVI&#10;duPTUuJnaCrdsyMlOtI7uh/iABAMM8iYlcI3xLztEYKbcfZ8NbmOyKCv/kdkJ0sOINBRHzc6PXKt&#10;7Dfw+V+HkOe4OXTmQiU9ePKYGl81U7THMvr8+yFv0a4PIVgsoNAAIdcRmVS6v0oWMd29TC28qFtg&#10;1TTlV/RfS/9Zh1mwlZQMAFKATJ/BAKwpQDCAzo1A4ocLA9ABIKkDANaG0Bum8Leu1dPkj5Llusyu&#10;2Vbgty6YtZcZzClqWumnAGADAwAqDMEABACYcQB4BAD0cmAAAKoBUQyEQCAzAJRQo5xZ3AAGNjAc&#10;iQPgO3ekA3UW0HyGgRJWv/kJPX3yiuYlbJHdegei7Ltbws8T1nvkTyNo/1ZU0pJkpGToB69Z1b16&#10;iWaOmyu1E1i3MF7rCvZLBgsAgED2JWa1YLZQcvS/QPlte2AQIztw6HC/5P4h8P9DA32bi1at+ktN&#10;pXt25GSmfj/U36cluJebhhpFgoHenlRyuPStYKAuiAEszNhirVzTlQk5+Insd2EzUfhgOhtYt/IA&#10;2X2eStnJG8SPAgjcffiAWltaaUGiOo+0Xto+1A8kyEwMYz81I7yIHj98JYtaKgG1AqK36L8VAKAs&#10;DADY3PLYGvGnO1KAGgBIBqADACQyjwAdA0CTBgDNhWFM4SPo1Z0b5DEmR6i92XXaClKAW9aWEV3Z&#10;RY0FPsoFEADQXACtIUgYgNYPIC4JagG0fQEFABAIBIMBk9EAoGMykBYH0N0AgCHfF6qvFMA8UlxJ&#10;zkPSBUg/ZHTfKGBMKDSz/yxFRtG9oXZRfvT7W9fszVoqWLKbrzNUmKqwBb7PcFuxEag0B93QJ/6g&#10;wafzmjcK2PHiRQv7pfMPour/g0FZ/hdNpXt24I3hQf4XwvhEZh/QU8EXy128yNQNQNoPzAC7o0Bp&#10;cSMlusuKnzNrk6RJ9u87JQ1EAAEgbbzfClrBLGAX+076RBWAwI1bakvpQ7vOkcPns6ROYKBKht8n&#10;YCFYRI5fpNHRA4rSUu1Zajut+uKVJVQA0GL0//UUIIaSdKoBQBGQAgApAhIAYDquAQBy9RKx3xAt&#10;xUDNq/2JHlyiKK+13bOivIiHs8U7cfgK0el8xQCsAAAGoMqBpSNQAwDEIozFQNKyrAOANRMAADDG&#10;AXQ3gEEAxVSo5Ht1j148b6S5MZuEbgt4D2AlX1ci0Xm+V7iG1MDV9Oj+c2psaZTOPN3y6wLfvWR/&#10;GXlPyJZMC5431i5ACwU+GPB54ECZWH+h+ob3GgVz/7C9fnhwQJ/m/hsFWbzkuKhUTZ17d8SGW2b1&#10;RzoQgqgmMgv4ovjCxhughoWcoUkyLCROAi5TP06m3TtPSOcUMgJXb6npqTNkqEM0TfptonQX4r3W&#10;Pmw+F4IzVVeuUVNbEz199ILys3bTtN8niw8p2zAxqwCLMHv4AyFoLsJiRtQ6d9ZOam5GAdE1pfCa&#10;NYRSSJRc8/87pgEbawBYuWw3t9w1h7CzURMCc7DOKANGzr5IA4AVXlLMszB9n1h2s+szisRcfp1I&#10;Ny7XExWnU9PqQAaACMUoAADWhiCtJRgApAGAAJNsr65nAsAA0BOATMAGDQQY4AAAOgtASTXy+tRA&#10;FefqyWPkHLH6H9p9g8LC4OAeYSZEiN0iOlkC962d7j16IGvKuN+fLjLk9jq7tfzfySEF8l4UXeGZ&#10;47zoa8HQGxgwjAu3fb8umJ5VWFjYL5V/ukDX3toCrKdHamriR8gj9kc6EIIvuLZwLV22GRcGnwiV&#10;f5Ij5YeBsts1+cWs/PXSYKG/DsEVpE6A0FBm7DRU//gOHS49K/RMgir8OiA1ioXq790V6vbw7jPa&#10;svIohTstoSkfJUo/AVJjELgKH0JAE3/9Zz40c8xculJ9l9of1VMLGmR0qygAwFZSAABNQOY1AOJv&#10;6wzAtghIAICttQYATQCA6i20fUM5ffRf/aR33ezadPnkL4PIYcgcenW3jlo3hBFqCXQAgGthBQBm&#10;HMIAGAD0hiBVDLTUCgAtWluwdTKQXhCE7wkAwH9fPkZNr17R2tzD9PkPgunjv+jbGLOeijz/H4fR&#10;6H+IllRudsxGKj92lVrb2uhV02uqZsMC5dfXX1cCA4QU9fKFO2ncL2M19qJcAjCDgBkLqJLXprEf&#10;QBekDPETm+v2R+UfBNk7ZhM3j9X1MP1ne5SUlPzr0CDfOktg39OBEL+ZLhQXHc5f+JL1i0NQ5be5&#10;6LCgMKw7qBNcAtsRYdfqb1rrrPE6dF0BOOy/SKW0yLVMswz7D7DIw2OUrr/LCoe2XoaDe7ceU1np&#10;ZdpZeIJWzt9Ly2bvoqUs+PkhBItsY/5hasWc7ef3lPIL9WcggJLo9B/+MwBAywAYU4DYIVjoNwJx&#10;AABsdQ4AYD9dAUAUNa9jBV7pQ+37s+nWjQfMPnbw99xpek26LErZRjs3nKX2WxeYPXhTc6FFAKCF&#10;XQoZCLolUbkanYqBOlKB4qIwALQeZAYgmQC+frgB1kDgJnZ/GADQtotSXn4eNVfu0by4jbQ4dTst&#10;yzS/rv4WPO/l/Fnr80ro4I5zdPlCHb1+2cjXw4/k9Qu6VFPL7qS51YegEA2+vUyysvr3V2R9Ip3n&#10;NCzN6nKBbaISE6XCtm3BEGz6sX3nzn6L/EPQ/psQHbZEU+O+HdFhQUv6OiZMl0AWZAS2btveKRYA&#10;GrVz+3HpBkTJZJhzrtRVGzMGmBSE9B8mCY38n1E08Zeqbx9sYfTfx0pGAP0Ctq2X2IpJKNzFarpz&#10;7x41NL6k9jcKDL6uA6yksbGBWtr5v57eY/qvKb9kADpKgFuQARD6rwOAlgHQUoAdAMB+uREA1kdR&#10;U2EoNa8OoEa0Bjc+0z65e0fz2W3UtMyDz2FhJsEMgBmFAIBWDagyAfy5aEXWAQCuiWQCmAEgDtCp&#10;JFhzA/j7tRzj73fpOLW1t1FjUzO7RE3ap35dB5uG1kZ69vypuI6II3Wl+BAwTQyowdAP1AEg/oQ1&#10;pv5+SdYf6v2DeZ0i7w8QgMFCLwCqBI3nwvpGt2x/pv4gcNuzM2aN0lS4b0dyQuzw/hgTpgvahLHL&#10;CW6kruCgUNgiDH4/bpr7qEz5PQol9JtVc+emNEmgEQOtxHAVUIGFnmuptvpFLO3ZfVyAQ3+PUfCw&#10;LvLn3b59h+4yI7jDgp9fm9y5Q/cYkBpb26n9YR0rRhG1wVJC9AIgmwCgNQUI2q1nAHZqKUAE6NhP&#10;VwAQyYrLALAmiBrzvaj1VgU9edlAd/gzTa9FE9yThtY2at6/kJryZ0oqUWIJcCmkFoABAC3H1lTg&#10;HAYiYypQ6wpEJgAAcIQBgJmM1APAtTm6jloulsiOxk+fv3jv9Xwoucdy+Rp6TDoH+cwEVh41KJiY&#10;bHFeTGfOV0mazwoCEhdQaT7fSdmyPrGmZfov/97o0lZfu0HF+0sU9e+H1B8ETXzs/99n9v6nmgr3&#10;7di8efO/Cw3wvdsfVYGQQF9PGXKwe2+xdQsx0HaM/PKfniM3C/R+Vd5eunn/liAqWikxZw3biKGR&#10;AqiKVAvKhNFqGe6+RFwIMAn95ppJecUlunS1hu7fvy/K93WLLD7+2dxO1FZXoYaQSv5/TRcAwFaW&#10;AaD5rRSgAgBrCpBpuzAABoCmpe7Uen4nvWxpF4WzvQZdcC33Hz2mltfPqIldiKYCXwMA8L8FAPRU&#10;oA4AxkyAAgBVEswAgOvG9esAwNJStpXam17Rs1ev33ktH1Ie8Fq4fqOOrf77lR+GCnP8Z3yKhh7V&#10;ueo5JpOOlJ6VVLT1tQwC127dpLUrioX+I5Ud5qKzWu01bIyQEp+bNbvPM/+NEhniTwmRoas19e2f&#10;g92A5f3JAuAGzE6bRVVXO3YLBj1CLTXoEqYGT2FlR4XV1g2HpQQYjTd6dxVaKFEDUFZeJTf6Um2t&#10;PAB97Jj1QZgI6N3Vmhvy4M0WxIcWKN5DVry29nZqrTggaT+JnksBUIf/3wrrqgUAJQMgAKBSgDIK&#10;DP45AnVI2RkBYLkHNe/LoSa27HdNPl8XXMdjZgmtdy4Ja2haFUDNa4MZAMJUTMFaC6ClArFDEABo&#10;jxYILNYDgXpFIABAuQFgNM1H1kjg81Vz6zdK+etu3eI1c8maq3+XoFYlI7aQPmN30xrpZ+XGRqA7&#10;tx7ltXhDXFWsQbx2w5oSMVTYBSshsEB1uGrnqmLrj7qYAG/3fin80QXdf0z/x2mq2z9Halz0kL5u&#10;HGoUfGH0CBTvPyA0CDcEEXzsquo0lGn9T6IkXYcqLFAo3GSMqdILQpCuyUnbqPx9vtlA1pNlFULH&#10;BAS0m9yVYOvxGzfr6MGDB6YL40MLFOLZy9f05sUjatbKf8V6IpoOa4oCIAMAWOcAaAxAnwQkJbuI&#10;2LPfLv77agaAFd6ixK2vntKDR0+srMPsGl4yFWm9uIca81wVAKAVGK6EWS0A+g+0QGAHACAQ2AEA&#10;AmD4LocZxKpLJeaBz+rqGj6kQPlv83eGRYZ7aLZObAWVfSUlp8l9dCYbKq3Fmtck1itc0FVL9woI&#10;wCWAyxrnly9TgRAQXJajOgX1c2HHn/nZWf2a+gP9Zz19cGT7kf+gqW7/HBgWagnwvd1fbgAEtCcz&#10;I41vqoEFsEIDNRHcG/szVbxjm7NHgYXftPnyHmQJLt+8TkePnRfgyEnbRFeZEeg3uSuRB85SV3+L&#10;QeCbwgTusZVmBbxynJUHW1kZ6T/mAAIANP8fFXig3/D/rSnABAUACNiBtjN9b14dyIrsT43LPant&#10;dpXEAbpSPrADfH7L/kXUtMzdBgAYUOBaSCZAnwuQJjUIEgdAIHCfvlU4XydGl1vdABULaH/5hJ6+&#10;ePWNsP5wAXG/Ky9ffWfAzyoMEqhFgauKydWnz1aQ35R5vBZVpB+sFPl/BKQR7EMzGxQefSFwFTD8&#10;Bm4CalZwPkz8PXiklA2hh0zOMtOP3og2/DNPU9v+PaLCgxdgdxGzD+6NKBbgyixgv6ChfqMBArh5&#10;mBuIij8wARSooJoPwT7v8XPpRNlFib7itSiycB6WTkN+ECpuw5HSc/KwOj1AEwEIAP1v3779jYgJ&#10;3L1zl548f0ntLx6w5YT178j/NyO6jo47PQMA+r8rU/nhegbACgDsr3cCgABqyHOm1nPbmX630527&#10;bysgQAH+fyv7/41QdrAGfl8TXAgwCQ0A1FyADgAQF2SXSgUiDtABAB1xANlmrfIgNTO4vMsF+VCi&#10;P+vqKzXd8vsh8P33FZ8UNwGBaQTzzlVcolCnRWKQpOefQQCBaUz0QTWhPvcf05VRu6IG3OB8VzTr&#10;P0esf7CJbvRW0PyTMzftS01l+/eYnZr4G1QXmX1wb0XFAlL5Bnek/PATN2vbFkZIu4U05beJgrAO&#10;n6VKLAANQ6D88LH2FZ8iu09TxFWAT4bKK0Rb8ZDMii5sBSBQwa+DVfpmBAbvs6K0UduFfdQsOXU9&#10;/ddRANTRA6C6AFsAAFobsDUFCKsN/301K/EqP2pc5kZNe7PZwreyEr79PQEAYAfi/zNbaFrpK8xB&#10;YgiSCgynliIwgFhqsQ0ESkWgoSRYKwiSuAVffzMDQNvjW+LifN3W//59Fv7+l5l1IiBstiZsBd18&#10;R4+do4m/SaCUkJUyyOYiu6vY4AOZrFjfZQICerMaRP5b612Z8nEilfL79XJ1uLwlh7WBn/1o/bH5&#10;Z0SI//Xa2tp/rals/x5lZWX/IizQtxJNBmYX0BsBC0AKZNfevdaMgC4omgDygjrt33eaTrOPj5rq&#10;CvbDUBGIbcWm/i5R1QRoARm4DZgbcKLsgrzOeL6uRECAHyQo4dcNAhILeN1IbQ+uU/N+5UtLByCi&#10;6wIAOVoFoJYB2K5lABgAkAEQmo4UIAKAAAC24o0rGQBWeFEjK3Ir0/AHj5++5Qbgc8EOWs/tFLaA&#10;HgAAAEqBOwBASwVKHCCFmiQOwJ8vFYHskuwFAKjpQM0HtNkA/LOlbBu1trbQva853nIfws/3Sg0r&#10;fzctPxgi2CRmUaI9HVF/9PHLnEoGAdmshv+OIjSUAcMQIVYFxgr2OuYfo6UVWGJVcj62/tdqaU5m&#10;Rr9G/iEI/iXHRWVo6jowR1yEJRwfZHYBvRUfDxdKTUpgJey8S5B+wzBYATcZNxwP5Bor/5aiwzKD&#10;DTPVrIjLPxEsjPFeKqXFxnzr+wR+YNU3AASEij9kKt7cpLro2PKLNWX/X+X/OyoAZT4/rDDoOGg5&#10;6Lk1BWhR1lsHgJU+1MAsoLX+Aj191fgWAIj/39JKjcwSGpa58usVA5BeAAYSqSpEJkAHAGtPgDYh&#10;WIsDNEtBkOYGgLkUL6a2uov0sqnla7f+CPpdu37jrYaedwkqVDHxB66nmksRJ6W9ycwEwEIrriIO&#10;hT0sr1Phin3kPTGb12WCNLH5Tp1PO7cesyo/BNQfgW/s9NufkX9t9Ff7ssXzfqKp6sAcufPm/TdL&#10;oG9zX7cOsxUfRsMtW7d2qg60FVH+Wzdl4qq0BqNbkC0/qgen/T5FHg4QGD0El9k9AACAQZidy0yw&#10;MKoYhKAMXycIQFFeN7MbcO00KxCUCQCgNQDpAAD6LwDAVlgAwKYHAADAyttoBQBfaljiRC1nNtIr&#10;qQfoAACAAbIDrS8fUePaEGrMn9kBAPx+YRJgFJIJUHEAFQjUegJMAYDdALgthwuo7fUzevjkbdbx&#10;IQXKX1PLys+Wv6Nq7/0C1xQTrJ2GpFndTASlAQIJASvYmqMRjZmm5rbCYB06eEYEwABDpH8e/oYm&#10;uDRU/bHra6YHvZXwILT+Bh3T1HRgjwhL4M7+2DnIKL7sBsRFhUt67uKlt5UWuVVYfhT9YL8ABATx&#10;MPBQfKfMl0ksKCDCMIbjJ5n+84MBPTt2HJ2H3XMFIAABBIewaL4uEAAAPH7+gtqf3RM3oEWi/xoA&#10;INquFQC1WCsA2R/flKDSdBIAZGttzABA+SFL3ahpRwZbeqbjhu8GxXz6qokt9QV5DWYA4D0ADgEA&#10;QyZABwCpCNRKglslEKgKgvR9AvSW5dYLe6mxpe3rVf4HbPlF+S/1SPkhCPrB7USg2f7zVNmuDoNq&#10;hAmw3x/rt1wAAIYGriRS0Ij0Q2xjUDBuW3fsUMrfj9YfEs2sfHZyoqemogN7ZCQnjOnPoiBdMC9g&#10;zZrVTKc6dwrC8iP1giIhFFXo7ZYAAYwR37C2RMaLD2UfDRWBKMMEUyhadUBiBHv3nBIq974CIV0Q&#10;HEJNOBbt18YE+HNbWpqp5dQmsfoqAMg+NqysbAWm8v+6/w9a3pEBMAKAsv4CArDsrNBtz++zRX5m&#10;VUrx/1vesK++kRpznanBCgAaA5BAYKhkAswAAJmAjtZgAIDGAvbmUPudy/T8dZNkON76jgMs8Plh&#10;+a+C9nfT54dA6eFyCnvU1gwCzvv3n5ZR3yhSg7spTOBvwiiaXU4YGUnxdbHGYNQAEHHREWLszNZ/&#10;b0XL/T/ZuXPnf9ZUdGCPwsLCfxMW6FuPqKPZBfVWMC8gNMiPTpadtW4oCoHyIi0IxAXdR0ZAioT+&#10;LpK2bjpCK5fsluAM2oOX8utuPblDu7Yfo0nsh2GjhZnj50jFYMWV92cFdAETQI74ztcUExClbGpl&#10;N+AUW/xsapV9ABX9l+g/6D/ScKyEMgVI8/9bivQegBBRXiMAiGXPc6G266fp2etm+Qz1efepqblZ&#10;Zgo0MQPoAAC4AQoA0BWoSoKNgUCtIIivRQAJACBuAAMWwApZgIbn9PBx18VHAyV4ZpBrNbVi+c2e&#10;samwAsOA7N5xTOZTVLPhASBAeTH8c2XuHmuDj4gGApGeeazkav4f6ks6n/eSGDUYt/6a9mMUNOol&#10;xoR3b+PP/jriI0MT+mtQiFFwgxYtyCG0SOo3sJr9qI3rD0leFXnWcVIhGEFLmBHU3q2ngOk5qvWS&#10;gQH0/+jR8zIABGwBe/2jSzArfp2geOcH827BwlEpwtsfvFjo7l24AS+p/cltlV4T+t+R/gPtluGc&#10;AADx//UMAAKADADMAKC8Vv8fSg3JdaLmY6vodesbAQAoJthAK7sbTbD4zBJsAUAFAtEToAKBOgDI&#10;duE2gUAUKAkA8HW2lu9g+o+0o/l3HCjRlf/KtZoeBfyg/LD8GNE9/ZNk8hyTxS4pSnaVn49uUuxY&#10;BeapIv1aZaq4A2EU5pYr58GUX+N5EUc4cfqsGDd/LzfTdd9bUfv++dOyxTm/0FTzwxwLFmT+hSXA&#10;p7E/tg8zCvKiYAL7Skqo2pAWvMrKi12FZeukn0TS4qwtdOPeLTpcWk6TfpMo/QPYYLH84iXZaRUt&#10;xWAKSBE6fDmLDh48Q5XXuh8L0AUgcJFdkPpbH75i8P6Dh9TS9JpajhSoysXe5GYAAFIcSURBVD9Y&#10;Vyn/ZZ/b2AG4WWsB1seAvZUB0ABghY80BjWiYKi5kd2MhwICzxpbqKXmJDUucaEmfg1ep8cBpBZA&#10;ywR0lAQz0MhwEG02gOYGSCBQWAADFYNU+41yetFoZBoDL1B8ZHLQ8NUj5WdBVSmed6jzYknhYXx3&#10;hNsSqmYgqblTRymWlRL8Q4oP23phIhUG2OhsAMNUQ10WSxzAWI4OY7YgZx55u/a/9Q9nUIkJDTqi&#10;qeWHPSItgRsGIhaAvmjrdmLa0BAg8KkzF1mZU2l+ykZp/IGfv2LRLkn9QeGXL9gpIAFXQWIEyBL8&#10;Kp727j4pr+9Os4eZgP7h5826+g8KArDOsKCt53erqL+1/p+VTff/pQNQHwICAGArrWUATAEg34sa&#10;0B78uI4eMcNALXxDK1Hz0ZXCDgQA8ForAKhAoGwP1ikQyJ+HOMBWFAQpN0AVBDEA4DpZ2h/fkmDm&#10;h6L/8PcBNpW8ZhDHsX2O7xOUlG8sLBFFRru50HtW+Kz49VS4cj8zSuT41bzAfF53WzceoTH/EC0g&#10;gPUGIxTttVQFALV0Nmpb9hTvk1qX/kz76RIdGkSZ6cl2mkp+2CMjMfbj/s4G6AK0XFtY2Gl0GAIt&#10;R4+fsyKsvg0zFN7+izTKjF0nDwPBGcQIRv8U7cIHpH9bP0dvRfcDa2pvKoppsgD7W7CYX7B1bqs9&#10;wwrPCoZqu11qAAjof7Pu/0sLMACA6blUADJd75QB8BEAgHKjxLdxiQO1Vh+k502qKrClqYHPEUuN&#10;yBJoDKDDDdABoCMOgIIgCTjqFYFwAyQdqFhAC4KUKF5qeCk1DffuDTwAAJjB0sDWdMDuiSDgh1Zy&#10;FI8lBq5QRuSXSPmxyylUHz+V8qu+fsUKVi8rtpasIxCNQSGoEMQ5L15WrkBibJTskWm2zvsi6MuJ&#10;DAmsq6io+N80lfywB2FqcLD/KcwMNLvAvgh8JVQcHj9VJo0TxgcFdEUpJvZRdxySLrMDMHUXw0LH&#10;/gNmCqrtrTG0AYNEUQ+ASj/kZJGrRVCxJ6lBo5xly3L52nVedAOfIYDlfPLilaoKRJoNFFvSfwwG&#10;Yv078v+dKgBhraG0JgDQCADIc6DmksXU0NJOD5+95PPXUmO+hxoA8hYAaIFAYxwApcZgAdaCIL4O&#10;vS8ATIXBqvXUBgksDrT/r0f6a2+yoWDF743ygx1irsScxPVUw+sFxsVv6nxZQ3AjBQR+rvb0cx6e&#10;TsdPnpdYAdYVGs/APBGAXptfLK6qngmA8Vq5cuWABP4gUWz9ZyXERWvq+PUcyXERU/tr8xBbQaPE&#10;nKwMKZ3UKZUuKBPetuWo1eJD6QWpJSobLq7A5Zs3RNFRiXXmXJVQtpXL9tKmokN04vRF/r36e1ep&#10;m65EzxBgstBAthNLgO7xU2p78VANABHlN6b/VP5f+f8MAFIABACw8f8ZAIT+Q7nzvakJlX6IFbx6&#10;Rq9a31BrxX5qXOzAf/fiv+tAYQQA8ziAFARZ3QB0BmqTgvna2iqK6TX6/geQ/isARmlvrTyTHrt4&#10;/HqsjQMHTku/CXZ1Wrlkj1h2KDksuj7cEz4+XE0YlZsPbnUq7oFR2r71qPXf+Il6/8NHj0ujD/r9&#10;zdZ3X0RN/fF7sWFDwZ9pqvj1HFd27vxXYYF+Nf3ZH6ALJgdJheCWrW9NEUZEPytuvfhd1pQMC3w2&#10;UDQ8FKA0ZPmCHVLJhcpBfYbgjE9TKDupSMY5I3XT08WDYBHqE27U1SmX4L75Iu2r3H/wSKh0c0ke&#10;tWxnyyr+v07/Vf4fAGAdAw6abqD/AgCw5gYG0LTCk+m+K7XcrqY2pnFNGBaS68h/YwCQvysAEOAQ&#10;ALAtCNIBgIFnkwYAACQ9G8DMBOnLgQwAAngBwCjf7lGaTxd+3mCEx06cl7UhY9t/HEnuI2fL39DT&#10;j1TyuF8qy4+1Bbdyxmcp0hUI4LCuGV4HMulH37n60lUpa09LSez3en9dkPpLio5YqKnh13skxYYH&#10;ohLJ7EL7KhgaEhEcQCfPlLNSG2sDatnnL5SAja788MOwscjZC9Xiz2EOe1rEahn/DDcBTAFThfBT&#10;by0OnL5Ahoig30A/d3cFdPNcZbU0l9wboHoB+OhNTU3UguGaomSg/0y3MQEI9f/WEWBMy7UCIB0A&#10;mlZ1AACUWim2F/9kqr/InprP76J2DOYEaIj/j78ZAEBzAzoAAHGAUP4cfUgoAECfEKTcANmlGABw&#10;q4qemfQc9FVwj4Xy36iXZ9Ar5a+6JPn9MmaFnmPniGUXJWc/f/uWUjEIeB1iR9j1Rxp80GvCTAAG&#10;BHMoMRbMWOZrPDdy/mvXrunXQR9GQeovIti/dfXixX+jqeDXe2xfteo/hAf63uvPYSFG8XZzouys&#10;2YT5aTrFQgwAeVkoPB7QqJ9Ek91nqdJ2iQcDhF6SvU0AAg8Pvpx0aP2t2qUVNQLI3w5lEMBo8SrE&#10;Fgypm54IIs4VjPp19bdlcfZngBAK1NDcQq1lm5WlNZb/avl/BQARyjqDphsDgKzEbwMAy2JHaj6c&#10;T61P71ADpv+iBRgMAC6CDQDogcDm1XogUMUB1IQg/nw9DiDpQAYA/tn28IbMNuhPAMC9xSBVaeUV&#10;8O2d5QcrhPX2n8Z+Pq8FWR+/jqf1qw/IRp/Y8huvxVoD05wdu07cShgZrCMYGq8Jc+nUmYq3YklV&#10;7I4I9Wcl7a8dfmwFG/bGR4Vv1NTvm3EkREXEIyVhdsF9FaRP4Aps2LjJWiYM5AULQJvwmJ/HSvBv&#10;145j8sAQyYUPh2Ig1TOgLD4QPiVkFS3O3Co1AyMYBMYzKMBtwCinnhYKGUUWJAPBVV4ACHxhsZot&#10;4p4KfGipCKzYpxRNj/5vZeuv5/+t9J+tszUAiBiACf0vYOVHsA8pPxQXsRvQuMRVAYAEAQEQ2uut&#10;AKDiAFIQhApDxBkMcQBVFqy1BwMEdmVS2/MHncqN+yLKxbpPN2/WS5S/Nyk+EU354fZhtDzy/FDq&#10;EUz/Q5wW0bXbN+nCZbW29PfA0FReqxG3EtWmYAFI+aG4LD1qjRgavev04qVrkrpGZyvWq9la7qto&#10;1v/N0kXz/0FTvW/GUVCw8M/Cgv2f93dhkC7ICoQwwzh64pQwAf0BIYKL3VhA1a7IlswqPrB0/g5r&#10;fAC+GxB+y4bDVMMPGQKWkBK2Wua1gdb5Tp4nmQJjAUdPBQtHZwM3625ZF67Zou6uwId+zr5027UT&#10;omhiZVnZEHxD+69E43X6X6jTfyg/GICf8uN1AIB1L2AlFwBgBoAKw9tV1JDn0gkArIFAWwAQN4AB&#10;RgDAUA8gboA2JQjMZB+fV1KAj/g79B4AJMIPX5/vwSW2+srl6qPys1VHoY9YdHEJVZQfDWYIAJqN&#10;k8P7zpyrlAIzFJahvgRNZ+gSNLqOiFMVrMgfsKg/BGn32PCQbZrafbOOuIiwtIFiARAEVGYlJwrK&#10;Am2tD4gfgu63yYNgZhDru5ypGgMAP2S4CMsW7JQ9BiuvYKbbdeticBsxm4Z8P0y2Civee1KCOfp5&#10;eitYpGAEl65dV5mC+w8YCMwX+ftExoS9fE1t92uoSSu9VfRfWX9r+k+j/10WAEGhxbprALDIgZox&#10;d5BdgMal7ALADeDfq9dobgC/9y03ABkG3Q3AfAB2A5o2xisWgLTkJgamo6uoid2WvqQA9YKr67Vs&#10;lfme9s7X7xBQdWR+gpn5YY9GKD0Cf2OYOYIhYm4f9qUsKTnz9u49DB5IHZeUlPFrkGIOlyEfUlym&#10;vQadfnv37RNDhUk/Zuu3r6JZf1qyMPuXmsp9s46ChcwCAv1eDBQLgHi5OlJ+/rK3sgK6QKmRAQDF&#10;xwMGWqOmG7+H4pcexbDG7TLlBZQvJ30TOX45S7oIkQ7Sizj6Q2TRMj28xosY5am9dQsesCVtbXyl&#10;UoFQNEP0X9H/Dv+/mZVU+f8dAABlbmKrbgSAxoV21HJuF715006NoPWYAozfgyG8CwDgBljrARh4&#10;NDdApQP5uvjfrVeO0cvmtl5lACSGwnKjrl6YFBhVj9N7JoJnDwaI7drHaL0k2GLOd8o8WSeg9YgP&#10;eU+cK2vFrE4EOf7Vy/d2TKPWqH/lletUdv4iRYeHDEjBjy7w/WPCQ3Zo6vbNPOKiLKkDyQKArn4z&#10;XWnX7j2Mum+DAB4elDjYQW0fhmKOVKb6KBuuvHKNor2XyUz33KytkurBe9DwgQ4w2YWoHxabUZRb&#10;UC07EtXeqOtY5DYL/12CxqDXLe3UWl0iVrdz9Z8h/afl/3UAMNJ/AIAoP4TpfgMrfMvdK5IGbN63&#10;SLICwgwYABRQmAOAxAEANAw4He3BmhsAUNqRTm2vntKjp8974P8rpYfU3bot8xgQT+k13TcTVlZY&#10;9oSgFfTJXwXRnMQi2XQG+/hhci/cRLgDcA3g28O6Y8iH7XkQLFalvurfSPlhb4vsrIwBpf5i/RkA&#10;Fs2f80+aqn0zj9Wrc//PsGC/hwOVEYCgrjqcfaETp890igfoAnRODCwQFwAVWvD16x7fFtqG3WCR&#10;8oHfn5e9nVlAnSnaG0V/2H0R3S1Ad2HtzXpZ+KC53QECKNKjJ8+orfk1NaHbDpYXSmel/yr9p+i/&#10;wfobCoBErP6/g5QSYzAIGoFa6y5Q42JHLRPQAQCQDgCwjQPADWDgAQAJADAgFYax9T9KDa2YPNw9&#10;5dctPhS/z37+ewT++qHSs5IdQooYgA9Fz07aYI3yIyOAmv91qw4oENAyAkYxrgcYoTVrVMpvIGr9&#10;dYHyx0WEbtbU7Jt9xEeGR0SHDRwLgCA1mIZ4AOiaVnOtCzZf0JuE4AJgn0EE+EAlY3yWCQBgqAO2&#10;bFqUuUX+1qWS8+9VjKF/XAMBAgkUXqHrN26KoggQsBKYKYguoNOYq9f2uF41/yAQh1y8afrP4P9r&#10;DMCaAWBfvyHXUfYIQHAR8w6wWUfT3nnUuMiOX4tiIAYBPR1oYAFqUKhiAU0IOOrpQIAAUoQni6jt&#10;zRt68OjRO6y/Aj0d/G7W32KLz89PA0ize9afgpkQcAf0lC/AHzEln8nzJCCsN5FhT/+jx8rfGRNS&#10;fv9+SfcNRLWfLsr6+7cXLF34U03FvtlHyaZNfxoR7H+rvweG2AriAUsWL6JLNTeE+usPpuLaVanw&#10;mvox9hGMlQeLDUPuvrxP+4pPS8kwioHg+2Gi0GmTfK6IuBPXaHZsoUwdkjRRH7IERtGBAGktDKpE&#10;pBsg8C73AEoF69r+6CY1bs9ghWRlhOVna6yX/3aaANQJAFj5l7tTw8IZ1Hx2q2yUDmUEsGCzjvbX&#10;j6mBLbiUBIsboL/PhAXobgA+F2CwJoRazmyRoqLHz5536fvr3w/fo5bBT6/i60/Fl3HwJtS9S9EC&#10;fBgvjzSxZIzQ2cfsEQHDrjJD6E8BA42wBPb7hB9bQcdtQnTYck29vh1HYky4a3RosOkX6i+x1gds&#10;2GBaKowCDikEwvCGn8dS3rwdZHHKlapAFAGBISCFiKyB8b3Wc/DvMXocbgT8RDR9ACj6wyXQRQcC&#10;UE30sKPlWK8jgHRSIlhVFgwMfdP0klrKt1MjfHBYdz2Nlw8LrgQjwOT3mPOXay9TgZvLt4nfj70I&#10;EVvAeRW7aKU3z+9T45ZEalhsR40YDS4FQjPVKDGNGeD8+B3O27iKlX9vNrXdqqBWPufjp8/eUn5d&#10;6QE2t27fljoJsDZVu9+/Fh/WWtgVQKCHQI15kwtnb5GaELgCEFSKohXYdn3ojBP5/oEq9dUlxB+R&#10;/4CGVXl5f6mp1rfjqKio+Jfhwf4XB6JT0CiKfnnIqGVjUBBTWbCBCHK3QHNMEpK0D9N/ifj+OEKG&#10;N8g2ziaLBagP6x8wYwFhpxdYBlQNrljEgIEIsM3r+yoSLGSFQPAL7gE2L61nvxhKJKxABEp1V1nt&#10;5wwAb4gt91NqqzlJTcdWMitIo8aiKGpca6EGZgQN7Ks3wqpjes+RfOn6g+V/JCO6Oisq/v2isYna&#10;W5sl2Ni4K5MaiiKt52qEMOVHB6DsA3huu6Qmscc/AAnDS3TlF6VHGo+vF2lQpPIwY1GBXS+adt4j&#10;qMFH/n7fnlPkNnI2ZSdvEP8dAz7MXm8meC2yR4H8vJENwPNGz0jB4t2d3AC1LmplwIeXq4PpmuxP&#10;kVn/8ZEpmlp9u470pLhh2KrI7Iv1l6DbCluNIz96/NRp6cKSh8WLDFFfzHVDmg+dXlLPzciOoaKY&#10;InTo8Bn2B819PCygNcuLhSXoBSNgApg/iC5Cs/f0l+iKAr8Ywy2uXq+VPQz1PQuURVU+NvbYx3iv&#10;ZlbstrZWam8EnX9K7S8f8c8n/O8X1MZKDcV/0dAsStmVf44y20dPnlIjU4RW9uXbm15Te8Nzan/F&#10;53r1WP67rbmRWhEzYPBBs88j8fdxXQqo0BOBvvwaUHxtNJZK5Q2Mfw82BouPAR2YAYlqPdR95Mza&#10;JCywJyCA2MBBXi9wBYb+OIwZ3y7ZgEZP98G1ANNcvXKVqvMfwKAfxBLgjX7/B4cPf6BhnwNxRIYE&#10;7UEE0+wL9p94kY+bMyXGRtLZCxWM5Fohh4BArTRuYF4borvDGQi+/EGoygBoaUBbAc3HeHLXEbOV&#10;u8DKL7MI2Y3YveM4WwR1fizqi1cUU7A9R3+JAgOlQBVYgOwmYC97sAMUCd3VgAAVc48eP2Ya/pye&#10;MCigDh8/8W/Qfd3ff19lHsABAosOMHj8TD8XC/83fveQ/4bttaDseO0ttvLIbKAtF7l7uWaWgVJ6&#10;oyDjszBjM9N1ld1BbEf1fEQwEygSsEY5r9l7zQTAnzt3K82ftVGCycZ4AsrQt2zdJlmogSr20SWQ&#10;BdY/PTnRXVOlb+eRk5X2Y3YFmuDLmH3R/hSgckZaitC0isvKsoNuIoIP2Vx0SCoEkQsG7e/KOgD1&#10;sajgD47XlB+UcPrvk+nY8fNCFfE6pJVOl1fSgf2n1ULrytrASmER8k+5Hn6ffo6eCBRKVy6wA/jS&#10;1QwIGHuNgRj1zBJAuWUEt2blEVCU/fDEheieWF0OG2DAuQE8N1jZscnGpWs1ovC4NoDUh1J6o0Bh&#10;F2aw787APoldu2m/S5bqPrA9uH6YEqUGwHTzfvMzquRnhWdkjPXA8u9jNzPIV21rb7b++lMw6y8q&#10;NPgME7c/0VTp23vER4ZlYXqJ2Rftb0FmYMG8ufwAr0t6R3+AQHJQPAR0UCjUVc0/SopVBoEXktZA&#10;hPZPzBJwH5UlQ0f1+ACoZ6hLLo1lZrA4c4ssGFtrg1mG8CFPMVCAjeC/semptJPyf+udZ70RgIkA&#10;giGgBlCovHRNUmtX+B5AUVGAhMo6pNygwAjGiTAjEGHFxr9B3evq+XX8WgAKxp8haAfWAaXQ75n+&#10;mR9a4QGweH64x3ocAWPhUOGHidFga6mWNTRz/FyJ9wC40fAzK2y1VH5K3b72vncJnqNR+THUs/TY&#10;CWy9NeARfwjcWrDmnLmzf6+p0Lf72LRp05+GB/nXD8TQEDNBcGZpXq4MZNSHilrF5uHaCixKatgq&#10;sf4YP+48NEOqChEADHZYKJYbSoyJQBEeefy6MKGecC38ps6TfeP1lCIU5sSpC2KFpv8hhdLC18is&#10;gnmpG2jsL2Jo7YpiOZftNfRFEEwUBdXFYJmVshoUFveh073g10D09xpEvd/42g8r+rZbcN2wS4+R&#10;hR0+cpYmf4TJ0OEU4Z5H+/eVyf586ADt2MEnXwBb6jl68D0QUzpRdoaiw0JkWK3ZeutvkTn/sRGr&#10;NfX5bhxpSTHTBmpoiK0gPYhCoZUFBVKscaHaBgS6EDCEvXtOiq8PPxLBpKSgAgphAPjiry2UELiC&#10;au/VifuA3gFJGSFA+E9q/PjMsXPkPFB8yIWqKxQfsJw++f+CpDMRr3cZnkHrC/bTF9+3ULjHkgHJ&#10;KHyXRFnjK2Ll0bGJMt75KZtUcI7/jvsMNoJiL2Rrpv4uiUG2ijYVHhRmJoFffka49xbnRXSWGRwC&#10;v91hXpXXaun0uQsUHxMx4Ok+XUJU4O/xhg0F/4+mOt+dI8oSsDdygKYI2wr2F0CNwNq1a8V/MwZz&#10;zAR/v3z9OoW5LlZpQ7Yc434RS+tXHSC3rzIlcJg7Z6swBIvzYpVVYJDQc8YIOhXk7ZHAkX5OUFZQ&#10;8rX5e2UBJwQU0Mf/NUB2l/EYnSkpSliy/iou+i6KxFXYYruOyJA9IeCKAUTLmUnJ3xggQO/DXBYL&#10;YKO3HwM+HzU9ogVpWwQU5BlpIIDde0+ewjzIdwMvCn3OXKig5IQYFfE3WWMDIeij+WB7/H3oIycz&#10;9fsRwf6vB7Jb0CiI1KI7a926dRLBfRcIIIi3Ye1BbVIQFDpShkAcOnRW2kWx8DA0JMZL7ROPoOCM&#10;T1NlcY3+aQw5DkmT0WLWikIsTLY0iCYvmbtNxkshtoBNSuL8l9Nx/u+8+dvlPYMAoAT3DowI6TuI&#10;FODwMwOozk/dqAZy8LOBoiNFi9fgffiZEVUowA3JTtxAe3adkFZvPCcF1Aqs0R/iMiyddvPfZVdf&#10;m2uAQPnLL1ZRSlL8B1X+8GB/io2wHCeif66pzHfvSIyOtAxkt6CtoFBIQGD9OqZ+cAfeVjaUj8rA&#10;B14wI3+C2YFxNIqBABOGiveekADTpF8lkNOwNAk0ARwQ/EMrKSLOoPdZCeuttBSC0VJoKBn+t+HC&#10;FjBOGrlqWJ+d247K4kN02ngdf8wCxS/jZ7Amfx/NjltHmfHrZRv4sxfVfEfUc2CoC6o6AQBBMxZo&#10;kforwsqWLdwpzwWU3+6TFJrwKwXao34aJc8TtR86W/vkL4OExSGwaQu+SvkrKTU5nrzcBr7QRxet&#10;268pb8GC/6mpynfzALpFWgLLgHZmN2IgxN9LMYHCwkKpFgQtNz500PCjx8+T09B0UWZYCUyNuXG/&#10;nun7PhVR5oWDYB92II7xWUpLs7fLFBlYGCxMFJCAikrtQe11OlJaTtM+TpLGEowsx8/P/lsIrczb&#10;zee91enz9Wmyf4wCH//Kzevsau3n+58mSgwr/uX3Q6WXA3P38HwQ7UfQFX9XCh0jZdq415dqa2nL&#10;xsPyPMAQABJ6YNZ30jzav+8URc1cJqW9cAPA4rCnhG3GBuPnUUeSmvhhLT8kOiyYZiXExGpq8t0+&#10;5qSn/z27Ai0hjHq2N2KgRLkDzrR69SrJDhhThBCkBk/KxJgFNOx/hLGVPkb1D+/IHHj497AsiCbH&#10;+S0XK+7MNBJKjQWJ3YkuaT4lrApKeZERwPBIvG/SrxMU/WTLtRrU1cb/rGBfFr8byIKib6rge69Y&#10;vFvas/XUHVgWgq64rzpLAkNAPAY+Pu4lgBot33APcN/AELBfn2r0UvEbzIFA5uLanZvsalWT//Qc&#10;ycgAqOVeG7IB1TU36HT5BUqKjxnQvn4zCQ/ypZjw4AtUW/uvNRX57h+J0eFRHyoroAtAwMfNifKX&#10;LxO0N7YRY6FgYWDS8LqCfUIt4benR6+lz9lyAwTSI9fQjXv14o9K/zhcBaaYW4oOi78Ka4apMWkR&#10;a8T6jGUrBFYR47NcwAKv3bjukHVRY3gptjoLcVhIi2dvodKj5yRVpV/Td10k67L7BINkLI39e1ht&#10;Zbm9J2RLVB877UDxEexDfAA1GK7DZ8u9BPOa8lESHcEUaL6fZeUV5DwkncZgmy4GZWwMc/1uvRQA&#10;IYWpx2aQNpTgofU6Lkme/0TZWdm7/0NbfhjByJCA5oXZ2T/TVOOP42BX4F9EWQJPoobf7MYMlKgU&#10;oSMtXriAKi+jwKVzHh6LAwtTjy5vWHOAprNPuThrq+wYA+qIgZBYqLBYiCpLCypbfWxDhl4BjJuC&#10;JQOVXZazgwFhrfw33rN9y1F1fv4sWL/1q0us1HT8L2MluPV299lVm0X7DRe+d1A4cYnM/s4CsMTf&#10;0ZCFe4P5DJjivKHwoPLNGYDxnXGPpAYB4Fp/g+YmFvG9UsNe8XP+rE3Spo175D91vjwT7N+PTTpt&#10;Z/tJatbG/YNLiDHeUUzBP1SqzyiYm5GSEBOpqcUf1zEnLe1H4SH+DWh6MLs5AyUAARQLzcnMkMVl&#10;NlVIhFkBRkBhAwlQxmu3b9AittQSjf6l6hmHgoOGwlLt3XNCagKg6KCqXmzJsJjRYYbAlfQS7Ozo&#10;JcD7UsNXa+dT7adzEoo6BROhBCg3RgERXv/WwMpvkvD9giLCXz9VViFDVnF/OxcbKUFBDka6j/9l&#10;HI1l2o7sCzbarL1fL3/D5GZ0RiKDgr0f0LiF+7L/AL/nn9RGnWACrl9lSLETgq4xvsvE+qOC0+7T&#10;FDrZ1ZwHCAMBMkN79x2g0EA/cQ/N1kqwH3LznhTEP83+3hdBHCwuPPTYdzrq/74jITrS40NmBYyC&#10;suGUhDg6dYZpJNNA04XCgkWEqL3QTPH9Y2SRYXuxE2UXJQ116uxFchmWIQVBWJzYOx49AgAOZ/69&#10;NBXxwtUnD8Ma4dzYmQbRavFrGVAy2OW4rKW39IKiwBk58rnJIatk8wq9OMZ4jRCxmjivicL1p+Bz&#10;8B1gnRGB1/1p0GsEQyM98mgGsyb9/pjV4QPMli/cJQFXACbKrQG0OMeJUxdlbJfrV+lyT7747xb+&#10;93ZxyTDKCxF8KLqka5ltrWFX4daTOzLnD0FazIDwHJslO/WaAQDiP6gN2bRlixgDNPeYrY9gf+xM&#10;5UnTh3tToDf/rh9BAKnwqNCgV4UFeT/SVOGP94gOD96KqSdmN6o3EuzvyTfYg/y93fihuQuCB/ua&#10;t26iYjAqLIRKDpeqWgGbxaILaHlhQbFU8MFXxWjo9Ki1dP1OvUSpLY6LJDA1kRUZJajwYdE4VFZe&#10;pTYoYdBAMPDAgTJWGGxbViNTaGAB4S4gT41FHeefb40RwKoV5O6W8wJAMMwU1hAKZVY7AGsL5URU&#10;HMopYIBAFwvclCqUMLOCdWUVkY2AYkOpYW3BNi7YuB44P9jIrh3HaVXeXkoJXUVbNhyR+4P3Fu85&#10;KWwHBThjfhatIvUa4zEKACAjplDYDwDQa5yaxovPjGL6/jkrPSw8gBG0HkHVCr7PAAFp0+bPmPCL&#10;BPmsQLuFkllZOm8HfflDi7AqbAaLIbC2n1vBLh+GeBYU5EtmyL+r3XtY2REzch4TQcl+68lpbACF&#10;BPbf2K/osEDKmJXorKnAH/exatWi/4R9zsP6oVfAEuhJM53dadoQP3IayVZ6aAg5jgcIeAidM3uP&#10;0D8/L9qyTW1CatxzQBcoE4p2FmVtFUsOywNlxmRZBAf1oZKIQKvuwRia8lEihbvl0eTfJMoo6im/&#10;TaLDh8+KxYQCoK4dFk7exwAApbE4LRaAwGtgEfVGJLwG1jI5eKW4G7bXBwXMX7RTWpgRPc+MK1R9&#10;CYhPsBIfO3me9u09RUeOlItlNLIEBEAFlPgz4aIsy9lJeUy9Ub0IQNRjFhDQ8337T0mUHdcD64zK&#10;POTrZb89BjznoWli1RE4xRQlfFf9/boAoFLCVsn3x2vRcwGlRZwFbtaQH4QKICKLIjs/s/uEgCHY&#10;Vhk/B8chs6y1/mjz3r61lA4eLKOiNQfk3GZFPqjrL6+oouy5mZLjN7b0wmgE+3UYiWA2IFO/9KPd&#10;688yQydK9C8gx0nODAJ9nwEQZQmkhJjwAm35Dx440pLjf8c+UVtfqgRh6T3s3MhjbCod3lVFD24/&#10;p6sVdykjbD1N+RLzCbsGAT8vN/L1dKHly5ex0lwTK2G7gOCPwzIW80JclLlZrDgWKxY6lF6UH6JZ&#10;89F/j8GjKm2FqPW0j5Ol3gBWGFYRexLidRhOgug2gle+k+aLda+5XSdz64f9jQIIyPD/EamVI78N&#10;ALDa6VGF9Pl/s0j68fP/HkJrV+wTdwIKiOGnAC1cH/LpUoLMFhfsALXxYCvhrktUYRMrJVgH/HKv&#10;8XNkl1woFT4H78P+i6i5B8jhuhDAnB2zVo1eZyAJYouMGAiuI8WySpTW9npxTRi3BQaAa8LINRRe&#10;YfOWfftOSU1AemShACDuHV6H3aCv1t2kK/W1wh4AugAhgAO+q7AWLYDb6fP4ewLYjxw/SYlxzDZc&#10;HWTnaf3Zy7pxcCcfN3eyBKjfARDsRnrRxmVHBQDu1j0lpxGxbCxcu1xD3REYuZjwkEvFxcX/Xlv6&#10;g4d+JEZH9n6aMD8UP093chkVSzcuP5SHhqMZ4234WDW/hKYO9aLggK5pHPoHsDgy0lLZenYdF4AV&#10;xDZkqB7EJpGwVrBiiErDLTjIzCBy5lJRJlhvlBJjEdt9mkrHT6ldZU+WVchmpnANZnySStEzlwkA&#10;uLI1ReAQu9DALRjN54WSYdAF0oib1h20ughGAQOI9Vku58DroRhIP4It4FrnpajUJQQKCl8aioLv&#10;grJk5+FpUrGo2EuspDChmDgPAG3bZkXzwYSQjnMbkSkVkvgsxDwABlI78ei2jGEHiIxkt8VvynwZ&#10;mmJb7ARAWbV0jwCgAjdmNyErBQBwXafPVtKtp3dpFlKq/Dd8ljPfm7KzVQIoe3ef5PsbLaB16KAq&#10;wtJ36THKRQZzRPq3bd/B7NCXfNw7B/uCmRk6T/SiaM8lFGSfTXZfBckwDkuQB/90oxlDLGJEcBRv&#10;KqcpX3gJmzSeo7sifr8lsCl3wYJ/1Jb84GF7RIcHbwZFMruB7xKguN0YNypaekQe1vMnrynBfwXZ&#10;DYmmtYv2y+/SLGvIeYqrvNbsHLogTYj5BbuLi1lZ4RJ0ppNISWGRghHAH8Zmo9hWCoE6NKnAEkLJ&#10;4Q8HTJ0vIIC4gf1ns2R7KqStNq07pP0+RpQpK75IlMH+81lyzgiPJTTkR2HyHqch6aIAiCEcZGCQ&#10;oJvhemDJ8btge7UZChQK4INAHNqRkQ9HAQwUCT5zmEuuZCLANCprrklZM5Qf8QtYfcQsAE5SRovf&#10;8Tntv5glkX24CoghBExbYGU3AAC4LwhoimLnQbEjBEhm/CFZ3A/UPBivGdeLNl7cN2QBQPXH/jyG&#10;VmOTVj4HGM2J05jktETiHzgXgAgFPwAtRP7hroCRdNVSLePh+Dnl5S0hH2Z32FAG06P054x14DLZ&#10;jyz2i6lk63n29dfQlz/xZvfRh6Z95ckGxY3cHZwYZBZRGwYw8jErZA05jO+dK4C6l4yUQb//nceq&#10;Vav+Q2RI4NWeDhOFZXccE0BXLtyWB5UWuoYmD3Pih+5M4z+ZSVXldXS79ik5jAxmCvf+YA4GP/jz&#10;glmRv1xN3ukiVQhlAPVEj/p+9o0xUAQ+NSL1Nx/ckrQe6LREur9Ik9JWBA51hRzJIBBot4D9993y&#10;b1Be1BzAokIBE4IKBASw/TkA5sz5Sv7MzoE5WGXsbuQxeo4EzsQNEaWMFCtb//gOpYQqq4zfIUoP&#10;AAA72LT+kCgy3gPajgDcqdMVMlA1LXKNVckRXZ+bhBRlrYBbjPdyASz03SMGgAo8uAIYyHmUXYTx&#10;v0ATjirs2ba5VN5jvGYIAn5xfvnSXIVBrVDycewKYBx3uGuuAJHEP5j9ILKPz9fPA9CD4osbY3Ne&#10;zIBAQPfIseOUkhBP3qD8Pm8rLAAhwnOOKP/nf+PN3yWOVi8opuPF1WxISsltdDJ5OrrStBFutHG5&#10;cgUe3n1BrqOw+6+LZAlsz9mVQPlT4mNytWU+eLzryJ6d+rPwYP/XPdpdyN+NXCcE072653S9+h5N&#10;H+rHCM8+HSO1/XgnWp93UB5giMts9fDYZYAFMAZ+OouXuARYPKlJ8byYTqgsge2AEU3g+8KqWWko&#10;AwAWKwJy8N2hCKgKlJoCtlqodkPDke4n79h6VBR+0q8Txb+GsvpPy2HffasEuWBhg5m64zNs6TRA&#10;CGXMAApxKf6QQtN/nyLAg47G2nv1FB+wQhQWLkKM9zK5Nlha/F4ACtaaGQP2SAAwgFIj2zBzXDaN&#10;Zguscu6zxfKCwWREF4p7AGaCLdfxN7HUrPQ7WOH9mfrj3/geyOWbBQIBlgALjFrDdQEE4IIAdABU&#10;4oqwgAnF++fLfXtfQRSaeRC/WV+0Xii3LeW3ClxGbOQ5YzZ5j5nP159G9249ljWiHzevPiL3MUnk&#10;4exIDsPDqe6aci1Ld1eR3YhAdhG65wpgR9/4qLATb968+VfaEh883nekJsVMwURhdEmZ3VRbCfF3&#10;J4cxPnSt8h7t2VhGduNchKZZAj1o+gh3OrjjvDy8aO8Fkvrzc/OiSZ95S573fS4BFlGwn7c0E2HW&#10;oHXy8DtELBQrUajrYtlLHmPIAQAABrAFxAUQvIKCoBYeigCfH3Qa7gLAYNumIzLDEMoAZUsNXcVK&#10;a6JIDD7Y1XYy02koneeYuaL4EmBkQEFePdmyUv4Nag5lgkIibeg+mn15Vm58BoKDEl/ga8R5kXKD&#10;Rcc1QjFxvXt2nxBms3jOVrmmkfw+gJxsxy7/VpmM9Ii1rMi47kgZpGKWuQBTQlxh967j0iYNKw/l&#10;x/XgJ+IV434RQ3OTi4TqS/qS32N7HohYffb1j58qo8yMNKnq6zLFB2EACPTmNfCHYJr4m2hW/ici&#10;0Z554io+vv9C1oso+yhvcp3uRLEMnHKwN+A1LpNmOrlLsND0/JqEoc4/LKi+qGjln2tLe/Do7hEb&#10;GRrX3aAgAjP2Y93owNZyOnHgEk0Z5kLhoe7k6eRCM8en0KvnTdTc1Eb+dqmM/I7kOs5Ci5P3kPv4&#10;ePJ1YxeiSyagBIsJTSLpqUlSOgo2gACTWeBJF1Dz4ycvyIBR+NAoKcYiXpG7WxRRAm6sVKgHkBJj&#10;toSweIh4Q9lxDnv2xRGQw0hyFMeYZQBgzVFiDL8fqTHPMXNoyZxtQp9h3bFNGjZJgcLicxODVkqW&#10;AXMJZ2ifKQATvrpTxB4MAdF1NOogCImfhfzvuoe3qbBAdUlKbOPzWQIyCPghPw9/HtWPaKFGe7XX&#10;+LkSbzCrXYAAdE6VXaSclI0UwKwHw1Iw/Sc9ci3t24eBq+gHMGdekCoGZJR0ry8qkkCfqud/9/MU&#10;YRCwG+1O65YcEL0OmJFJ08c60JThjhTlnkstvF7a296QxWUuu4RONO2rmbR99SlamLKdHMZ6v1f5&#10;wUAiQwObFs7L/K22pAePnh6xkZY13RkoCn/MdYYzzYktpKbGNgpxmk9jPnamKZ9Z6GTJZXnAZ47U&#10;kMNoH3Ke4kizwwvldwe2XKTJn8NdQIrw/YsGU4aC2T0oWJFP5ZXoVTefMaALLBdiBGfKq2jj+oNC&#10;YVGn/slfBYtyonoQM/fOs3IgGDj0h+HkMCRNzom8NyLdUKhRTLU3b0DT0du+NKwreueVQsZI5SGi&#10;5JhDiM+I8lxKmbHrFQNgRYfLgWj7kaPlWjrPCAAdDAOfhc+UYCAAgJUbvQ43H9ymHdsYcNhfBytA&#10;G27xnhN08OAZBjTFYMb9Is6a/ZjCn4HPwr0wXrdRkLe/yuwGGRC9cAmKDxZl9noI2Njl2pt08Eip&#10;ADOY3fsm9sL1E8XlZx3MrNFpjD/dvPKQ6f0jshvpR5YgN7IEu9PkIR50cLtijblpW8llKmpF3GnS&#10;JxZeQ77MLpn+87nMPgMC5orZfpkZydO1pTx49OYoKSn511GhwUe6UymIPL6/fQojdzu9ftFEO9ae&#10;oisVKij4pp0oymMxg4QDOYwMo/rrj+T3C5I2k8tkfujsLvh58HmwMN4FBPzQsRGkt6sjxUdH0M5d&#10;u9kCoZXXPEioC1JhCHqhBx0WHwMv4HNHey+lK/z7quvXmDovoi9/YJHJRChtXca0GhYbbsHk3yaI&#10;62CbAYAgYp7LfjYoOADA4Ys0SdVFMp0d/jcR8u9Y33z5G16D4B4KblTcQDEM+OB4PSg5Apg4LxSw&#10;kIFFZwCg9OtW7Kfrd+vkWlDgBJ8f14ieiNtP71LOrI2qWYdfj+ChpC8BXtIx+TZ4dRbFEsCchC1o&#10;12EreinvmfMXaenSPMnpA5hNn5dB4Or587Ob/Kk/uU5i0A90JfeJ4Uz3XzH9f05Oo0P4+boJQLgw&#10;5YcxwbFi3m4pArLw+wO8sDYAIOafoQvK21P+WPr7B/pYsWLF/xEVFlTz3iEi/PBcx4bSrZon9PpV&#10;ozw8HE2v2ygnYRvZjXGXFE5+1h75fXX5LZo2JIAfuJtEiad9FkHThwXwf8O3U+fEYgDaB5vECQA4&#10;KCdFU9Gho0eFDdh2F5oJ0lhQWuS6URiEBQ9mUHr8HG3deFiq9/D3ZLbUCCCC1rt8lSGRebMgmBTV&#10;xLGF1wAAaUOUzYK+QznRtuzwZZooJAAARTToXAQY+TJt15mDE78GaUwUKuG8YAlZccp1kIo8Ps++&#10;vYqSIyUI6g9rj7/P5nOigQcWPGB6jlw3GqPkMxkQFqRvlnoE22vviai4CmY5XKENGzdKBx/cMmNF&#10;X1cCy+/jyixxdCxtyDvGYJstoOE01p+uXLwjfn2M1xJymeZEYRZ3/ulAmVFrZJ1kRKwid3vEgdR5&#10;zM6vC2oIoPzJcdFLteU7ePTHsWBO2o8iQvzvv6tcGDTebtRMOnf8Om1bc5R8Js6huXFFvCDn0oyR&#10;7Md7O5PnhAR6+qhBHmyi/3J+0M4UGuLBf/egLQUnaE/RWbL/KlymCInF8PSiacO9mSV4KSCwWQAA&#10;Dm83RJo9KXfxQjp++owUnlRceZ+105uMNIvOtBf/DX8eSg4KjADd539tkTQZRpKL9bd1N9hKwrLG&#10;++WLsiOAhhgAzg2AQT4fjUtIyekAkMlgAdCAILWmlzEj0zCf/XDEB1A7gJw7WAqUHCCBoidYXwnG&#10;8WdjCjLiDMIePFRqESxHhnN8lMjAoFwOBEFjfZbJ37qy6u8SpfjKzwfjSk6IkyCfX3c26GA2h3WB&#10;wh6nCW6UYVkvz37/lvM0Y4QHOU50oaK8w/K7qrP1NPWzUJo2yp7GfexN507U0JMHr8l5dIQYBdPz&#10;2whqWOKjwnfz6f6FtnQHj/46ZiXG/opvcENX247DWjtPcaYlGduonn26kb/wJftxjmwlXNmvUw97&#10;eRaeDdHpw1dp6lAfVmqm8/x378mzJEjY8LKVrUQ8Bfi4kttUH5r6STxtLThJs4LXMjtg8PHhzzKx&#10;ArBCsEZoLc3PX06npJKwrluMwFb0mAJq8jGaDCPHZkWsNo2k47Ww2MidQ0khQTMW8ueicUZnEcZy&#10;4giam1Akyo/sAYaQTPltIo35aYxWBRjDbskysfyIzANQ8D7k+Fcs3kWX69V8frw3hF0WgAY+E6Aj&#10;18PWGbUCGKDqNGSWZBxWLtkrRT9dpVC7El3xkdbD5q+z01KEdfkw67K9/2YSEqCey5ShMxnAGbyZ&#10;8ruMjaDbN55QeysxqM5lA2DPzz6FXj5rknVx8XQtZUaup6PFlfLvNMtKcp6mMkpmn6ELLD8280iM&#10;Cj9dVlw2WOY7UEdaQuzQiGD/5q5qBAJ93MhpZAQ9vtdAu4pO0dQvfdlvQ5OQB9mP9qayI1flwcb5&#10;5JHbDFh/d7bwbrRz7Sn5fUF2MTmMYcBgi4H3TfhdKEW6LKN5CRtpZfYBKRt9Vymoni0IY3clP3+Z&#10;TJq5DNdAegu6DhaayeWb18WqIpNwjMU2/w8BW0A6DSlGKfVltoAeAyn0YYuLYB3KidFQIx2HDADz&#10;k9W+d3g/ov4YVgoFh6XXg33IRMAtgC//5Q9DpTIRDEXvDoQbEOO7nD79q2BhAR6js6zNR7DysntP&#10;xSXCbAB8hmrOef8sfrwGQIGxbQDPPcX7KTM9VYJ7SMeaFfSYiVB+Fy9yHB4pZeCJfgU0ZZg72bFB&#10;WJC0UZ71kd0VNJ2Zn9NEV0oNWWstG8fRzv+ZFbGBPvsbPsc4ba29g/5jsE1chKVy8+bV/0VbqoPH&#10;QB3pSTGTEGE1axyS8s6pbqIE8OsKFx2m6SM8KTTYjRzG+rDfX0/NDe3kPj6S/XoX8nZlP35KOjU1&#10;tNKzR6/JbVwcK7ECAMcJnhTunEtTfx9NEz8OpaXp+8ltYgh/xvvpoBUImBEsWbJYtpZC/QAsmm7h&#10;uyMIyEHxusqBAwDOXKiiaJ+lMtUY5bKJQQUqmMfWGIqHqUWf/VUIK384ffqXwZQtFX0KAHAtUFKk&#10;DRHRB4jAoqNICb473IromUulAEiPDUDw3xiFtnTedmkWQo+D/jf9vJK66wHlRxMWWBP+e/uOnZSe&#10;miw0v0vFf4dCoptvyueBdGRHtabSROtyD9OUzwJp9K/86Vol+/18hLosoJnOTmQ/xpMsjgto/ZJS&#10;Wjl/v6yJr/4+kDatOEqr5x9k96Fr4Mc+fjFhIdeLVq36S22JDh4DfaQkxjgiM2AGAojoO4xzpyj3&#10;PJoVVEge9soHtB/nShuXq16BQLssmjHWjsb9wY32bVYtn2sXltD00S4UFsqWYowLxXoul9/fvvmQ&#10;gu0W0/C/CyWHEaGmAcGuRAGBSh3Om5tFe/btl9JiFSfouXtgKqxkCPrB4h49Wk7HT5wT5cffwAS2&#10;bjwibcRJgQUyTAM5fGP9PEAG7gWyE7PCV0sOHrn7KK9lMohT6v9Z4cE09PdIC3ENmqJqqZoBxLbW&#10;v7ui3IlasfhwmwoL11FibJQEV2Urri4UX+IzXkzrJaVn83cWKCvWwIZlyr8/c+wyvX7ZSDVVd8l5&#10;2Cxy+2o2tba0Udnha+wKejMTdON14s7GwkNqAxwn2VNiYJ68d9+mcpoxCjGhtwEAJesxYcF1S5bk&#10;fF9bmoPHhzpSYqJcEXQxqxYECLhPZ0Ue6SvKB0qI5g7X0XH04NZzunXjEYU5LaRlWTvlIT9/3EDu&#10;Y+PZl3ORWEGQfY5QwlOHqqnizHW6VnGP7Eb5kJ8Hf5YPn58XQ3fqBnSBLyrVaWzRUhJiad26Qtlz&#10;rroGue4bZDaDoCcCJQYbAFuQXLr2ezXyjBUVQT9mBXqQ0YxNIOeuim7U7Dy8VmcStq/ti+DclVeu&#10;CwgiqLivpIQWL1pA4QzoKOJRG3Ca31vcczxLt8n+5PRVPLlPCVKKafss+DU4j+fEJHmOCArbf5FK&#10;d24+FmYY572cdq7DHhxEsd555G4PP5+VnNcNBMNkfKen0OKk3eQ2Npafm7t8rvEzpMovPPjeiiU5&#10;P9aW5ODxoY/k+CgvFAqZugNaCs/678CZ5DqNH+zkLOkZMB5ZEUXkPNlViol8JmWKO/Ds8SsZ/nH2&#10;2BU6efAy2Y9VTAJ9AnajvMjLWfUaGD/zfQIqi0AWFjoChvOz59COnbtkHj2AQNJcTIXNFKc/RM/x&#10;v0ug8CI9oO/vkw6lV7790ROnaM2aNQKGYElSxMM/ze6ZLlDAAE8vGv+7YIpwWSll3xa7JTTm1958&#10;XzU2YHg9nj0s+u6iMnnGYHGjfh5Cezeofzc0qFTx+eM3aOqX/vz+js9HGtjHzZNmjHZjw8HAYNP4&#10;A+WPDQ+5v3Tpwp9qS3Hw+LqO5PgYd8QELCYgYCtQWNdp7mw9YmlVzgE6tKOC0kIK2QdkqzLDiTzH&#10;psnwh+bGVoqauZAmfBRCr180sy94hBzHu1JosAe5TfOiGI+V5D9tjgQFe9IVZhTsWgRWAECIDg+h&#10;RQtzaOfu3VR27oLEC5SyXBflMVOqb7oAyFCmi+8BS3/k+AnZpi1jVrIANpQeVL+7gT1IILMvzxl+&#10;NHMKxoermQS+4xeR0xgLBUGBDUwAgOHl4kzBDllSCHbj8n2a+lkATfrcg5L8V9LD2y/o+ZNGSg1a&#10;Q45jmSnaAAjYBtjA25bfD8pfn78k5++0JTh4fN1HakKcA7qu3t1BqB4wHqovuwPI/WPAgwsDgoej&#10;K7mPSaH6GtURtnPdKfrDjxwo2Cld/r0kfYuUg6JoyGGUhe7fekEvnjaSxTGHmQCmxPC5QU97EB8w&#10;ikS5QX9ZISLDgmn+3CzauHGjKA12Gb6ksQNkE9R8gm8WKACkZJIS/HlWeNlc89xFSd8VFKygWckJ&#10;YkUF8Ni3D/TuXl79LeF7DBbm4+ZG9l8m0P4tKn6TP2cv+/Ko6OzspyNgO33YTDq+XwUD58au5+ft&#10;SE6TXdjlSyafiZkSKzAyxXcJov1M+2vX5Of+UFt6g8c35UhPipnAD6gptBuzBQXdWVlh0b1c3Mll&#10;RAo9YIuAAxHiF09f09rFBygrUhWOpFiWk4eTM7nbOVNyUL78DkdO8gZys3ckj+n+NPEPgRJwRP7Z&#10;7DO7JwhuIfLtJAJLid1qchcvoi1bt0pb8rkKtBQrH1oHBSifbIM+wGwBio40nQzX1JQd4IT03+ny&#10;81R8oER2ZJ6bmSHbXeG7iF/PwNadir2uBM9Ktd8yyKLeY7IzrczZQ8/5OZUWX5BnEe+7guzHuXRy&#10;y8DO3O1cKNZHBfRqmQU4jw1jhQfguktHHwyC8bO6EuT5YyMslauWLv1rbckNHt+0Iy0l4Ut+UM+7&#10;O1AEi8nbxVNcgkM7LlJF2Q2a9HEYxfkso0f3XlJzc4t0hEV4ZDNrcJKUIroNH91/RnduPqL8uTvJ&#10;fqId+c5IosM7qijCOY9cUTXYSyZgKwHeYCuuvFidGRAwx8CL4qPDRcFgWbdu204HS49KBB0KCjCA&#10;QirFvCmuRCVbY7gSUFo00ICaI+goPw0CEMHf4aPjPFBwxCXkXCw4F16DnXOPnSpjZT9ARRvW0xIG&#10;p7SURIqwBCq3hqk9UndQ/p7Q+64EFNx5gidN/NhCM+3QsMNu2AxnWjRrIz+DJzT5owS6zc/i1bMm&#10;8p6YwX+zBQGwAH+qqbonZeEzx86mmS5u8oy6676hNR09/du2Ff7f2lIbPL6pR1pS0s+jLEF3IoK7&#10;N2pcKsZ44c4YHkgzvowiP3cPcpzkQvZDY+nGtQcyDirAPpkXjT35TEuhdvYn1+WW0LbVx2lX0TEa&#10;84cZNC9+nViY1Tn7Jd1odAWw0PoPEDysuXFYVr0qDsqXHB9LWbPTKC93Ea1Zs5o2bd4kMYUDhw7T&#10;kaPH6djJ05J5OF1+js6cvyCBx7MXsOnIRSo7d55OnimXfvrSEyfpMIMK6PvW7dupqKiIVqxYQTnz&#10;syl9VgpKXSWAKcE7Zim6L49/95fCg8oDnCH2IwMoO2YzHS++Qm4TIvh3buTp6EKpzMpam9vJ+SsG&#10;H/cFcv9rL93n5xbF1+QqQWCcDz897d0pwmUphTotIJdJ3vIZtp/blSDInBATsausbHCQ57fmyMnJ&#10;/H5MWND57s4XxIJA8YjLVDT4uEle2HF0ANVdfUTPHzeS55RIshvnQCvm7pWFFuW2nLavOU5H9pbT&#10;8H90pzOllyXQFOigJg7pwSgsPqcJvuJnylTiXgYM3yWIgEP5sMEF3AZdKQESGHuFyUYh/l4UGuRL&#10;4SF+6FGnqPAQio6wsPDP8GCKDAtiEAmg8GC2sFocRbZW53N6C9golwSKDgACEPWHstsKwBj3f9ow&#10;T3Kb4scuGgPzCC++vzVy32N9csnDEdfjTLG+SumTghfSH/5mBq3XavrR/j35s0Dy92Yg1u43vr/9&#10;GG/ysHPXMjlvf7atgG2hsScpNgr+wx/v7j3f1mNjfv5/jI0M2dWdnYdgaTxn+FKY8yLyGJ9Cng6u&#10;5DImmh7eeS2ugMuEAHIYFUD1NY+opaWNpvw+jnauO0bH9lXSpI9iqaW5lS6du012I9RsATkvg4q3&#10;mxsF28+jrMiN5DwyWg0f0SzThxC0ykJRobBoY4ZSAyxAzxF4tAr+zb/H33XlHggFf5coS+1FnhPS&#10;aNnsYvKdNkt6MtChNy9exWK2rjouw18x6zHMLVN+Nze2SAZ41NXcpzdv1PDOXevKyGEkJvzys9Cs&#10;vaL83ftOiL3A8qfGR8doy2nw+DYevBb+JCE6YjFA4F3bkQf6uZHz6HD2I1vp/q2X5DouklynsOJM&#10;z6Ils4pp2lAfSg1bKovr9OHL9NUv3Wjr2kN0ZM9FmSqLI3/OLnKY4GSl+/hpN9aFNi5XlgkTZdFY&#10;YssCpLgFC7MHtPS7KLhf9mNdafWCErlf8xI2SF2Gn5cTOQyPppfPm/jZPCenMWHkO9OR/O1SxO9/&#10;/uQVtTa9oaJlRyjSLY9dtDfU1krkM2EhOU/CeXsWfETHKfv8DdkZafbaMho8vu1HalyMH0qHQwO7&#10;6CTkxec8wYeWZuymilO3yHNSHP/Olbxc3GjK57405lcBtH31SVmYc2IKacIX02nN4j10dG8FLc/a&#10;Jb8P0ui/7l8i+ATWcK3iLrW1vaEAhzSh0NbPZCDAazB51nUaAn1uKu88AG7Ct0IYCD2Z3if45cr9&#10;BLh+9UsXmj4kmDIiCqnhlerYi2M3wM3enrynxtLLp81099YTCpyRTVOHwV3woJSgQgpzXcTP00+q&#10;Nk0/qwtBpD8mLOTG/PSUf9KWzuDxXTkyUpOGRFkC76BewOzhB7EVdmA/ceoXweTt4i2UFJbZEuhO&#10;Mx28yXN8Ei1N38cLL45c7ewpK3a1pKGQEbh07pZG/zvy2wjQBdqnS2zg0vnbZD/Kn0FF/R1Kjo1M&#10;pg3h37GLkOCznLwnpkmLsq8HtjLruC6pMdD+++sU3AtspAFXAtT6fYE0vF4BWvevP8DHTRq10If/&#10;9PFLWpC0lW5cVdN4n/G/ccANmD7aiWZOi6AXz5qp/Ph1mvQF+/YhKrJvNwo7RKFKE/S/e58dzIL5&#10;kwkxEQe3FxUNDvD8rh55eTl/GRsRfAgugVkPAZgAgoG2ixYL2W+mO00ZMpM87XykwSfBX1kqHMuF&#10;/jvLApTz8PuRq16QtEn+vj7vkNBb+TsrDvzsGUMttHdDufwdx5s2+K5nyG5opLABuQYfL/J1Z1fE&#10;p3O+GgtW/+8PIbhub+eZZDecwXFyMjmOCuXfG0BAc2NE+N/4vYejKrbydfHh33c+X1ciCjzSkw7v&#10;uqjdFZIx70kBK8l/ajYzqXYp43YaE0xuE4Po1fNmulH9SO33oJXygvLbPr+uRHYBCvDR5vZHz+aP&#10;Gxzk8V0/8JATYyKyQfd6tPcAL2p9cSFo5j4ugS6cuCm948GOmay0iP6r1+J1diNn0tHiKlnECQF5&#10;5OGgxkrJIh/tbvV1b9U+pIzwdbS5oFT+ffLAFZoxXO1G6+3sQ07DkshpRCQ5j2NF0s4PAAFQ6YDT&#10;SbTX9JdAoTFnwd8uiTYuPS7tsUVLSmnGMIxTU0oPNuM81Y08HTxlwpLrRD8KdVpMcyO3kOuEEGEO&#10;ZucWMVwvzuU02YkWpW6We4Fx7mN+5S8z+WYM96GqM3Xye8Rjpg8LpGUZxRQwfQ65TwPIdE/pjYIx&#10;c2wMHs3NmDVVWx6Dxx/LkZYYNz7aEvigOwNHbQVlrTOdWJGHhVCYwzJyn2DptMhBZT0mRku5MOrN&#10;Pfm/oURY7EhPeUyIkd83NbaS//RMmvKVPY3+nQttW3VMFnhSUD55OjuR4zhPKt50TkqU47yWi4/s&#10;7exLdl9G82dbaKY9mljwmag14M9nK6jSdKq81cx90IOOnURep71WAykU0+AnmIfbVC/yGjOP/e/l&#10;NPpXgWT/ySwa+sMIKczxcvIht1HJlBywit0YBkJXV+mvP3VQDV/xnBwr3XWdrgHCn4trRJrS+jf+&#10;bG93Vwp2mq1cp3PKdQoLdZV5jmsW7icE+nPit9LYj/zFZfLiz8PATuP53yeS4gPljw47PFjW+0d8&#10;LF++8K/iIkK3o2wVuWKzxdKViPX1cyeniUxz3TrmxMNKu9s7UXKw2kgCFYZThrrL9CG8B3nspECV&#10;UTi+r5qmfeVBoRZ38nByonhflVFA85HDRCe2+gF09aLanPLAtnOSVXCe4CVVh8f3XSX7EWxdNSbg&#10;PMmdpg8JIo/xieQyKoamDvMmP4kndFaOAC8vcrdzI7cZruQ+Az/dyNsVLofa6CLQ25tcJ8+U68JY&#10;NMRCpn+OjUMTacanyRTulkOZkUWUl7aH3CeHsGvjQlsKVIAUA1emDw1gd8iBipaq3ZgiPeexknaw&#10;I/wE4LhOd6Vpw71oxhdR5O3o33GdfB2Oo4Nlk1coe4gLg4o76g+YEU1Kp3CXJUz5A2Veo14wZPx+&#10;7xOJ8jPopyfFzuLL+5faUhg8/piP1IS4IF4UTSiEMVs0XYpmLY2WFpZ4xih3yUXjKN17keyGxEr8&#10;YKaTm+wyszhti/xtZc5ecpyoYgew+PF+CgCwu9GM0U7kMz1GAmJ36x5RTdV9chkXRE5j/SQddqv2&#10;iUy1xSx7uBvx3iuokilyS2M7M48m2dvec3yKlDrrPjg+x3VCEIU55VKC3zLpa0gMWE6+U2YzpcZ3&#10;ZyCy96QwxyVM848wO8liMHMUF6e+9hE1NTTL9eG4ff05M59oVnZ7Wrt4n/ZbohXZe2nEb+xoftJa&#10;+fe8BDTgoJFK3a9AH09yHBnKjGElle6ppCM7r4jCG314u9Fu0pCFIy99JzlOcOHv6clU34vvn8Zu&#10;uhlX0AVWP4p9/ZjwkEsLsrI+1R794DF4qGPR/Kx/iI20HO1qvkB3BUqGlGKoY65Y//bWN7JXwd4N&#10;Z8niuJDG/8GDcjNUcDBv9nZynuIkQ0udJnfMq1ufV0KTh9tRtHe2UOH0sLV048oDiuJ/O40OY0Vs&#10;k54Ex/Hsb7NyJfqtlEEX6FvYWXiK3YazEiBLCSxkN6KDBUDJXMYHW7seG142UxtfH8qdNy07wYDi&#10;K9eh75aTHrGCHKdMJ4trhvz7+uU7DFLLKcSRgWFsLLlPCSDXGU6Uk1hEDa+b+fvskPFqvpMzaOaE&#10;NHkPYhsoj9avAZuu+kxJpcvn7jNIlVGYyyJhOlYGxT+RGo33XUYblh2jmePTydNOMSyco6cWH4IG&#10;MVj9lLjoeSUlJX+qPfLBY/DofPB6/efpifFhESGBr7pMF3ZDYJ3cZ7jT5M99yH9qFm3KPyoTh0+W&#10;XKHxn7pQtM98UY4SpvXjPmGF8HCiCZ94UfkxVfKaHl5AU0bMoOwEZUUDpy2gcyeu0eqFe8lhaKL8&#10;bmfhCVYsJ3IZG0K3bzyVWoNoz1ya8LmzRN9dRiSzggaKtbTmw9llcR0fIhthPLr3nDzHpcpE5OvV&#10;akZekFMa2Y2bQUsZmHDMjlpNTtPsyM8ukUGC2K+vpk//1oEmfOFIk4d4kp8rfHAnSgxaIq8PmJJD&#10;R3ZfoNor92jUTyPpwZ1nMqbdfnTHTD38dJ8UzG5FJE3/CsruJm6G7f2zY5o/daiXdO3ZDuTorujl&#10;vHERluoFWRlDtMc8eAwe7z5yc+f/MD4yZAsWT1fFQ+8TWCuIF9P+acPYnx6TQJ5jESRDqstPtirD&#10;kZO0iey/jKFVOYpG3617Rq5jw8lhvAOtX6oyBR6jZ/N/H6Ty41dlnh2OVQwGk7+aTnH+i+Tfx/ZV&#10;0RT+HG9nL8kyTBriIsNPkErscFHY558YSo/uvqT6649pwqczacgvplj76r2mJpDjZDtamKKYCH46&#10;TbXn30fR80cNDByPaHb4WvHv1y8+xmASTL5ejgwcam7C6pximvxRvPjuc6M3MpMoYRemgVmHRcBH&#10;rkFzA4J8PDQqb2bRlaXvKpDZHQGARwT7N85KiEksKxsc1T149OLISE6YHhMWdBW+Y2/dAixgRNRR&#10;c+/J/jWChIhcu4xMoPKjtaI4oO84Xr9soVjvfPZzXZi6e4hSQ5ncxsZTvP9imWlnsWOFh4IxO5g0&#10;fDrlJBfJe9csKqYZ4xzId1oK0/njtCRjB4U7LyXXiR0BtkAGAI/J4fTwzksprEkNXsmv2041zAAi&#10;XZeS8yS2yE6OlB2nuhsL5u0ipykODBoWcUH0o6XpDZ0+eF18+QA/J/KcHEOvX7TQxdM1NOwf3Glx&#10;2mZ2QRro1OFqcX8CsCmrzPrT7on2853C98mamei2eApg43klxETsWZ6b+4/aoxw8Bo/eHSUlm/40&#10;MToyJSzI/zX8SLMCom4JL2jd2kEhMYxi+pcWSglaTVtWnqC1iw5RwLRsbfagGzmPDZTmoycPlQV1&#10;nxBGt/jfxZvLxGdPDM6lqaOms5XeIEq5esFemjrSjizOc+jRHTXc5PShq2Q/poN+KwCIEBegrbWN&#10;rlXepfprT+hmzX2K8cwnx1FBEvTLjFop74elR17eaTy20LpLra3tFOmey25HDNl/FUJeDj7Wa627&#10;+pCZxSsZnT7xc086sV9tyoojPXwFedg79dqad0cA0EjtxYYHX54zO3Wa9vgGj8Gjf475mZk/TIgK&#10;L9Copeki7Img6jCQabDLFHYRvvKQTSpmwh9mtiB1BOPj6PVzKOk9chrnw4rsRod2qOk3ja9bZVyZ&#10;y/QZFKfVzp84UE0TPvGQraunfcaU/WmD7HDjMBauiAYAfF7PyZH07FGjsIkpn0TQxD/4ShAPR/6c&#10;PTRxiD2lRag05fbVx8hpogsDgDedP1krAUnnkXE0cegMmjHSjaYO8WMQ8JV6hbNHlUsT4JDMfr09&#10;uY9LouvVD2QPxnDnPImJ9CaA9z6R6L4lEFb/UVpyfER5+WCQb/AYwGPRnIyP4sIte7HosCmE2aLs&#10;iShfV4lVQdhSOo0JIYvTAgpzzCOP6T7kZudEmZFqx9qGV200c0os+fs4kcOIILpaoWoFFqZspcmf&#10;+ctQjKaGFgky2o9VNfI4LwBg5hQUKDVRXc1j2e7MftIUchujAovlx67R+M+cKTFoofy7eNMZcpjg&#10;xgDgSaV71XZZS9K307yEzbR3wxkq2VpFM6dGkMM4Z8k+PH/SRAEz5pDfTBd2d2aSw9BYshsWTM4T&#10;fSQWoWh9/wgUH4yMAfl1akLs3DVrlv2F9ogGj8Fj4I/5s9OGx0RYDgEIwAiw/4DZQu2tAAxmOrmS&#10;y2RsSw3l8WCfO4wSfFdQVsRmch0fKvTbw16NOr99/YkoKPY9uH/rqfz3uiWHyU5ScIoBgFl4TWV/&#10;/WULPX30kqI8cinMdSEdP6CUGzl8VCUi/YjjbOlVchjvQfbjXawbqOjHs8cNdPLANXIbF0NeTsxk&#10;vkohz/HJ5DQ2iIFGXT/m6SP4J5mIflJ+tHVHyfAS/9bUxJhl+bmDlXyDx9d4LMjKGBUTHrIPIAD3&#10;oNcxAhOBzyzWG/EDlkBvT3Kb5kp2o/UmGxVgdJ3qztQ8XtqZzxy+RmWHr9DC5O3kMjqWfN2VMuJ8&#10;Ad7sAkyKozu1z6mpsU1m5CFIh6lH63KPkP0IC2Fqr/+MdKo6c4vWLT5GzuN9aKaDB4U75dH8hE0C&#10;Gr5T08hxRARNH+ovY7pxbT6uHoTNV3S2IdKPFl8N6RDW9XJWfMyilYsX/0R7BIPH4PH1H3Nnp/0+&#10;MSp8W1iQX1tXexf2VRA9R85cpc/wO4CNch98Pd0l/TdtiLeI/Rg1/ceYQwcQuIyzkNfEdFby2RRo&#10;n8WUfTY5j4qjacNRJgxr7clKH0zTvrTQjGFBDDS+8jnOk73IcaIrudtj9JgrW3kUGKkyZNUBqIDK&#10;eL39ISqqH0RRYUH30pPjM5cuyBqcyjt4fHOP+VlZf5sUGzkv0hL4EFQVu8iYLez+FlhhKKOulKKY&#10;Zgrp48kKjLHYGNmtBN2NeJ/+evnJLof8TgMQ6znBJgZA0Y0CFoVOPbhXzK4qUuJj/bdvX/d/abd4&#10;8Bg8vvnH5s2b/0tyTJQPW68TWMwDxQp6LGKpAQ7qp0iP8+39L2ARKNlFbz7fr5b46PDtC+dmjn7z&#10;5s2/0m7p4DF4fDuPhZmZv02KjVgYafG/DVYQGfwNAYNvgGAmAyx9ZIg/ttwqT42PjijIy/uRdusG&#10;j8Hju3NUHDv2v2fNSp4cF2FZx1buEYJaCBxaAv54wAD0Xvx6ZE9CAuDbX06KDp+dM3f2b4jon2m3&#10;avAYPL7bx65dG/4MFWuxESErw4P865HTjmalQL/6uyYYfxsFbAdZEnw/1E7EhAVfSI6JSMuZPfv3&#10;gxR/8PijP0pLS/9dVnrKp6kJUcmsHKXsC7/GdlSIGyCICAXqVv38N0Bg4XG9mK0g1B5KH+J/PybC&#10;snXOrCT//IXZP2NL/yfaVx88Bo/Bw/ZAVVvGrIRRSbHh6XHhIaWhQX5P9ag4mIKwBIDC18wUcA1w&#10;X6DsACtcH4NXO/93fUx48PbM5PiInNmzPikrK/lP2lcbPAaPwaOnR2Fh4X+el5n224zUBI/4qNC8&#10;2AjLEQaE26xsLbCwytIGiIBiI7AG5dRBoqdAoVtxXeCz60qufx4AiX//OiYsqCYuInTXrITo2eie&#10;xL751dWl/0679MFj8Bg8BuIo3bz5363Jz/9hRlLckJT4KOekhJjEmNDgPJbtkaGBRyNC/CtZQa9b&#10;Anzv8c/HzBpeMGA0Wfy9WlnB26VugJWd5Q3+bfH3buXXNLA8Y3kUEuB9KyzQ5yor/fmo0KCSmLCQ&#10;DbERoYtmJcWEJ8dFTJ0/J+OjoqKVf84+/L/RLmnw+FYd3/ve/w+tl+dEbF88WgAAAABJRU5ErkJg&#10;gg=="/>
  <p:tag name="ISPRING_PRESENTERDATA_0" val="Tmd1eeG7hW4gVGjhu4sgS2ltIFRoYW5o||VGhhbmh0aGFuaDAxMDg5MUBnbWFpbC5jb20=||ezE3MzU4MjVFLUIxQTMtNEZBMS05MUJBLTA3MjQ2MzY0QzE0OH0=||SVNQUklOR19QUkVTRU5URVJfUEhPVE9fMA==|MQ==||SVNQUklOR19QUkVTRU5URVJfUEhPVE9fMQ==|MDM5NTUyNTQ2N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tên bài học"/>
  <p:tag name="ISPRING_SLIDE_INDENT_LEVEL" val="0"/>
  <p:tag name="GENSWF_ADVANCE_TIME" val="20"/>
  <p:tag name="ISPRING_SLIDE_ID_2" val="{FDC4BF98-1944-423D-B01F-55787EE184C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GENSWF_ADVANCE_TIME" val="7.705"/>
  <p:tag name="ISPRING_SLIDE_ID_2" val="{FE252370-B4E1-4DBE-B50D-873F09EB7E1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Phần 1: Ôn nhận biết chữ l, m, n"/>
  <p:tag name="ISPRING_SLIDE_INDENT_LEVEL" val="0"/>
  <p:tag name="ISPRING_SLIDE_ID_2" val="{9EEEDB5C-BCA3-48F9-BE64-CFC3EFADD803}"/>
  <p:tag name="GENSWF_ADVANCE_TIME" val="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ử thách:&quot; Nhanh mắt nhanh tay&quot;"/>
  <p:tag name="ISPRING_SLIDE_INDENT_LEVEL" val="0"/>
  <p:tag name="ISPRING_SLIDE_ID_2" val="{AF63B5E4-D7CD-4C45-815C-29BBB3403B0C}"/>
  <p:tag name="GENSWF_ADVANCE_TIME" val="38.2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ững thứ học sinh cần chuẩn bị"/>
  <p:tag name="ISPRING_SLIDE_INDENT_LEVEL" val="0"/>
  <p:tag name="ISPRING_SLIDE_ID_2" val="{546B2D9F-1A11-4443-9F4C-99336965C1AA}"/>
  <p:tag name="GENSWF_ADVANCE_TIME" val="23.5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bài hát&quot; ABC vui từng giờ&quot;"/>
  <p:tag name="ISPRING_SLIDE_INDENT_LEVEL" val="0"/>
  <p:tag name="ISPRING_SLIDE_ID_2" val="{A168F83D-D9A0-47AD-BE44-FC05966341CE}"/>
  <p:tag name="GENSWF_ADVANCE_TIME" val="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386</Words>
  <Application>Microsoft Office PowerPoint</Application>
  <PresentationFormat>On-screen Show (4:3)</PresentationFormat>
  <Paragraphs>165</Paragraphs>
  <Slides>31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.VnAvant</vt:lpstr>
      <vt:lpstr>.VnAvantH</vt:lpstr>
      <vt:lpstr>.VnTimeH</vt:lpstr>
      <vt:lpstr>Arial</vt:lpstr>
      <vt:lpstr>Calibri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4_Default Design</vt:lpstr>
      <vt:lpstr>PHÒNG GIÁO DỤC VÀ ĐÀO TAO QUẬN LONG BIÊN  TRƯỜNG MẦM NON HOA HƯỚNG DƯƠNG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s¸nh ch÷ c¸i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 choi chu h, k</dc:title>
  <dc:creator>Welcome</dc:creator>
  <cp:lastModifiedBy>Techsi.vn</cp:lastModifiedBy>
  <cp:revision>356</cp:revision>
  <dcterms:created xsi:type="dcterms:W3CDTF">2018-10-20T03:59:48Z</dcterms:created>
  <dcterms:modified xsi:type="dcterms:W3CDTF">2023-03-01T02:22:32Z</dcterms:modified>
</cp:coreProperties>
</file>