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notesSlides/notesSlide11.xml" ContentType="application/vnd.openxmlformats-officedocument.presentationml.notesSlide+xml"/>
  <Override PartName="/ppt/media/image19.jpg" ContentType="image/png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notesSlides/notesSlide14.xml" ContentType="application/vnd.openxmlformats-officedocument.presentationml.notesSlide+xml"/>
  <Override PartName="/ppt/tags/tag45.xml" ContentType="application/vnd.openxmlformats-officedocument.presentationml.tags+xml"/>
  <Override PartName="/ppt/notesSlides/notesSlide15.xml" ContentType="application/vnd.openxmlformats-officedocument.presentationml.notesSlide+xml"/>
  <Override PartName="/ppt/tags/tag46.xml" ContentType="application/vnd.openxmlformats-officedocument.presentationml.tags+xml"/>
  <Override PartName="/ppt/notesSlides/notesSlide16.xml" ContentType="application/vnd.openxmlformats-officedocument.presentationml.notesSlide+xml"/>
  <Override PartName="/ppt/tags/tag47.xml" ContentType="application/vnd.openxmlformats-officedocument.presentationml.tags+xml"/>
  <Override PartName="/ppt/notesSlides/notesSlide17.xml" ContentType="application/vnd.openxmlformats-officedocument.presentationml.notesSlide+xml"/>
  <Override PartName="/ppt/tags/tag48.xml" ContentType="application/vnd.openxmlformats-officedocument.presentationml.tags+xml"/>
  <Override PartName="/ppt/notesSlides/notesSlide18.xml" ContentType="application/vnd.openxmlformats-officedocument.presentationml.notesSlide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notesSlides/notesSlide20.xml" ContentType="application/vnd.openxmlformats-officedocument.presentationml.notesSlide+xml"/>
  <Override PartName="/ppt/tags/tag51.xml" ContentType="application/vnd.openxmlformats-officedocument.presentationml.tags+xml"/>
  <Override PartName="/ppt/notesSlides/notesSlide21.xml" ContentType="application/vnd.openxmlformats-officedocument.presentationml.notesSlide+xml"/>
  <Override PartName="/ppt/tags/tag52.xml" ContentType="application/vnd.openxmlformats-officedocument.presentationml.tags+xml"/>
  <Override PartName="/ppt/notesSlides/notesSlide22.xml" ContentType="application/vnd.openxmlformats-officedocument.presentationml.notesSlide+xml"/>
  <Override PartName="/ppt/tags/tag53.xml" ContentType="application/vnd.openxmlformats-officedocument.presentationml.tags+xml"/>
  <Override PartName="/ppt/notesSlides/notesSlide23.xml" ContentType="application/vnd.openxmlformats-officedocument.presentationml.notesSlide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notesSlides/notesSlide25.xml" ContentType="application/vnd.openxmlformats-officedocument.presentationml.notesSlide+xml"/>
  <Override PartName="/ppt/tags/tag56.xml" ContentType="application/vnd.openxmlformats-officedocument.presentationml.tags+xml"/>
  <Override PartName="/ppt/notesSlides/notesSlide26.xml" ContentType="application/vnd.openxmlformats-officedocument.presentationml.notesSlide+xml"/>
  <Override PartName="/ppt/tags/tag57.xml" ContentType="application/vnd.openxmlformats-officedocument.presentationml.tags+xml"/>
  <Override PartName="/ppt/notesSlides/notesSlide27.xml" ContentType="application/vnd.openxmlformats-officedocument.presentationml.notesSlide+xml"/>
  <Override PartName="/ppt/tags/tag58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89" r:id="rId5"/>
    <p:sldId id="259" r:id="rId6"/>
    <p:sldId id="260" r:id="rId7"/>
    <p:sldId id="261" r:id="rId8"/>
    <p:sldId id="287" r:id="rId9"/>
    <p:sldId id="288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92" r:id="rId21"/>
    <p:sldId id="277" r:id="rId22"/>
    <p:sldId id="278" r:id="rId23"/>
    <p:sldId id="279" r:id="rId24"/>
    <p:sldId id="280" r:id="rId25"/>
    <p:sldId id="281" r:id="rId26"/>
    <p:sldId id="282" r:id="rId27"/>
    <p:sldId id="293" r:id="rId28"/>
    <p:sldId id="286" r:id="rId29"/>
    <p:sldId id="29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FFCC"/>
    <a:srgbClr val="FF6600"/>
    <a:srgbClr val="808000"/>
    <a:srgbClr val="2341A3"/>
    <a:srgbClr val="F7F739"/>
    <a:srgbClr val="E53939"/>
    <a:srgbClr val="E6E24E"/>
    <a:srgbClr val="847A70"/>
    <a:srgbClr val="F31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AE755-F8FC-4E1D-929E-17AC0E08F6B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AF334-A44E-4FEE-B292-26CDFD715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6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43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3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6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8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80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32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9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34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53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39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6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57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59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6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17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38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40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156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3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6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1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9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3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4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F334-A44E-4FEE-B292-26CDFD7159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2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0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dul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Subtitle 1"/>
          <p:cNvSpPr>
            <a:spLocks noGrp="1"/>
          </p:cNvSpPr>
          <p:nvPr>
            <p:ph type="subTitle" idx="1" hasCustomPrompt="1"/>
          </p:nvPr>
        </p:nvSpPr>
        <p:spPr>
          <a:xfrm>
            <a:off x="1361831" y="4458778"/>
            <a:ext cx="6804212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ru-RU" dirty="0"/>
          </a:p>
        </p:txBody>
      </p:sp>
      <p:sp>
        <p:nvSpPr>
          <p:cNvPr id="12" name="Title"/>
          <p:cNvSpPr>
            <a:spLocks noGrp="1"/>
          </p:cNvSpPr>
          <p:nvPr>
            <p:ph type="ctrTitle" hasCustomPrompt="1"/>
          </p:nvPr>
        </p:nvSpPr>
        <p:spPr>
          <a:xfrm>
            <a:off x="1330218" y="2574277"/>
            <a:ext cx="9540982" cy="1374892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3" name="Text 1"/>
          <p:cNvSpPr>
            <a:spLocks noGrp="1"/>
          </p:cNvSpPr>
          <p:nvPr>
            <p:ph type="body" sz="quarter" idx="10" hasCustomPrompt="1"/>
          </p:nvPr>
        </p:nvSpPr>
        <p:spPr>
          <a:xfrm>
            <a:off x="1330324" y="1201738"/>
            <a:ext cx="4814443" cy="585787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577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8416802" y="-2792"/>
            <a:ext cx="3775198" cy="686079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5" name="Text 1"/>
          <p:cNvSpPr>
            <a:spLocks noGrp="1"/>
          </p:cNvSpPr>
          <p:nvPr>
            <p:ph type="body" sz="quarter" idx="35" hasCustomPrompt="1"/>
          </p:nvPr>
        </p:nvSpPr>
        <p:spPr>
          <a:xfrm>
            <a:off x="926281" y="5565802"/>
            <a:ext cx="6136653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4" name="Text 2"/>
          <p:cNvSpPr>
            <a:spLocks noGrp="1"/>
          </p:cNvSpPr>
          <p:nvPr>
            <p:ph type="body" sz="quarter" idx="34" hasCustomPrompt="1"/>
          </p:nvPr>
        </p:nvSpPr>
        <p:spPr>
          <a:xfrm>
            <a:off x="926281" y="4713901"/>
            <a:ext cx="6136653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9" name="Text 3"/>
          <p:cNvSpPr>
            <a:spLocks noGrp="1"/>
          </p:cNvSpPr>
          <p:nvPr>
            <p:ph type="body" sz="quarter" idx="33" hasCustomPrompt="1"/>
          </p:nvPr>
        </p:nvSpPr>
        <p:spPr>
          <a:xfrm>
            <a:off x="926281" y="3862000"/>
            <a:ext cx="6136653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8" name="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26281" y="3010099"/>
            <a:ext cx="6136653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ext 5"/>
          <p:cNvSpPr>
            <a:spLocks noGrp="1"/>
          </p:cNvSpPr>
          <p:nvPr>
            <p:ph type="body" sz="quarter" idx="31" hasCustomPrompt="1"/>
          </p:nvPr>
        </p:nvSpPr>
        <p:spPr>
          <a:xfrm>
            <a:off x="909439" y="2158198"/>
            <a:ext cx="6136653" cy="554707"/>
          </a:xfrm>
          <a:prstGeom prst="roundRect">
            <a:avLst>
              <a:gd name="adj" fmla="val 4771"/>
            </a:avLst>
          </a:prstGeom>
          <a:noFill/>
        </p:spPr>
        <p:txBody>
          <a:bodyPr lIns="216000" anchor="ctr" anchorCtr="0">
            <a:noAutofit/>
          </a:bodyPr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796427" y="120644"/>
            <a:ext cx="6750786" cy="111379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5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1"/>
          <p:cNvSpPr>
            <a:spLocks noGrp="1"/>
          </p:cNvSpPr>
          <p:nvPr>
            <p:ph type="body" sz="quarter" idx="24" hasCustomPrompt="1"/>
          </p:nvPr>
        </p:nvSpPr>
        <p:spPr>
          <a:xfrm>
            <a:off x="7294814" y="5105663"/>
            <a:ext cx="4320000" cy="64800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7294814" y="3983085"/>
            <a:ext cx="4320000" cy="64800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ext 3"/>
          <p:cNvSpPr>
            <a:spLocks noGrp="1"/>
          </p:cNvSpPr>
          <p:nvPr>
            <p:ph type="body" sz="quarter" idx="22" hasCustomPrompt="1"/>
          </p:nvPr>
        </p:nvSpPr>
        <p:spPr>
          <a:xfrm>
            <a:off x="7294814" y="2924377"/>
            <a:ext cx="4320000" cy="64800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1642676" y="5105663"/>
            <a:ext cx="4320000" cy="64800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Text 5"/>
          <p:cNvSpPr>
            <a:spLocks noGrp="1"/>
          </p:cNvSpPr>
          <p:nvPr>
            <p:ph type="body" sz="quarter" idx="20" hasCustomPrompt="1"/>
          </p:nvPr>
        </p:nvSpPr>
        <p:spPr>
          <a:xfrm>
            <a:off x="1642676" y="4021973"/>
            <a:ext cx="4320000" cy="64800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9" name="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1643542" y="2934894"/>
            <a:ext cx="4320000" cy="64800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ext 7"/>
          <p:cNvSpPr>
            <a:spLocks noGrp="1"/>
          </p:cNvSpPr>
          <p:nvPr>
            <p:ph type="body" sz="quarter" idx="19" hasCustomPrompt="1"/>
          </p:nvPr>
        </p:nvSpPr>
        <p:spPr>
          <a:xfrm>
            <a:off x="796426" y="2017527"/>
            <a:ext cx="10530388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88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1626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531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4851400" y="0"/>
            <a:ext cx="7341891" cy="68579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707574" y="2536941"/>
            <a:ext cx="3678161" cy="389768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707574" y="546652"/>
            <a:ext cx="3678160" cy="1273681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853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852663" cy="68579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5550522" y="1941916"/>
            <a:ext cx="5803277" cy="422687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5550522" y="120644"/>
            <a:ext cx="5803277" cy="1136791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93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4205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817312" y="5066115"/>
            <a:ext cx="10557375" cy="121185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817312" y="3644240"/>
            <a:ext cx="10557375" cy="724035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28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6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6096001" cy="6857999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6713394" y="1941917"/>
            <a:ext cx="4839070" cy="394279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6694960" y="120644"/>
            <a:ext cx="4857503" cy="1136791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917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5630666" y="1941918"/>
            <a:ext cx="5666812" cy="402195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41918"/>
            <a:ext cx="4191000" cy="40219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462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/4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6807395" y="1941917"/>
            <a:ext cx="4546406" cy="398234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8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41917"/>
            <a:ext cx="5444067" cy="398233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033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blem and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1"/>
          <p:cNvSpPr>
            <a:spLocks noGrp="1"/>
          </p:cNvSpPr>
          <p:nvPr>
            <p:ph type="body" sz="half" idx="16" hasCustomPrompt="1"/>
          </p:nvPr>
        </p:nvSpPr>
        <p:spPr>
          <a:xfrm>
            <a:off x="6035465" y="5455552"/>
            <a:ext cx="4991926" cy="9412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" name="Text 2"/>
          <p:cNvSpPr>
            <a:spLocks noGrp="1"/>
          </p:cNvSpPr>
          <p:nvPr>
            <p:ph type="body" sz="quarter" idx="3" hasCustomPrompt="1"/>
          </p:nvPr>
        </p:nvSpPr>
        <p:spPr>
          <a:xfrm>
            <a:off x="6035465" y="4372693"/>
            <a:ext cx="4991926" cy="682191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1"/>
          <p:cNvSpPr>
            <a:spLocks noGrp="1"/>
          </p:cNvSpPr>
          <p:nvPr>
            <p:ph type="pic" sz="quarter" idx="14" hasCustomPrompt="1"/>
          </p:nvPr>
        </p:nvSpPr>
        <p:spPr>
          <a:xfrm>
            <a:off x="6172201" y="1670445"/>
            <a:ext cx="4587659" cy="270224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half" idx="15" hasCustomPrompt="1"/>
          </p:nvPr>
        </p:nvSpPr>
        <p:spPr>
          <a:xfrm>
            <a:off x="703052" y="5455552"/>
            <a:ext cx="4919825" cy="94125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Text 4"/>
          <p:cNvSpPr>
            <a:spLocks noGrp="1"/>
          </p:cNvSpPr>
          <p:nvPr>
            <p:ph type="body" idx="1" hasCustomPrompt="1"/>
          </p:nvPr>
        </p:nvSpPr>
        <p:spPr>
          <a:xfrm>
            <a:off x="703054" y="4372693"/>
            <a:ext cx="4919824" cy="682191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2"/>
          <p:cNvSpPr>
            <a:spLocks noGrp="1"/>
          </p:cNvSpPr>
          <p:nvPr>
            <p:ph type="pic" sz="quarter" idx="13" hasCustomPrompt="1"/>
          </p:nvPr>
        </p:nvSpPr>
        <p:spPr>
          <a:xfrm>
            <a:off x="838201" y="1660597"/>
            <a:ext cx="4485363" cy="271455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422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tu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1"/>
          <p:cNvSpPr>
            <a:spLocks noGrp="1"/>
          </p:cNvSpPr>
          <p:nvPr>
            <p:ph type="pic" sz="quarter" idx="16" hasCustomPrompt="1"/>
          </p:nvPr>
        </p:nvSpPr>
        <p:spPr>
          <a:xfrm>
            <a:off x="6163258" y="4168184"/>
            <a:ext cx="4528646" cy="23451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4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6163258" y="6096439"/>
            <a:ext cx="4528646" cy="416920"/>
          </a:xfrm>
          <a:solidFill>
            <a:schemeClr val="accent1">
              <a:lumMod val="75000"/>
              <a:alpha val="89804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Picture 2"/>
          <p:cNvSpPr>
            <a:spLocks noGrp="1"/>
          </p:cNvSpPr>
          <p:nvPr>
            <p:ph type="pic" sz="quarter" idx="15" hasCustomPrompt="1"/>
          </p:nvPr>
        </p:nvSpPr>
        <p:spPr>
          <a:xfrm>
            <a:off x="1244198" y="4168829"/>
            <a:ext cx="4528646" cy="23451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3" name="Text 2"/>
          <p:cNvSpPr>
            <a:spLocks noGrp="1"/>
          </p:cNvSpPr>
          <p:nvPr>
            <p:ph type="body" idx="17" hasCustomPrompt="1"/>
          </p:nvPr>
        </p:nvSpPr>
        <p:spPr>
          <a:xfrm>
            <a:off x="1244198" y="6097318"/>
            <a:ext cx="4528646" cy="416041"/>
          </a:xfrm>
          <a:solidFill>
            <a:schemeClr val="accent1">
              <a:lumMod val="75000"/>
              <a:alpha val="89804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7" name="Picture 3"/>
          <p:cNvSpPr>
            <a:spLocks noGrp="1"/>
          </p:cNvSpPr>
          <p:nvPr>
            <p:ph type="pic" sz="quarter" idx="14" hasCustomPrompt="1"/>
          </p:nvPr>
        </p:nvSpPr>
        <p:spPr>
          <a:xfrm>
            <a:off x="6163258" y="1597828"/>
            <a:ext cx="4528646" cy="23451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0" name="Text 3"/>
          <p:cNvSpPr>
            <a:spLocks noGrp="1"/>
          </p:cNvSpPr>
          <p:nvPr>
            <p:ph type="body" sz="quarter" idx="3" hasCustomPrompt="1"/>
          </p:nvPr>
        </p:nvSpPr>
        <p:spPr>
          <a:xfrm>
            <a:off x="6163258" y="3526083"/>
            <a:ext cx="4528646" cy="416920"/>
          </a:xfrm>
          <a:solidFill>
            <a:schemeClr val="accent1">
              <a:lumMod val="75000"/>
              <a:alpha val="89804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Picture 4"/>
          <p:cNvSpPr>
            <a:spLocks noGrp="1"/>
          </p:cNvSpPr>
          <p:nvPr>
            <p:ph type="pic" sz="quarter" idx="13" hasCustomPrompt="1"/>
          </p:nvPr>
        </p:nvSpPr>
        <p:spPr>
          <a:xfrm>
            <a:off x="1244198" y="1598473"/>
            <a:ext cx="4528646" cy="23451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4"/>
          <p:cNvSpPr>
            <a:spLocks noGrp="1"/>
          </p:cNvSpPr>
          <p:nvPr>
            <p:ph type="body" idx="1" hasCustomPrompt="1"/>
          </p:nvPr>
        </p:nvSpPr>
        <p:spPr>
          <a:xfrm>
            <a:off x="1244198" y="3526962"/>
            <a:ext cx="4528646" cy="416041"/>
          </a:xfrm>
          <a:solidFill>
            <a:schemeClr val="accent1">
              <a:lumMod val="75000"/>
              <a:alpha val="89804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960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1"/>
          <p:cNvSpPr>
            <a:spLocks noGrp="1"/>
          </p:cNvSpPr>
          <p:nvPr>
            <p:ph type="body" sz="quarter" idx="18" hasCustomPrompt="1"/>
          </p:nvPr>
        </p:nvSpPr>
        <p:spPr>
          <a:xfrm>
            <a:off x="8101092" y="5453090"/>
            <a:ext cx="3431265" cy="95893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l">
              <a:buNone/>
              <a:defRPr sz="1200"/>
            </a:lvl2pPr>
            <a:lvl3pPr marL="685800" indent="0" algn="l">
              <a:buNone/>
              <a:defRPr sz="1200"/>
            </a:lvl3pPr>
            <a:lvl4pPr marL="1028700" indent="0" algn="l">
              <a:buNone/>
              <a:defRPr sz="1200"/>
            </a:lvl4pPr>
            <a:lvl5pPr marL="1371600" indent="0" algn="l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ext 2"/>
          <p:cNvSpPr>
            <a:spLocks noGrp="1"/>
          </p:cNvSpPr>
          <p:nvPr>
            <p:ph type="body" idx="21" hasCustomPrompt="1"/>
          </p:nvPr>
        </p:nvSpPr>
        <p:spPr>
          <a:xfrm>
            <a:off x="8091867" y="5087629"/>
            <a:ext cx="3440491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12" hasCustomPrompt="1"/>
          </p:nvPr>
        </p:nvSpPr>
        <p:spPr>
          <a:xfrm>
            <a:off x="8189841" y="2728081"/>
            <a:ext cx="3165548" cy="21481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7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4457111" y="5453091"/>
            <a:ext cx="3385930" cy="958935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l">
              <a:buNone/>
              <a:defRPr sz="1200"/>
            </a:lvl2pPr>
            <a:lvl3pPr marL="685800" indent="0" algn="l">
              <a:buNone/>
              <a:defRPr sz="1200"/>
            </a:lvl3pPr>
            <a:lvl4pPr marL="1028700" indent="0" algn="l">
              <a:buNone/>
              <a:defRPr sz="1200"/>
            </a:lvl4pPr>
            <a:lvl5pPr marL="1371600" indent="0" algn="l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5" name="Text 4"/>
          <p:cNvSpPr>
            <a:spLocks noGrp="1"/>
          </p:cNvSpPr>
          <p:nvPr>
            <p:ph type="body" idx="20" hasCustomPrompt="1"/>
          </p:nvPr>
        </p:nvSpPr>
        <p:spPr>
          <a:xfrm>
            <a:off x="4451428" y="5087629"/>
            <a:ext cx="3382387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Picture 2"/>
          <p:cNvSpPr>
            <a:spLocks noGrp="1"/>
          </p:cNvSpPr>
          <p:nvPr>
            <p:ph type="pic" sz="quarter" idx="11" hasCustomPrompt="1"/>
          </p:nvPr>
        </p:nvSpPr>
        <p:spPr>
          <a:xfrm>
            <a:off x="4545859" y="2728081"/>
            <a:ext cx="3165548" cy="214812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6" name="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738274" y="5453090"/>
            <a:ext cx="3369702" cy="958936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342900" indent="0" algn="l">
              <a:buNone/>
              <a:defRPr sz="1200"/>
            </a:lvl2pPr>
            <a:lvl3pPr marL="685800" indent="0" algn="l">
              <a:buNone/>
              <a:defRPr sz="1200"/>
            </a:lvl3pPr>
            <a:lvl4pPr marL="1028700" indent="0" algn="l">
              <a:buNone/>
              <a:defRPr sz="1200"/>
            </a:lvl4pPr>
            <a:lvl5pPr marL="1371600" indent="0" algn="l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Text 6"/>
          <p:cNvSpPr>
            <a:spLocks noGrp="1"/>
          </p:cNvSpPr>
          <p:nvPr>
            <p:ph type="body" idx="1" hasCustomPrompt="1"/>
          </p:nvPr>
        </p:nvSpPr>
        <p:spPr>
          <a:xfrm>
            <a:off x="741816" y="5087629"/>
            <a:ext cx="3366160" cy="375910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Picture 3"/>
          <p:cNvSpPr>
            <a:spLocks noGrp="1"/>
          </p:cNvSpPr>
          <p:nvPr>
            <p:ph type="pic" sz="quarter" idx="10" hasCustomPrompt="1"/>
          </p:nvPr>
        </p:nvSpPr>
        <p:spPr>
          <a:xfrm>
            <a:off x="839790" y="2728079"/>
            <a:ext cx="3165548" cy="2148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Text 7"/>
          <p:cNvSpPr>
            <a:spLocks noGrp="1"/>
          </p:cNvSpPr>
          <p:nvPr>
            <p:ph type="body" sz="quarter" idx="23" hasCustomPrompt="1"/>
          </p:nvPr>
        </p:nvSpPr>
        <p:spPr>
          <a:xfrm>
            <a:off x="798846" y="1845930"/>
            <a:ext cx="10556875" cy="68103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9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418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8691592" y="4929711"/>
            <a:ext cx="2690419" cy="1334907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5" name="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8691592" y="4126486"/>
            <a:ext cx="2690419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9" name="Picture 1"/>
          <p:cNvSpPr>
            <a:spLocks noGrp="1"/>
          </p:cNvSpPr>
          <p:nvPr>
            <p:ph type="pic" sz="quarter" idx="15" hasCustomPrompt="1"/>
          </p:nvPr>
        </p:nvSpPr>
        <p:spPr>
          <a:xfrm>
            <a:off x="6420685" y="4242543"/>
            <a:ext cx="2094837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2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3260318" y="4929710"/>
            <a:ext cx="2705980" cy="1334906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Text 4"/>
          <p:cNvSpPr>
            <a:spLocks noGrp="1"/>
          </p:cNvSpPr>
          <p:nvPr>
            <p:ph type="body" sz="quarter" idx="22" hasCustomPrompt="1"/>
          </p:nvPr>
        </p:nvSpPr>
        <p:spPr>
          <a:xfrm>
            <a:off x="3259667" y="4159250"/>
            <a:ext cx="2707677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7" name="Picture 2"/>
          <p:cNvSpPr>
            <a:spLocks noGrp="1"/>
          </p:cNvSpPr>
          <p:nvPr>
            <p:ph type="pic" sz="quarter" idx="11" hasCustomPrompt="1"/>
          </p:nvPr>
        </p:nvSpPr>
        <p:spPr>
          <a:xfrm>
            <a:off x="989409" y="4242543"/>
            <a:ext cx="2094837" cy="19377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3" name="Text 5"/>
          <p:cNvSpPr>
            <a:spLocks noGrp="1"/>
          </p:cNvSpPr>
          <p:nvPr>
            <p:ph type="body" sz="quarter" idx="18" hasCustomPrompt="1"/>
          </p:nvPr>
        </p:nvSpPr>
        <p:spPr>
          <a:xfrm>
            <a:off x="8691592" y="2494622"/>
            <a:ext cx="2690419" cy="1285246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ext 6"/>
          <p:cNvSpPr>
            <a:spLocks noGrp="1"/>
          </p:cNvSpPr>
          <p:nvPr>
            <p:ph type="body" sz="quarter" idx="21" hasCustomPrompt="1"/>
          </p:nvPr>
        </p:nvSpPr>
        <p:spPr>
          <a:xfrm>
            <a:off x="8691592" y="1704706"/>
            <a:ext cx="2690419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8" name="Picture 3"/>
          <p:cNvSpPr>
            <a:spLocks noGrp="1"/>
          </p:cNvSpPr>
          <p:nvPr>
            <p:ph type="pic" sz="quarter" idx="12" hasCustomPrompt="1"/>
          </p:nvPr>
        </p:nvSpPr>
        <p:spPr>
          <a:xfrm>
            <a:off x="6420687" y="1854404"/>
            <a:ext cx="2094837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1" name="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260318" y="2494623"/>
            <a:ext cx="2705980" cy="1285244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Text 8"/>
          <p:cNvSpPr>
            <a:spLocks noGrp="1"/>
          </p:cNvSpPr>
          <p:nvPr>
            <p:ph type="body" sz="quarter" idx="20" hasCustomPrompt="1"/>
          </p:nvPr>
        </p:nvSpPr>
        <p:spPr>
          <a:xfrm>
            <a:off x="3259667" y="1727742"/>
            <a:ext cx="2707677" cy="41275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Picture 4"/>
          <p:cNvSpPr>
            <a:spLocks noGrp="1"/>
          </p:cNvSpPr>
          <p:nvPr>
            <p:ph type="pic" sz="quarter" idx="10" hasCustomPrompt="1"/>
          </p:nvPr>
        </p:nvSpPr>
        <p:spPr>
          <a:xfrm>
            <a:off x="989411" y="1854403"/>
            <a:ext cx="2094837" cy="1897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66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deo 1"/>
          <p:cNvSpPr>
            <a:spLocks noGrp="1"/>
          </p:cNvSpPr>
          <p:nvPr>
            <p:ph type="media" sz="quarter" idx="20" hasCustomPrompt="1"/>
          </p:nvPr>
        </p:nvSpPr>
        <p:spPr>
          <a:xfrm>
            <a:off x="4298006" y="2045266"/>
            <a:ext cx="7089342" cy="40668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video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832638" y="1932060"/>
            <a:ext cx="3077589" cy="362676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796427" y="120646"/>
            <a:ext cx="10557375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722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jor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1"/>
          <p:cNvSpPr>
            <a:spLocks noGrp="1"/>
          </p:cNvSpPr>
          <p:nvPr>
            <p:ph type="body" sz="quarter" idx="11" hasCustomPrompt="1"/>
          </p:nvPr>
        </p:nvSpPr>
        <p:spPr>
          <a:xfrm>
            <a:off x="7425268" y="3624649"/>
            <a:ext cx="3323825" cy="239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20" hasCustomPrompt="1"/>
          </p:nvPr>
        </p:nvSpPr>
        <p:spPr>
          <a:xfrm>
            <a:off x="7823497" y="3065462"/>
            <a:ext cx="2925596" cy="363538"/>
          </a:xfrm>
        </p:spPr>
        <p:txBody>
          <a:bodyPr>
            <a:noAutofit/>
          </a:bodyPr>
          <a:lstStyle>
            <a:lvl1pPr algn="l"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188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9318477" y="5352577"/>
            <a:ext cx="2094837" cy="412421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 hasCustomPrompt="1"/>
          </p:nvPr>
        </p:nvSpPr>
        <p:spPr>
          <a:xfrm>
            <a:off x="9318478" y="3092985"/>
            <a:ext cx="2094837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6527060" y="5352578"/>
            <a:ext cx="2094837" cy="412421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 hasCustomPrompt="1"/>
          </p:nvPr>
        </p:nvSpPr>
        <p:spPr>
          <a:xfrm>
            <a:off x="6527061" y="3085236"/>
            <a:ext cx="2094837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3735645" y="5352579"/>
            <a:ext cx="2094724" cy="412421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 hasCustomPrompt="1"/>
          </p:nvPr>
        </p:nvSpPr>
        <p:spPr>
          <a:xfrm>
            <a:off x="3735645" y="3085236"/>
            <a:ext cx="2094837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944229" y="5352579"/>
            <a:ext cx="2094246" cy="412421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 hasCustomPrompt="1"/>
          </p:nvPr>
        </p:nvSpPr>
        <p:spPr>
          <a:xfrm>
            <a:off x="944229" y="3085236"/>
            <a:ext cx="2094837" cy="20948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798846" y="1845929"/>
            <a:ext cx="10556875" cy="8153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50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70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9318477" y="5173378"/>
            <a:ext cx="2094837" cy="107711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Picture 1"/>
          <p:cNvSpPr>
            <a:spLocks noGrp="1"/>
          </p:cNvSpPr>
          <p:nvPr>
            <p:ph type="pic" sz="quarter" idx="15" hasCustomPrompt="1"/>
          </p:nvPr>
        </p:nvSpPr>
        <p:spPr>
          <a:xfrm>
            <a:off x="9318478" y="2913786"/>
            <a:ext cx="2094837" cy="2094837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6527060" y="5173379"/>
            <a:ext cx="2094837" cy="107711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2" hasCustomPrompt="1"/>
          </p:nvPr>
        </p:nvSpPr>
        <p:spPr>
          <a:xfrm>
            <a:off x="6527061" y="2906037"/>
            <a:ext cx="2094837" cy="2094837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1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3735645" y="5173380"/>
            <a:ext cx="2094724" cy="107711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Picture 3"/>
          <p:cNvSpPr>
            <a:spLocks noGrp="1"/>
          </p:cNvSpPr>
          <p:nvPr>
            <p:ph type="pic" sz="quarter" idx="11" hasCustomPrompt="1"/>
          </p:nvPr>
        </p:nvSpPr>
        <p:spPr>
          <a:xfrm>
            <a:off x="3735645" y="2906037"/>
            <a:ext cx="2094837" cy="2094837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944229" y="5173380"/>
            <a:ext cx="2094246" cy="107711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Picture 4"/>
          <p:cNvSpPr>
            <a:spLocks noGrp="1"/>
          </p:cNvSpPr>
          <p:nvPr>
            <p:ph type="pic" sz="quarter" idx="10" hasCustomPrompt="1"/>
          </p:nvPr>
        </p:nvSpPr>
        <p:spPr>
          <a:xfrm>
            <a:off x="944229" y="2906037"/>
            <a:ext cx="2094837" cy="2094837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Text 5"/>
          <p:cNvSpPr>
            <a:spLocks noGrp="1"/>
          </p:cNvSpPr>
          <p:nvPr>
            <p:ph type="body" sz="quarter" idx="23" hasCustomPrompt="1"/>
          </p:nvPr>
        </p:nvSpPr>
        <p:spPr>
          <a:xfrm>
            <a:off x="798846" y="1845929"/>
            <a:ext cx="10556875" cy="887601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344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1"/>
          <p:cNvSpPr>
            <a:spLocks noGrp="1"/>
          </p:cNvSpPr>
          <p:nvPr>
            <p:ph type="body" sz="quarter" idx="20" hasCustomPrompt="1"/>
          </p:nvPr>
        </p:nvSpPr>
        <p:spPr>
          <a:xfrm>
            <a:off x="9557155" y="4837858"/>
            <a:ext cx="1440000" cy="107711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 hasCustomPrompt="1"/>
          </p:nvPr>
        </p:nvSpPr>
        <p:spPr>
          <a:xfrm>
            <a:off x="9628875" y="3142238"/>
            <a:ext cx="1440000" cy="1440000"/>
          </a:xfrm>
          <a:prstGeom prst="roundRect">
            <a:avLst>
              <a:gd name="adj" fmla="val 1359"/>
            </a:avLst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Text 2"/>
          <p:cNvSpPr>
            <a:spLocks noGrp="1"/>
          </p:cNvSpPr>
          <p:nvPr>
            <p:ph type="body" sz="quarter" idx="19" hasCustomPrompt="1"/>
          </p:nvPr>
        </p:nvSpPr>
        <p:spPr>
          <a:xfrm>
            <a:off x="7387847" y="4837858"/>
            <a:ext cx="1440000" cy="107711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Picture 2"/>
          <p:cNvSpPr>
            <a:spLocks noGrp="1"/>
          </p:cNvSpPr>
          <p:nvPr>
            <p:ph type="pic" sz="quarter" idx="13" hasCustomPrompt="1"/>
          </p:nvPr>
        </p:nvSpPr>
        <p:spPr>
          <a:xfrm>
            <a:off x="7459565" y="3142238"/>
            <a:ext cx="1440000" cy="1440000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3"/>
          <p:cNvSpPr>
            <a:spLocks noGrp="1"/>
          </p:cNvSpPr>
          <p:nvPr>
            <p:ph type="body" sz="quarter" idx="18" hasCustomPrompt="1"/>
          </p:nvPr>
        </p:nvSpPr>
        <p:spPr>
          <a:xfrm>
            <a:off x="5218540" y="4842459"/>
            <a:ext cx="1440000" cy="107711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Picture 3"/>
          <p:cNvSpPr>
            <a:spLocks noGrp="1"/>
          </p:cNvSpPr>
          <p:nvPr>
            <p:ph type="pic" sz="quarter" idx="12" hasCustomPrompt="1"/>
          </p:nvPr>
        </p:nvSpPr>
        <p:spPr>
          <a:xfrm>
            <a:off x="5290259" y="3142238"/>
            <a:ext cx="144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3049232" y="4837858"/>
            <a:ext cx="1440000" cy="107711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Picture 4"/>
          <p:cNvSpPr>
            <a:spLocks noGrp="1"/>
          </p:cNvSpPr>
          <p:nvPr>
            <p:ph type="pic" sz="quarter" idx="11" hasCustomPrompt="1"/>
          </p:nvPr>
        </p:nvSpPr>
        <p:spPr>
          <a:xfrm>
            <a:off x="3120953" y="3142238"/>
            <a:ext cx="1440000" cy="1440000"/>
          </a:xfrm>
          <a:prstGeom prst="roundRect">
            <a:avLst>
              <a:gd name="adj" fmla="val 2493"/>
            </a:avLst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879926" y="4837858"/>
            <a:ext cx="1440000" cy="107711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Picture 5"/>
          <p:cNvSpPr>
            <a:spLocks noGrp="1"/>
          </p:cNvSpPr>
          <p:nvPr>
            <p:ph type="pic" sz="quarter" idx="10" hasCustomPrompt="1"/>
          </p:nvPr>
        </p:nvSpPr>
        <p:spPr>
          <a:xfrm>
            <a:off x="950964" y="3142238"/>
            <a:ext cx="1440000" cy="1440000"/>
          </a:xfrm>
          <a:prstGeom prst="roundRect">
            <a:avLst>
              <a:gd name="adj" fmla="val 1926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7" name="Text 6"/>
          <p:cNvSpPr>
            <a:spLocks noGrp="1"/>
          </p:cNvSpPr>
          <p:nvPr>
            <p:ph type="body" sz="quarter" idx="23" hasCustomPrompt="1"/>
          </p:nvPr>
        </p:nvSpPr>
        <p:spPr>
          <a:xfrm>
            <a:off x="798846" y="1845929"/>
            <a:ext cx="10556875" cy="8153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8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673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6012520" y="5574918"/>
            <a:ext cx="4288169" cy="412421"/>
          </a:xfrm>
        </p:spPr>
        <p:txBody>
          <a:bodyPr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2119239" y="4343401"/>
            <a:ext cx="8181450" cy="114206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5232000" y="2179816"/>
            <a:ext cx="1620000" cy="162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937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4" hasCustomPrompt="1"/>
          </p:nvPr>
        </p:nvSpPr>
        <p:spPr>
          <a:xfrm>
            <a:off x="4704958" y="5160670"/>
            <a:ext cx="4288169" cy="412421"/>
          </a:xfrm>
        </p:spPr>
        <p:txBody>
          <a:bodyPr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4698402" y="3871684"/>
            <a:ext cx="6655399" cy="117739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2236134" y="3864085"/>
            <a:ext cx="1569931" cy="156993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23" hasCustomPrompt="1"/>
          </p:nvPr>
        </p:nvSpPr>
        <p:spPr>
          <a:xfrm>
            <a:off x="798846" y="1845929"/>
            <a:ext cx="10556875" cy="8153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493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lang="ru-RU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" name="Text 1"/>
          <p:cNvSpPr>
            <a:spLocks noGrp="1"/>
          </p:cNvSpPr>
          <p:nvPr>
            <p:ph type="body" sz="quarter" idx="16" hasCustomPrompt="1"/>
          </p:nvPr>
        </p:nvSpPr>
        <p:spPr>
          <a:xfrm>
            <a:off x="2176670" y="2691009"/>
            <a:ext cx="7605067" cy="207977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239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3122609" y="5311382"/>
            <a:ext cx="2989955" cy="821061"/>
          </a:xfrm>
        </p:spPr>
        <p:txBody>
          <a:bodyPr>
            <a:normAutofit/>
          </a:bodyPr>
          <a:lstStyle>
            <a:lvl1pPr algn="l">
              <a:defRPr sz="1600" b="0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3122610" y="4940031"/>
            <a:ext cx="2750108" cy="450567"/>
          </a:xfrm>
        </p:spPr>
        <p:txBody>
          <a:bodyPr>
            <a:norm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9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6809316" y="4186666"/>
            <a:ext cx="39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1" name="Picture 2"/>
          <p:cNvSpPr>
            <a:spLocks noGrp="1"/>
          </p:cNvSpPr>
          <p:nvPr>
            <p:ph type="pic" sz="quarter" idx="14" hasCustomPrompt="1"/>
          </p:nvPr>
        </p:nvSpPr>
        <p:spPr>
          <a:xfrm>
            <a:off x="1345240" y="4726666"/>
            <a:ext cx="1620000" cy="162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796426" y="120644"/>
            <a:ext cx="10557375" cy="1136791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5" name="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6702808" y="3117447"/>
            <a:ext cx="4650993" cy="997353"/>
          </a:xfrm>
        </p:spPr>
        <p:txBody>
          <a:bodyPr>
            <a:normAutofit/>
          </a:bodyPr>
          <a:lstStyle>
            <a:lvl1pPr algn="l">
              <a:defRPr sz="1600" b="0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6702809" y="2647882"/>
            <a:ext cx="4066507" cy="450567"/>
          </a:xfrm>
        </p:spPr>
        <p:txBody>
          <a:bodyPr>
            <a:norm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2354749" y="2624440"/>
            <a:ext cx="2901950" cy="450567"/>
          </a:xfrm>
        </p:spPr>
        <p:txBody>
          <a:bodyPr>
            <a:normAutofit/>
          </a:bodyPr>
          <a:lstStyle>
            <a:lvl1pPr algn="r">
              <a:defRPr sz="18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764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1"/>
          <p:cNvSpPr>
            <a:spLocks noGrp="1"/>
          </p:cNvSpPr>
          <p:nvPr>
            <p:ph type="pic" sz="quarter" idx="13" hasCustomPrompt="1"/>
          </p:nvPr>
        </p:nvSpPr>
        <p:spPr>
          <a:xfrm>
            <a:off x="1540964" y="4317198"/>
            <a:ext cx="3960000" cy="216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8" name="Picture 2"/>
          <p:cNvSpPr>
            <a:spLocks noGrp="1"/>
          </p:cNvSpPr>
          <p:nvPr>
            <p:ph type="pic" sz="quarter" idx="14" hasCustomPrompt="1"/>
          </p:nvPr>
        </p:nvSpPr>
        <p:spPr>
          <a:xfrm>
            <a:off x="6562233" y="1134469"/>
            <a:ext cx="39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1"/>
          <p:cNvSpPr>
            <a:spLocks noGrp="1"/>
          </p:cNvSpPr>
          <p:nvPr>
            <p:ph type="body" sz="quarter" idx="17" hasCustomPrompt="1"/>
          </p:nvPr>
        </p:nvSpPr>
        <p:spPr>
          <a:xfrm>
            <a:off x="6466785" y="4317198"/>
            <a:ext cx="4650993" cy="1814796"/>
          </a:xfrm>
        </p:spPr>
        <p:txBody>
          <a:bodyPr>
            <a:normAutofit/>
          </a:bodyPr>
          <a:lstStyle>
            <a:lvl1pPr algn="l">
              <a:defRPr sz="1600" b="0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6466786" y="3847633"/>
            <a:ext cx="4066507" cy="450567"/>
          </a:xfrm>
        </p:spPr>
        <p:txBody>
          <a:bodyPr>
            <a:norm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7" name="Text 3"/>
          <p:cNvSpPr>
            <a:spLocks noGrp="1"/>
          </p:cNvSpPr>
          <p:nvPr>
            <p:ph type="body" sz="quarter" idx="15" hasCustomPrompt="1"/>
          </p:nvPr>
        </p:nvSpPr>
        <p:spPr>
          <a:xfrm>
            <a:off x="2685643" y="3847559"/>
            <a:ext cx="2901950" cy="450567"/>
          </a:xfrm>
        </p:spPr>
        <p:txBody>
          <a:bodyPr>
            <a:normAutofit/>
          </a:bodyPr>
          <a:lstStyle>
            <a:lvl1pPr algn="r">
              <a:defRPr sz="18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ext 4"/>
          <p:cNvSpPr>
            <a:spLocks noGrp="1"/>
          </p:cNvSpPr>
          <p:nvPr>
            <p:ph type="body" sz="quarter" idx="19" hasCustomPrompt="1"/>
          </p:nvPr>
        </p:nvSpPr>
        <p:spPr>
          <a:xfrm>
            <a:off x="956478" y="1026156"/>
            <a:ext cx="4650993" cy="1905887"/>
          </a:xfrm>
        </p:spPr>
        <p:txBody>
          <a:bodyPr>
            <a:normAutofit/>
          </a:bodyPr>
          <a:lstStyle>
            <a:lvl1pPr algn="r">
              <a:defRPr sz="1600" b="0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8" name="Text 5"/>
          <p:cNvSpPr>
            <a:spLocks noGrp="1"/>
          </p:cNvSpPr>
          <p:nvPr>
            <p:ph type="body" sz="quarter" idx="20" hasCustomPrompt="1"/>
          </p:nvPr>
        </p:nvSpPr>
        <p:spPr>
          <a:xfrm>
            <a:off x="6466785" y="559541"/>
            <a:ext cx="2901950" cy="450567"/>
          </a:xfrm>
        </p:spPr>
        <p:txBody>
          <a:bodyPr>
            <a:normAutofit/>
          </a:bodyPr>
          <a:lstStyle>
            <a:lvl1pPr algn="l">
              <a:defRPr sz="18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5" name="Text 6"/>
          <p:cNvSpPr>
            <a:spLocks noGrp="1"/>
          </p:cNvSpPr>
          <p:nvPr>
            <p:ph type="body" sz="quarter" idx="18" hasCustomPrompt="1"/>
          </p:nvPr>
        </p:nvSpPr>
        <p:spPr>
          <a:xfrm>
            <a:off x="1540964" y="559541"/>
            <a:ext cx="4066507" cy="450567"/>
          </a:xfrm>
        </p:spPr>
        <p:txBody>
          <a:bodyPr>
            <a:normAutofit/>
          </a:bodyPr>
          <a:lstStyle>
            <a:lvl1pPr algn="r">
              <a:defRPr sz="16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945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>
            <a:spLocks noGrp="1"/>
          </p:cNvSpPr>
          <p:nvPr>
            <p:ph type="body" sz="quarter" idx="17" hasCustomPrompt="1"/>
          </p:nvPr>
        </p:nvSpPr>
        <p:spPr>
          <a:xfrm>
            <a:off x="8284520" y="4445825"/>
            <a:ext cx="3224994" cy="1577288"/>
          </a:xfrm>
        </p:spPr>
        <p:txBody>
          <a:bodyPr>
            <a:normAutofit/>
          </a:bodyPr>
          <a:lstStyle>
            <a:lvl1pPr algn="l">
              <a:defRPr sz="1600" b="0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6" hasCustomPrompt="1"/>
          </p:nvPr>
        </p:nvSpPr>
        <p:spPr>
          <a:xfrm>
            <a:off x="8284521" y="3986199"/>
            <a:ext cx="2777732" cy="450567"/>
          </a:xfrm>
        </p:spPr>
        <p:txBody>
          <a:bodyPr>
            <a:norm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15" hasCustomPrompt="1"/>
          </p:nvPr>
        </p:nvSpPr>
        <p:spPr>
          <a:xfrm>
            <a:off x="6570286" y="3906688"/>
            <a:ext cx="1440000" cy="14400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0" name="Text 3"/>
          <p:cNvSpPr>
            <a:spLocks noGrp="1"/>
          </p:cNvSpPr>
          <p:nvPr>
            <p:ph type="body" sz="quarter" idx="20" hasCustomPrompt="1"/>
          </p:nvPr>
        </p:nvSpPr>
        <p:spPr>
          <a:xfrm>
            <a:off x="2824791" y="3986199"/>
            <a:ext cx="2901950" cy="450567"/>
          </a:xfrm>
        </p:spPr>
        <p:txBody>
          <a:bodyPr>
            <a:normAutofit/>
          </a:bodyPr>
          <a:lstStyle>
            <a:lvl1pPr algn="r">
              <a:defRPr sz="18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4"/>
          <p:cNvSpPr>
            <a:spLocks noGrp="1"/>
          </p:cNvSpPr>
          <p:nvPr>
            <p:ph type="body" sz="quarter" idx="19" hasCustomPrompt="1"/>
          </p:nvPr>
        </p:nvSpPr>
        <p:spPr>
          <a:xfrm>
            <a:off x="6490773" y="1037218"/>
            <a:ext cx="4650993" cy="2024034"/>
          </a:xfrm>
        </p:spPr>
        <p:txBody>
          <a:bodyPr>
            <a:normAutofit/>
          </a:bodyPr>
          <a:lstStyle>
            <a:lvl1pPr algn="l">
              <a:defRPr sz="1600" b="0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Picture 2"/>
          <p:cNvSpPr>
            <a:spLocks noGrp="1"/>
          </p:cNvSpPr>
          <p:nvPr>
            <p:ph type="pic" sz="quarter" idx="14" hasCustomPrompt="1"/>
          </p:nvPr>
        </p:nvSpPr>
        <p:spPr>
          <a:xfrm>
            <a:off x="1682814" y="1421596"/>
            <a:ext cx="3960000" cy="2160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6" name="Text 5"/>
          <p:cNvSpPr>
            <a:spLocks noGrp="1"/>
          </p:cNvSpPr>
          <p:nvPr>
            <p:ph type="body" sz="quarter" idx="18" hasCustomPrompt="1"/>
          </p:nvPr>
        </p:nvSpPr>
        <p:spPr>
          <a:xfrm>
            <a:off x="6490774" y="567653"/>
            <a:ext cx="4066507" cy="450567"/>
          </a:xfrm>
        </p:spPr>
        <p:txBody>
          <a:bodyPr>
            <a:normAutofit/>
          </a:bodyPr>
          <a:lstStyle>
            <a:lvl1pPr algn="l">
              <a:defRPr sz="16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Text 6"/>
          <p:cNvSpPr>
            <a:spLocks noGrp="1"/>
          </p:cNvSpPr>
          <p:nvPr>
            <p:ph type="body" sz="quarter" idx="21" hasCustomPrompt="1"/>
          </p:nvPr>
        </p:nvSpPr>
        <p:spPr>
          <a:xfrm>
            <a:off x="2824791" y="566426"/>
            <a:ext cx="2901950" cy="450567"/>
          </a:xfrm>
        </p:spPr>
        <p:txBody>
          <a:bodyPr>
            <a:normAutofit/>
          </a:bodyPr>
          <a:lstStyle>
            <a:lvl1pPr algn="r">
              <a:defRPr sz="1800" b="1" baseline="0"/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749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1"/>
          <p:cNvSpPr>
            <a:spLocks noGrp="1"/>
          </p:cNvSpPr>
          <p:nvPr>
            <p:ph type="body" sz="quarter" idx="17" hasCustomPrompt="1"/>
          </p:nvPr>
        </p:nvSpPr>
        <p:spPr>
          <a:xfrm>
            <a:off x="1417738" y="5045618"/>
            <a:ext cx="5798607" cy="7931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ext 2"/>
          <p:cNvSpPr>
            <a:spLocks noGrp="1"/>
          </p:cNvSpPr>
          <p:nvPr>
            <p:ph type="body" sz="quarter" idx="15" hasCustomPrompt="1"/>
          </p:nvPr>
        </p:nvSpPr>
        <p:spPr>
          <a:xfrm>
            <a:off x="1417738" y="3971449"/>
            <a:ext cx="5798607" cy="7931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9" name="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1417738" y="2897280"/>
            <a:ext cx="5798607" cy="7931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Text 4"/>
          <p:cNvSpPr>
            <a:spLocks noGrp="1"/>
          </p:cNvSpPr>
          <p:nvPr>
            <p:ph type="body" sz="quarter" idx="19" hasCustomPrompt="1"/>
          </p:nvPr>
        </p:nvSpPr>
        <p:spPr>
          <a:xfrm>
            <a:off x="795868" y="1787900"/>
            <a:ext cx="6420477" cy="6695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796427" y="120646"/>
            <a:ext cx="6419919" cy="1136791"/>
          </a:xfrm>
        </p:spPr>
        <p:txBody>
          <a:bodyPr anchor="b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4" name="Picture 1"/>
          <p:cNvSpPr>
            <a:spLocks noGrp="1"/>
          </p:cNvSpPr>
          <p:nvPr>
            <p:ph type="pic" idx="1" hasCustomPrompt="1"/>
          </p:nvPr>
        </p:nvSpPr>
        <p:spPr>
          <a:xfrm>
            <a:off x="8182919" y="-8467"/>
            <a:ext cx="4010373" cy="6876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360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grat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1"/>
          <p:cNvSpPr>
            <a:spLocks noGrp="1"/>
          </p:cNvSpPr>
          <p:nvPr>
            <p:ph type="pic" idx="1" hasCustomPrompt="1"/>
          </p:nvPr>
        </p:nvSpPr>
        <p:spPr>
          <a:xfrm>
            <a:off x="6829778" y="2"/>
            <a:ext cx="5362223" cy="68579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half" idx="2" hasCustomPrompt="1"/>
          </p:nvPr>
        </p:nvSpPr>
        <p:spPr>
          <a:xfrm>
            <a:off x="1115438" y="3330911"/>
            <a:ext cx="5136205" cy="3079324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1115439" y="1171068"/>
            <a:ext cx="5136204" cy="147536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21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2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3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8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5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2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7BA85-E303-4158-B86E-2EF32C5E9AE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CA38B-A08D-48DF-848C-389B6DF49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2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154073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hyperlink" Target="mailto:Nguyenmylinh24101997@gmail.com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7.jp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58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06878" y="-1193800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UVN Bach Dang Nang" panose="02070803090706020303" pitchFamily="18" charset="0"/>
              </a:rPr>
              <a:t>ỦY BAN NHÂN DÂN QUẬN LONG BIÊN</a:t>
            </a:r>
            <a:br>
              <a:rPr lang="en-US" sz="1600" dirty="0" smtClean="0">
                <a:latin typeface="UVN Bach Dang Nang" panose="02070803090706020303" pitchFamily="18" charset="0"/>
              </a:rPr>
            </a:br>
            <a:r>
              <a:rPr lang="en-US" sz="1600" dirty="0" smtClean="0">
                <a:latin typeface="UVN Bach Dang Nang" panose="02070803090706020303" pitchFamily="18" charset="0"/>
              </a:rPr>
              <a:t>TRƯỜNG MẦM NON HOA HƯỚNG DƯƠNG</a:t>
            </a:r>
            <a:endParaRPr lang="en-US" sz="1600" dirty="0">
              <a:latin typeface="UVN Bach Dang Nang" panose="02070803090706020303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623888" y="190023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2341A3"/>
                </a:solidFill>
                <a:latin typeface="UVN Bach Dang Nang" panose="02070803090706020303" pitchFamily="18" charset="0"/>
              </a:rPr>
              <a:t>CUỘC THI THIẾT KẾ BÀI GIẢNG ĐIỆN TỬ</a:t>
            </a:r>
            <a:endParaRPr lang="en-US" sz="3200" dirty="0">
              <a:solidFill>
                <a:srgbClr val="2341A3"/>
              </a:solidFill>
              <a:latin typeface="UVN Bach Dang Nang" panose="020708030907060203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1151950"/>
            <a:ext cx="665884" cy="665884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1524000" y="242204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VN Gia Dinh" panose="02020702060506020304" pitchFamily="18" charset="0"/>
              </a:rPr>
              <a:t>BÀI GIẢNG: LÀM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UVN Gia Dinh" panose="02020702060506020304" pitchFamily="18" charset="0"/>
              </a:rPr>
              <a:t>QUEN VỚI TOÁN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VN Gia Dinh" panose="02020702060506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99888" y="280459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 smtClean="0">
                <a:solidFill>
                  <a:srgbClr val="F31D0D"/>
                </a:solidFill>
                <a:latin typeface="UVN Anh Hai Nhe" panose="02040503060506020403" pitchFamily="18" charset="0"/>
              </a:rPr>
              <a:t>Đề</a:t>
            </a:r>
            <a:r>
              <a:rPr lang="en-US" sz="4400" b="1" dirty="0" smtClean="0">
                <a:solidFill>
                  <a:srgbClr val="F31D0D"/>
                </a:solidFill>
                <a:latin typeface="UVN Anh Hai Nhe" panose="02040503060506020403" pitchFamily="18" charset="0"/>
              </a:rPr>
              <a:t> </a:t>
            </a:r>
            <a:r>
              <a:rPr lang="en-US" sz="4400" b="1" dirty="0" err="1" smtClean="0">
                <a:solidFill>
                  <a:srgbClr val="F31D0D"/>
                </a:solidFill>
                <a:latin typeface="UVN Anh Hai Nhe" panose="02040503060506020403" pitchFamily="18" charset="0"/>
              </a:rPr>
              <a:t>tài</a:t>
            </a:r>
            <a:r>
              <a:rPr lang="en-US" sz="4400" b="1" dirty="0" smtClean="0">
                <a:solidFill>
                  <a:srgbClr val="F31D0D"/>
                </a:solidFill>
                <a:latin typeface="UVN Anh Hai Nhe" panose="02040503060506020403" pitchFamily="18" charset="0"/>
              </a:rPr>
              <a:t>:</a:t>
            </a:r>
            <a:endParaRPr lang="en-US" sz="4000" dirty="0" smtClean="0">
              <a:solidFill>
                <a:srgbClr val="F31D0D"/>
              </a:solidFill>
              <a:latin typeface="UVN Anh Hai Nhe" panose="02040503060506020403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-2" y="4306492"/>
            <a:ext cx="12192000" cy="204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err="1" smtClean="0">
                <a:latin typeface="UVN Buc Thu" panose="030306020505070F0A05" pitchFamily="66" charset="0"/>
              </a:rPr>
              <a:t>Giáo</a:t>
            </a:r>
            <a:r>
              <a:rPr lang="en-US" sz="3000" b="1" dirty="0" smtClean="0">
                <a:latin typeface="UVN Buc Thu" panose="030306020505070F0A05" pitchFamily="66" charset="0"/>
              </a:rPr>
              <a:t> </a:t>
            </a:r>
            <a:r>
              <a:rPr lang="en-US" sz="3000" b="1" dirty="0" err="1" smtClean="0">
                <a:latin typeface="UVN Buc Thu" panose="030306020505070F0A05" pitchFamily="66" charset="0"/>
              </a:rPr>
              <a:t>viên</a:t>
            </a:r>
            <a:r>
              <a:rPr lang="en-US" sz="3000" b="1" dirty="0" smtClean="0">
                <a:latin typeface="UVN Buc Thu" panose="030306020505070F0A05" pitchFamily="66" charset="0"/>
              </a:rPr>
              <a:t>: </a:t>
            </a:r>
            <a:r>
              <a:rPr lang="en-US" sz="3900" b="1" dirty="0" err="1" smtClean="0">
                <a:solidFill>
                  <a:srgbClr val="7030A0"/>
                </a:solidFill>
                <a:latin typeface="UVN Buc Thu" panose="030306020505070F0A05" pitchFamily="66" charset="0"/>
              </a:rPr>
              <a:t>Nguyễn</a:t>
            </a:r>
            <a:r>
              <a:rPr lang="en-US" sz="3900" b="1" dirty="0" smtClean="0">
                <a:solidFill>
                  <a:srgbClr val="7030A0"/>
                </a:solidFill>
                <a:latin typeface="UVN Buc Thu" panose="030306020505070F0A05" pitchFamily="66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UVN Buc Thu" panose="030306020505070F0A05" pitchFamily="66" charset="0"/>
              </a:rPr>
              <a:t>Thị</a:t>
            </a:r>
            <a:r>
              <a:rPr lang="en-US" sz="3900" b="1" dirty="0" smtClean="0">
                <a:solidFill>
                  <a:srgbClr val="7030A0"/>
                </a:solidFill>
                <a:latin typeface="UVN Buc Thu" panose="030306020505070F0A05" pitchFamily="66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UVN Buc Thu" panose="030306020505070F0A05" pitchFamily="66" charset="0"/>
              </a:rPr>
              <a:t>Mỹ</a:t>
            </a:r>
            <a:r>
              <a:rPr lang="en-US" sz="3900" b="1" dirty="0" smtClean="0">
                <a:solidFill>
                  <a:srgbClr val="7030A0"/>
                </a:solidFill>
                <a:latin typeface="UVN Buc Thu" panose="030306020505070F0A05" pitchFamily="66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UVN Buc Thu" panose="030306020505070F0A05" pitchFamily="66" charset="0"/>
              </a:rPr>
              <a:t>Linh</a:t>
            </a:r>
            <a:endParaRPr lang="en-US" sz="3900" b="1" dirty="0" smtClean="0">
              <a:solidFill>
                <a:srgbClr val="7030A0"/>
              </a:solidFill>
              <a:latin typeface="UVN Buc Thu" panose="030306020505070F0A05" pitchFamily="66" charset="0"/>
            </a:endParaRPr>
          </a:p>
          <a:p>
            <a:endParaRPr lang="en-US" sz="1600" b="1" dirty="0" smtClean="0">
              <a:solidFill>
                <a:srgbClr val="2341A3"/>
              </a:solidFill>
              <a:latin typeface="UVN Bach Dang Nang" panose="02070803090706020303" pitchFamily="18" charset="0"/>
            </a:endParaRPr>
          </a:p>
          <a:p>
            <a:endParaRPr lang="en-US" sz="1600" b="1" dirty="0">
              <a:solidFill>
                <a:srgbClr val="2341A3"/>
              </a:solidFill>
              <a:latin typeface="UVN Bach Dang Nang" panose="02070803090706020303" pitchFamily="18" charset="0"/>
            </a:endParaRPr>
          </a:p>
          <a:p>
            <a:endParaRPr lang="en-US" sz="1600" b="1" dirty="0" smtClean="0">
              <a:solidFill>
                <a:srgbClr val="2341A3"/>
              </a:solidFill>
              <a:latin typeface="UVN Bach Dang Nang" panose="02070803090706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9778" y="328107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Tách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8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đối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tượng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ra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làm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2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phần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bằng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 smtClean="0">
                <a:solidFill>
                  <a:srgbClr val="F31D0D"/>
                </a:solidFill>
                <a:latin typeface="UVN Anh Hai" panose="02040603050506020403" pitchFamily="18" charset="0"/>
              </a:rPr>
              <a:t>các</a:t>
            </a:r>
            <a:r>
              <a:rPr lang="en-US" sz="3200" dirty="0" smtClean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cách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>
                <a:solidFill>
                  <a:srgbClr val="F31D0D"/>
                </a:solidFill>
                <a:latin typeface="UVN Anh Hai" panose="02040603050506020403" pitchFamily="18" charset="0"/>
              </a:rPr>
              <a:t>khác</a:t>
            </a:r>
            <a:r>
              <a:rPr lang="en-US" sz="3200" dirty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r>
              <a:rPr lang="en-US" sz="3200" dirty="0" err="1" smtClean="0">
                <a:solidFill>
                  <a:srgbClr val="F31D0D"/>
                </a:solidFill>
                <a:latin typeface="UVN Anh Hai" panose="02040603050506020403" pitchFamily="18" charset="0"/>
              </a:rPr>
              <a:t>nhau</a:t>
            </a:r>
            <a:endParaRPr lang="en-US" sz="3200" dirty="0" smtClean="0">
              <a:solidFill>
                <a:srgbClr val="F31D0D"/>
              </a:solidFill>
              <a:latin typeface="UVN Anh Hai" panose="02040603050506020403" pitchFamily="18" charset="0"/>
            </a:endParaRPr>
          </a:p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Phát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triển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nhận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thức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-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Lứa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tuổi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: MGL 5-6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tuổi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VN Bai Sau" panose="04030605020802020C03" pitchFamily="82" charset="0"/>
              </a:rPr>
              <a:t> 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UVN Bai Sau" panose="04030605020802020C03" pitchFamily="82" charset="0"/>
            </a:endParaRPr>
          </a:p>
          <a:p>
            <a:pPr algn="ctr"/>
            <a:r>
              <a:rPr lang="en-US" sz="3200" dirty="0" smtClean="0">
                <a:solidFill>
                  <a:srgbClr val="F31D0D"/>
                </a:solidFill>
                <a:latin typeface="UVN Anh Hai" panose="02040603050506020403" pitchFamily="18" charset="0"/>
              </a:rPr>
              <a:t> </a:t>
            </a:r>
            <a:endParaRPr lang="en-US" sz="3200" dirty="0">
              <a:solidFill>
                <a:srgbClr val="F31D0D"/>
              </a:solidFill>
              <a:latin typeface="UVN Anh Hai" panose="02040603050506020403" pitchFamily="18" charset="0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-1" y="4786496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UVN Buc Thu" panose="030306020505070F0A05" pitchFamily="66" charset="0"/>
              </a:rPr>
              <a:t>Email:</a:t>
            </a:r>
            <a:r>
              <a:rPr lang="en-US" b="1" dirty="0" smtClean="0">
                <a:latin typeface="UVN Buc Thu" panose="030306020505070F0A05" pitchFamily="66" charset="0"/>
              </a:rPr>
              <a:t> </a:t>
            </a:r>
            <a:r>
              <a:rPr lang="en-US" b="1" dirty="0" smtClean="0">
                <a:latin typeface="UVN Bach Dang" panose="02070603080706020303" pitchFamily="18" charset="0"/>
                <a:hlinkClick r:id="rId6"/>
              </a:rPr>
              <a:t>Nguyenmylinh24101997@gmail.com</a:t>
            </a:r>
            <a:endParaRPr lang="en-US" b="1" dirty="0" smtClean="0">
              <a:latin typeface="UVN Bach Dang" panose="02070603080706020303" pitchFamily="18" charset="0"/>
            </a:endParaRPr>
          </a:p>
          <a:p>
            <a:pPr algn="ctr"/>
            <a:r>
              <a:rPr lang="en-US" sz="2400" b="1" dirty="0" err="1">
                <a:latin typeface="UVN Buc Thu" panose="030306020505070F0A05" pitchFamily="66" charset="0"/>
              </a:rPr>
              <a:t>Địa</a:t>
            </a:r>
            <a:r>
              <a:rPr lang="en-US" sz="2400" b="1" dirty="0">
                <a:latin typeface="UVN Buc Thu" panose="030306020505070F0A05" pitchFamily="66" charset="0"/>
              </a:rPr>
              <a:t> </a:t>
            </a:r>
            <a:r>
              <a:rPr lang="en-US" sz="2400" b="1" dirty="0" err="1">
                <a:latin typeface="UVN Buc Thu" panose="030306020505070F0A05" pitchFamily="66" charset="0"/>
              </a:rPr>
              <a:t>chỉ</a:t>
            </a:r>
            <a:r>
              <a:rPr lang="en-US" sz="2400" b="1" dirty="0">
                <a:solidFill>
                  <a:srgbClr val="2341A3"/>
                </a:solidFill>
                <a:latin typeface="UVN Buc Thu" panose="030306020505070F0A05" pitchFamily="66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6,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phường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Giang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Biên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quận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Biên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UVN Buc Thu" panose="030306020505070F0A05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VN Buc Thu" panose="030306020505070F0A05" pitchFamily="66" charset="0"/>
              </a:rPr>
              <a:t>Nội</a:t>
            </a:r>
            <a:endParaRPr lang="en-US" sz="2400" b="1" dirty="0">
              <a:solidFill>
                <a:srgbClr val="FF0000"/>
              </a:solidFill>
              <a:latin typeface="UVN Buc Thu" panose="030306020505070F0A05" pitchFamily="66" charset="0"/>
            </a:endParaRP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26798" y="5794434"/>
            <a:ext cx="5545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341A3"/>
                </a:solidFill>
                <a:latin typeface="UVN Bach Dang Nang" panose="02070803090706020303" pitchFamily="18" charset="0"/>
              </a:rPr>
              <a:t>Long </a:t>
            </a:r>
            <a:r>
              <a:rPr lang="en-US" sz="1600" b="1" dirty="0" err="1">
                <a:solidFill>
                  <a:srgbClr val="2341A3"/>
                </a:solidFill>
                <a:latin typeface="UVN Bach Dang Nang" panose="02070803090706020303" pitchFamily="18" charset="0"/>
              </a:rPr>
              <a:t>Biên</a:t>
            </a:r>
            <a:r>
              <a:rPr lang="en-US" sz="1600" b="1" dirty="0">
                <a:solidFill>
                  <a:srgbClr val="2341A3"/>
                </a:solidFill>
                <a:latin typeface="UVN Bach Dang Nang" panose="02070803090706020303" pitchFamily="18" charset="0"/>
              </a:rPr>
              <a:t>, </a:t>
            </a:r>
            <a:r>
              <a:rPr lang="en-US" sz="1600" b="1" dirty="0" err="1">
                <a:solidFill>
                  <a:srgbClr val="2341A3"/>
                </a:solidFill>
                <a:latin typeface="UVN Bach Dang Nang" panose="02070803090706020303" pitchFamily="18" charset="0"/>
              </a:rPr>
              <a:t>tháng</a:t>
            </a:r>
            <a:r>
              <a:rPr lang="en-US" sz="1600" b="1" dirty="0">
                <a:solidFill>
                  <a:srgbClr val="2341A3"/>
                </a:solidFill>
                <a:latin typeface="UVN Bach Dang Nang" panose="02070803090706020303" pitchFamily="18" charset="0"/>
              </a:rPr>
              <a:t> 2 </a:t>
            </a:r>
            <a:r>
              <a:rPr lang="en-US" sz="1600" b="1" dirty="0" err="1">
                <a:solidFill>
                  <a:srgbClr val="2341A3"/>
                </a:solidFill>
                <a:latin typeface="UVN Bach Dang Nang" panose="02070803090706020303" pitchFamily="18" charset="0"/>
              </a:rPr>
              <a:t>năm</a:t>
            </a:r>
            <a:r>
              <a:rPr lang="en-US" sz="1600" b="1" dirty="0">
                <a:solidFill>
                  <a:srgbClr val="2341A3"/>
                </a:solidFill>
                <a:latin typeface="UVN Bach Dang Nang" panose="02070803090706020303" pitchFamily="18" charset="0"/>
              </a:rPr>
              <a:t> 2023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69" advClick="0" advTm="38676">
        <p14:doors dir="vert"/>
      </p:transition>
    </mc:Choice>
    <mc:Fallback xmlns="">
      <p:transition advClick="0" advTm="38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3726" y="2047186"/>
            <a:ext cx="7497057" cy="4003263"/>
            <a:chOff x="0" y="1413164"/>
            <a:chExt cx="10141527" cy="5085649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1413164"/>
              <a:ext cx="10141527" cy="5085649"/>
              <a:chOff x="-1" y="779453"/>
              <a:chExt cx="10307783" cy="505636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110" r="3161"/>
              <a:stretch/>
            </p:blipFill>
            <p:spPr>
              <a:xfrm flipH="1">
                <a:off x="-1" y="3283527"/>
                <a:ext cx="10307783" cy="255228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667" r="63816"/>
              <a:stretch/>
            </p:blipFill>
            <p:spPr>
              <a:xfrm flipH="1">
                <a:off x="6456218" y="779453"/>
                <a:ext cx="3851564" cy="5056363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77" t="34078" r="52231"/>
              <a:stretch/>
            </p:blipFill>
            <p:spPr>
              <a:xfrm flipH="1">
                <a:off x="5278579" y="2978727"/>
                <a:ext cx="2798619" cy="2857089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7" y="2953759"/>
              <a:ext cx="1562294" cy="180419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3773" y="2876360"/>
              <a:ext cx="1562294" cy="180419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9567" y="2823720"/>
              <a:ext cx="1562294" cy="180419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3052" y="2564398"/>
              <a:ext cx="1562294" cy="180419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15597" y="2155932"/>
              <a:ext cx="1562294" cy="180419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4242" y="1638552"/>
              <a:ext cx="1562294" cy="180419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2828" y="1573533"/>
              <a:ext cx="1562294" cy="180419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8124" y="141498"/>
            <a:ext cx="4598180" cy="2193231"/>
            <a:chOff x="108124" y="141498"/>
            <a:chExt cx="4598180" cy="2193231"/>
          </a:xfrm>
        </p:grpSpPr>
        <p:sp>
          <p:nvSpPr>
            <p:cNvPr id="34" name="Cloud Callout 33"/>
            <p:cNvSpPr/>
            <p:nvPr/>
          </p:nvSpPr>
          <p:spPr>
            <a:xfrm flipH="1">
              <a:off x="108124" y="141498"/>
              <a:ext cx="4598180" cy="2193231"/>
            </a:xfrm>
            <a:prstGeom prst="cloud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930" y="617253"/>
              <a:ext cx="4116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23" y="1768371"/>
            <a:ext cx="2442379" cy="14287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40" y="1365985"/>
            <a:ext cx="1154916" cy="14202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41535" y="3079256"/>
            <a:ext cx="3050465" cy="1854432"/>
            <a:chOff x="9141535" y="3079256"/>
            <a:chExt cx="3050465" cy="185443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35" y="3504938"/>
              <a:ext cx="3050465" cy="14287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94" y="3079256"/>
              <a:ext cx="1154916" cy="142020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229" y="3079256"/>
              <a:ext cx="1154916" cy="142020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818422" y="4897403"/>
            <a:ext cx="4471614" cy="1867421"/>
            <a:chOff x="7818422" y="4897403"/>
            <a:chExt cx="4471614" cy="18674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422" y="5336074"/>
              <a:ext cx="4471614" cy="14287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8877" y="4897403"/>
              <a:ext cx="1154916" cy="142020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299" y="4933688"/>
              <a:ext cx="1154916" cy="142020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6980" y="4906238"/>
              <a:ext cx="1217888" cy="142020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002718" y="2106526"/>
            <a:ext cx="960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1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68911" y="3653034"/>
            <a:ext cx="960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68363" y="5320447"/>
            <a:ext cx="960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7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84" advClick="0">
        <p:split orient="vert"/>
      </p:transition>
    </mc:Choice>
    <mc:Fallback xmlns="">
      <p:transition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13889 L -0.08945 -0.00116 C -0.10794 -0.03172 -0.13594 -0.04792 -0.16511 -0.04792 C -0.19844 -0.04792 -0.22526 -0.03172 -0.24375 -0.00116 L -0.33281 0.1388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447801"/>
            <a:ext cx="8782050" cy="3195638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0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7853">
        <p:wipe/>
      </p:transition>
    </mc:Choice>
    <mc:Fallback xmlns="">
      <p:transition advClick="0" advTm="785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8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3087">
        <p14:doors dir="vert"/>
      </p:transition>
    </mc:Choice>
    <mc:Fallback xmlns="">
      <p:transition advTm="13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2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3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1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4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0" y="302577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8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3925">
        <p:circle/>
      </p:transition>
    </mc:Choice>
    <mc:Fallback xmlns="">
      <p:transition advTm="39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06429" y="2813543"/>
            <a:ext cx="9416375" cy="3671167"/>
            <a:chOff x="1206429" y="2813543"/>
            <a:chExt cx="9416375" cy="3671167"/>
          </a:xfrm>
        </p:grpSpPr>
        <p:sp>
          <p:nvSpPr>
            <p:cNvPr id="14" name="Rectangle 13"/>
            <p:cNvSpPr/>
            <p:nvPr/>
          </p:nvSpPr>
          <p:spPr>
            <a:xfrm>
              <a:off x="1206429" y="4038393"/>
              <a:ext cx="4446453" cy="24463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6351" y="4002376"/>
              <a:ext cx="4446453" cy="24463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endCxn id="14" idx="0"/>
            </p:cNvCxnSpPr>
            <p:nvPr/>
          </p:nvCxnSpPr>
          <p:spPr>
            <a:xfrm flipH="1">
              <a:off x="3429656" y="2828895"/>
              <a:ext cx="2126685" cy="1209498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72480" y="2813543"/>
              <a:ext cx="2394311" cy="1188833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00" y="1419778"/>
            <a:ext cx="1154916" cy="1420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6429" y="1419778"/>
            <a:ext cx="1154916" cy="1420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8236" y="1419778"/>
            <a:ext cx="1154916" cy="1420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6649" y="1372671"/>
            <a:ext cx="1154916" cy="1420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4920" y="1419778"/>
            <a:ext cx="1154916" cy="1420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3352" y="1419778"/>
            <a:ext cx="1154916" cy="1420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3291" y="1325563"/>
            <a:ext cx="1154916" cy="1420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6700" y="1372671"/>
            <a:ext cx="1154916" cy="1420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290961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 con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3"/>
            <a:ext cx="12192000" cy="2213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3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 advTm="18911">
        <p:push dir="u"/>
      </p:transition>
    </mc:Choice>
    <mc:Fallback xmlns="">
      <p:transition advTm="1891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07513 0.4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08946 0.434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9518 0.4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09922 0.437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15508 0.422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0.16576 0.420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15573 0.434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5872 0.427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98961" y="-130629"/>
            <a:ext cx="122909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5631" y="1096008"/>
            <a:ext cx="5474525" cy="2727133"/>
            <a:chOff x="225631" y="1096008"/>
            <a:chExt cx="5474525" cy="2727133"/>
          </a:xfrm>
        </p:grpSpPr>
        <p:sp>
          <p:nvSpPr>
            <p:cNvPr id="5" name="Flowchart: Preparation 4"/>
            <p:cNvSpPr/>
            <p:nvPr/>
          </p:nvSpPr>
          <p:spPr>
            <a:xfrm>
              <a:off x="225631" y="1099218"/>
              <a:ext cx="5474525" cy="2723923"/>
            </a:xfrm>
            <a:prstGeom prst="flowChartPreparation">
              <a:avLst/>
            </a:prstGeom>
            <a:solidFill>
              <a:srgbClr val="FFFF00"/>
            </a:solidFill>
            <a:ln w="57150">
              <a:solidFill>
                <a:srgbClr val="E539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588" y="1493876"/>
              <a:ext cx="917563" cy="11283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9998" y="1463163"/>
              <a:ext cx="917563" cy="11283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15985" y="1422609"/>
              <a:ext cx="917563" cy="11283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9610" y="1438734"/>
              <a:ext cx="917563" cy="11283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62983" y="1408783"/>
              <a:ext cx="917563" cy="112833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865" y="2530666"/>
              <a:ext cx="917563" cy="11283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83820" y="2509911"/>
              <a:ext cx="917563" cy="11283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12285" y="2496405"/>
              <a:ext cx="917563" cy="1128334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H="1">
              <a:off x="1875921" y="1096008"/>
              <a:ext cx="7302" cy="2652671"/>
            </a:xfrm>
            <a:prstGeom prst="line">
              <a:avLst/>
            </a:prstGeom>
            <a:ln w="57150">
              <a:solidFill>
                <a:srgbClr val="E5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10008" y="2480863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1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33746" y="2433514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7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5310" y="4013235"/>
            <a:ext cx="5127963" cy="2652671"/>
            <a:chOff x="275310" y="4013235"/>
            <a:chExt cx="5127963" cy="2652671"/>
          </a:xfrm>
        </p:grpSpPr>
        <p:sp>
          <p:nvSpPr>
            <p:cNvPr id="6" name="Rounded Rectangle 5"/>
            <p:cNvSpPr/>
            <p:nvPr/>
          </p:nvSpPr>
          <p:spPr>
            <a:xfrm>
              <a:off x="332509" y="4053959"/>
              <a:ext cx="5070764" cy="2608098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E539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310" y="4391182"/>
              <a:ext cx="917563" cy="112833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8358" y="4396877"/>
              <a:ext cx="917563" cy="112833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9713" y="4411103"/>
              <a:ext cx="917563" cy="112833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23902" y="4350865"/>
              <a:ext cx="917563" cy="11283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9610" y="4355961"/>
              <a:ext cx="917563" cy="112833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78071" y="4350865"/>
              <a:ext cx="917563" cy="112833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7257" y="5458328"/>
              <a:ext cx="917563" cy="11283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3434" y="5438645"/>
              <a:ext cx="917563" cy="1128334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1875921" y="4013235"/>
              <a:ext cx="7302" cy="2652671"/>
            </a:xfrm>
            <a:prstGeom prst="line">
              <a:avLst/>
            </a:prstGeom>
            <a:ln w="57150">
              <a:solidFill>
                <a:srgbClr val="E5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817527" y="5422330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2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09104" y="5341289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6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33500" y="1096008"/>
            <a:ext cx="5044934" cy="2553744"/>
            <a:chOff x="6733500" y="1096008"/>
            <a:chExt cx="5044934" cy="2553744"/>
          </a:xfrm>
        </p:grpSpPr>
        <p:sp>
          <p:nvSpPr>
            <p:cNvPr id="8" name="Rectangle 7"/>
            <p:cNvSpPr/>
            <p:nvPr/>
          </p:nvSpPr>
          <p:spPr>
            <a:xfrm>
              <a:off x="6777960" y="1096008"/>
              <a:ext cx="4940136" cy="2553744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E539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33500" y="1293237"/>
              <a:ext cx="917563" cy="112833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46654" y="1314068"/>
              <a:ext cx="917563" cy="112833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66186" y="2401848"/>
              <a:ext cx="917563" cy="112833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911" y="1305180"/>
              <a:ext cx="917563" cy="11283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01619" y="1310276"/>
              <a:ext cx="917563" cy="112833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00080" y="1305180"/>
              <a:ext cx="917563" cy="11283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65443" y="2392960"/>
              <a:ext cx="917563" cy="112833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70647" y="2332722"/>
              <a:ext cx="917563" cy="1128334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8942427" y="1096008"/>
              <a:ext cx="11568" cy="2517806"/>
            </a:xfrm>
            <a:prstGeom prst="line">
              <a:avLst/>
            </a:prstGeom>
            <a:ln w="57150">
              <a:solidFill>
                <a:srgbClr val="E5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002771" y="2332722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3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888210" y="2257588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03706" y="3817148"/>
            <a:ext cx="5182060" cy="2844909"/>
            <a:chOff x="6503706" y="3817148"/>
            <a:chExt cx="5182060" cy="2844909"/>
          </a:xfrm>
        </p:grpSpPr>
        <p:sp>
          <p:nvSpPr>
            <p:cNvPr id="7" name="Oval 6"/>
            <p:cNvSpPr/>
            <p:nvPr/>
          </p:nvSpPr>
          <p:spPr>
            <a:xfrm>
              <a:off x="6503706" y="3817148"/>
              <a:ext cx="5098486" cy="283891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E539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0707" y="4217090"/>
              <a:ext cx="917563" cy="112833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32552" y="4159497"/>
              <a:ext cx="917563" cy="112833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4694" y="5230238"/>
              <a:ext cx="917563" cy="112833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64484" y="5207096"/>
              <a:ext cx="917563" cy="112833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39740" y="4098823"/>
              <a:ext cx="917563" cy="112833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51499" y="4078762"/>
              <a:ext cx="917563" cy="1128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6888" y="5164387"/>
              <a:ext cx="917563" cy="112833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2843" y="5143632"/>
              <a:ext cx="917563" cy="1128334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H="1">
              <a:off x="8913979" y="3823735"/>
              <a:ext cx="33063" cy="2838322"/>
            </a:xfrm>
            <a:prstGeom prst="line">
              <a:avLst/>
            </a:prstGeom>
            <a:ln w="57150">
              <a:solidFill>
                <a:srgbClr val="E5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6636449" y="4632508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4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795542" y="4570934"/>
              <a:ext cx="890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ln w="57150"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4</a:t>
              </a:r>
              <a:endParaRPr lang="en-US" sz="72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3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8" advTm="16672">
        <p:push dir="u"/>
      </p:transition>
    </mc:Choice>
    <mc:Fallback xmlns="">
      <p:transition advTm="16672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r="-9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835729" y="26669"/>
            <a:ext cx="4773880" cy="2686834"/>
            <a:chOff x="3835729" y="26669"/>
            <a:chExt cx="4773880" cy="2686834"/>
          </a:xfrm>
        </p:grpSpPr>
        <p:sp>
          <p:nvSpPr>
            <p:cNvPr id="4" name="Cloud Callout 3"/>
            <p:cNvSpPr/>
            <p:nvPr/>
          </p:nvSpPr>
          <p:spPr>
            <a:xfrm>
              <a:off x="3835729" y="26669"/>
              <a:ext cx="4773880" cy="2686834"/>
            </a:xfrm>
            <a:prstGeom prst="cloudCallou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00945" y="855354"/>
              <a:ext cx="399010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</a:rPr>
                <a:t>Đố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mấy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cách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tách</a:t>
              </a:r>
              <a:r>
                <a:rPr lang="en-US" sz="2800" dirty="0">
                  <a:solidFill>
                    <a:srgbClr val="FF0000"/>
                  </a:solidFill>
                </a:rPr>
                <a:t> 8 </a:t>
              </a:r>
              <a:r>
                <a:rPr lang="en-US" sz="2800" dirty="0" err="1">
                  <a:solidFill>
                    <a:srgbClr val="FF0000"/>
                  </a:solidFill>
                </a:rPr>
                <a:t>đối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tượng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thành</a:t>
              </a:r>
              <a:r>
                <a:rPr lang="en-US" sz="2800" dirty="0">
                  <a:solidFill>
                    <a:srgbClr val="FF0000"/>
                  </a:solidFill>
                </a:rPr>
                <a:t> 2 </a:t>
              </a:r>
              <a:r>
                <a:rPr lang="en-US" sz="2800" dirty="0" err="1">
                  <a:solidFill>
                    <a:srgbClr val="FF0000"/>
                  </a:solidFill>
                </a:rPr>
                <a:t>phần</a:t>
              </a:r>
              <a:r>
                <a:rPr lang="en-US" sz="2800" dirty="0">
                  <a:solidFill>
                    <a:srgbClr val="FF0000"/>
                  </a:solidFill>
                </a:rPr>
                <a:t>?</a:t>
              </a:r>
            </a:p>
            <a:p>
              <a:endParaRPr lang="en-US" dirty="0"/>
            </a:p>
          </p:txBody>
        </p:sp>
      </p:grpSp>
      <p:sp>
        <p:nvSpPr>
          <p:cNvPr id="6" name="Snip Same Side Corner Rectangle 5"/>
          <p:cNvSpPr/>
          <p:nvPr/>
        </p:nvSpPr>
        <p:spPr>
          <a:xfrm>
            <a:off x="1911926" y="2881704"/>
            <a:ext cx="2731326" cy="1526521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2341A3"/>
                </a:solidFill>
              </a:rPr>
              <a:t>A: 1 </a:t>
            </a:r>
            <a:r>
              <a:rPr lang="en-US" sz="4800" b="1" dirty="0" err="1" smtClean="0">
                <a:solidFill>
                  <a:srgbClr val="2341A3"/>
                </a:solidFill>
              </a:rPr>
              <a:t>cách</a:t>
            </a:r>
            <a:endParaRPr lang="en-US" sz="4800" b="1" dirty="0">
              <a:solidFill>
                <a:srgbClr val="2341A3"/>
              </a:solidFill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1911926" y="4701043"/>
            <a:ext cx="2731326" cy="1526521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2341A3"/>
                </a:solidFill>
              </a:rPr>
              <a:t>B: 2 </a:t>
            </a:r>
            <a:r>
              <a:rPr lang="en-US" sz="4800" b="1" dirty="0" err="1">
                <a:solidFill>
                  <a:srgbClr val="2341A3"/>
                </a:solidFill>
              </a:rPr>
              <a:t>cách</a:t>
            </a:r>
            <a:endParaRPr lang="en-US" sz="4800" b="1" dirty="0">
              <a:solidFill>
                <a:srgbClr val="2341A3"/>
              </a:solidFill>
            </a:endParaRPr>
          </a:p>
        </p:txBody>
      </p:sp>
      <p:sp>
        <p:nvSpPr>
          <p:cNvPr id="8" name="Snip Same Side Corner Rectangle 7"/>
          <p:cNvSpPr/>
          <p:nvPr/>
        </p:nvSpPr>
        <p:spPr>
          <a:xfrm>
            <a:off x="7116781" y="2881704"/>
            <a:ext cx="2731326" cy="1526521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2341A3"/>
                </a:solidFill>
              </a:rPr>
              <a:t>C: 3 </a:t>
            </a:r>
            <a:r>
              <a:rPr lang="en-US" sz="4800" b="1" dirty="0" err="1">
                <a:solidFill>
                  <a:srgbClr val="2341A3"/>
                </a:solidFill>
              </a:rPr>
              <a:t>cách</a:t>
            </a:r>
            <a:endParaRPr lang="en-US" sz="4800" b="1" dirty="0">
              <a:solidFill>
                <a:srgbClr val="2341A3"/>
              </a:solidFill>
            </a:endParaRPr>
          </a:p>
        </p:txBody>
      </p:sp>
      <p:sp>
        <p:nvSpPr>
          <p:cNvPr id="9" name="Snip Same Side Corner Rectangle 8"/>
          <p:cNvSpPr/>
          <p:nvPr/>
        </p:nvSpPr>
        <p:spPr>
          <a:xfrm>
            <a:off x="7089072" y="4701042"/>
            <a:ext cx="2731326" cy="1526521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2341A3"/>
                </a:solidFill>
              </a:rPr>
              <a:t>D: 4 </a:t>
            </a:r>
            <a:r>
              <a:rPr lang="en-US" sz="4800" b="1" dirty="0" err="1">
                <a:solidFill>
                  <a:srgbClr val="2341A3"/>
                </a:solidFill>
              </a:rPr>
              <a:t>cách</a:t>
            </a:r>
            <a:endParaRPr lang="en-US" sz="4800" b="1" dirty="0">
              <a:solidFill>
                <a:srgbClr val="2341A3"/>
              </a:solidFill>
            </a:endParaRP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0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0197">
        <p:push dir="u"/>
      </p:transition>
    </mc:Choice>
    <mc:Fallback xmlns="">
      <p:transition advTm="2019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04" y="1453737"/>
            <a:ext cx="3905745" cy="390574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86565" y="379723"/>
            <a:ext cx="3348841" cy="2398815"/>
            <a:chOff x="886565" y="379723"/>
            <a:chExt cx="3348841" cy="2398815"/>
          </a:xfrm>
        </p:grpSpPr>
        <p:sp>
          <p:nvSpPr>
            <p:cNvPr id="8" name="Cloud Callout 7"/>
            <p:cNvSpPr/>
            <p:nvPr/>
          </p:nvSpPr>
          <p:spPr>
            <a:xfrm rot="20733421" flipH="1">
              <a:off x="886565" y="379723"/>
              <a:ext cx="3348841" cy="2398815"/>
            </a:xfrm>
            <a:prstGeom prst="cloudCallou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7647" y="603566"/>
              <a:ext cx="30306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1-7</a:t>
              </a:r>
              <a:endParaRPr lang="en-US" sz="115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11314" y="254330"/>
            <a:ext cx="3348841" cy="2398815"/>
            <a:chOff x="7611314" y="254330"/>
            <a:chExt cx="3348841" cy="2398815"/>
          </a:xfrm>
        </p:grpSpPr>
        <p:sp>
          <p:nvSpPr>
            <p:cNvPr id="5" name="Cloud Callout 4"/>
            <p:cNvSpPr/>
            <p:nvPr/>
          </p:nvSpPr>
          <p:spPr>
            <a:xfrm rot="866579">
              <a:off x="7611314" y="254330"/>
              <a:ext cx="3348841" cy="2398815"/>
            </a:xfrm>
            <a:prstGeom prst="cloudCallou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35009" y="411758"/>
              <a:ext cx="30306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2-6</a:t>
              </a:r>
              <a:endParaRPr lang="en-US" sz="115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41768" y="4047100"/>
            <a:ext cx="3348841" cy="2398815"/>
            <a:chOff x="1241768" y="4047100"/>
            <a:chExt cx="3348841" cy="2398815"/>
          </a:xfrm>
        </p:grpSpPr>
        <p:sp>
          <p:nvSpPr>
            <p:cNvPr id="9" name="Cloud Callout 8"/>
            <p:cNvSpPr/>
            <p:nvPr/>
          </p:nvSpPr>
          <p:spPr>
            <a:xfrm rot="951987" flipH="1" flipV="1">
              <a:off x="1241768" y="4047100"/>
              <a:ext cx="3348841" cy="2398815"/>
            </a:xfrm>
            <a:prstGeom prst="cloudCallou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84426" y="4408515"/>
              <a:ext cx="30306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solidFill>
                    <a:schemeClr val="accent6">
                      <a:lumMod val="75000"/>
                    </a:schemeClr>
                  </a:solidFill>
                  <a:latin typeface=".VnAvant" panose="020B7200000000000000" pitchFamily="34" charset="0"/>
                </a:rPr>
                <a:t>3-5</a:t>
              </a:r>
              <a:endParaRPr lang="en-US" sz="115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25349" y="4002320"/>
            <a:ext cx="3348841" cy="2398815"/>
            <a:chOff x="7325349" y="4002320"/>
            <a:chExt cx="3348841" cy="2398815"/>
          </a:xfrm>
        </p:grpSpPr>
        <p:sp>
          <p:nvSpPr>
            <p:cNvPr id="6" name="Cloud Callout 5"/>
            <p:cNvSpPr/>
            <p:nvPr/>
          </p:nvSpPr>
          <p:spPr>
            <a:xfrm rot="20648013" flipV="1">
              <a:off x="7325349" y="4002320"/>
              <a:ext cx="3348841" cy="2398815"/>
            </a:xfrm>
            <a:prstGeom prst="cloudCallou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74814" y="4332345"/>
              <a:ext cx="30306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solidFill>
                    <a:srgbClr val="7030A0"/>
                  </a:solidFill>
                  <a:latin typeface=".VnAvant" panose="020B7200000000000000" pitchFamily="34" charset="0"/>
                </a:rPr>
                <a:t>4-4</a:t>
              </a:r>
              <a:endParaRPr lang="en-US" sz="115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193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5" advClick="0" advTm="11676">
        <p:circle/>
      </p:transition>
    </mc:Choice>
    <mc:Fallback xmlns="">
      <p:transition advClick="0" advTm="116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731" y="161261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04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224">
        <p:circle/>
      </p:transition>
    </mc:Choice>
    <mc:Fallback xmlns="">
      <p:transition advTm="222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325" y="236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325" y="1407514"/>
            <a:ext cx="11305309" cy="2081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thức: 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và đếm được các nhóm đối tượng trong phạm vi 8</a:t>
            </a:r>
          </a:p>
          <a:p>
            <a:pPr marL="0" indent="0"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tách 8 đối tượng thành 2 phần bằng nhiều cách khác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1-7,2-6,3-5,4-4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324" y="2733077"/>
            <a:ext cx="11305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năng: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đối tượng thành 2 phần bằng nhiều cách khác nhau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1-7,2-6,3-5,4-4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 ý rèn kỹ năng đếm, so sánh…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90" y="4814434"/>
            <a:ext cx="10794670" cy="78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61" advTm="39481">
        <p14:switch dir="r"/>
      </p:transition>
    </mc:Choice>
    <mc:Fallback xmlns="">
      <p:transition advTm="39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4000" r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8" y="771896"/>
            <a:ext cx="1921080" cy="2388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49" y="771896"/>
            <a:ext cx="1921080" cy="2388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83" y="752876"/>
            <a:ext cx="1921080" cy="2388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61" y="706364"/>
            <a:ext cx="1921080" cy="2388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01" y="706364"/>
            <a:ext cx="1921080" cy="2388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12" y="771896"/>
            <a:ext cx="1921080" cy="2388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76" y="837428"/>
            <a:ext cx="1921080" cy="2388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25" y="837428"/>
            <a:ext cx="1921080" cy="23884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2661" y="4816099"/>
            <a:ext cx="8902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3800" dirty="0">
              <a:ln w="571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12281" y="4816099"/>
            <a:ext cx="8902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21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31258">
        <p15:prstTrans prst="fallOver"/>
      </p:transition>
    </mc:Choice>
    <mc:Fallback xmlns="">
      <p:transition advTm="31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00118 0.3268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31198 0.312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0.32917 0.3171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33399 0.3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33398 0.3178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07877 0.5483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6758 0.5344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771 0.5303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2" t="-6204"/>
          <a:stretch/>
        </p:blipFill>
        <p:spPr>
          <a:xfrm>
            <a:off x="0" y="-261257"/>
            <a:ext cx="3610099" cy="4536374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2" t="-6204"/>
          <a:stretch/>
        </p:blipFill>
        <p:spPr>
          <a:xfrm flipH="1">
            <a:off x="8562109" y="-261257"/>
            <a:ext cx="3629890" cy="4536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" y="4572928"/>
            <a:ext cx="2243566" cy="2243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28" y="4572928"/>
            <a:ext cx="2243566" cy="2243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82" y="4572928"/>
            <a:ext cx="2243566" cy="22435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02" y="4572928"/>
            <a:ext cx="2243566" cy="22435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19" y="4572928"/>
            <a:ext cx="2243566" cy="2243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34" y="4572928"/>
            <a:ext cx="2243566" cy="2243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60" y="4572928"/>
            <a:ext cx="2243566" cy="2243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98" y="4572928"/>
            <a:ext cx="2243566" cy="22435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41827" y="2774259"/>
            <a:ext cx="8902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1500" dirty="0">
              <a:ln w="571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6768" y="2774259"/>
            <a:ext cx="8902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</a:t>
            </a:r>
            <a:endParaRPr lang="en-US" sz="11500" dirty="0">
              <a:ln w="571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7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8806">
        <p14:gallery dir="l"/>
      </p:transition>
    </mc:Choice>
    <mc:Fallback xmlns="">
      <p:transition advTm="18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04167 -0.4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6497 -0.424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7044 -0.583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35924 -0.583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34753 -0.583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-0.01018 L 0.02591 -0.360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0977 -0.362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0182 -0.342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55" y="2246200"/>
            <a:ext cx="3018127" cy="479766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18" y="2547990"/>
            <a:ext cx="3018127" cy="449587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7" y="1472541"/>
            <a:ext cx="3018127" cy="557132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993" y="2137327"/>
            <a:ext cx="3018127" cy="490653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8" y="2345453"/>
            <a:ext cx="3018127" cy="4698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5" y="693934"/>
            <a:ext cx="1764635" cy="1609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83" y="660463"/>
            <a:ext cx="1764635" cy="1609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59" y="693934"/>
            <a:ext cx="1764635" cy="1609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28" y="651843"/>
            <a:ext cx="1764635" cy="1609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90" y="653094"/>
            <a:ext cx="1764635" cy="16094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58" y="693934"/>
            <a:ext cx="1764635" cy="16094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18" y="660460"/>
            <a:ext cx="1764635" cy="1609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86" y="651843"/>
            <a:ext cx="1764635" cy="16094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13987" y="2246199"/>
            <a:ext cx="8902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5715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1500" dirty="0">
              <a:ln w="57150"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48827" y="2137327"/>
            <a:ext cx="8902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57150"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1500" dirty="0">
              <a:ln w="57150"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" advTm="18170">
        <p:randomBar dir="vert"/>
      </p:transition>
    </mc:Choice>
    <mc:Fallback xmlns="">
      <p:transition advTm="1817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01303 0.65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3047 0.481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0651 0.6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11966 0.67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77556E-17 L 0.13789 0.671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17109 0.66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17409 0.448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1332 0.433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t="-1000" r="-30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/>
          <a:stretch/>
        </p:blipFill>
        <p:spPr>
          <a:xfrm>
            <a:off x="0" y="3049614"/>
            <a:ext cx="6009223" cy="3898413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/>
          <a:stretch/>
        </p:blipFill>
        <p:spPr>
          <a:xfrm flipH="1">
            <a:off x="6274190" y="2959587"/>
            <a:ext cx="5917809" cy="3898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5" y="150031"/>
            <a:ext cx="1511475" cy="1504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84" y="186488"/>
            <a:ext cx="1511475" cy="1504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99" y="149474"/>
            <a:ext cx="1511475" cy="1504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48" y="185931"/>
            <a:ext cx="1511475" cy="1504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63" y="194729"/>
            <a:ext cx="1511475" cy="15047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12" y="231186"/>
            <a:ext cx="1511475" cy="1504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27" y="194172"/>
            <a:ext cx="1511475" cy="1504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676" y="230629"/>
            <a:ext cx="1511475" cy="15047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2172" y="1735386"/>
            <a:ext cx="8902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3800" dirty="0">
              <a:ln w="571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30604" y="1735386"/>
            <a:ext cx="8902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n w="571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3800" dirty="0">
              <a:ln w="571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1" advTm="19504">
        <p14:switch dir="r"/>
      </p:transition>
    </mc:Choice>
    <mc:Fallback xmlns="">
      <p:transition advTm="19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07955 0.7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8372 0.6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08372 0.73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7318 0.63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03985 0.688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4154 0.578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04922 0.657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655 0.552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76" y="843148"/>
            <a:ext cx="4003688" cy="45414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8468" y="843148"/>
            <a:ext cx="7136508" cy="4286992"/>
            <a:chOff x="628468" y="843148"/>
            <a:chExt cx="7136508" cy="42869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68" y="843148"/>
              <a:ext cx="7136508" cy="42869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01826" y="2348905"/>
              <a:ext cx="59087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Bé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hãy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kích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chuột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để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giúp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chú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khỉ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chọn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tấm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bảng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có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giá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trị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bằng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với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số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lượng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tách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các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con </a:t>
              </a:r>
              <a:r>
                <a:rPr lang="en-US" sz="4000" dirty="0" err="1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vật</a:t>
              </a:r>
              <a:r>
                <a:rPr lang="en-US" sz="4000" dirty="0" smtClean="0">
                  <a:solidFill>
                    <a:srgbClr val="003366"/>
                  </a:solidFill>
                  <a:latin typeface="UVN Doi Moi" panose="00000400000000000000" pitchFamily="2" charset="0"/>
                </a:rPr>
                <a:t> .</a:t>
              </a:r>
              <a:endParaRPr lang="en-US" sz="4000" dirty="0">
                <a:solidFill>
                  <a:srgbClr val="003366"/>
                </a:solidFill>
                <a:latin typeface="UVN Doi Moi" panose="000004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2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8" advTm="8803">
        <p:fade/>
      </p:transition>
    </mc:Choice>
    <mc:Fallback xmlns="">
      <p:transition advTm="88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t="-7000" r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32" y="0"/>
            <a:ext cx="3123457" cy="2470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06" y="11875"/>
            <a:ext cx="3123457" cy="2470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63" y="23750"/>
            <a:ext cx="3123457" cy="2470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28" y="23750"/>
            <a:ext cx="3123457" cy="2481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95" y="3242352"/>
            <a:ext cx="2927110" cy="29095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5" y="812524"/>
            <a:ext cx="665396" cy="10262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0857" y="687072"/>
            <a:ext cx="807288" cy="8219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0857" y="1391818"/>
            <a:ext cx="807288" cy="8219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4493" y="681002"/>
            <a:ext cx="662300" cy="6743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067" y="672766"/>
            <a:ext cx="662300" cy="6743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4030" y="668741"/>
            <a:ext cx="662300" cy="6743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256" y="1377832"/>
            <a:ext cx="662300" cy="6743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830" y="1369596"/>
            <a:ext cx="662300" cy="6743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0793" y="1365571"/>
            <a:ext cx="662300" cy="6743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66" y="521928"/>
            <a:ext cx="531637" cy="7819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44" y="912913"/>
            <a:ext cx="531637" cy="7819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1" y="1365571"/>
            <a:ext cx="531637" cy="7819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32" y="543671"/>
            <a:ext cx="531637" cy="7819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47" y="1393693"/>
            <a:ext cx="531637" cy="7819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32" y="573374"/>
            <a:ext cx="531637" cy="7819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47" y="1423396"/>
            <a:ext cx="531637" cy="78197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293" y="619114"/>
            <a:ext cx="517490" cy="79811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3" y="498459"/>
            <a:ext cx="665396" cy="1026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04" y="510334"/>
            <a:ext cx="665396" cy="10262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16" y="521928"/>
            <a:ext cx="665396" cy="102623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0" y="1322249"/>
            <a:ext cx="665396" cy="102623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11" y="1334124"/>
            <a:ext cx="665396" cy="10262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3" y="1345718"/>
            <a:ext cx="665396" cy="10262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14" y="792858"/>
            <a:ext cx="665396" cy="10262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986" y="629928"/>
            <a:ext cx="517490" cy="79811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372" y="1363323"/>
            <a:ext cx="517490" cy="7981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68">
            <a:off x="9933992" y="1409980"/>
            <a:ext cx="517490" cy="79811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394" y="619114"/>
            <a:ext cx="517490" cy="7981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087" y="629928"/>
            <a:ext cx="517490" cy="79811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73" y="1363323"/>
            <a:ext cx="517490" cy="79811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68">
            <a:off x="11143093" y="1409980"/>
            <a:ext cx="517490" cy="7981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66699" y="5241991"/>
            <a:ext cx="2705828" cy="1949591"/>
            <a:chOff x="3969372" y="5227260"/>
            <a:chExt cx="2705828" cy="194959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4"/>
            <a:stretch/>
          </p:blipFill>
          <p:spPr>
            <a:xfrm>
              <a:off x="4179032" y="5227260"/>
              <a:ext cx="2221608" cy="1949591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3969372" y="5475483"/>
              <a:ext cx="270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1-7</a:t>
              </a:r>
              <a:endParaRPr lang="en-US" sz="8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833263" y="521928"/>
            <a:ext cx="0" cy="16918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08895" y="521928"/>
            <a:ext cx="0" cy="16918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315149" y="560933"/>
            <a:ext cx="0" cy="16918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647473" y="547236"/>
            <a:ext cx="0" cy="16918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4805126" y="5177137"/>
            <a:ext cx="2705828" cy="1949591"/>
            <a:chOff x="3969372" y="5227260"/>
            <a:chExt cx="2705828" cy="1949591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4"/>
            <a:stretch/>
          </p:blipFill>
          <p:spPr>
            <a:xfrm>
              <a:off x="4179032" y="5227260"/>
              <a:ext cx="2221608" cy="1949591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969372" y="5475483"/>
              <a:ext cx="270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2-6</a:t>
              </a:r>
              <a:endParaRPr lang="en-US" sz="8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8463" y="5241991"/>
            <a:ext cx="2705828" cy="1949591"/>
            <a:chOff x="3969372" y="5227260"/>
            <a:chExt cx="2705828" cy="194959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4"/>
            <a:stretch/>
          </p:blipFill>
          <p:spPr>
            <a:xfrm>
              <a:off x="4179032" y="5227260"/>
              <a:ext cx="2221608" cy="1949591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969372" y="5475483"/>
              <a:ext cx="270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4-4</a:t>
              </a:r>
              <a:endParaRPr lang="en-US" sz="8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38463" y="5241991"/>
            <a:ext cx="2705828" cy="1949591"/>
            <a:chOff x="3969372" y="5227260"/>
            <a:chExt cx="2705828" cy="1949591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4"/>
            <a:stretch/>
          </p:blipFill>
          <p:spPr>
            <a:xfrm>
              <a:off x="4179032" y="5227260"/>
              <a:ext cx="2221608" cy="1949591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3969372" y="5475483"/>
              <a:ext cx="270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3-5</a:t>
              </a:r>
              <a:endParaRPr lang="en-US" sz="8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98" y="994612"/>
            <a:ext cx="531637" cy="781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5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6002">
        <p:split orient="vert"/>
      </p:transition>
    </mc:Choice>
    <mc:Fallback xmlns="">
      <p:transition advTm="160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3582 -0.47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319 -0.459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13346 -0.481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35117 -0.4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475012"/>
            <a:ext cx="1604963" cy="160496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4" y="732187"/>
            <a:ext cx="2695576" cy="2695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7974" y="357187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Form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4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t="-3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5"/>
          <p:cNvSpPr>
            <a:spLocks noGrp="1"/>
          </p:cNvSpPr>
          <p:nvPr>
            <p:ph type="body" sz="quarter" idx="20"/>
          </p:nvPr>
        </p:nvSpPr>
        <p:spPr>
          <a:xfrm>
            <a:off x="5225223" y="3004710"/>
            <a:ext cx="4320000" cy="648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Ispring</a:t>
            </a:r>
            <a:r>
              <a:rPr lang="en-US" b="1" dirty="0" smtClean="0"/>
              <a:t> Suite 11</a:t>
            </a:r>
            <a:endParaRPr lang="ru-RU" b="1" dirty="0"/>
          </a:p>
        </p:txBody>
      </p:sp>
      <p:sp>
        <p:nvSpPr>
          <p:cNvPr id="19" name="Text 6"/>
          <p:cNvSpPr>
            <a:spLocks noGrp="1"/>
          </p:cNvSpPr>
          <p:nvPr>
            <p:ph type="body" sz="quarter" idx="11"/>
          </p:nvPr>
        </p:nvSpPr>
        <p:spPr>
          <a:xfrm>
            <a:off x="1713319" y="3054973"/>
            <a:ext cx="4320000" cy="648000"/>
          </a:xfrm>
        </p:spPr>
        <p:txBody>
          <a:bodyPr>
            <a:normAutofit/>
          </a:bodyPr>
          <a:lstStyle/>
          <a:p>
            <a:r>
              <a:rPr lang="en-US" b="1" dirty="0" smtClean="0"/>
              <a:t>Power Point</a:t>
            </a:r>
            <a:endParaRPr lang="ru-RU" sz="1600" b="1" dirty="0"/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>
          <a:xfrm>
            <a:off x="706295" y="-388443"/>
            <a:ext cx="10557375" cy="1136791"/>
          </a:xfrm>
        </p:spPr>
        <p:txBody>
          <a:bodyPr/>
          <a:lstStyle/>
          <a:p>
            <a:pPr algn="ctr"/>
            <a:r>
              <a:rPr lang="en-US" dirty="0" smtClean="0"/>
              <a:t>PHẦN MỀM SỬ DỤNG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3" y="149296"/>
            <a:ext cx="3319522" cy="3319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91" y="895008"/>
            <a:ext cx="2044857" cy="204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87" y="483955"/>
            <a:ext cx="2669125" cy="2669125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9324387" y="3004710"/>
            <a:ext cx="4320000" cy="648000"/>
          </a:xfrm>
        </p:spPr>
        <p:txBody>
          <a:bodyPr/>
          <a:lstStyle/>
          <a:p>
            <a:r>
              <a:rPr lang="en-US" b="1" dirty="0" smtClean="0"/>
              <a:t>Camtasia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6" y="3275340"/>
            <a:ext cx="2886204" cy="28862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76" y="3666069"/>
            <a:ext cx="2002996" cy="2002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2" y="3601224"/>
            <a:ext cx="2515011" cy="19311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56" y="3276025"/>
            <a:ext cx="2546902" cy="2546902"/>
          </a:xfrm>
          <a:prstGeom prst="rect">
            <a:avLst/>
          </a:prstGeom>
        </p:spPr>
      </p:pic>
      <p:sp>
        <p:nvSpPr>
          <p:cNvPr id="29" name="Text 5"/>
          <p:cNvSpPr>
            <a:spLocks noGrp="1"/>
          </p:cNvSpPr>
          <p:nvPr>
            <p:ph type="body" sz="quarter" idx="20"/>
          </p:nvPr>
        </p:nvSpPr>
        <p:spPr>
          <a:xfrm>
            <a:off x="753376" y="5767173"/>
            <a:ext cx="4320000" cy="648000"/>
          </a:xfrm>
        </p:spPr>
        <p:txBody>
          <a:bodyPr>
            <a:normAutofit/>
          </a:bodyPr>
          <a:lstStyle/>
          <a:p>
            <a:r>
              <a:rPr lang="en-US" b="1" dirty="0" err="1"/>
              <a:t>Capcut</a:t>
            </a:r>
            <a:endParaRPr lang="ru-RU" b="1" dirty="0"/>
          </a:p>
        </p:txBody>
      </p:sp>
      <p:sp>
        <p:nvSpPr>
          <p:cNvPr id="31" name="Text 5"/>
          <p:cNvSpPr>
            <a:spLocks noGrp="1"/>
          </p:cNvSpPr>
          <p:nvPr>
            <p:ph type="body" sz="quarter" idx="20"/>
          </p:nvPr>
        </p:nvSpPr>
        <p:spPr>
          <a:xfrm>
            <a:off x="3769438" y="5733910"/>
            <a:ext cx="4320000" cy="648000"/>
          </a:xfrm>
        </p:spPr>
        <p:txBody>
          <a:bodyPr>
            <a:normAutofit/>
          </a:bodyPr>
          <a:lstStyle/>
          <a:p>
            <a:r>
              <a:rPr lang="en-US" b="1" dirty="0"/>
              <a:t>Google</a:t>
            </a:r>
            <a:endParaRPr lang="ru-RU" b="1" dirty="0"/>
          </a:p>
        </p:txBody>
      </p:sp>
      <p:sp>
        <p:nvSpPr>
          <p:cNvPr id="32" name="Text 5"/>
          <p:cNvSpPr>
            <a:spLocks noGrp="1"/>
          </p:cNvSpPr>
          <p:nvPr>
            <p:ph type="body" sz="quarter" idx="20"/>
          </p:nvPr>
        </p:nvSpPr>
        <p:spPr>
          <a:xfrm>
            <a:off x="6881288" y="5563772"/>
            <a:ext cx="4320000" cy="648000"/>
          </a:xfrm>
        </p:spPr>
        <p:txBody>
          <a:bodyPr>
            <a:normAutofit/>
          </a:bodyPr>
          <a:lstStyle/>
          <a:p>
            <a:r>
              <a:rPr lang="en-US" b="1" dirty="0" err="1"/>
              <a:t>Youtube</a:t>
            </a:r>
            <a:endParaRPr lang="ru-RU" b="1" dirty="0"/>
          </a:p>
        </p:txBody>
      </p:sp>
      <p:sp>
        <p:nvSpPr>
          <p:cNvPr id="33" name="Text 5"/>
          <p:cNvSpPr>
            <a:spLocks noGrp="1"/>
          </p:cNvSpPr>
          <p:nvPr>
            <p:ph type="body" sz="quarter" idx="20"/>
          </p:nvPr>
        </p:nvSpPr>
        <p:spPr>
          <a:xfrm>
            <a:off x="9737811" y="5443173"/>
            <a:ext cx="4320000" cy="648000"/>
          </a:xfrm>
        </p:spPr>
        <p:txBody>
          <a:bodyPr>
            <a:normAutofit/>
          </a:bodyPr>
          <a:lstStyle/>
          <a:p>
            <a:r>
              <a:rPr lang="en-US" b="1" dirty="0"/>
              <a:t>Remove.bg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70"/>
    </mc:Choice>
    <mc:Fallback xmlns="">
      <p:transition advTm="527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29545989940936825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937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7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8"/>
    </mc:Choice>
    <mc:Fallback xmlns="">
      <p:transition spd="slow" advTm="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638713177252312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end="2179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1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271"/>
    </mc:Choice>
    <mc:Fallback xmlns="">
      <p:transition spd="slow" advClick="0" advTm="2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Tập Đếm _ Chun Chin _ Nhạc thiếu nhi sôi động nhấ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15293" end="1704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4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91198">
        <p14:flash/>
      </p:transition>
    </mc:Choice>
    <mc:Fallback xmlns="">
      <p:transition advClick="0" advTm="9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t="-10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27" y="602632"/>
            <a:ext cx="6434739" cy="4931269"/>
          </a:xfrm>
        </p:spPr>
      </p:pic>
      <p:sp>
        <p:nvSpPr>
          <p:cNvPr id="5" name="TextBox 4"/>
          <p:cNvSpPr txBox="1"/>
          <p:nvPr/>
        </p:nvSpPr>
        <p:spPr>
          <a:xfrm>
            <a:off x="3782988" y="2485024"/>
            <a:ext cx="51182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2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66" advTm="3020">
        <p14:prism/>
      </p:transition>
    </mc:Choice>
    <mc:Fallback xmlns="">
      <p:transition advTm="3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br>
              <a:rPr lang="en-US" sz="6600" dirty="0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 err="1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dirty="0" err="1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6600" dirty="0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E539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6600" dirty="0">
              <a:solidFill>
                <a:srgbClr val="E539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90" y="2110632"/>
            <a:ext cx="1081941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5" advTm="15117">
        <p:randomBar dir="vert"/>
      </p:transition>
    </mc:Choice>
    <mc:Fallback xmlns="">
      <p:transition advTm="1511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5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4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0" y="1413164"/>
            <a:ext cx="10141527" cy="5085649"/>
            <a:chOff x="0" y="1413164"/>
            <a:chExt cx="10141527" cy="5085649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1413164"/>
              <a:ext cx="10141527" cy="5085649"/>
              <a:chOff x="-1" y="779453"/>
              <a:chExt cx="10307783" cy="505636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110" r="3161"/>
              <a:stretch/>
            </p:blipFill>
            <p:spPr>
              <a:xfrm flipH="1">
                <a:off x="-1" y="3283527"/>
                <a:ext cx="10307783" cy="255228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667" r="63816"/>
              <a:stretch/>
            </p:blipFill>
            <p:spPr>
              <a:xfrm flipH="1">
                <a:off x="6456218" y="779453"/>
                <a:ext cx="3851564" cy="5056363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77" t="34078" r="52231"/>
              <a:stretch/>
            </p:blipFill>
            <p:spPr>
              <a:xfrm flipH="1">
                <a:off x="5278579" y="2978727"/>
                <a:ext cx="2798619" cy="2857089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7" y="2953759"/>
              <a:ext cx="1562294" cy="180419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3773" y="2876360"/>
              <a:ext cx="1562294" cy="180419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9567" y="2823720"/>
              <a:ext cx="1562294" cy="180419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3052" y="2564398"/>
              <a:ext cx="1562294" cy="180419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15597" y="2155932"/>
              <a:ext cx="1562294" cy="180419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4242" y="1638552"/>
              <a:ext cx="1562294" cy="180419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2828" y="1573533"/>
              <a:ext cx="1562294" cy="1804198"/>
            </a:xfrm>
            <a:prstGeom prst="rect">
              <a:avLst/>
            </a:prstGeom>
          </p:spPr>
        </p:pic>
      </p:grpSp>
      <p:sp>
        <p:nvSpPr>
          <p:cNvPr id="34" name="Cloud Callout 33"/>
          <p:cNvSpPr/>
          <p:nvPr/>
        </p:nvSpPr>
        <p:spPr>
          <a:xfrm flipH="1">
            <a:off x="817417" y="138545"/>
            <a:ext cx="4598180" cy="2193231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6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12D525D-DACE-4887-82E5-D87E502F7CF3}"/>
  <p:tag name="ISPRING_PROJECT_VERSION" val="9.3"/>
  <p:tag name="ISPRING_PROJECT_FOLDER_UPDATED" val="1"/>
  <p:tag name="ISPRING_DEFAULT_PRESENTE_ID" val="{7895C7B6-76CC-4254-8308-2AA654A652DF}"/>
  <p:tag name="ISPRING_WEBLINKS_TARGET" val="_blank"/>
  <p:tag name="ISPRING_WEBLINKS_TARGETMJT" val="_self"/>
  <p:tag name="ISPRING_PRESENTER_PHOTO_2" val="png|iVBORw0KGgoAAAANSUhEUgAAAfQAAAH0CAYAAADL1t+KAAAACXBIWXMAAAsTAAALEwEAmpwYAAEA&#10;AElEQVR4Xuy9B6Bl11keuk6/dao0RW3ULVmWXCTLveEiN8A22MbElNAT+ksgIUDykhAgL5CXBAI8&#10;QjHY2NjGsSEYd1nFliWrl1Gf0Yymtzu3l1Pf933/v/be59xzbhkVppwtX8+95+y99lr/+tffSy70&#10;rz4ETnEItCYe3DYz/aVfrO+/9cdL0zuHcrVjoZUbDK2hS0Lj7Os/Orrp3b+TX/fKB07xZa5q+tXq&#10;Ta+uT339p8LMXR8KczuLhdZRPN8MjaHBkC++5+biWe/6zVbpyptKuQurqxr4FL650didy8/vfVF9&#10;9vDljdr8upCvDuQGBsbyw5fdWiq9bO8pvLT+1PsQEARyfTj0IXCqQqA1vz9XO37XOyf3/8PPto7c&#10;ccNgcyKUmwshD8YVQiHUcvkwXxwIs8OXPTiy+TV/v2bLmz+SG33F46fqelcy71b9sZGFidvfPzbx&#10;mX9WbHz75eUwG8qtVsg366EFuNRzpbAQ1oXW4GtuXXv2d/9BofKaTxXy2wiw0/pqTnzjhZNP3/b+&#10;uaN339Bq7D8335hblw+lRiM/OJYb3nhgdOt1Xxzc9B1/mR9++Z7TGhD9xZ3WEOgz9NN6e0/fxTXn&#10;dg3W9n79B4/v+tzPl+qPXjnSGA+FfB58vBjqzfmQz+VCDmyq2WyF+VIlLOQ2Nlqly+5ac/4bP106&#10;700fKQ5cdex0g06jdvOLpw78zb8OU3fdkC8+vr4QxsDIy5LaW7l6KJabobYwEFqF+TDf2hTy5bfc&#10;uG7Tj/2b3PCb7jjdYBHXU525Z9vs7q//QPXAzd9bWtj54oEwDngs4GsIfrlCyLUGIeQ0w1x5TZgb&#10;esUX1l723t8fXPuyrxZKZ47l4nTd+zNxXX2Gfibu+im+5sbC3vL0Ux//V/O7P/Zro+FYuVAtgTjX&#10;QhNMq1FogHm1QqFZABcL0NZz+LwZcvishc+qYW2oD13yUPH8d/zZ0Lnf8dHiwItoiz6lr0b9ieHa&#10;zM3vnz32mZ/NL9z9sgqYVgFaOZYcchByWvkmQMH/CBJq6zl8lgs1wCI/eMNXBjf/4o/nKtftPqWB&#10;kJl8c2HHQG1i++vn937xn84ff/zFpdrBK8utSVhvZoEPgABgUidcgBtAF8AjH2r5aqiWBsNUaevu&#10;tee/9dMj53/4N/PlK4+fLjDpr+PMgECfoZ8Z+3xarXJyx1/+4NTOv/q1ta27LiuBIOdaA2BgVfMf&#10;kYnhPzEvMbImje+hEQZDo1U2OOQaYTa3qV4bfdmNoxe9/q8rm67/bL501fipCKRG7Ymh6oGP/Vp1&#10;5rM/kSvs2FgMc7BM5EO+hZ9Qh8UCMAAwWvg7F4oQbmr4DkyMnxVyYaZ1biid9aO/Xd7wg/+hlLt4&#10;7lSEQXbOtanbLxt/4tO/3Dx867uGG0e25mGNALuWcBNaRfwLOGD/AzCCfoYWtPR8qwAw5fBJK1QL&#10;hbCQ3zBbvPAH//3otu/+7/mBS6nO968+BE4JCBRPiVn2J9mHgEOgPvm16w7d/2c/Plzbd9lAKIMo&#10;QwPPk2GHUASFLoJgUy/n1cS/DVDyfAOMHCZ4MvJmvgGNDLpp82BxbuLmtx1/6OFrC1seeEP9+P/5&#10;WG74im8WypedUkytNvblH26Mf/5HhguPbqyDWefgIyfzJhdvcclg7vyF5mVZLCjU5Kr4FebmeiGU&#10;8xNhdvwb7yqPvPrvALJvnaqI1lx48OyZvbd+6Pjdv/uhyuy9rxwI0xDyirDKQKQDHFqw0lC4o16e&#10;b+HfZgO4AiaeL4RmYQ7CXykUG/hBrEGxeWhobO8Xf3Bo3XmMt/jcqQqT/rzPPAj0GfqZt+en7Iqr&#10;1b3l8R3/34dLM9tfO9Q8CnNpI+SKZGAFEOwqiLOFw0n7JBGXpk5zKpgXWH4eBvcciHkTgkAVBL7U&#10;mg7rG7WN0we++ENHJh95xZrz3/zRVvXBP8qVrx472YHUajxZqk7f+CMz+//iXw6XntrcbIER5cHA&#10;6hRtaKbwfyXcgI3RBE+GBsGmIaGHlow6AuZyYX7h0asXJm76nmZj5935wsWnVNR7s7pjoDF+39uO&#10;3Pc/frww/uDrR+qH10DHxjrN1SB7Da0V1NAFBwh5knGM9NE9wwBK3Yn7m8ARflep77hqYt9NH6zV&#10;nvhaqXTZ1MmOD/359SFACPQZeh8PThkItGafvnx27x3v2FgfC0X6zIvQuMG48q0Kfsx7JLqNz8i8&#10;+Ak/r8M/WjAbPDQzaKo0xVNzp8baYMx3PcxPT10x/ejULzanFta2Znf8Rm7okpOWiDdqh3K18c//&#10;wNThj/+Lgdz9F7Vys1ptC9plgbwaQku8qJUSFunf5pLIwVJBkOQBi6HWcWjpX3//wJpX/QM+uvFU&#10;QYjGwvYNM4995hdmDnz9+waaOy8rNydDEW6EprhzTcyclgrGE1j0AK0WBosmLRaMq4CglwNOUGvX&#10;7xAKiTMDrZkwe+TeN4eJJ67F7TedKjDpz/PMhkCfoZ/Z+39KrX7u8D3vHKkfvBwx6yC+8AfLR85o&#10;dmro8BcbqTamnsnIpH+UlxF0qu+k5cbmcuDq+VYNTC1Abz9w1vTTf/tzB6rHt9Smv/77jcql9w2U&#10;zidnOGmuZmPH0MLElz4wcfBTPztaePiyEtLSbMW26vQ3n7J9nF7Szp3BU1tvkL3XYG7ee0F15s53&#10;NuoHbikUt0ZgnjTr7pxIY/bOy8Yf/ui/qu//5rsH8oc2DxQmsaewSpA5a6fxOyw3vBp0twgfbN1S&#10;yh1YXL1wRhYdxw08W6lDW8/tP3vh0J3vrjYO3lwubOmE5EkLm/7EzlwI9IPizty9P6VW3py+/QUH&#10;7/1/Pj46ddvLBkG4jaHTOgz/MFKzWtLIVn+1oKnKx4wxqNk38gthqrgu1AqXPz5y1pv/ZuCCd/5R&#10;ee01J0Vucqt2z5bZo1/4udnxT/2zSn7nukG4DCiYgCebc8H5tMsvPYChJDb/sSj4JjTYRmsIa75m&#10;78i2f//9hcrbbl09JJ+fJ6pzD50zc+ArPzS/92vvH518/KVF7FcuNyehLM+4gCbwgqvDXrrR5oQm&#10;xmfpmpgefOHODdf+6oeLa95yysYXnBAA+g+dkhDoM/RTctvOrEk3a7vKU0/92X+uPfXJX1jXPCxm&#10;RAZErdwYGXzHiYa+SthAe6MPngeBZnkG2NURTEVHa7UwHBqVyx4evuy7/2fxvNd9vJB/4fgqR3/W&#10;bq83Hlo/c+Cjv9mY+txPlnO7cgPQIgtYN2O16+DkNBnTE2ye8t5XTut1GwZ9ybg5JzM1YNoYDbX1&#10;H/r48Naf/KVi7mX7n7XJPwsDNRcOluaOfvn7x3b/3U8MjN/76tHclFLOGMUPvwkYOQPdsG+tEjRr&#10;rNGD4E701Q1EWBZqZUS8Azbnvf+v1lz+oz+Xq1xz0sdWnOh6+8+dHhCw6Jj+1YfASQyBxsxTLxp/&#10;+vZ3DDVnpJGSaOvy4C5GbZ/wxVQmPJxTMFQdvGEglJoDCDDLhyEUZhmZe/CF04/9+X+ceewT/64+&#10;/+i6E37PM3iw3txfqB/5+o/UJr76gUJpN+LYUfWtif+HIFIn82JJV7ofwHzMhNz74r12wRwNVZ75&#10;+XQ655m7n58J1ck7bmjN3P2u+daRk0bYr83ddfH4E3/2G1MPfezfrj/+4KvXtxawRzCJK5gf60AW&#10;Qwupiw04TWheZ1wFaxI8kysn2CDIKI8iPPtve3dj/OE3P5Px+s/2IfB8QKDP0J8PKPffccIQaM49&#10;MXxs55d/Yqh56AVFmNpzTEUCM2JAm+WdR//oib1CKUxSU+kzrYNJMIVpXhoeo+GbhdkwXN+7ofnk&#10;3/9M9YlP/Xpz4aENJ/amZ/DU/J03zI797U9UCk9sKIGZMZCNUf38yedhpVAgHKK3aX5f5jWJ/1iB&#10;BLzZ4YdnC4DDYGP3xrkjX/nhYvPRq5/BjJ+1R+vTd7zg6P0f+d2w529/YX3twYsHW4gZAKet5eki&#10;sdTE5Id/Cza04Twz0sbgSQUNAjWGWsfWTuy68YdbMw+uf9YW1h+oD4HnAALPDOufgwn1h+xDIAuB&#10;5uwj14exu28YbBxXmpU0MrEhpqEpJC4JfjohyCnqGT8aF8dBTM4Kj5AtNHMV2aUH82PFmX1f+sGZ&#10;Jz/7K825e84/oXedwEONha++cmLvJ3+5Eu5DMOBUKFYtctsC/BjNDzjAiU5zcxNMXTXh+H2PH3Mw&#10;82kILPiXpvYWne5wMSg3HQJNo3rvq6tTN3+g0Xp06ASm/Kw90pi65dqjj37st/Pj33jPYPNguchY&#10;gRwDIhG5TwEEa1FFvBgT4AVjcopsf2YGhrzy1y1Wo9KcC7XJ7a+tzT349mdtcf2B+hB4DiDQZ+jP&#10;AVD7Qz47EKhV91bGD93x3lJ934UF1GdvQr2kdhbA2C3jnDoU/z5xNLYxWXSlDMaITmT4oRVAjBLM&#10;o9gAMcfwC6UFmKR3njW39zM/d3T7//pvjZmbXv7srLL3KI3qAxeM7f3cv841vvWGQu44ls1SpcaA&#10;mU+tH0bEkaE3UO2M9etTFbzrwFYxzSO6xSApErGqHCqosYkLGFiucTAsHP7q9+bnj7zguV5jt/Hr&#10;jSO56sSX33TowY/87sDhm94zGg7CywJ3QGk2LCAvL4cAyBKD4LAOOB3wL/GBPxTy4Pvm50tHBq5g&#10;WQyQpHhUAA4gA6J5ZM3x/d94f6vx2JoVPNy/pQ+BfxQIPDMx9h9lyv2XnikQmD/8+TdO3/Nbfz3a&#10;fHIz84pZIOT5vlRbDDZtMvgcGEcLHuy5sDHUB664c/jiGz5SOuf1ny6VrjzybM9rvnbLS2YP/Dm0&#10;06/fMJQ/AgMCCtjxtKKameVYx2tRotoqp5KSAOq6JYzP7IFqbkOorfmeT41u+ul/USi/+HlrLdqY&#10;fXDz7L6v/9PZXX//o0O13ZeW0UEvb0UEYE3AHsi/wGIxtKiYleK5uFqhgrHhq4cARevHbGkgjJW3&#10;TJ79wp/6+YGtP/yR5+Kd/TH7EHimEOjnoT9TCPaff04g0Fx4bPjwXX/wo8Oto5vz8J2TjD83pHvp&#10;6RfAPFsIwstDa6f22kLOdj53LCzM3/vyhUcfv7o2vv262twTv1QavOxZ697WXLj5Rcd2/flvDTS+&#10;fsNgbp/KlDagjjZZ/UzsbHWXxRp4JnbmYRk7NKJdys2HT56J2rn8dGjO3viB2tRZT+OrX1rdG0/s&#10;7oWJr7zy2P2/92vlI3e9bWPxWGkOc6EFhdX9ND8x8+fnsuBBRsvjH0TRFyDGlZsH14zt/to/ac19&#10;+8u5wetPqiyA5wcq/bec7BB4/k7IyQ6J/vxOKgg0xx54Q3H83rdQQ2sgojsWCXm+J0nl0GrRMLXL&#10;zPvMeS5hXsONgwMt5ERXd33yXzRqe54Vf3Oz+uCGmb2f/tXKwrfeXmkckCmZFoIWQ7rh183h3e3+&#10;8ZVBRJ3XliuNomI7iJhnAxPUuy/XD4SF4ze9r1n9xlUre8uJ37UwdeuLjzz4p/9PZermd43mDpRC&#10;bZ6VBhQ34eKGYP+8XZ45QXcM/ehMCRymtWDy4VfWx+7v+9Kft43ov2g1EHgeT8hqptW/90yGQL1+&#10;JD914M7vHCoc2JJHJbRc0cys/xgXC5VQM5SvnfnO9NeCscLjLo19oH48X93z6Z+bP/j5H1mo7x18&#10;pnOsz979XfW5295VomYOky/+T5q5BAl6dBkEJt93+rPUO5XmZ91JFsGwhc+yP9SEZdzG+/hfGR3s&#10;wuzTF9embnvPM13XUs83Zu4/Z2z7X/3G6Mzdrys3DocGnNatCjug1axkb3ItJ5E8i7NEPYIoSNCP&#10;zriFCuAz1JgYmdx/z1sbtV0jz+Lb+kP1IfCsQKDP0J8VMPYHeTYh0Jh/esvc+KPXB6QotdBYRXHM&#10;J8jPmyrsfeKXKtLhcTJzpkTJ7A0/ehM+VvTrErMvNfYPTz/2iV+uPv2/f6ZVf+qENfVm45ENU8e+&#10;8uFifu+oOqIpFY0Be1b4JkcNXXby6Ddf3n+upiQCQTcAto/DgDoTFGgJoO+4gOCz+TA3det3txrf&#10;vuzEodj7ycbUfeePb//f/75w/PZ3V1rjFCMA1xLWzXRCWmaiV3D5tS43v1hQZ7n77HuaZczRo7r/&#10;qkIHEa65EJqTT7y0Ob/ropWN07+rD4HnDwJ9hv78wbr/phVCAATzlaWFvVdaEhZRlGbnE2fMqyPk&#10;Ts497UtpYElalEU9syYb27Ki/6jqs7B6+LraE+cv7PjEr0zv/+wvtuqPrl3hUpPbUA2vMn/sC/+s&#10;MH/nm8utY8qNt2afjFz3Biusvb5CwYbTsw5jzFJbmWYbA8O93L0Ye6kwE1pzj7y8OXfnOxqNvSt8&#10;+8pW35i+9SVHHv34f8kf+/sfGwlHxUAVI6AG7mp0umigWOkuuh1W9qbVwcGAxkwH/kfYs1CNWUlK&#10;sFqUqwcva0w+fv1q3t2/tw+B5wMCfYb+fEC5/44VQ6DWPFxYOHDPO0aaxweVV61OamDozyAkLsvQ&#10;VsrceB+1e/qs2fSDBUbyDRB5+rIVYQZzdA6V6+ASgI0YTLMRRmpPrZ9/5C/+3dSjn/61WnX75hUv&#10;GjdWJ2/5wMzRT/zzobAXWmATP+wip+av+EHbV3q3VdJ0ZaNGhh7Xawxw6Wc7v24UULSmjMYtaFU7&#10;cehrH8g1H7tuZW9f/q6FI5/7zsP3/uEfFse+8MFyfi9gjCI5sAgoAE5V3qgZI+e8I4qdexKZuVkr&#10;el/Z71e678loiqKPDB1xC6zzT4EKpvhi81h+7vADr2vVj65wN5aHR/+OPgSeDQj0o9yfDSj2x3jW&#10;IFCcGV/XHP/mu4o1EPYSmCqqh+TrZZBW9jtfzWssv1r1QSUMWCnPNLA7RomxLMliuhyZQZWarutq&#10;jCpjsRHasOWbpm9V9UHpbyU7rKNc7LHS/O7P/UK+tueSZvXRH82Xrzi+3KxrM195+dSB3/i/B5uP&#10;n8OSo3Wsm+Z1XrKY0wWu+WOuDTI885/3usxbTt87W6qa+VyrRDnbbFR79+f5Rmut2nRzQBlCS37h&#10;1tdUj277qVrjgR2lwjOraT5/6Atvnrj/f/3GSH37NTnUZC81PPBNhXIseC9ZnoWZy/1gAfnWFtfy&#10;7ZeWUDrdLRS6dMnaw/F6I5RZN9CilxYZwlvPEqrefnfivjeFuccux4ePLbe//e/7EHi+ILAqEvl8&#10;Tar/njMXAjNjD72qWTu6NZQREEajM3p8M++6Fe3HqwSNMYYsmi+vVJFx5tkXGz/yWJO5iikao4k/&#10;eTAENkhhnnIB2iU93XlUFavkjxfnj953w+zBL/zYctNtNh5aO330Cz/ZmN99caFArd8Kpiy6OAWf&#10;x3Jjnuj3MRI++ZeyAxiqiuygsM/M+G1vyS08/PoTHZ/PNY7ffO3xh//iP5SrD15TQq38Yl1G9iV+&#10;4t7RwmDaOS8JXCvQ0KNgJmsLCwgl+LA8HvRaZx4WhNb8kQuq44+++pnAov9sHwLPNgT6DP3Zhmh/&#10;vBOGQL1+MD975O4bytLGofVS+RW9Rz7yiaYsOdGP0dzdg8O6TzlWUVN8VCxMFxVDKfjU8sjQGbgG&#10;5o4mIUX8W2rOokTrwaHJ3Z//ycbEF5dkgEgL+/7c5I0fGMmxkRfM+7DtLwoXoJVAkoWVul2K/S3H&#10;ppZ61mBjvmL+Tt7ZRGEVasIF7Em5ueOChaM3vr9V2z56Iptcrz+ycfKx//3rw9U7Xz1YOgSQwcy+&#10;1GqSyHzrENdM8tF9lcv5EHwt6d5z1q7pryysoOsyGfE+2JgP1bHtr2vUdpwQLE4Efv1n+hBYDgJ9&#10;hr4chPrfP28QyM0f2tycfviVBTDEJvOVyDDd7NuSuXi1V2RvsWXocuzOxs/meTOKnT9ibm4GT2Yh&#10;Jku/tjE95m4zb7oAYaRcrIbh6acumdj+yV9vTn77om4zb8595erZI1/68EB+x2gJJWapDVML7dUx&#10;LfEDZ4SKVQS8++I01a4/0e9OC4HKqqoTG/z4EijA0MN4qM/c/rb6/F3vWO1ONGt7KtM7v/jT+bHb&#10;vmu4Nq3WpLnGEASg5Tkr4W4atmnmUete/knumWn1tLaklpqV4UGvNdLNUsyBoY9vf3Wo7b1wtbDo&#10;39+HwHMFgROhks/VXPrjnuEQmB/b/qbC/L4rRbDZ41z5VvBhssOaE/4ss10eXLF5C7WytA941EBT&#10;Dtd7pMhEjNGr06gxBvm18R+0TPZQZ8BUHXXGW5grrQn0uVbQGa0wdvdbxp/81K9W5+88N/uWevOJ&#10;4vThb33vQG37q8sN+GpRFa3cQEUytQKF6d6Zqv2Ll8GFqw5zbDzCGbR9n/6dupbd386X0pfOZyNz&#10;7vVsZoLGOI08mKkba8IcS62nz5oe+/sfatXvXnHQX2PhcH5u940/UH3q736imD+QqyMVMYeUtDLW&#10;hPL0fqXWATONs0Uu9l216tne1WwL4svsdR5NDV22LmH46q9KR4jlkduVtVEsj0Hd7tB+UEiY3/mC&#10;2YlHX3Vio/Sf6kPg2YdAn6E/+zA9LUasNY+Vaq3DlWpr7HnBkVb96crCsfvfXGxNDVM5z4sAW2AX&#10;+4NGrfVE0pUiITeZYHXameVmW/53jBTXOBQQzMNukdhg6oxJb6myGBkSmnq0psMQysTWDn/1QzO7&#10;/+b/atYfSXLU69P3vbk286UPlVrHFWjHQi5NH9M6yHX+6FVdtffOAjFR6dWc25qUtBeS6XyuN+Ja&#10;z/VWHe6E3GxoTH/79dWJ279rJYjequ8YrB396vdPPfnJfznaeOJcVEVXnGIjj3xu1Kdf3EzG5qiO&#10;cIIzYW9m8rz8DstfqfAXrS2OAcv43DtH7hUZTw2dhYbYIKZ+9NFXNhpP9ovMLL8t/TueBwj0o9yf&#10;ByCfKq9o1B9b01x48tr67M6XLez7Dy9utOZGipX1h6rjf3VLYeiqGwvllxx6rtZSn3v6kvqx228Y&#10;zc/AlQx/NAPhqKiLiMeocns7Ce1yKUvt86TZnAwCqUfQ9gqFlTEGjsEOXqbne1R00uQNn+SgQeLj&#10;ggL3kOLFQijRDw0GVM+zkcpsGA2Hhmae/vufnl4oNBtzd/6nVr42Or3zP/9KKTxwWYCGz2C3vGq1&#10;c6XWMaztov8YvuzEWtDxdedqjB9aC1XzhcucYBHvS4hnZsJebMimVQKsHE1SME61EdYUDo/MH/mb&#10;H6svfP2bxcqbHu6FE425p8tzez//Y5M7PvezQ83HLsshp72BVIWiUtIYagfhB1q/CW+ZK1pCuAYG&#10;5rkvwPjxyvYuFb5iBzoTvlZ6xbRFBUZ2CALyROC/cr2OrnT3vyF3yY4XYdzbVzp2/74+BJ4rCPQZ&#10;+nMF2VNs3Obcl68d3/O7v1SvPfSacv3p8wbgLy2zOtpsKcy2NvxUvXjNHQuT/+tPSsNv+FS+cPnk&#10;s728mX0PvHmgeuRc+qCt8Cj7exsBVooYtU2Rc9PcyWBTEt2LUMtGnTxr6U80H1Ppp+/bmcMSdF4t&#10;OjyiWrez3jn9uRQ0VCKVnb9i4hsHovDh75SZGm+tN8JobrwytffzP5vLHd1S3Dg4Val/4w2twjws&#10;wvS729psaZZaZWPG+eGdGtKYeidfyqbd8R4LaTMXgd3L1DWBoWuKXtxLn0Vma01TllAgNwKEFtr6&#10;4SIo5B+4vj55y/fiy//QCxcWDt38wWMPf+bn1+d2XFLOz6P6WwligTVbgX5r7U8YMU5Q+h7Yirle&#10;axPLfW7hvcUCXTDZ9jyRsWc3L0LMrCnMQuB+xMJAUcFfOVu3lQlubb5+GPFhiSEokM5w8ezB7a+v&#10;147cUSydvdqhe4Gu/3kfAicEgT5DPyGwnV4PVac+9c6x3X/0K5Xcba8t5SZCqYTUKWjJ1Jzy+Vn4&#10;gmdAfudfcWzvsU3DZ+1/QbPxrT/OF171xLMFhVptx9Dkt//g5RUwCvFJVUlzSuoE3uuXiqEmJmnj&#10;fD2mYRXeGLAmFkeGptvdnEum4ax0KZ2P96iKuqi6FzUxhVdBclRaFTSnWaSh8JoWXQX0AbPSW70W&#10;hgrHK3MHb/refKNcr6CbmXLKowbt5dk4q8iHbWkUGIzVRsa0eL4pDBLG7YNErVZChlj9EhX3OkAp&#10;OYbvTYQJ5t2zJC3dCQsohnP7Da36fX+QK74EZd7ar+r4rS86evd/+b+Gw9OXMI+dwQfW8NS8CQwK&#10;0D/s7e4LonBEa0ITcLGAds43BrSZT1+MVbD1TcgAQ78q8wC/KeXO5qR6g+S+Jpus+jJm3gEcClzI&#10;SCgAHgtjO18yeO4Yo92fdUF31ZPtP3BGQ+B58Y+e0RA+yRffmPvyS4/v/6tfLYf7XlsuHIWPFPnf&#10;VAfZRpPaFPymqq5dPxTWFu+9qD7+p/9ycv/v/Vl1+mP/pNXaPfBsLC+3cOD86swTVzG/N0cNlXlb&#10;SsbO/pz4myxQzLVUcWL+HnX85Si8MxHCgjyEWjJ5A6bYApMi80m5VNSNyTh4E/+2imOIlwN7mg2D&#10;lbGBYtg70lJPc2Polh7nAkfCc+wTmcvbuNBy83Wm1gGu1bkousAa7ooWXAtW54VBewgEnHv02vr8&#10;HV0j3qd2feknRxvbX1JpsVV87JjWfQ9VJz2mywFsTQQH2n4RtqimX2BcAmEVfzhOhmMnw3rxHY6R&#10;yUgQBFfpP4+7kcZdpDtEZ4GJCbAm5eZCdWrnlbna4bagxxPH1v6TfQicOAT6DP3EYXfKP9mo76vM&#10;jn3+Z4Zyd7y61ET5TfgEqSGyWjm5FCOvW+owxs5XOUQlz4XR1t5Qmv3iayf3/4//Pnnoj3+nVbvl&#10;mmcKiIWJp15SaO2/JAd/Mk3OlgZm5T/TnyU0yxVMwOqDexibM2Rp+x2KV++hzP8c+QIjnZmH3oJv&#10;26qxZRhvEmpOCcC0zAbXVVgI5QEEgjEYLBEwrJLbUrKLWb2d8S/Dz22ZscyrvV/VzZL88hUAq8st&#10;jJCnRUHyC5vUoDRtORytTB298X2t+l1rs4/UDn/h9c1DN7+vhPS0wcKgl8vt/V7TrMkjgXN1vICm&#10;9iiESRHv3KSIC4s3j+s3Zm6CWFshmlUt3TID2sUs22P7/5hBD5dJ88C22szeF6xq+Gfx5lbjiUqz&#10;uX1No/7EsyJgP4tT6w/1PEOgb3J/ngF+Mr0u19p+bX3u5vcNtw6jTeUgopjJzlHsA4FLZKrMBWfN&#10;FNZczaEnuZRnULlKOB5apXs2zk4c+unj1cevrU//yV/kBt/28ULhghMyOdYm9l5ZCJNrcyisIsre&#10;tRFL5GSp3VRR3IuIfTuETTNzQmzOUFPuVDQsjVTvtS9Gvp1xwGpg2rlZDqJWSS09qSoXdW3daHNV&#10;VDQ02gJKxBZYzpZtSROtm+t1hp6ZROo/tzFkSo+Mbykk0nTjnPGvL5lLUI77KkV4i+530zvC02kx&#10;YLOYvPz586E+u/0V1bn7qKX/NafVmL9n05F7//uvjDb2npPLo0QQ4geKSudbTiDzXH/iWDJJmsq5&#10;FhMwxZyT7bA9SC+3aCSaud1oOHICl1w7br5vs5AQkIQrbQYIFMS6Cs2p9QvTe67EWz53Am9a0SPV&#10;1ni52Jyr5MJcodXYd26jtueKWv3wBfX5w+cf3/9fN4VGdbBYGp6aH/tv28uVbdtzxW3bQ9hyKFc5&#10;Z35FL+jfdFpAoM/QT4ttXP0iGs1dlYlDf/gD+eredQweYupUk8044lDOVEkMG6xelvhe2dayGCok&#10;1Lm9oT539JWTex96RW70oddUq1/801zhZbeWCpuy0UtLTq459+TosXt+8/pBMDxznGaYUYaQJkqs&#10;qHOaRrYSnyg93GInSWATA9ucWSxnwU6eoYkVN5uTX6b2mBvNseqAV6nI710zlCZH7mQ94xAQH0qD&#10;jHqnFSJyWQdNJ8fxNZrr1jVFavSdz3WDbPZZLZl7x0p2YE/8ZxWoErMJFPFNjZdrkvZs0QeMvK/k&#10;jm1dOPKVH6pXb74j1EaPTz3wyf84OHbX24thXvn5Ab3sGwpu630pfQ4wRAgFrjT3ncvNqyF6jE3Q&#10;1meAlgp3UUAyDd3jLPzm1ZvbbR5pq9qsMMnvTBBUU1W4XQZQFnd+/JHrmvOPjuYHrphaBYh73lpv&#10;HCnkG8fXtWpPXltd2H313OHfubSwsP/SenV8bbOx59xc68g5BbhwCq05VPCjiwpWk4UCWt2OhLnc&#10;2lqzePFDlZHrbq0vfOGzrdKVt5XyF1KK7F+nOQT6DP003+Bey2vN7ry6Nn7Pd6xjxHYYRMMwRCGD&#10;KRXhM7fCHa6dsNOYtGYrxaqYYbaWbA4hDxdmVzCoSmtnbm7irz48PnXbWwbXv/2TrYX/8/eN/GXf&#10;LJaumFsOvK3azktaM09eU0Yks/mb4xU1a/ubxL3J9DDSdDcpr5RQKzpcKqoHuJHBs4IYTeWIaltK&#10;y+faLbhObwYTZ3MOM7PH6ib0ActcrLSw6Ec3TZYZWQ1YPYoDILplMC3FJogn9LzE/jgWA8Y85cwK&#10;vdjal79scEWJS9s1IUny0io19Pgua4yDIEDOqypOq/r6A6jHXp/65tsXjp/zrxqHq4PNw9/+zqH8&#10;FNaMpDTEY+TQLU/SzFLTppWdNd2l/dsEuWdKL5RguZI1mzzYbiZ3eHVLDVgWiNkAwsQs4HvHdqpM&#10;WUTntRpdUdUwPf34S3LNPZfihnuXHbrHDY3Gg2eFxviWxtzeF80d+L1XLUw99LJc88mXlHLjIwX4&#10;6omLPCd5WEbyqvlP6YVbGisZwlqAugat3FGkEDzx0urxu1967Phtb163+Tv/tNna+Qf53MVskNC/&#10;TmMI9Bn6aby5vZbWaKFy16E/e0+h9cTl+fyE3LzNAny8aAOqP8SI+KF5CgtituQx1FpId+FLhT/Y&#10;IqohBOBnqH4MNcyrW6bHDvx8dfrOtwxtvOGjzdqdH8+XXr5nKRDPT+27It8aR0BRJ7fp5HgrI+rd&#10;3iVyDOKnCl+RNkfFb5mc9JTdW292iRnOXPW7aCqBAsaNrmGWzcZv3MxMcBZhzRiglm5tOHm7+dy7&#10;X+Y/tlS1xDCylIrbZZjUl25NSSzXfUk5YsmT0KSVhlYCuGVyZGbMIS8uYO+x5sZEqB76u59sHc6F&#10;YTCbBpg98afYHPB1WuR+rysRrpCqKIsE7QEMvNPexEC45SURyx0n7CS+WGoicdT3fzVxcWkcggZr&#10;B5ziPCziP8dEPO5Vbey82tzBy3Dnqhh6q/k0ihPsu2x++t53TO35s1eGuR0vQLDp5cVwcHCkMGXM&#10;W139gDd0Xailr0WY1LE+uY6UFUIhGzKjYl4gcEDoGkLGSi48cNXc4dmfDgNX3oE7bzsDyd0ZteQ+&#10;Qz+jttsWm6s9fW5h+vb3DsBcB9e4UoqKSK+SiRhaV4OaEoKeeJGW1RNK6H5QfKiOU8bHQpVaG5W2&#10;MAGCPhNa1eNXzex75LfrI/e+oz71yd/LDb7+bwvFrV1DnReOH94WCuMgiizOQtIbb2vnYLEVKokW&#10;g9EUvAcO1XC/u2Vfd7+skhvWxeIssjC45keNnRRfhJ8rYa51+xggjfaB3unpYzReaDy6KMy/TR5O&#10;jbgFTZOttPMwNecx2bmwEPKDuKHIBjN2PwUAs4B4K1CyMMGP7zHztFp/YnNsXbCS0Crg2vkSsoBy&#10;r60mvDMzBu7xPTJxcAwrspMsNFlvqoUKPPKdk5mJdaP2OvVDwFtSDLVvuBiwVrkTCrMQ5o4g4I/V&#10;5OBaQNneZs7mTiGKc2owfZCCIhgOkQZZ3B5UiD9rrD2AkrdaqyMVp0tLkRC2197aGlnghwBUfR8P&#10;ftcala1hVhPGMXS3xEh60t7b/pNpcokIdsNGUjChYEDBVa4WDTugfvWQZEK1iHWyWQvqzNTG9126&#10;0DqSq+SWz0dvNh7d2Jh78trpA3/55tr4bW8vNJ68ppQ/JgauIkWsHujSCfFGU8ycSbNlpcha0Dmw&#10;JauIEt0riNWowIKCd12Sm/rqe/B1n6H3pBKnxxd9hn567OOqVtFo7LlmYW7/tkEUNVEutdMGaTUZ&#10;JbbboFHzS+huh+YIvoVR0Be8NBHmZ7/6htn5nRcNn73n8kZ9++8VildNd45Zndp/+RC4BGuYN5XK&#10;1f3qaWmWRWHFLnsf3DRoztTj2/zvlYCRMGJrVTCI5LUyW9h4aiJifxuzg7BUBmOAqT2CKhsDFz+L&#10;zJwcylLVoql8JXPqco8H5HV/OmXey48uDp78UEunMGIBauYG4MUMhUKlEOrzgAuYP58x4YjCCpmh&#10;3yiBxdZHIa2O/PwYL6dIBwo2eJzauVX3W3qGCawlrGgmeiDmji/tvV9q7HTNnQp6qrKzuIxFaOTg&#10;R5+bOXDBuoaq03eddau+uxKqO14yN/vwG8f2/uZbq9X7XlFp7RsZKE6j5S5hihz/bLzAUn6Z5TfO&#10;N4YCKRrJzB3YVm/tKxRz5672sKz0Tf37TgII9Bn6SbAJz+cUas3D+fkjf/C2Qu7wcKs54wU3IlUm&#10;S3fi25OQGtPvRWuKCGJqkKlB66qEYxAWjl0wd3jyV1tTY5sac1/788Lgmx/Irrc+9/hVbEqSb8Dt&#10;B5P0clfUGmVWdRO6qokt8WAa3BQJvWmB8rlCa5dfXMxDYV9LjBS1OQtQI+Ox9qKmEZtmbRKRPi/C&#10;dAwLSAE9YFn7O2rWCWPPgDE+Tw2a5nHVYI+cRBpzlkssNUebfm9fu/uGXQBZhl2acBKnovlwcRL9&#10;3LVgcKP5OV8EOSmjsCsCJvPMihCzU2qE7ufltfWkUbMML4Uima35pW6hNcIq7CkyfsmlUmjwIET3&#10;wWfXY/t5olcGyYVrKYYprRLwYyqnYQy6r4Fpzs/uuSDHHPqOq9Y8WG4t3PWayYO/96Hc9B3vbjYO&#10;b620JpDSNy5TOnP6m82yW01sbLkelElwovOPACVDhzWtNbYxhFm8BEaj/nXaQqDP0E/bre2+sEL9&#10;wKbqxB1vHsofBUFi1S/nGqQjogGL9ZE40koCsuokRoxuxrglmA4ZpFxsPTLcnDzyC1OzX33f7IGf&#10;/7vyuu/4RHHwu29bGLt90/G7f+KSHASLVn6Nv6angkM25Zowf433uWl4CcJn64qaW2TZiD73lpzm&#10;Z7XxnFVl5tI5H2PqKukqhq6lJoIAhQNFbCOfOgeGXkRmMM3M9HJ6uJeNHZ27+j1C2LRaRWkrf91j&#10;Ftq2cnkKH/OvuwYN9t7e7gjjfhUTOMhouFjn8DEmwdl1E7EC+UFo6VUwkCpgpO8NpknAozMr5ps3&#10;avQHy3/hsDfXgkW28ydmPfQ+pNod1gLI4LFJAXGfqOmvPnUtCgNyXTjbTgMabMNokrf3w8vNrnvV&#10;AxfClz6Ij9CQAKLJ7C1X1OYefNPM3n/z5tb0XW+pNA6uLUGTz8ENYwIk3SqAAXzjiXvBIWHoalaH&#10;lQZ/LoaSCSWGMfNoDFTtM/TeqHRafNNn6KfFNq58EdWpe95erO24qoimIapbapTJibQcb2bq9CF7&#10;MnExsfbLTMnmw1WoGP4lgsm/BwGi1Tx2Qe34jp85PnbHuyf3/vJfN2ZuPVBqLAy1qNWzPGiGsXWu&#10;yDqHRfLkzDcyl2WWz45t8qOKMFvlNi1bzJfBgAxYi2lKMYCLjCaah424phO0idIsnMezKmSS8BBn&#10;TtT+6edHkHcNUe7G2OhT5rDW/jMVSaJ/l59INfU5mrASc8H1KebMoKfel/vOM2YUixw35hhLp7Zr&#10;fnEn0x2NCqm93wQLm5f7s7kOdy/Iv6zURwgwFVR2G4L2jSJFLBFrrDQdV7hBBizLBoO9HF9YHpeR&#10;7doHavxc49LSh4UCEC/MTZGPEf16zHzesVxsDJBbBlUE66b7AAwGQmoTIDPR8rYurpm4g8JL+K5Q&#10;G9+cm7vzrY2ZT05OH/n2u8d3/uoN5bD/hSX0RSgiQC0P9wvd/YIjcUvCLzXxdL4cNjLzONcTKo7j&#10;Z9BwWLEjKeIvB4T+96csBPoM/ZTdutVPvN7YMTS99/99K1t6GoMRdcHvdHxT67JgM7ui1rP4PZE8&#10;J/w3c4vKdWIUNlcxYoLgIr2L/+aR4nYcWvs9F85P7PnXC431x8vFmaE6fK6lEqJzmQ4l4t9NC40M&#10;NQawkS6mLDEjDSyacLa5imQA8h9/lP8qJz3hHUswkWThHpFPesy0NwYvCXYRck60kZfOuIAWCHlk&#10;CqLlWqEJTdGfbi1CORmDXiwZ274uY9bd4WPvbncZRD98ZMRR4+VMIcgkG5hdcyrMxfFSDdf3RsyN&#10;2iXucP6uOQOPmHueh45an6H5goFuFNbsJovVsGpwZmqP49mSaPFgqpoawBAdtUlLXZYLr050yrVv&#10;v9eyEQzSK7EuxadN6LE569cOR36sCsjI/7rSEGEyh1l7oDCxYf7IJ3652hzbWmruu3AtTOpQ29UC&#10;mIJLA4KrCTlYJ8ZUhQJGrvPfWGt+ieWeEGP38RilEqMalgFq/+tTGAJ9hn4Kb96qp94aX1etPXrV&#10;UAMWQRrfUAZO5FsMndQrMtPYoWrxGxTRzUezSl2WkMK8rPQwLz4SiSKpGAzwipguwXeaQ934Vuno&#10;+vK6IQQTzYcamHk5B3VWGmqcRzeRgRqMMXUzi5pGvBRDT1ioDxdTxuijpE/Xor8ZHJiKM71hS47L&#10;ObrgAg1LsJBDPqa1GcstDpBkZ7qpJcKKRbdHBiR4iodZwZtsXXO7MSPkJGbu7jMUJCSTZTeIvxv3&#10;VcS7hIooDGXH7w7vxJytV9q41gWNKVLRj0wBDtnnjIAHZy6U8T7EUWil5NQuybB8rOQfCnuCY3Qr&#10;UDu3OWlvpRkztiEDqEVLxl0cKwn78PnrH8ZGLCcQLIZhxCvTlD0jQEzd98zXznWLoaMYE88PyriF&#10;AkLdG827XjVMoYZZIBBlml7ngFYZNjtqIQPAasEbzjKbxKxPbeJgb/TjU261WfKmji9zLeaxdIo8&#10;qxmhf++pAIE+Qz8VdulZmmNrYf8L8vWj5yGvyAmzOYBFEEVE+Tl/2gl7NPnGaRhTN01OvDv5wgip&#10;1WL3VyhoycyiORA60wULKEpD0yZ8+KXpMLAORnmE6rSm6+qXXYBmR4JpjM3npBSmyNiSci/+SVIL&#10;rgekYvoTtTlaOSNT8knqFS6pdH4X15IsyF/h/DCxbEujM42QPc1VA79ChkbYUmigSdngkwghNNeK&#10;QNvnCSDF/JxLaYrUiOMLl0YGM7DGHeHmOKPwdWmWcc8Sfte+iSkbNHhrn8XQMuRCwhS+xzQZxKaO&#10;cjR76wkGAwIKKn4yYAKe716DeODWX/BDXawNTykjz2I1Sls0LIko5NCxmzV5W58VkknH1tr1qKQj&#10;7YHyCbvgdIRiatEwWFk3Pq7ZcM9mYVUBm4mgaXERNfYegGWpDBdDEcJIg8VfPLhScHN05T8sESvD&#10;A9rIWlqhRhXcbDHc4+4CVZzrUv8maYZtUMs+wRchOrN/ndYQ6DP003p72xfXmNlxXbE+ubFVAaFj&#10;VHAknrIIk9pQq1h8RQ1NxFI3kPAZM1LBNH8k+6+znzT5isPTb0qNliZo+pVZXY2Mj75ThOzQfN2c&#10;hdYD5l6gCQEWBOVVJ9XCSAidcWrGTthTDtR1N6UdeS6yrdSFEZLtGE1Opcl6oWbGSN+Rfphhd06A&#10;meNsEd02uvKGy8itBlOTb1fR0OI+TrydvUVu7lHTZhqOb4oadQL0uNpE9+62WNMwbY/EmDo21K3Z&#10;8v3Gq9PPHYWARJAT36ZbIjJaY5i6+KvyzE1bN+sMPsfam4zyRyU1dnRhTj6FqSZLztHsTLzRcCxi&#10;ZIVkzDzuAkniE/H3+PsII+OTYKARF50XxmyGBA+BZyxpnI1D6IEgCbysMYzFAwiKbllQjUHjzDg6&#10;C3ItFEYY9Ij5IjuDYY8M6FORHGfkgo1jBceSEh7PGkGnWAEHYteT13W2Bnbf2Bgw1xaFLwCkeCOs&#10;xObY2elfpzME+gz9dN7dzNoaje3rpnb97uvK+UnVIVeBqU5q3wGL7NeRRkmjJ6FbhommQ1ndbwUl&#10;gZhRQxM7k3/TWSCFA1LLShWmy0JABluozYIp1lmFqwx/I1KgqAlaBpSejznr1KRcV1yC+tnsqUiS&#10;8UT/qJFbm4f8sPyRvzMKOMshhxWJoSAihuZktAFiPzBk2ib9wTG9rn00Y7givGIaWAetty6wmB+X&#10;i15uDp3f25im4C/eJANfhiEvMXzW1N7um09lE7PkR7N7Ji4dlKWA6niNxgL2DzUG0NilXsO8rMaP&#10;DUDYUFhARZgC9j1qxB0ySPsMVcTIatMroBEMlMFwpp27tstdkeSSxlusBIpZVw4FELvMBURtmiV8&#10;qfXnS0jJHMZCIBgTD5uMzOfsnYGbUOOr6NgCCn/ZK2XMK5nh4nuy5vfseT7xyPgTm0f/qZMDAn2G&#10;fnLsw3M/i+aBCxq1R19czE2aCTwhfsu/mhG8Yn6gUc1VMnRj/mROxtSjYhg1yQJ7XftcWEs+z1Sv&#10;YYTrlYoohrGA7l1glDDBs/CMBS67DieJxAiuMfTekd+KdOaztHBGruvLFm9RdDSZoKVaxSj/qA32&#10;gpAriLYud6szYj8HyybT1cQLeoI3qpz2r3yyMmsbcyJDisHzKxee7GWxh/oK+fbyCLDMGkzTNvxI&#10;wAs4FNAbrD4HSwUEsjrS2FoNRimYWZuPmJXAhKhCrNa3jKBY8Eh2vTNaq2WVSPRyWUMK7ESTra63&#10;jPBqm5CeC7p9zPmEuACmHRaRZw8XSomWJDD0FtPUZF2gYCKPCgw8/CU1XmjI5P8MiCb2mTCtOa9Q&#10;YBNse8BmOcH8GWxw/9FTDAJ9hn6KbdiJTrc+u/cq5KBf0IQptIAGLNGkmI6XmmdNc3b3oxTIlJJE&#10;C6HKnIp6ux84Q2wi01bgbmL2Nd+xNZIw7ZMBYKqy5U5dKqc0o7YQOZxH+lMZzL6O3Ob63KyKkOQL&#10;TOo2DU/9ufWcWEQ7Fe0AEt9HH6i5ovl/tHtG0z1VRJBZMnsWmWEQkwrNOGVeUl2koACNjdNAtDLq&#10;qWBt0BpLSNODdsrc81QL98YzzsTItmNQn+QdaLDma2eZUmMlWhnnTWFjhRtvzVy4GZ6Gpwfj07L3&#10;YjxLTzTuGwULAsAYbNvlHNr2KKO16iYT9GjxYZ1xexOZFF03YOhgfKVKEc1bYJKuotUo7+dacZ+i&#10;GsSk8Bmjv8ULydzb15rWvLe5abqchrreWLW5TuuBhE9tykqhxpkzhdEeMWaL52HSqTPuo7wQKoMI&#10;2hzFnqKXPQVPRaVr9WZ5sj+7vc/2I9Gk5WOnAGDrd7DZowaerpfQNhbRER73ep8/Hvc3K1HEg71C&#10;XOrfdupBoM/QT709O6EZL0zvfKk6NpEBKwCnN+FY6gXGw53suObemwx1jmREORPXlGiTkTGbv5ya&#10;D33Q0HRRfSxfQvJboRpqZLg1hucjUhh+WItwhohALZ8++Z5XhnkuWncnCTX2QEvEcusy5mUcL4+T&#10;xGSBOuzmZGIKyHLLRHcK7e819dZ8rxrOmGRkayemfdkinw8N3awrxtRMWMrAk4Fu2LsGU7dUvd2E&#10;KF70mVPgEeMnV+uNku3gczmrhgh6q0u/GLocU0FsqzopFnRp8IZ5nbX6UQAmN1ANg2sRqMk69WhI&#10;pFr0ncv092gnXQCKr46MXMGS2GOJahJkHF4rFtUoclhGBXGz+7rbFxzfsyq5ZlUw6998skFghQaf&#10;k23a/fmsBgL15lMj9TkWk1lwpcVInWkjqxmJRMiIcnwu+7z9zu+zP5nxMxogCZwC1WhqRkKNAnY6&#10;JsRo8SYYNaPFy+ugoY8uQGNim9e0MYzajC67BGOSkZFEc2di9nSiaoYD05x0MFbolmhSK6fmxcwt&#10;dK0rIV2NVgazv3YHsJrROMuxeUT2k94v5rJSRpfAwPam176ma14WaG03WMBe9ie+w6GvHuRWJMaW&#10;zLXD8oH0NbogZHWg0qslUai0tVEgEkM3jPSfpebmGq/2vYuPnJkDQtFVInYyA7puwMrz06E1OBcq&#10;wLvc4DwsRTNg8vCXuxYdMSrFrMwKbIr+4zEZ+tv2hsKGlbddHnM7IeEB/CmolgHZiQmEq8ON/t0n&#10;DwT6DP3k2Yvnbia5icHqwtGNTBOr01Tt5sLsC5di7NmUGGPE3uupC+NYzCw7luU0LBb9MH3YGHuO&#10;7bLEjaKp2bkZTZzQ0AfWoj3nekTMwZ+pzmXKe6Km1rWRW/pij+41ragXmK3im5lCU0vCUpsilkGT&#10;OFt9qt0n/sZPAVppWumsF2NJKXFnhDJ96YIjh+d/q3GiZzbSGHsnIz4xRrcIDj59ewcZlXMwsmSX&#10;KCx9EQIOmrakJmJTYSnAyBWCynAyNUugWcHccAtN/O5ocS4an3NXxer5pHCQl9WPRyoazOvDG2FV&#10;GGRqJVwoqmTHqYIRwyqUyB4Oh/jKjHcqARlxSnXrBZe2U7eqM88cfnPTtF/LCeaOXysA7qqm07/5&#10;JIRA3+R+Em7Ksz2l/Oz0+lJr/7Y8tFua3AsgSJYulr5pKfeaCojoXvNb0z8Zk4fMIWqBZGLNS9g5&#10;k694r5sN1YAi8a3DVI0qYmSKCmRzqhnNz7kSIqbXMdiqEKrj86E1VwoDYcRMuWgGwo5mqrrlOeuM&#10;NlYKEtPI4Bfn0AyAq7NEaSTMNIVG0zh+r7P8RsmbtbAH+HJ2W09XUyEdCB2seAcAq4a920HEDDqv&#10;Bku4cuaKoObEPBiOiivmyM9kNPb8LoWRaQ/ax7KPLLBMO0Sfvpg6/eQur4uHmuAkLZnMieMoj8r2&#10;UvvQhVkknIv7zj7oYmBRDxAnds3bDOpK50dHGgWT4e8GtPPCMOYyA+22insQGMdURLU15T5wn2E5&#10;ElPvgvhJTQN9x/my+QsFOAZTmt9fz2UKv7gNSXjO55m6ptQ4VWmzF/HdWj0i8NkHj/fVMY9aZSoM&#10;jCIAc5RV76jtM9fOmShgqOREDZFlq5mZSx61gkWClav0sR99Sb59AiY+k44jv39yztIxkxgW7Q/v&#10;se+yxZ0srsS2mfJGGrth4+daCGjQF/3rdIZAn6Gfzrvra6stHD+nkJuFfgvTMEn5CWkwKaCMxzhx&#10;EQUyzWM1iqSNZpptSyZ3jkHNB8zMm21YH2ojYNZKk5o6NL5BdM9GkfQ6Ct7V59DTHYyGc2KUsXzq&#10;KlwiKmaMSqzGCLGC3xj9rAg2Z4IJK7F1GPE1v/BSl5isaKtp5LR8lAfpTDd/fqKtdeVUkUngPrnb&#10;IxvKvnFlSlVWg0+ecM3cgtlWtjndtMs4G/Fxt54sgokYF/aG8ociIaOrwZh2DkJOEeVg6fcuoAef&#10;WWQYiEirhjH+5S/fK8xBVhRlJNiepnPURMycTUYukZCfMT8++u9NiPEoPJn8W3DhNNBKmNHrw4PI&#10;qEBApmoleDxH97kt3hsLYCScrOKfBcMZEqn2zjIHROsRLiU82/5WJcPlIdS/ow+BPkM/A3CgWd97&#10;WT43OWgKAB29XHRKRl0pSCHRQ1sSk8KzpNlp5XKn3xrbmfuKYWoETDnqYuJObEmG3ZedMnVFXUkD&#10;D9CEwwAYO6pzldcUw+zsbGjOQ6tCAnsR5WPzKEjDi1quLBFODKMVosCoarfSt8dUc4E2l2gl6K43&#10;2gLF0MUySK0xIF5bZMyeLARLX9LHpU5xojTj2mgSQlxIsHe3UfdlIdvpI8/C1Oa89LXcvOPT7XM0&#10;aHO6Jjo5I9XLCJdcqIxQAPOiK56ZUCzFokHLLYsDmbBnwXBucHeGGaPcFXhG5R9mfEZfmHWD/xCG&#10;GauSoMA4B9YlgOUAUezFkTr2DiIvrDx11RTgswaN5QTVxF0vNwkZsJfYjXq8BFLLsljuilYSeTD0&#10;f87cV7oxvV7g6LXc+/vfn9oQ6NtgTu39W3b2teYhtGg+tI39mmneNR3GmbIzZwtk8h+x5chYIwuw&#10;vxPTX1YrSgjNCqhVl9lGQkeN2Iinvd9SuKi9RuYObglCyV7rDXDjOoLlGvClN4oIXBqFVgYG36Bm&#10;TE05CTYjQcyuxVafU4lRu/geKzNrAgn/a7hwYQGAy1xuTlfXLWp10DjF5j1q3dym8T8yevsxIYpr&#10;4y+xEVbWleEzSqSt1VL0uB/pc6YhrnyfFIAVfxwMqaYYx/ExtRYTcARjijmy4tBKwowF/JQtlU/x&#10;5Io74PYsbQaJM07S11QGPU1WS9PaouilN5pgpH/jxCPbt79puWngp8YUyUG6cSzXvIXa7KzRngpy&#10;Wc2+HRfaoWm4JmtLjJzzkxRTJpcFvW+VuTUMP+zHsx8kFCQQaZtMDGFYysqyHCr3vz/1IdDX0E/9&#10;PVxmBajI0prcAA+yZ1GZP7yTjkZCTbKXaIqifN2Gt7SZaFYkoUqeXzm/MMJKou/vsNKZJGCRcJHi&#10;R4YOIqsCLvQvs9wYGbtpT3y+NFiR/7aGYjRFrzuuVq5drQYuPGgGnDyJNjmFr52ChAs4SwM3Ul5j&#10;THnVDgfDSvzKWWCk9xpYbd0sSGLaubsFUlHD5iZBiner+Gr36Tj80uBF0+wy3Cx5TmNJousyVIb/&#10;+eZkbuJcohUl+2xcI/fKrT58t++L5ZYDJmCUJbgjqjNgmIB3kQV4iEPLnr+IDxi+Rn82p05hzyvL&#10;iYOl0RbmY3am7uibimvAHcwxj6j6Bv5lamQRzLzImgHYN/r9TRjJwi4y0HgQMgdC/NYXS0xTTpmf&#10;BTV/o+sm3r+Cg+Hb1h48Z+uLl/bYNqcNcsKujAzX9q1LlV2P8rLw799wKkGgz9BPpd06gbmChJVa&#10;tYmz8uqMFSn24kjZlOLH3zqp++KXJ8TFg5NEZshMV2Jb7OAJIroMQuMYXjDEGJKZcu3HGL3YL9ej&#10;99lAeRSgKSH4iubSGqqTsX5sEQFPHsYUBxD3j+05e4GTc2EktaLWV0CH4zh5uADUXEQSCv22vUmo&#10;erQrZkCzN6FCz5lgkRLs1ZLhjAYXKbzK2FF1jMKBOJFPO2WGVqMgA5W2tXcCouNvmb8Zw0C8MR95&#10;3DayygIGLqFy3AJM3MrdR6lXmcgtlK4nZkfmxSz2Ghh6TI3TAzE+IK4E81cqZDJap9/cnqHXvplf&#10;gGbeROU39hZg2qFUf60/WrLiMMa0Oxi6a8qxCiHBa8fLGS7HUac1n6aDa0l04jOSUM0Hr/EcFWKG&#10;W0xl7AmwLl9YHErK71fzbP/eUwsCfYZ+au3XCcy2VmjUJs42Yy7/i9podihTDawIhn3uis8ifmYE&#10;T9TUeEIS5W367TMJuCOjlYlXvs/ImPguZ/T8lXwJRFtNWzgLp7MkyE2WGx1ChDV9o2DqDfZZR/R7&#10;GilthFkR+c50OwGa+Fsb3iN+NQxdVeao+fE90EKzfKpjHOu4xfVyLVwhVTpjuqkUERn7M2Dqtps2&#10;pnhtu8a3CKGy81zqtY4D6fPmN07aojqTdpFMWnoRVQpzSOnL0QQPacnAszSAiQbUyK2xi+MeYSd3&#10;SCykarOQsAdBQYZ9PieByeGp+XIAMm8E5yFIrzCEO72xCq0fnFHMjFDN/yWuGCAopqvGpB4TwTNG&#10;wdQD82xiLpaQry4F03j2dBb5E2FjDyWZDPxyuX3smDtn54iw5Lr6X57aEOgz9FN7/5affXOm0mod&#10;2UziidQVKMGWvdLOKujnBAGRD9QMlIXImZ0XxBd5nJFog9Ebq3Am/6EikjiEBT8pUjyjpXYSs+gP&#10;VB6zM1oRKu9OJu1a/m3r295SnjrfBeLLF+g9Fu3cRBqY0tWK0LygqefLMKvOIO9+DowEmro1SCEj&#10;MDZiKULWiStq1DZVN4UzaK4OJltCDW+a+TOEWMt2hmZzoxvDuE20wJrvOLs97YxL6XReUKepFL1o&#10;ro4xDJyXTU1bkJha+ZkJDAZ22uxNq1RwHSL8m96etJ17eLia4JlqxRbGZXqlcKAHRknXFB+xTAIz&#10;bfvdzjRbqKzDamjUMq0NKqfGgD8+SLM2OpQhQ6E1YwFpdi0jrIizQatmYxdV7jHBM2HmBJPwjBYV&#10;vE3v9p7vDFSkoMT5YroMgGtgPwvQyvNg6DS5xxLIkfkb14tiSDdgmFVFgl/Uyl24dJFWliaLCYnw&#10;cTmty1JN2ExFbcaMxFIIUbiOMh6TMmWU0BPd4WYlhRMRLhHMkW7agNVkaempx973Pz51INBn6KfO&#10;Xp3QTFthZijXnF5r+bg0XBqBXIqQLtIiOmhH8idNg9TKSGA8x1eEXlr7CryjzkAT8iRfMSuH0eRN&#10;wq08KBcYjImJBcgKz7QnfmZMPWp6tk7cifozlTUVBT3VZ8n7kdqG9DZLjaOwwXr2Rr71/8mifCzA&#10;iHPIIWLaptEunDi38meZgy5u50zcme0iopvSU5n1JWQwtzvLQIwgL0V5Uw9xuwZnQhU/63SQ231R&#10;qElfkNlYt860OWOykzBQCXdMINCI/kOt22r0G/+N49q/FAIIRNYDKCLWoVFlLXRuYowb6I3asXc4&#10;C7OwFJ8x8+ioTtep3G9G2Tm7s7A52wfuDYsPNYuoODiCucLUjg4BGicuMZFNknVlF5/cJTxTTXUP&#10;1nQ7kcOXDn4TLCyeIbOuHntq4rPhn8UUEidcgIsWM5bJ9Slk0TSJD+F3PHZabJTKUoHS5K1iDXu0&#10;/KHsvRX9b04BCPQZ+imwSc9kirnW3DBalqGriUX9Sg8U4XBimNAtIxWmsa5ckM9WkUvzlI1J0g+4&#10;2J+epXK2sqjFZ6PozT3qDNvIqFMtf0ZdXJjHTOoHAh2ramSW1ww1dG5j4lRdfvViGITFlQZcmkUt&#10;MMq03XYGmhD3hvlsBTszQ3TcmYpF6u5F/zAeNp23m2sj3UnLLTZDqK07hYv9lWWtSwtgNqoLPtLQ&#10;DO5pwFb63nYfeST+/v1SgoTm6Zqp9qJ9H9M95I09MBYCGMoHoPIa29UySNPJzxLoJqZM4Y4JBB1v&#10;TcQGN0GzhKxqDAh2+J2xGLQMAA8a+TngAvYeNdmZIWEGhsxEl5xDxD3Xfjkf5TWSCVsFOcYMiJHH&#10;2gk9QLDoY03B9oEBko6dLhBHfDN4U2ZMLgdzrDMQj7O5cVLfffpAns2BVzqr/n2nKAT6DH2JjWvV&#10;9sCGOL4utKbXw9wXpVudCuRzp91A8kiMzhdrqKSln1x+aD6f29KLrD2vqNJsVgdhr6xIg3Rt1Lqg&#10;xWAo0way10onHp9LH/cIaucTy8kGqTm+4/2umXPcKBTIKOy52vIDS4OmyRyEHg1cAgqDGL2ysSQK&#10;0OQKn2lhGMnh9NnCBI+YZrke4hvNotC5YiN9TD3j+4vyyy4uL2t82DtvWZFyN35YxMJSV5QPsp3s&#10;4v1RQ180ra4DOrPxRbcxVt3fube276sn7el7bF8798zWL5N75+j+Qj1D/zKDB1W+1QWPnhKAzb/B&#10;YDg24+kCkDa3hqboyCdNmkF3jGlYCGWY2XNIbSRzp5si0W5XeBrFJIl/5Lp0aajbINdsAp+lX5Kh&#10;pwKqZt8NvTLvzGroloLn1i0Hr8HZ8bMDTXWLT8FR0fGWEQGOgV4giU2IBfD+dVpDoM/Qu2xvbfbu&#10;i+aP3f/2Qw//zhtys/svby0UECNTY4mrhObyJMGU2IKZDy5FeAmLxVq+MDiXL4wcL5TXHJt+9D8f&#10;zxeHJovl4bHWwAWPFiprDhcGRg+1SpWZRquIOmWV+kBBru3n9Mo1ZteWQgMdxslsUA2LRKfO49/x&#10;avldWe0Lp15lOUmg2olT50RjFSzdJ1XTxjCzLCN1SY4Rzex5vTaeM9wluJWsjhjOfPDGVKNpUwSQ&#10;43ppWDFd8loFupl+Q1ImfzoLhPDdTE8aMO2KaW01MJMiKpZZq85uGqXRPcUEVCGrFVj9DbKdgrCc&#10;Jopycx7OmKShU2Awpl6Q/TRj+pZ7IkNP6XIX+Y2m2Ui4nXFqPQQE/84KE52sOD5Hhpf9LsPosxsn&#10;f6/1Xbf9i3NcOtq8Xe32WIHkfYZPioUQP00tG9FETzgr8Y6vgYbequKeAmMbuqN/tDAkFgzBWpKo&#10;xQ2QwXPu3hinIGGBMGbQG+eDWHYIsWzkU0Dr0xzyzBsofawmOoS6Ie0SZ89gI1cS14X3sj6Bep7R&#10;5K5BtNuCo3A1U7o1wsvWl33PYq6sQkbe3Cbig2w82prlSYTcLEJj+t9t/FjPQYGKAb3dcyV0pG8L&#10;01xi7f2vTlUI9Bl6ZudaC4+smz745Z86cs9vfrA8veslg81J9CtGhzIQh0IH5YlVx+Lx5IGXR64F&#10;vp+DlRsMoKogsVJrvlCYRn7MTKG05UCufPae8tDGfYWBjfvqBz+5q7D2sttDcdN+eHwXcqWzlz+9&#10;q8S0VnNutIWmLKu63AS8Eg0xMe26mTfVAYzIkPJZ5HjKOBdrWq7COYMzTqlkJxB9Y9EyJXIRUVkx&#10;iqpl6VfB2rQkU0YISiO4NLIWoBXmBpHKhn/rswiWm8ftKOtWX6BG2elzTqHVBLFkKVoW2BOx1Zjt&#10;9+uzJLE/JdhtpLsDmPwzauKL/K2+LitsE5mur9ccopmfHhwxWcJSTCt+lxUmemFKp4AQn0nvF+gz&#10;e5T5xudrdfYLqJXPevrCjQ61MeJTxBGlb6nMqzGsttXgD2XJUfiR6yU5jca42S4YkfXFCoMlmU5o&#10;k1PohYTO9FoMRQbSAf6aJusj2DMWxW+KuT1jgWqGe7w34p0d5UUup06wcXz/sQe4oBSIicGh17a0&#10;fd651/63hPM8IuK6dGVa0bj9m04VCPQZuu9U9ehXXn3s3t/7pebEbe8ZDYdQWbTmAjgOMTQ0+d0y&#10;l9XejgTCjYwkInL4mY/ONIiQG6m2Rpu1Jvo3Pb6l0Sq8FLk7kpqnwbDmiwMH88PnPZ0bOG/3+MO/&#10;sbswunlneXjTzmL5vEdDadPRQuV8VCw/8atZn13DLmbdzJVx1MhrokaogDYRrsg0l2YaMQI7Ybqi&#10;SzGAzbQGqwomcPDbzIKM6dpPClN7o6LR7GNVb/McbfmenXkLxtCdawUE00mRzoxibF1x6AiKUiAW&#10;WpsWEOjWbMH0iij2FhqGZEKuFwGa2g81M9PAsnNMBQ028Yi1vwUx+vax/l6pTxY8RuZg0deJlJKF&#10;iqwbBJj5++OetDNz+z5qit2xZCmGzid8Y9QkZbmq6uJc/tOOE9FvrV3Dfng1fZ+SzZPwV8pYCdkW&#10;2KcmTOmKLs9MsRNP2ayH3c3a2a+fvCjj8KQp59tyyRnsqOyHwZrlmbM7n1ruWvS7VQY0nEtSwRaB&#10;ieZ1opa7kYTPzuQdNyXoR81cYKSVImvZjnENNl87J87oJegCrenZJr4ISy2wkPBQCudyW9d9w134&#10;9fOX3KNG7stJfz1GfG4+rtUmmQLBIAnsXoM2LIpoqoMMlyYhzx1ykwrKMALAyAhplosblkPU52bC&#10;p8CofYaOTapN3XPu2F2//T8qMw9fW8pRK0fnLnbDgglVaUksUtKuG+BsRDOojGOmacjGTEZD365L&#10;6pTuKb0DT1lco0izLDSHmHozWqtvaR7fsaWZH76+niuHOfws5Aanm8W1xwpDFz4y8+QffXHw7Mu+&#10;0Rre9kiheCnitVd5NZugOTY/KyzjRKzzaPNzfZZqOYn23UlYIp+Pd7vvUPxXvkV+ERkuCSLty+Zr&#10;tJeIs6fEPllSVF+yvkiaM6XMmUarCHqOlbmXOrbSwJDfzG+orfHyoF7pgSSm0voxHmp2F0dQqITt&#10;1+bxLSLgm2zqolQjYwoSPGjWhXme0y8gDY4lSaxrF++jZu8me87I1D7M0SPpjYIbw9VsIz4YzVKn&#10;MD6RaHQRyLYuI+Ym/MiFkKxZCxPOJSBMtHaDizG/XtzAtEy9mzAhTBPOYSvqdtmomTGTX+1dsbmM&#10;pamxoxoH9gwIF+OU/YD9Z1e8HDrmsfKbegvondH64eZr32u6R+xrM/Nn1xYbsJCpKiCNzYekVMO1&#10;hLCJ0ghBvaBua5J7HDrJuxL+1rE2sZGClQAWOkShxwWByJgl3zDwjnsbLQ4R9BE/DZpWl91gm7ha&#10;QC9IX+w8ULAxi0x0d9mTrvn32Jd0r3x8HRRbbISX4z9O5vOvoTdq+4u51sxgrjG9IdQmttbmJ7bU&#10;56c31Odn180/+l8vbtTnRxu1+WG04hvEQYOmg2oSoFk6SwRsnn4zYFdhYA5ZKrVCqTI79fDv7Cut&#10;u+i+ytptd+aGr9vZFWHP0A/7DB0bP3f0/rdVZh+5tgJmnocmLqFRxDjW/GYgTe+e20kOcSRybcyK&#10;xI6HlJTBBMvEqiZShvwqMdwq8qVrYaQ5jXsLI83G0ZF6de+2mYntbzi+a/2u8vrL75/a/Qe3D665&#10;7M4wePEDxYFLpleEs80GDpRpBXmti+lDbCOZte77hI0niYiYFulMquNF7cskuTBN0/x1kYn5v2IW&#10;7nONPmtnDCl7WAQ4p30+IdInNXAxwmiChrMX0i8je8b02NNcDDYyUmNRkVFx3VxWHh3A8kOAAfLU&#10;2dYzh0as8kVKOMENbmItgOFQk2yiDjl5T/Q/W/tXY1gGMYMdO72ZJcIVi7a1OrFVgJc9YFYHvjZT&#10;lk74YjDT3PVYlkHrBe082/fNXp69d7EXx/L+U5gYThq76ykHpKtMsCFl/SbU6qLVQbxcwLCnXJCk&#10;0GVFX+g/J7MFHJK652RoUZjCnJVTb533NKzjsKwamiQ/N9cK0xzNBG7ulQDzemkIDBl577FjWqz5&#10;HsEUFxHXoLoG9ibBgc17YsocmXtGetJ7uVy6g0wuM2jG+AqzQqXQsfnbJzjtuuTK4Vo8zdDOjc/A&#10;z12cT8a7FKe9+F8/KhxDIqAdSB9CB+g51dDrjaMocTG+ttg4vhn/bm3MHT2vOj127vijf3xBbebQ&#10;BdXZI2cXmke25Brzawqt6mge5rFCngoTLDage8I+Wd5syvw8Go+MHpkgz86KVSg9x/etGQ8DFzwy&#10;ufP3Pze85drPF4Zetb03cM6cb854ht6s7i8eeeDfv3MkPw6GhwAoSYZOLbN08TnCCSdXhsC41AJU&#10;qMu/Z8NwbmJwtL7rytahB65sHBr9vvHiufub619y6/yBT/1tcc3lt+TKZx0slM7raYJqtRaQssY4&#10;AKuFVRfhWhSHvGh17QFW7cSpFyg6eYwRMv/UNYc0h3l1ADW/JX2Z1Opcm0s4njMnBkV5VQ4ydEvf&#10;MV3WyK1tqGgfmHEJdbzDWijpx2fFS/IoQCOmo6BBzh2apOdXN6HNmxaY0Yx9NPMdpyzcKBK1PHcw&#10;uBk1rljtWcUJnIlmtDenZm3AMWKX+cjsxvaB/nX2HOGRubV7vEL3/YxCSbedMR+2gOIm3XbeLxYW&#10;NX/eK5NyCu84JscRD6QbQSBwDTyRUEwoI5wVhCaGnx7EzvUoyBOMVT3l8Sjj2FmfnUw9lXoWM9h0&#10;9n4CtdfWQ54uIpb+1T0xta4NKGSYXAjHde08+V6SRbIvkclHt5REwugzdzO+Per4Q7cAhQXh3WJh&#10;rNveJHgluPciWpX51Y221Jtg1WzuHG41Jjfl5va/sDp95KLpJ//kkoWJXVciiPji5sLRDaXm9EZU&#10;DUD8YxPOxfkw2kLBJ7koCDJY0rDOahOBqYA1f/eTYJapuA4K8L4cOSv0B7JVilNhKHd4XWt296vm&#10;dj72qolDt353beJLv1Zae8PXl5716f/tGc/QQ+3A2fXp+19dNpHcCJYCnFKJ+ZmiwVLs0PzU9j6i&#10;K3mJiABpNv4rNKAjUmOjz7c5jtjshXOmj+/94PjETR8IxW0PDm544e21sc/9XRh5wbdK5SvHFs+1&#10;XqB/V0SUr1HFLminS3ihzKdHUzQJCytsLQUBKy7DwDLV0U40qlRUkWnUq9BxkTFwbTVw5TykdZNe&#10;0gbuzJljJH5Q0UVjlM065i/Njc4S0wDk3aQ1hPPBDzINQ3FtPlTgU58/BjeIdJhBNx9z/kZRLGWJ&#10;DIoWDie/MQsoRoIRXZRuF4FlTFeaqjPdNEYhij7tzKoTHu1pfVksikzcGIGYQaLV+Tt9sM6tiwpx&#10;ty0133L3zc6ajPXWDi3SYho4E/ybFLdxHBBO22WEW5tJA7m0dYmXvm8WiGaw5h52yEJtIJLAxNx2&#10;4AUK/WI0jAVLShH9zBtssevnyEzZ3RA+s1fU/pzRmsXXhIpE6Irqs/Atfmw2AaMb/mGMCUjg464W&#10;fyS+I21r6xxMWrUOfbuktJpDQsj2PKuVhVJ+8wn7nmuNw8VCbXxtmN7zovmxh14/fffvvqq+cPhc&#10;MPRLEWE6VGzOhZHcDJgz6wukNffNUEZxi4drATOExYuCF9YKTd2AmVgCo1WLMDDWFJfjp9poI4hk&#10;qzUgy2e5cBjlnWdfPfHIwL9rzd9+MDfwykdWBbLT7OYznqEvTOx7YXHh6DlEDgXSRIZqpCl7jJ/B&#10;1vfmiNG3FxUU08wdkaW5mQmXPn32lW6FuTAIxj7QPJxr1A9eUz/w2DUH9938neW1l25fOPiXf1Xe&#10;cN3ncuUXjsfJinXTz0ey6Yxah6vLZYzRfyRjkGCa75hXylIiEcoOYoFvyMezK/qPk4fwDLVgRq0L&#10;HGZ+7SXsJP77zCusDrmZ9a3qW8oYTXuMnIMChPknlc6khikmKFm6FudHIoP2q1hjcWQwlEEkqnWY&#10;aBegpcMwqjgIMRzzM0tAENNxBio6ZDgiBqU1RdeC/Z4ULmlbpPut2yh3OzyzeJdqdhlAOAE0baad&#10;0ffGNN+WNp6RsNcebLwdSQzG9j75eRMmZvuS+m7J4OjaMNOvQYwiH3+zwC8xL3oZANc2DhZlFYe5&#10;6fPZVWU5nttcYooisrIKFTDmAv3mYCxtoXlxjHTNWojPkTBnKV7GUkAFdJz3d2eOhWInOG/56t01&#10;IumbCBGnaqmBmQ8MRwgllXfxmBZp4b73bnEx7Zw40kWf7rm5FDi1K75hlmcfjwPdNRBsgdyru5rV&#10;g5XcwtGzG7N7XjKz4yNvmDt+7+vD5FMvGKjOrh1kvAolYNR/UIudJv/1wkoU1rQeFqs1S4lcZjl2&#10;RDTTOdGoyDoSCc2JkQU2R88ZSvEb91mYCnGHrZKZkojmS9D2h+aPh7n6bW8Yf+q8n2k1dvxyrnDJ&#10;MwokXh2UTq67z3iGXps5cOkgTWwi9i4hxkPWxm6WI5VLbaz7F7vdQtrnKJwyKB19IwiQai0gyn2T&#10;Ysos/MZgnEYot46E4XB4a+v441vn7739LePDV/yz8Qf/7U2VtZffUVp/3vba7FfPadCvLB8teXRH&#10;xalFczLCZFopX2uBOv6wC9PO1OK8E0LCg0v/IBdl8FL3qPi9SSaCspSmaF/rApesadVSAskgQT/o&#10;t6QVRaoOx7ciH5kp6FfNkAFtJOvKI+cn9oxltcuIJw0P/dlCeQ0CH/Hg/JE52BNJPNgG1Xx61BpV&#10;xIbEmMRW1cjEvhWN4PYMX6cxbIN13HcKIJg3lTnOToJab5xIBSuuM7qAnHnZyPYjBsL3ORJlfJAR&#10;pFl2b0+6gObE0er3R9monYlkU65SU256DiyOwWCUtfTKeEyBinDi/On+iO9wuJGh52EZYRnYFE6a&#10;iXCmUWN9ARei9Ep7b/uc2PCFpntYr8qsE4/vmeMeUS4uJ7rQ4nn2820j0o9PXKF1iXJItFKkcfqm&#10;hfNeMnPDXWUEYFzDBJu3XfGlUTLhyaXGj31yF4IJpMbM9ZSr1cbMaaCw6nOdV+deZr/XM4r58Vx/&#10;4YadGTHNXKYQ1uKh9Umjfiyfrx5fU508cNnC+F1vO3rfr74mN733smJ1fFs+TJWGW4jvgRCM/jqA&#10;g/VrqAP2ohA0nYtuMIPHcBxFtggxgw2+tyx4/m4wssI8EXomQKdXFNYcd/SdCVB8TwOCxEJhPpQa&#10;FST8FsNQ/VA4tv/G75kZ3fYgbvyjHks87T8+4xl6q3r0vKJEWTOzpZdj2jPh4z5Y9CV2w6Ykejnj&#10;CzWkd/MZfHhG8EzL5neK3EWRjAqCQhmpxelTYh0Mx8PA7O3XN6fuv76aG6mNDZ7z4Jr10xsHEHxi&#10;ErMtRhJ721o7ZpahzokSzOeWoig+hNXTJlN35qV3Rs3WiKa0F/ebRb6Uzq59LiljN0JAiwGDoNSc&#10;k9pUZG4JR7fnrfgHe2/zXUWYZakNUCxgqhQXQ1bMG2k2wHjF+VBcg/ua8PgdmQ0V/BvQSj7qDdLg&#10;wGBUatZFBituE9fG/eKYLjiJ8MS1C+r6oWVBhUiyHNB2NVm4GAyhBuFFzUbEuy3lykZyocAlF7M8&#10;kJjz/UsIj9wX0VZnxHQ/uPWmm2070bDd7h3tEepI5uQ3zql9HyhkGKO3vbD7I+O3z8kckQ6qQLgM&#10;GcK+8b+6SsPK8ZPySo6VOY+y2ODROvC7OIh9RVlXC8zkbGL4GRdMTpky2AhoCxxD8FydeEkunXzj&#10;vxgTMcYN7R+3KDUyYeS9DkTWzO7MDcts8h2Or8keeKlavtACOSMeEH8Z4J2gRc9fYpxKTHnrdmOu&#10;MNgzQ6Y5/ej6uaknXn3s4f/+jrkjd756sH7o0qHG8dE1fD8OsnlDWKQJWrkyGCIzboIG4ZyIebNX&#10;HbXm6A/3IkzRfYkhVJ7ZMdjwwuARLVxRTI4wiN+LFjreK0sCjkfia741jzGYUoxzCnllsL5v8/zT&#10;X/mBVvXbX8iVr9+9POROvzvOeIaOqq0DDLRKzvxzssftp7ItsCdqsCaqC20T4iOTLjQVZG+IRJCQ&#10;8MBEczCC3fJoD0qkFhnHTTQRF8Dsh3JjpWb1yMvCVAM1rHGWkaplZm5me7JJS++o/XjmZGqWJTXO&#10;PzEcLgklq1LFM2eCScJrpaHbMkVMVcXNjzg/66CPnQFQCoqjqa8ALQBjKWgq8XX6OPGdkZlyDdSs&#10;afLz8rfGEo0xqzsZc53xHbuBsaFLcw5jTyL6lqZ3aVF2ryrWSVDwreIr4x/ius7AtXjCmZ8ZM4kk&#10;SXuQbd3mkMxqnsZoXOjqIukYAbRa4sIa8QGpjRmxwL9btFNZgNu60p92phfnxH+NTEcc9d98v6Qx&#10;ZTmPCytWGMf3O/smxlrgHnVH4y0ZDxDX1sB+1JFZAKRNmayP32a5wbMN+tCB2+y13mBKqKoLEhap&#10;oKVBsnioSZl7hA3IaGoPPEdCVdeOHU8dq8TEzeXDLc8GjHduUBcmTwsT3mExGNxbA4r+cWEppqot&#10;ysPX9725uvZGfQGcevSSunODi8zQjdn7zpk4dO+7xu76v38gzO1+8VBrfM1wbgpYDwEJ629IemE9&#10;Dsdt1saPe+tMVto5wSe3B7sgUgSm1s7naP0gi3EhP1mGMXbijD7iM5p/FKCMzfPztuBRvov7hpsL&#10;oNlFphVCmGshboLG/QLM/mFs11XV2aOX4NbdjrBn1D9nPEOvgSLA7QaEMhPSc3EtKthBXKXZWKZj&#10;Im/MgbbPIo9XGcdojqNGI3zn4bBcZzIgxR/FlDrN39U7HMtBRrezsxWYVC43H+qslobn6LuK3MA0&#10;dSPqlhYSaZ8xFJpOGXnPl8Nz5R3KolkyZcIkVIwwtnFk+LPfZUM0qDIWmSdXHdrwWnlVSVSdXUS/&#10;+eLIbGPBnDUZgPKMEexGBt2CdmV5wrb2pIJfZAD4N8/iMDDh5uBzC9AyqCnkWQbXNXxqXg3mosum&#10;PxMqZw2GGRCv5ix8dLFjK2BeBwEp+eaIWElbIN6QE5gFQCmKjkjRVSJ/shdtYUok55NWlluMcWRI&#10;SuCiH5hCDAU5MSR7DtbOdunH26ay+E5szBFHjewlwpTCIazSEqiU9CXhA8QwsZsv1vDF2JUFEJkk&#10;H/H5SCuz99oe8zBxgtlxUuZK0luXgIPb1EWMddo5H8teoKWBuecMTFMhX73H4Br96XyWPvJGAZuD&#10;KnAllHaVwZbaLvcEi1Lzu8S0a9BgW1mu0/CNWjmC6SA40Myez0iTpumSNDrjJlqogxqf5GcWVa+Y&#10;FDKljIBm1hSLFrB1MdguNTGnuGEc2Mz5+CEOxt9tS/j/+p9gpfV46RUb2CweijAz10RMpeRwTZ11&#10;Wi/oya4wgwO1Ee2amfzKqxb2PfiGI9/+T+8szO945WjzMMwZ3BMyYTvDfE65e8LD1HqUWIAcXta1&#10;zq6Ie8aW6eaKeJ4+n9yst9i1uKBRdEUwxbH7s4Z+1q6HfvQcinWVgUOzhfG1jakdL8YXN2bfdab8&#10;fsYzdB0VEaPniJv3wKREI6P0TguBE1nTbinl8oCZv9i4lShvOtqKpiv5ue2xFSN28jrz0SYabTy8&#10;PQeiQGICAE3UOuj+/9m/ZBolIZUL3F7WjZH3eo38jQq0oYAgVh+pg70toRb2h0ycrPjGvumak73T&#10;+JmxEn2OD+hyH1lbCTN1N9lDe5MWQUEIzIaaZUMUxeHbc5Ic3ISYOKc2n/VSm+GaVhSdMjvvjCBd&#10;roZ3FOaKsnDMav72BLlIfKBjAmIwiy+ZQgVDM5uv7DI8kNDqcO58TjjOd8pM637mCLI41yye01rC&#10;qbhPnmV8S/CbtyjhJJYZc07R+dA5VSrYEZe5LZJrpVFmgtN8khF/iKfEB5Xqp8AgHpuO3M3MLW3e&#10;3QW0DsWysW3uEK0rnm1DJcGic6MjHPxu20EHCt/hPQNSCxDHSWmF4QI15rn1Cwc/+Y6p/Q+/YfyO&#10;//ze0dqxy4fCBG5Wb2EXGnrgRXbjhADdkUDfZKwJURBZGb48e3c1anOj9eaRYjF/9jJmyGfvnSfL&#10;SH2G7saef4wNEfNOlR6dZp6/BigNP2aFt1ggRcdfBDceqKUzUCLztHSj1a0uQw9MSUhkipQJakQS&#10;167H2xiA5RhHYSlDmanpMVCPvmT5cP02/tvLZJghfrYaKx5DYp6Y9p34GZP2yel3QdNM67KGcHpc&#10;lPlcLdw6womMAOZ2FJ1B22wUHVpQJHaxAc5Bf2IdxTAQiGWJeqTyqdtgMZTj2BGAzuC0H70lsgRi&#10;PWhn3M5oFZZsIUYTr3TsFJyRCZhwk3CO3tMQY4j7kfhpxZz9eb3Q3hrfnfzlFqjemMf9YUwCBTqb&#10;vIQXaM2NmgmznKMJWimjyYmzsnwMAhmRnhZKNLN70CRSPBMBppvkQY0amiN7q8Nz43jhIeuOO3G+&#10;UZAmE0+bpLgFKE4nzi8LQ+5FhAg1ZZUsNstYu5Rp69cxkYASd3OxhSTuobR5AdgsUomFT/OgVcDj&#10;QvSloRjnjuZMofr0Z35p/mihNlibPWdt7liApVpZMzWY1XNKNXNBgY+24UTExgQyPXHXYM95RGRc&#10;JeHpjSyr+gZCvtnwz8Crz9C7EMHnEw94CJLSptF0p8NK85pHjmbPlA5bdzNU27x1oOPBX25FKcG0&#10;O9sZkKslTpBSZpCVRVIwkuiYfmT+PWNqxvjJ0Pi3Uw1+zzaapKkKvlmCu3QsQVHvCuoi1cJ4SWR9&#10;fJN9pBFFkeErhyWEndnyaA4SU9kkIokg8l5PqZM/cC6UhmHWR434uTFm/AyonGkDDD0P3y5NfNZV&#10;LPpCe8BYJsPVExfNx9TBrrw/YkDCW1b1FhdeOsDdOVODpDEORvxHDd0IdqIn9kQucx91tTHYMzK9&#10;mwbvf0qbJU6w4p5VmGvnlrGLHl0HxSHgE/PNGRPCqnOyIHBEDmJm7OzFWBONT2Yur5Np50ylovCc&#10;ZQJmxDChkWV9m+wFQNktViBMtjSrrzvAooauOvA01XMibiWS5MI1EdppNLvBtGOzOyyH6kVg0zKk&#10;EM7znTHOw+EYLV6+d+wtkZ94/Ozh1oifB+BzCYINBmIHuhIDQJP399xO+0JzsvXoJ8s4NRfT9qNl&#10;RtYZ0bhobVxm/Gfha9SpYKeAlROTZ+GdJ8sQfYYudYVMaClN6zncLid6PFAshKII50gsREjtQJif&#10;lsSB/xipdYNx+6FKmH00Ydtzrv/4QeR6IrUzIpHkvcrHSEHAhAEL4vK3dZiYTaegMGw+w6iu2+t4&#10;iM2sbkSA84m+excFyIdBYYvSUMgeV8L4UiotIkhmTl86o6KVwkaCaRq0EU0GJDljAUGniZK+Snb8&#10;MoLqxAlwtip9TINikCQ0ccy3tLaMmu8oCDw+A98zTO81ZKmDyTM9KpqhtV8i9PGdDm8xJNcvnTua&#10;gLOCY0dhh7Nxhpas2kGUfVMEvcDnVdZ6YqyYmG60WxL1vovkEAUdPNOwRZp2zv+XfbjHWzqsQmpj&#10;q3sJc/5E65IxTJmywcRZBrkW67t7fIPiHSRMEI/tcNSwNyzbm4eG3lLWAfPN+AK6U+jbjuvz1DOf&#10;J4PH1GoX+2nxG7b3wl7lrKXrUcQGSzggOkyxDA6qngYkYZqzOcydQXAND4RLUxTpeee5MsuQEmtY&#10;WEfNd2wmSwfyxFgF+u1p5eJLGWOhI2ATUMyFrcMsH4gbwL2MERGZKy0E9FFVMZ48ilVVwPuin7pd&#10;M+/cW9t3Qxf7XT59h5nBxawRWpvze2Zq6JulANcDjVb+sQlI7KMgXBK1PCP5+Uooy8rBeireCcne&#10;iga3aQIrW0kMbLMI1RNDICsza0yI4+WL0CRppqPGGqurdSrkJHJK2fH36tVues5M3QKfnLHzbMv0&#10;Z1QnPWApFcuaK40NRUnc2IcpEO16uQkVKR2y+ubUdI1Yi+7Ilx6f42LiuGx+4uU6i4jUB4HpeYmB&#10;OFEhQxExNuGGwbiKjZPw432ynbjYPcYIZNznczC9y25QBqzFl+PczPcpwsX14rlGEYV8NqLOOyrm&#10;NKYxArSZOph6EW05pbX5ti9LsLTN2gRBzALMul/O++3LuD0Z9Iq/xhEiCjlEnOD6493wUqZeN41m&#10;ptC+swbbaGq3VD/XthPNsRdHF9B776V/LeE0pnuTOQAXagheZGqUAjG1/ui3N4xkY5cGCseMbkDq&#10;UolxXqadGmZQKM/irRDduCyH4rlCASHV5xdnilOM3DAzZZAFlS+QXMsxpJ5nnlu8du2rNGfMiTJL&#10;pk57DNbUGzRZ3KmWry7Bay58z1IwtYeNmftZ5jsjbiUaf8QxgwoFhUJjFjnbEERZfQ+CExoNWr94&#10;xIcUPPhtyQ1LQOUWB6GyzTXSQZsdK/fRjE90EfVZ0bDP5k0ImLUKN2fgtQJV4fSGCvsEn+gKs0w8&#10;IvfqGbtzWNcWyUjyrHCCQ1sHE6F2LC1NwTtGoGiSZMtOaT6utVv+9+KlWPtHEg1nvEuL4UbE/RAa&#10;LSTRoVDg9MZ0lXaQRYJpt5KSJYxf2oceyT5nRFeEiWOT0PLrpbBR4xrxNt4SxzOCrYhpFoRzxt+m&#10;EHgpyghDml5bSHGRhob5MShPEfgyF3KtJuDJeFhg/m0tDIKBTMzXQ7E2FOpQccqoF24Ryg4KvNB8&#10;+Qnlc2Kd4cmKRhcFNCK81JXhRdI5suPqd4eZCwnpeEbE49XVlRxt6508d9Gc4nrsC8M//3cxFrSt&#10;pm1okwST78UAtD7DX9PaGW9IXODAqdXETPbGVDkKo+IHRmApqSBgkbJ4tBrEVDJfg/CE1goXSvjO&#10;qDG32GxFn8c878WMlAVkeA7VeMklHeFDgnftmyeo+xlpgGmy4pw6ybngYMJmyt70MddG/JNG6xu+&#10;BE5ICPU9cADarrQDW38n1EDxKtYpglUT8yz8QqFXWRdVpZmt9rJAP6uLYAGFXIu5q6zta3rWl0Pz&#10;1b57JfdjLsxi68TulTx6yt9zxjN0lJeaeia7GE2PqbRKHtF+SET4e15ZvHOKIIsBA4bEZpyZmjnL&#10;2LoVd6gzCpsCAAkDbW5KrYl6VjSt8nmSAeK438vc6yQdpAfeS5O0/2JgnQ6raHP2mfTw2qfxOyNS&#10;dsBpbeCBN01f9ySCBVUgaMLMBoJ1IjXXRSYiam7z8LHtd/9ehJkw92Kb4hQJl8WdJMORKdgmMF9W&#10;HbtBlFQoxhmMCQxRZHDXPBk7zaKIiSsPA+ZTNcCd2iTNe2T2fJ795mNwn80sgV0GIpy+Gn+I+S9F&#10;b8xoKMaTwDvihs2SX8hfTCLqfDfbgS5Btw5NOYlTFCAcookcwl98XhLi7AvVOZALJtoA4ugZwcEh&#10;p2HdAhPFrzg/mZr5LR+LFn/xbhqiAVM1R8vgnKboaYBkQtTOYRkZXstOamioI1/14rlYvQbOm+sz&#10;htaogaVZjqcJYkJVE5SiEGjuEWPyuaKJEKmJObobsu9zd5Xjvdw1tNzDwsC0RvHoRWff9k6hH9Ed&#10;I7yOQOlNK2I+uAnX7UKSHndc0bYRNpH5E9yo3VBXep6dHrmb0IwoBw2dlfb8ZHQIFnanLuIan6Qc&#10;oMY18Uw6LirWwN5rJ0CIEycVR+n6b1SC2q2Gvc+HzYr/b2fOhDpbk85VqVhl9M6SLz1NvzzjGXqu&#10;NDyhet1C8BPbZdMiMvmmCoSxH4u2Xilu2QSiP5v8r8AKTJSIY06ttEc7YIzYpZYhvzAlZkZjwzcs&#10;TUAEjdHyuJ9lLTW05dCyPGNCURMGzPdGADg7MopkzImTYaczrikrr/ih1cHSveyxJDVLQWjSKcRA&#10;09Qk6Q9thJgFKOwwmsk8wisVs9OZ2Ysi27QpW/qbmDrLhTp8uDSRygzzNCJtx139eMhMRLzd50jy&#10;EFua4kNZGCSDQDMcLYaJGVSnyg+EahVldwdYeIZMgXWsjflGZhKLZSQYZaBM45iWEPJMpODMo1k8&#10;EsYO/BS8IzwSUcl8wvFqM1VEZdOJsDN0kXjNL0ZlRO7ABRn8ZE3pEELs3fH/I5HlRyZkxU1OBA4T&#10;T53O2/ro55Vwyf8toBuXvyPFAAtPoHDTRO2AEvaA2rksJ0levK/XpZso00m05dlgxyNWVaSApAVl&#10;a05EXzpXQnOYVQNMGJPjVxQKM4gbEd4Yp/aMgZeEF9+VgaHvh8HEKs4pBk+nwgRckYmEsXfss/+Z&#10;MnQXZ3Ve4hmNyGA0R6PGQ0nWx9x8nEdVecMZ9cgBxYrY+yPtsf1JY0tYE8DwQIWV/OxqaHdDKEo/&#10;YeZRWOqkeb0ZdAyeFMZE/3uGLnVCI4Ws4WQ841YXAussD0zn81tO2PLaHfqnxqert7ecGuta8Szz&#10;5aFx6XDOMFf8YNuNKbLqMMVCEh3E9ETGloZrlmErfsECJmA4qsyUaHokJBQoUJ8JhWSUkoOAHEYK&#10;FxgoQt+ZczfXO5acStZtkK6M40e5tzfaJEKBiIITex74hLhEZm5E0DiJE0QwY5YToZZGjTDVCt0E&#10;u2jWYpH6ySEAj/WlrchOrOTFsbvM1VQYMWpV2ZLl3AjDIuLhVnX6A1krvDzMcKkFaOkUADnX+Cyf&#10;9vQ3DWIMLv4YuYxvWcGxE0yMNbd35krHTMc/Ecxa2TOLtaelnotzs7US9svGFnCVskRYxTPV5ndt&#10;S8xf1iqrAhfKzTA0Es3F9nnnMYxwFqEH7jdYIIgKqKcuJvEbwrvsPtB6oD5G1nxlRVdkKLT2sOIg&#10;cSmOaxYNyz3P4C8FSFn8zRpg7inD4XZhoQsu+jhyJWTwtQ0K/kcCd/wtetQmjJngltb/MyHYzOY2&#10;59jtjm4srsvq6nNt/qzoksUBqC+85IqMIOnTN2Ybf7gn6U/2fFi1u8XPd9+GzBmIVgAKkVIGYE0q&#10;DE2uaPtOw5vOeA29WFp7qMbCIZ3EYRWbLQmTx4BdhlStwnLJSQw7ze+rGFaHXL4qBdCIo0vjsEIq&#10;0U9nyK3/ZFIEQ9eBx+1SkHHY0GzEzLNeGWxZi0E8WHyX0xkRCmrSlPZ5mPmBxaUb03EJX/P1E0y4&#10;SBUhQyexiybSSOgzDIAaACt34T42YInELfv6rKbNHsp2RaYOYgyzYgFMneVhU+bKsdq1hWR6jP5l&#10;cxDejaA8Visz4pohLCwviyHqMPfmCnNhaP1QmIX5tjmLevrsysXucRIOcJ81e06fl8aYTjNaE9IP&#10;u2ODxTEYIZawIV9u9jKBxJjm6jDqRO6OQupSgXwSkIzeC89sr1xwcmGy17uJu6qTnzDduKdk9DCv&#10;o592E9HZQxtwJ0zujDpveOU40yYNyIndxtOQ2TyPOe3snmcmY+KiWwkkxKcMnW4V7p163q/IVBdx&#10;15i4rGiwBMS+C7bHvjlSv40uMPOD01W1w6xJWpp2h4DSATBZOlTu2Nas0SnUExOEaiaURsYquoQv&#10;SYtSXmkuKLMIpO6lVPgCTHgOmXXgOJb0HdCLzIKRYyQq3yT53E9pB9wWr2bxJ2lAnY2xcjIcx7Kz&#10;reh6WQKLc4XC8PiJ4Pnp8MwZz9DzA2sPNvMDY8ClDSe6oYqiFvGy6O5IuFWNSvmw0DaVXpOlvlmG&#10;1Psgmzk/IjvN3Ya4DQbM8WhG4imETiV3nq0mIoapBDSrLPdawfcs55wyy57rVUlOM9OZJmuE0EzZ&#10;lhYUVyPLBomKvqTprbM4k6WTkWFafW6OIXGj4/XUyBF9DALMlJpsnrioUgyUEtHIMmgjTmp4QmGA&#10;zE9uCBI5VbQ0rUkRt3zO09WkhZi5k10fZW5OToOTRS2JWrLPm/sMxjK8YQABcnOhWltAL3WrN063&#10;YoFpSuggJi2mC6M1Fwzh6OlLPTfAcIhai1LxhFAduJM4w4kDVunMiKOvpQdlJNM0fCJMYqClNkV7&#10;m2qwfkuM7E4kkx6T1hnICGgmUnbMO2KNa6yuRQdq0kgFNJO42SUs9crmw4yrwghKvMI6wqZEFlli&#10;uGnmfPPNW4QJxqagBgtKo2obmkKOLT8dTymcSuCigMA0RXZuo6DKIDjiIp+0e3mbYZzjnQ4XxQOa&#10;ri09TcVw1HiHL+Tvcf3cH1jU8DnLxwo/vaWoYin0msgQTeNPL98nzoFkhCZ9nTdCKCMAEJ+I/xFV&#10;NIRbjzgePRQxe4P0QzDjyliG2CAkGZhWEgom+Jt5/RrFGT8tguo9D/y2tWVgkZmx/dqJ/LYmw3+D&#10;K3+XwOr7xyFVZMrHXkpZt7VzPB5y/2EsAErc5grl+UKxr6Ev2pIz5YNiZWQcVBhFz+PhOfGVR42c&#10;AVKKLs8MxYNiprbUX7WSN+ko+EDRb1ygdEyaIloQGZybssjU/X6mj1CTYR3zsogAOyJFgtGF42Qm&#10;FA+fSJrZ40wLp4DAgy2mG3WiZVaixy0QSP44avYietG86osU46VWBeKqZjL8m0wqMgujRBJbMtM3&#10;vSQlFFai09P4RJA6rwxjEREzOkp4kYIlxW9sOrjI/P2FDJArN8Lg2mJYmAJDR5GZWMogziGSyyxh&#10;M1+nMTgTQHrDP65Hs0ypb3Z3DDbZlfUYb/F7FkNjqd2z96/kbGTH7XxHFue67AbgQgasYjKi1SnD&#10;ILOtwdw+uq6MNCukqfnGmy+4x7x4NlQVsP2KEdmWNSKUFgiNgRlDkXggK9PScBLzoRClFFOCyK0S&#10;2ta4t/zXTMmK1ZBQH4VRziGLnCkWJ7OOw+j8WBGmyBA7tflu05VlD7BVLItvY/K8lmdBfDWYMuT7&#10;N0d4etY5d06TNCXCR7dEpWWZc9/xdaLoUJDB+0xgNeFBAY52uB1+y+BpFqWIMZKjKTBV5vL5gWcU&#10;6Ly6VZ1cd5/xGnozP4iIprRxwTPdHiMERE07jTqI0pzc/NypmC73wsyhlmAq/zwRF95mHixK1Cov&#10;SYu8pUXx7fZO19xkSWbkLTXt+MIVMPRFc3OzpSnlRgBEDntfuk9018308ufhT0U6Za0UZPgMqCNB&#10;pXzlps9oWnZG2PtN5r82SZ8ajflkRcSdCWjpyWTFLvFj5UKt33m0QhghtotEhrDj73SjYL1IlyqN&#10;lsLcXBWNRNhAhYTduYMTxG5ihI3XwYh7LMiCKW2/Y0p2cmsCE1tDN+Ggl8CQRK4vh3eZ7yONzY65&#10;iOFpjxevLTWHx++y1hV7iUzibLBBzE14tDNDWl2GsEsD5vZgc5VoAhbIs/M09RjBjrRMdWGQDv1Y&#10;T198nRYTSAclVE5Tzy5D7ASmPRm7M0h62MQMFSzmgp8YHnElWiiM4fA9hlcRt9xFE9ccz0rHmgwu&#10;PBdRcIjCjNGXpS6Tx8yKYwybL6PCwa52tN7xb7Zo5vxMKzcZkkRDUaNGa+QnN0tALCxj7128n3E+&#10;2vEMcbDjrsEN7toPi1S3s+mwWYaXZ+mNbsX/mSUU8y+U5vP5vsl9SaQ4nb+EWbZZKFcWwtwzWKVR&#10;hmWJACV/pY0sg7DZA6HfOXxEegrQUW/0GCwOR7ZqbmU7MPEhmSRJ+fijg82prtRXZW/V4fbKXaZl&#10;4zAyRmDF4qAdVKXhSfgg47RSnXYZ8yJtsKnTjMkIfS3WGYVTO5mWDQZZYmapUryXPnhn6KRJJM4J&#10;TCJko687eh25KApGLCYS4x5sTio8Y2qK5ikLOOFRRnen4YHQmDMGY4Qrw9TjxsVXJt9nqPcKUI6w&#10;ViFd7VkWceLvztRXMJYgzXFWeG9yWxftf5HA4GiXZVfp89xHm6fBKEuSgZrwn5MxqgkwcEMG9GiG&#10;xu9DI2hpiyYiOcZH4FG5gjRStNykC+K8qO0X4G6JVczSb+0gGfMwWCiVk0iN//FssgyszluXNWfB&#10;pmeJM5yCm8Oji8FcNOZe4YtYeb6UWU87+A1vpeUnJ9vuyAYkRsac4JjDMT3LfrYdtsJ7RaebsG+v&#10;t7NDTZ+th+lKKzJw1s+lqeO4z0vM8vM8TewUWD14z+ILosCzOkxKXELCQZorDaftJ1of/My2o0gb&#10;yBJaGD+luwEWE4qEhWIZPaUrSWe51aL6qX7/iknyqb7QXvPPt0bmq5X1+0fnSldYK0AewhjmmmJV&#10;9nB1ms3t7Kfar4iBNFAyBDAYFnOQBgKkZRlSBlKpDBXf1l3CNQYRCRt/TxE+pnXRl66UEZqn4Z+O&#10;TS0USSpGhsYV+JeVt9hGtTiAspl8Y57VoXpL1nqvm9aMoZAWSA2RyZ6+QvqMqT3mZf7nWGauW2yA&#10;8MIyBAb962xsUkW6F9uIioRZcZDQhI8/Ma3Dl876ffRlwqdZR34Z72fUsni8zP2dbMH+Np3cTLds&#10;n0nCkaTBiSkbExCMnLXJxkBrBv24qsCHe5AWpbK7eoaaimGQJTDwPhSbWZMPk3P1MNhaBxiP4b0M&#10;1rLWXGyzaT3n6Vc1zT++sZuRJku/iCeEDluI8n1FEryoPcriYPiQXAQt180t0pxtPd2uppKF2YyD&#10;UGHLV+UV2K3OyCxlC/suwgvtjfgjHOgYMzNpEZJoVcFcld4knHXmq3s5jv1nBhr+H2BZYxADGTBr&#10;4zMdDWtBZkYTe9AoI1VtkJiCQkAsqIT5Ntzdw5Fl9haFN/95Q+1Q6Wv2+IAspkji5Vh2bpS3KM3Z&#10;8UlCky1K6ZeCI3HIPjd5yqROWr8YdGfWG1uXTgctCG61ir5eunKUgaHz2L4rnQWGTNyyoFe58BjD&#10;gCACq5sT98nuQs1ycxOQYZMpwzWh+SO/nK4Kpvlpd+sVpKwhDx1SE4UnnVvAsYhzLOsUAxIVm2N7&#10;Izschi2yLgSQKqFRAo3e7IugMOvnLosbbkGiIMPGL/LNC11lVNdemQ0ffNfL3iZDc/ROILWDDGtS&#10;s1zg+6BwV6ESCgAGrRjYsqNVGJrueOSM+fOMZ+g4gs3CwPoDJCUJ1e4i+Ue/2op84PIHGeKrfjQJ&#10;h4iFBSRRQpZUT8buxClinPxVCaFcQkzlbMlgPde8AEap94GgqfKZAvQ8AAaEszYPPzqCipSrvYz2&#10;YWzRDrhdmTweF1L0saeu2D2kKn66lzg+FvSe1aw479Q0abyF2gU1NxMirMe2EzMnvkudUB12Ejjk&#10;lzdZUKSDiHZ/lis2nyJNjMrr72lK4VrxPbQX5qY3F8BsEOGcZ/SWTCAgtB6FHzU9/huLenTT/rJT&#10;TPefYxlos2vofH6RGJUQxCxO+y4le+/iTKLBZaw2mfdJ4401AlZBFpNAUW2nm160SFuQNEtfW3WB&#10;go9FohN8DOTOQegklpSGwMyKxOnspCQdOda5MKn66dxvjKEqbVHAjs8RNyOUXdDgmOQrsR58BHwU&#10;Qvz8RNyTpqu4DzJBbbPzt2gtikJWfI+dCRV94ppXhIcpkKMFQJUhVQeA728fxKwMbiXK7I/iAjh/&#10;1qBAqeI66iYo9YwsngIiXVI4ZAyWoytAvdg5ksODmrmEAi2698Zbr3QKyAwuJL5GWPB3CupMHTQr&#10;gQk8NlgTADS4n8hl2TqJVs9Su7KD0DWz/lAulJlcf0ZeZzxDpwpYqGze04CGUGjLB12MbIvNnr1w&#10;xg8ydUWmMhGhdasTaP1mJjsR+gxip8FXqRzc6y20KMgcJi0CR5VMHRJ1A4dXkelkhTIjQsesohGD&#10;d7DqkCHaho++WzOHpQQrvcn1TC4l5nAnZWeduPaYcDRcsLFJXRSRZncSqgxDd+ohzZp+bS4JDFbi&#10;USQGXcbP6o7qr013GszndaX5LCaCiZIhom16vQQiZg+wRr6q1nHXulky7LMmrAel4XJYqKPYDPUy&#10;5vvDv678XhI4gi8S4EgXhRqcU7u2myXUwg3yGsJYDNexR6ZJxkV0zCnKXVyB0WXfOK67/T2KsJZw&#10;qcm54BltFYanCTsibgpnY0GRzIs69kBLyvxn6zFNMxH29IxpgIZaEJywxwC5a/Rx3rRwEL51lHnF&#10;3QXYlZjupcddACRc3GqkwC/sc2OB4rlVtZOFIxECFs/bSrp6VoTGjve0w8zWYXorb7GqiRYNHiPq&#10;pfW7FcaEWodggof8iFUFfX96nI/FH8e1xjOirXDrGwHInHwKJ9IOXOiN67DaEw0IOLVZxAiAqQsT&#10;3D1kTX/MEkM81hngmYHFjSVvVedCEkTEp+6T5lKtK55kF5+f4y3cfKoQSVwGMjNAV+8h3FVd58QY&#10;urnX7HzJSun4XIebZWBg0150RuxMtVkxxE/1G9tP+6m+mhOYf6FwVqM0sHEfvFxObDiIadKdF7X0&#10;WDRmRa9SqgeHI7ZH4mxEi4xM/mRGrjoRTvxhNH3FdIwlXmTHwQimkk3wDLXL0gBSqRhnhHGsyhMO&#10;KA50Sx1M7OAtF0wjwmsU1GYgQmZmzFh4goeVxWaMgGUkcyfX3UR781laIJL5+DxYx9fpI5kp1QN3&#10;WOmuvWhLN6A4jLU4MkEjoGYJjJJJ5+9cV8ocLQragoU8wdbXawwvmVsEC4Ue5EUXSnLWK1bBgnzM&#10;FJk+4w+IMUdtpX0NkXEnDNxCp7mJWI6399TjnXgZ9ynCn+Ny0fHtzlB9CsZMU6YaGaxxKxM07TOi&#10;rRck6ibTdNmCBKfawJ15v8DvxJ/bBZgp/ZKFhKRRCzvwOawexI8iuqoN0MxuaYNaemISt5cYSA32&#10;jPPgf1a1r5NZ2N/pHA0PJUz7nLJ4Yt0N9UDCeCywjJUbnVHJcmX77aPrXJPh2JEw03WsFLlo6zpg&#10;mJ43QV8/ClDvFEiT5+yttEbFrnw2ZyMo6oKoKnlWKtoCY+0nnllSDhjigceMJ6MrkKzScvJ9UV12&#10;OvtRGhQr3KfAqXgUuhcJApr1PUXQdlF7cOLauSiN/iN94/bb2gmvwanCwMb9uTO0SpxwYZndOiO+&#10;zpc37q/nypBjjVjG45ldfAzeSDWmLLnuJB7ZJymRxkhrH5+02lQQSbD0q8tIKH+ZM8jF8sSivVCl&#10;MmksKQWNjL1YhnUAzN0Sas0c3FjwSPeM1reIkfhbOE4qQNsY+nGmYkII506i6nPWs51w6QInHEQF&#10;rmkw05DtsvHlQ5X3D/OnyRCCiJlRl4Cz+JH/J+2YQhGJR2buyfMZjiOtl/eYG4RrEhGV1uiET+sT&#10;YhhXcWZt7A+BdKhgFtcRI4CT7fPnNPPlKHq308Z3Z3CiFwR6Dx1VdmekWoQjoNaSLCzZeVuordd4&#10;Q3Z/u03SYaMlOrw7ARAf0ysNhmLEdKt49zAnz3odrU+lIexNyeJaTE4jDkRtmmOAdTP4jUYH+LP5&#10;e1p8yAQn+zEcTWFkPnxZz92JbVBI15mBWoqbZLAUQqkQy7pkeBStasm7hH0mzLPJS0SYSF96QNBh&#10;F/HVItFFH/yMJ3ufrMWB3IYUdga4WM6PwkfM0jAY2pyNTrBYEmqrVYrIwYdlg02hjPPbnFey71F4&#10;lCBDwYpWLjwvZh4tC37WKeCoQBZdhSuUEnucCTOERMHF8Q99OYqDZ+3vBd8z4fO+yZ1nunLWnnoo&#10;TwFDhnrxDJNs3TwbA1Eix5OkmFAwI5iZS4VVyNRlcuIXKZPTAcMhYOsUMjlLHXHT1AlhYKpZs0a5&#10;womQmsJAoRpMkgqSQfBMdraLX2PfmnISiVycc2oClqmR9JiFK2BGX2QK5iAZ7SKJOMfbLe+XxJCV&#10;rDzSWOs2+MQcWrFpWjJMGfJ5ZYWAdPbRn8ghRLDdf9lC0Q8fNWU4XWBrlkMSUVuTanonXCDCJKWe&#10;RnpZkASaJuqQN0B8I/1Wsxb3o8cd578U2szEv/ylgCXcSyaicQlON29mn27/KN2n9J4TJ54GUwf9&#10;0kiTwFimfNeefMcEqfh7NP1SeFKchDMFk70sBIsBXQNrwKBVDInU2zbfFHQvqkT8o0CJMRRgl1gm&#10;3MLVGRjo7hW5uZjNQOqn9zGAUbuTzLFtd4QXjuuM31NZZRPADSRZwNj5sCIsNuH0PxNIlr9sLVYO&#10;1c5fZPPCT6c70aKXFmRJR45pdMJjFcDhMByFgZC2F2SIRTJxrsOjzGnZsiBJVxQW0baO2et8270S&#10;hNkqGZ8lteC5eh4oygoKcuX8XchZHhA97tBq8GO4o+FIUBAMV6xsOHDCw54GD/Y1dOJCae2RXIGp&#10;DgSHxFghaPvlTEZatEuvbhZbTvHigSZzUHpMcqCN8CrWW6Yx+rlZttTIZ7uZqjumRQ091dR1TPUO&#10;aQiIrC3SlCb8h2kNBVsUZc/3ZbT0ztHjeqJVIjHPcdnJQbJXSfORdThaCzpHS4UXy4s3pkTthX40&#10;HnYJMnIxpAfdFEczN5vp3QvF9Dh07YFiqaZOLWzJ8rsOhzTCnuqDF/HwAnF8ZQKL7PslZZAgcg1W&#10;xcvgQ39mCuPUjG6BSstIUx0rNAYRBcZOi4qtu1PYyDJ117YEX/OVCkucUXcbL/uZgqJWwMjjmIKV&#10;8LxD6EoIvy0vlkhl1LVlMMTzZsy4WAEbqlDNQ5kIMmCMRweAuTLE8jUO40VYcrVIm7E0/Sj1pSww&#10;K0CLmQv3uG+mSadnMvtMdhuMqZJh8SexiolURIZmJnITRqNwzhtUBGKFIIyA5pnK5J3L9ZFmI1iJ&#10;ZxfuHDc7j4XmRUWZDF3NYngH3RcmwFBCpBUvD2E08S7Q4ZGY5XxdHeb+Re8xM4fDxgQrEyZsDbHA&#10;kwnwmnXmp3O03n+3n2+/L2robnIvlEcmm6UNh1c+6ul3Z19DJzpW1o1XB87e25jev63YqqKeOLkA&#10;JFX6gejvAQ4qhtJTM6TBxePrTMhk6Ej7Oimg9RrTsER+SbHGvyzAIzWTkekWqOkxHUwHIEr0i3W6&#10;NAo9Imb63jgfpvgUB/EXCF+NTRZQBlZRt2piwmvxuClphW9NOaosuMF5sL+zzqqeM/LH1Crcx8Yq&#10;6PTW1LiRMJIIxd+dEEeGooAhwBdR6NY1zoSDOJ9U2zcGSF8g4ce2liLoMcVNS3ZjvIgJ//QVuOqq&#10;+t8QlqJJNSrOFjQlWcfW49HY0oyhhTFiOlRc26S2z9GjUJJodp4NzbKh8yCUaqvKVVMaYNS7m1/9&#10;WcORrPDjc/W5JPvtfF82FiVUe/pdsl2unai+vvt2wfxoYTUNy+ZqwX4xOI2gIbHlWIjM54/vpcyy&#10;pseJCcXRlW7k1inDU9MQM6zHtxu4pecsZc2KvpCpcNNs1QS03oApNCis0Q3ElDXyVjyJRCrvvrYQ&#10;yqN8rQXwxcvEJT8P/Jh7FEuWiudabEBqBbOUSOsQZpoh91jd9fiRxymYNmlX1HpVnlfz5V6x8Qpx&#10;FaNxPfYWWYEMECZuRU08x05wMuWbL1rfEWa0XHQyyEXaqoiNXG9mdaBTm/vLd1IFdv88Z0G4OVOz&#10;80Ltm19Y8ZdcHfi3wDnzWZszhQ1alFjCtSXpSLHhvgLfJ50fN2fzGR3hLE0TsA232PzG/eUxxib2&#10;n+D4FB4UANfmdoxMfTHtSTYi2QsTDG1f7H66CpiSqhK/2kea8EF/1m7akyucNZEd40z7va+hE1dL&#10;a2dyI+c90UDTa5MEWRfYpGJVUeIPD4l+zKQtJPOuakujpaOUHFjAa0ZQiyYAIYmMCcZxFJIe69rE&#10;NBNIFiKyFmiVNWM5wXYyYqO0Hzibkx9kHKzKYDkUkQpUI9MRobfve18cz7VmECgjJh2uhGQUj/oF&#10;4TPyaaFJsaJXVuOzd5qmTliWoCWkzNvNfJEhJf86E6JM5fW+M6szwuqrEZyk2UcY4RkpzKm24Gw/&#10;A7UIB05KE/O0OTIh02Ci1SPCVO9z7ViEGjCit4T16pMmJt7wI5J67TmZVB5UNk4vCbpK90J9qhvw&#10;/iA3P4/f0ZlEzM8oOEVDI/DK8QUTJzCtLjnL0FpgEnORC3mMkUN9a/wbcgP4jk2IIvthECjeo3Sx&#10;yMy5KGqUMe2OzIQ/FOR4nzUxUu1zvpf3yqxNhmAV94jT8hoJvxmIwDm6hio0pebJ7xiohfr+XpiH&#10;IpBENT4HAWwAXdUoIMjEzPU5wzaUo7kbwoDc61Ez5uepJSN19aR55HqSAZnMBkncIY4reoGPoayR&#10;eDzwfgkOzmAFKxMQjKk5RnM/DCn8fDucuS0RN11wzHzixy/uPc8rhBpZiAznLROES1Mims6OPW90&#10;yKrVRsHBaIBlWWAsdw/wWcLS6tWDmuHMWeyAwbyTdtik/PzzX93iFAP7DQeixRCATpGeWDc7j3kh&#10;dGIJZcGCrg2+z5e6yn86mblm5nRTayR+ABA14Hlp7SUP5PIjz6RE2Cpnd/Ld3tfQeURK59WOP/Fb&#10;j1UPDYZhICOTZsys7odHxNJw3Bgr6ZKbQl161g0JTe5klFlGCBIKTRb9ukw7oRaXYazGM81cy/zN&#10;Ig9DwqxdO3U8yrLw5VDLTNskFqCCjHp1/1/UUns9r4hU+b18lh0vjZKzpGQFe0di6QRD1MiJgUvY&#10;+ku8Euth4B4inVWmNRm7E342OxI5FU9Rm8SsEJO+o9s6RPigJci82yb42H4mF+ck5mFpWjJ7MthK&#10;2oU9ae91Qq712PN8hlpPDRaHFhiVvKViGtw/O2bGnswSwKIgtq8uRPi4GltwILfiE2ZyFpNn8R2N&#10;hTRbSSkcA127itC0BXzOsxIWaoNws4yixSv3wrSyJlS1FsohFtG5LJ9jT3fDPc7VhB/HUXaQk8bK&#10;zxiBbkKNZRkoBNqJc2SAegU3RUIF8cXq/CerW7QluodaL8uOkudLW6eng0WEUAwFVpE8LB61yFg5&#10;llwEZiUxJk8Lip1RyTkZPIsvNGZlAoF2zl0jZrfXIV40t+RZCR24xzupJaV9iRe+Oh9WZMKsbSbM&#10;SPtlZjdf42CN8+7EPxss4hGEBQhQdRZ/4XZm6YJbCwz4jjsUThRcYdq0YK77iEOImVHsiDNvCFdl&#10;Zr9wSXGvtU3dz1oCB/9ac8lq5bBYCIUTAcPWYFq0pdJZUKDtT2JZ6Qnx7l/ErKJsVk4rEepVGw40&#10;AdbHQqk6NHrB9lxuHRH7jL36DN23fnDNeY9OhqEjOJ1nK1dXJ5FETMdE/x8LtZh25JoGvuIBXukl&#10;oyHNfqSNtByzyEwivlLziASIDAwGTBwcVmwyDthBgJY+i21TMobMsS2QSBXepO1FJrXUCnhA7aDa&#10;wc7cm8zJtHR1EM2Y7OKd2SyBzjdxLu3pgCmjTJ7nPEEhWQmswPQhvsjz/YxYxL1avI7oN5Xw0oWG&#10;RzNoJIbisU7vZXaHRmdphJmH/Vdj79REMCcqrBTUkFvNHHi7OE/WCefjps2ajRDN1aUNU43i2EQG&#10;HMcmiK7GJJOmJEKwexUTMmEyaPEnjsMvWYWQGvy60JwfDUf2NcNTT86GPbsPhjm0eKWGPYxc+bM3&#10;D4dLX3Be2LIFn1WO4f5xjMVQTE7aK/CRECcmYGZGQLtnKh7+lRZOkzXXQk1dF8+Jj6EWxISbw1hq&#10;VBRWI9OxpywuAnUM55GWRs0u8iNnNpVBCJ5enW+RuVVcktonhSLTFs1CQetZFETsPe3pXmayzbNS&#10;IdxqS7VIjWZ3eXZiW1RuhOIiDP+zRy+JceDeuB3eZBxj7PHM6N8203UWVw1eFOKtUQpdKdE6ZPCT&#10;8OUvlsk/6huRmeuMa+H6MYZubp9ihS48/M1l6BYXiZeakjbLRRBfN1GVqYaEDfdOW6f3GTO3s8ig&#10;Q57R+HyXQ5dd+hK/R4WhjaHjPWan4lkwQSMU1hzIDV6wfYXDnra39Rm6b21laNtDtdKGnbX6zrNb&#10;0BIUba6TRXMzW2SaUdA4gkm+Qin5VM0EalQ7q41nfycVMOnZCkHgN48MV+lIl8BNQ+e9rEfNMqnw&#10;i0JiL6J2uPyxMglnTIs9UDP2erbUDhAVWhLYIUo9wOnvBhNQ9WP3uzlRoLk4loA0Ck1/IJ8ldSMR&#10;pXYcyZkdVOPp5iqw6F5L6bG0MVEFwcvuMyga8TdYqOUoYS1fsY1tsLW1Ch6SSBgcZ8VAjFCxtCQD&#10;vZaRbNSDGqZGPFJfkEil+TBWwUbP7pMBNPrzVXiDmoiCqKxgTCRypglFFwxN6TCRs8GMlGUSOFJP&#10;MFytEzhFIVB/4x6Y3q0OuDNLxiF4hgOfJWFXgBKsEg18RxZq1bioNHIf8Jz2FsStui4c3D0Sbvz8&#10;ofDEo+PwT5tGLxO5KDgdqVPhpq/uC+dsHQzv+t4Lw3mXwiQ/MI7voLFDyzNYx83kgkmcq8AOzJX7&#10;2BgM1WouzE7nwsQkBYtiWIsOaKOjSNsrgDEXYAFgn3KelhL6l1PopbABfILdIpGjyN7kigHsaa4t&#10;xrOFaTZYZhTWhvIw8B7CSwyui0xKpm7uJawIdcoSEUe0Yyl+ReJP8ElopoWJkeyxOUoitNhed14x&#10;u4BGZFl1hCQ0uZu1Iwr2/rHhJ/cWc2PsS2LNEpJ7hLlwm3A24d987IaH5trjnlOAsABBMnSdHR0a&#10;w0+VWdU+mUJgGROEOM8snyN0MT8KV8ogoCUHPQfQ2KbFuAEJb0am4tVTvuCMnKbZuo3ONRCLIp++&#10;6Bhnb+vh2iWEEfdopTBvQcfZyp6zpc+sle+11ssWTJedM56VVYSmf8yLaxtiQZnN+7rt55n0WZ+h&#10;+263KhuO5AY37alOll5RYVpXJNwkIAyIyeCfaZtEViPaao1KBCPR12nulEjdjOo8Xwea2gKlefIy&#10;Srw6iiZ3poeNGju1V9gMoJkWYaqXBs/7KKV2+LTbETcyR/tXZkkSDxImBuWJ0OkrO5wupHRDfj3r&#10;FomkxWI6y7ZHElhQCHBpvRMayQNuJlXUsZi6aSdGxJzBJOTHCCvnWgMsStQ4RFRcM+j5Epu71hgD&#10;czruXYq0EF4mRJD5Gx7wftvi9oEYOd3AO2RtoHbKmtpSZZiWR7cCgnlAiVutUaxhKExNNsLRQwth&#10;ZopafS5UUGt/w9nlsHkTalSjVSjnXW9MSZgjg88x/oKmZhIxfo/R67Nbw203zoXbv34wTI2D+TYH&#10;TJBogeGTqfP98K3rbxDcA08Xw6c/9nh4z/efHy65cjMAfwT+x2nEV5QtZ1nBYGRl9FFjngtD4dCe&#10;Rrj/rmNh//75MHG8hrmbv3xgoBG2njsYLr14S7j8qqEwvH4BcJrB8/OA9QTGYpCgFWxKcJpMlmZ2&#10;/FdHydw8vpc2KkMB/bs00wLO8L0nfeizxJxMlqVQxfiMsSzCewlZ5l+NwWRkhJYWahYyw6TeF8+d&#10;yqayA188/K4ed0ZcS0lkupeCv1zYFhkwgU/nve28RHjYp65Qe5pa/Nvq+S8+04Z8bSWjuyzE/PDY&#10;ozJjKVj9XPbxrlevo2PrNBpEqx6tYzwAVsGQ58q3NkPvjA4afYva+hJg7j4fWVwoeVCRyNIxv13K&#10;D8+YWQ/qdHENnLunlR85Y5uyRED2GXpCadZOVtZd/EBjavB7Gf1L5qL/nBksMqpHMxOep0akkBVp&#10;ZBHLU1xdHNlqJ1y+REiXeheRU5pV+pyZm4oKOWLaFv3u6gYGDVhMY2khFwOZ+YuXapPwEAL5m+wq&#10;QaKqgx5TrcgEeCf/dYaaaK7uR3ea0E4KOyahmtrQn6UVpbBoJ2EZ2OgWElvTPO2KxCDeZwRYPJ4C&#10;FH3uwFzVm05MrYu17Pi0fK8ALAmu/LvuguwkzN2oixrbsLMc6Ys4uYE0rjpLDDkXCml1+XbjUlyL&#10;JmNrjkArPTs8+VAp3HrTU+HIoTnsK/ayRjM2cacGhlYPG8+uhKuv2RJe/LItoTJURpnccW1lAVpy&#10;vY4mG4BXsYRyqGi6cduNC+Frn59EPfl1IKRgpNTSxMwpUDg+xu1UqdBGGD86FD76J7vCW9+1Lbzy&#10;dVfgvZNhHvMg7uZhOWD+NBt5zEyOhlu/tifce/tYWJgZwrOjwDveR60zH6oIaJsYmwqPb98fbvp6&#10;Pbzk5ZvC695yHgwVhzCXBdzjmRRtQi6fxL4BRioGA20ympapkSlgCwGGFn2dgWOymRRIDY/VrKfN&#10;upLuhkzKGdVOjEaFU+xMmEGi9wGi9kfBwQJIaf62o5FY4Nq4oGmlTBFV8JkfYhs9vsX+bUbhwC1x&#10;kVxYR0Txan+iy9yS80FrA7fLogoM10hQUgwmMy/CJMX/2t16vCciRHLcuqG+fUa6RLlMTW/MKilQ&#10;8N3itZlzh88o+BYQeCfLgZSi3kP3+oZ7Z73SJU4YSc0KhXJj8GJWBJqz8LfRLTtQ+vWMLfkaYdln&#10;6A6JfOn8Vv3wZ79xdM/osWKY2QhrOHCZjD36C1MSLg1duWzmRxeN59nn8QLRiDKlH7MEb9uJvx0q&#10;5WeyMAkJnKiMRaBHghNNodLM5DeET523SWPMHszs6FHjjq82H6PmQwKF1KraPLpYsXCK+HeG9Ihp&#10;xucya9ZE8Xk0QbbRAvezcXwSEDBc0icKHyQ4NkvTmtpMHT6GLA0y1YEqMgWGFojIPROC4eKB/IoI&#10;HILpj04DPZM57ItYrXgC5XljtnkwDLY81czcjJ9CLgogGfHD1SdGVOfIbCI3lwCmBYt4KQJIWhoY&#10;NCzc1KhDCb+QGTSGQ31+Tdj5WD3cccvhsGN7DYwZPvQAW6iJjRoonxsO1dkczOf4efpo+NYt+8M1&#10;Lzk7XHDxWeHw0ePh0KGpMD0FQzjngveWwfx37xjHXo7IXN+C0FBQpDsDkmhlIqnLronAoDm2EmrT&#10;lfClz46Fe745HWbnpqCJMwgTzWaGmmHNuqFw1tkj4emnnw7HjzJ4k/WWKCQ4XJgex4YtWh0C9eD3&#10;nxqvhG98fSo88vBYeNM7N4WrrtsCK8qYHqHYaDECxgSYFz0/A3Mq8FANbUiYKVpCmCgPMcME8+5g&#10;uHqOLheY/RtMH8tkOxgaxbOQOQfyt5upmYWP5D6LTXeyxyU5ofEXMC28g+4Z+Yk1ju29aaYZLqXY&#10;Ciu5HPfSdjOlAxFsmqWYlO+JC/GcOq1AFlQaGbQxNLviL84gVTrZzr87sJJbxADJdFnsiSV0MWhB&#10;zuylFuzCQBTk3eqlvHsG6LH4j0ex63243UVss/i5C4MuDaWi4m3cz/biQtl1ZNelA5qsW/RO2oct&#10;W7DS79lTanvZAN418HktX54bGbn4wUpxY28zxKI9Pj0/6DP0zL4Whi+9Pzd6yUNh9vgb8o05mf1y&#10;zTVAHlSrigREkqkxJ/K4BtQFERdqpqoXSg2Dh99TX9xMuxh9DEEZqKWAKp5eVHJrgpLQRGaEJzaY&#10;MHxmCBAPVw3flajnyF9H5I5adnpQssFNxq/TA6EIY5hNORZ7mhuRoQnTmGZkulnhmgSE0rcaabSZ&#10;+l2z5xgkel70wg40xqQp3bWtNJ0shUYaUGSCDX38jH6WWKOznmrrnE8cQ75t0P3igGnpiUsk/mJ0&#10;RwRBkfH6P+wnCS8L2mD9llZHgpQyPUsNigF2IIb0DILR1cFFS4pXY7Aa5xUzBbhOc3/kEUmeh82Y&#10;KWw1rKMoaWkg1Ka2hi/+nwPhrtuPgbGPAGmYRpaQxAQYEmwIR+xPIYyEmYm5cNstx8K3bjtiJYHp&#10;b1YeNH3Y3K9Z/I6IdlFYy7m2nY7+5C5ES5tqdK9RL4dD+4kXmBOfw/6zmuDU8VbYu3OcG4IPLZUy&#10;a+2RtcDZUmTyTfjomT1x/PBo+PRf7sUtF4QXv+IswAJWiBzOEjfL86i5x7U5Csvoc063AISQGv3v&#10;BZiHK0wdxbqYO62UNwb2EdshOJDpsXue8uil52cWaBue/YT7K0GWVgcFITjfo7lee57ijaEN/fvW&#10;shZcQlskQUk2Zv44q3YcU7YChQVaixxllHbq5yOKGAk/9tnauVIEhsYVI2egKs93gsjZvUtPIvFe&#10;FQzZGz5rgYv0xovrUKhmDEOMB1hcsyIdX6GuAp+5poT/NLEDF5IcMUJLwDX3nfBFx4b+e8KAgXDc&#10;Ycbl8EzZvUtf0Xrh7+XrWNdfwaD8jjSQIxBf+SMTiaxZikGhB4AujvKGwyXQ7mVedkZ83WfoWZJQ&#10;HJkaWHf5nY2Z7W/I5WeBOMzTBWtSpabOyzRKmWJVRcM0NkbF0qwbW6VafvBSuGRfmvYIXQbMrA51&#10;kMUYYuqcmeLjOIwQbiBACRo2Kz2pa5GZydND29v8HGeSY0EIlCvNM0XIm1+kE40MLt4dzfFk2jz5&#10;Lj4nhM0PuKc4iQlzCgzmU6c0txh0DtsBFhWMQJwANbC0yIwJRu0gjIQQGhc7nPGgM+dZl609ar0S&#10;CVy74uckEAwCU6EQEq5E8udzHsUvqwwlKGp0iPRmqBdN0ixOI1OnpReJmDjszLyMubN2QGsIjLFs&#10;NQdaG8M3vz4R7vrGDNZ1tjFkvbNzjzJEG5Nkyhay9IEHMLkjAsxIHxkRyD5zlLPWjgxwKFaYUNL9&#10;ahPGPEAr3knmZM9G948PrHct1vDEsBwtWaMhjzoODexHaG4Mt3zpSBgdvgIC1HgYHBoJo8grHxwh&#10;zs4CxwuBLVPrtbXh2FguHDk2F8YnZxUfuPGcXFi7cSRsPn9TGBqFj710EPhJ4o0f7FkD/6o1sBgs&#10;9z3CMa45nae5zKg9s+RoygCtBWr7ZczVzOtKJ2V0v7jJYuwzQ7cJmgzKzMG0LRDJf77M2RPBECYa&#10;nsrXzd/MjbH086ZMKI1U+JbRWh0fLEYG39CKQaFTwtjivcuuPkKOAZ2cFa1L6tgoISMyeRvG5JrU&#10;ekChi7ntVkaXaBmR0a1ZS77bYBG1cLWaBvi4CxbzQHx3037EaVkPqDigCRXPCe8vn7erVT77UE+k&#10;P4O+6DP0zGbnKxfV5vb91bem9311qhKOjlJaZ/EOatGxSEp6uyMug6AU5OOHlKZImoWtmLiQczk7&#10;kB0QO6g069Z4mGSeJFHPEPoovXvgFYvPMIiI0fB2H3+WZ+acaZ7mKjCoPE3oZUYh8z/TfLJXPLwW&#10;he98RIe0ndhZvrIxT4uIZVcqmmvZjczIX9ZSKWLWwSQUu4BnZXkgY5SgYkw2BuhESHOWDUbdYvyi&#10;qAmhnK5dbhG9JPk/X5b5+Rpm1XVGya9I+KK5AholJRJaC6ghhmHMZ32YmyiFmflZBQkNDBTC0DAI&#10;YHkabz0I4Q4aZnUY09gAEzgCyfZPhtmZgXDk8Hz4xo0HweBH8UIQWEaUKxq4XURpA7q0dwqGjFSG&#10;9oP1WaQxYQbTtJdWjajRPhL3qTfGeS8Sex3Hy+I/P0o+oNUh7nMkuhlmGZ/Fv7I1QIjh/a3WlOIh&#10;juwvhD/7/QflV6YptjxYD2efXQwvedl54eLzLwj33vlE2PHY3nD0IMz3TNdCznyT1hz43vPFBTHz&#10;Cy8ZDa9+47nhgotQKyQ/ZhYwmOul2+LQqeqieXRtFdFNE9ck4ZNxKrRkubla6zZGElO3DBT2H2NV&#10;KJRZqrq7VTr5IZmm3mvCAsfjPPQZBcbM3iZaegLnOJhbU7gkDxLkLW2nr1OIwqSS7nCLd85PpGWb&#10;SHCUhWgJPPM5mZnfGLfWD7qgkrGyGNgKLBA4deVFK2WhyPNtQkNDwi3vj6vgu3sLE2YRNARia1Ux&#10;dzFrBsNZdo2+TNxuJmwKb90S2MgPhIF1lzzYKqw7owvKRPTqM/Q2Sgq359pL7moWNz/WbO65TjIm&#10;/ejZK+USCYMjJor1ipFZAAnTnCwyemmkNiQ2M5b8c9AkSuViWFhw/6uOh5u5REiMkiqlSdHvFCAw&#10;b3RMornLRd4eprt0ITkSRtrP4bunWZzvje0ITfuJR9EIe6yHzjrS7vJOVxalbKcdRhodFmRIkrRl&#10;T+skWR3Q53kFoYbGwz7mEhmkRUaiEE10hJXBhL5HMgxrpEJYZgmIHf74vCwolPxFFyjap+hP/7Oi&#10;rWkehuk8B392aIwgqntj2P4g08EOhQMHF+C3Y7ARfeWNsGZNJVx8+Wh45RsuDGs3FMP4weHw7W8e&#10;Cg/fvz9MTS1As6Y5mY7IATFlBn3F8p1RQ0sBkJk395fwE6FnbroskFiKMY1GwpXNcmOpUFnWkYFT&#10;lp7jFngaEvyJVuToh6WLwMBnjKlgNlW3NPuexr0gLOWf9ovCr+ZFAdf8uDm4AxpMuwRjWJhphvmJ&#10;eti/Yz98//vC/BzxCDDOrZfFyWINaNFgtb35MI0I+AePLYSdj+4I73jfOeFFLz4L8BszU7+mRSAt&#10;Foy0XCEOoQVtHuu1XtyduGHnLl7GWOg7B0wTi5t9n73LYOO4Ru8NhIWGKvbpECy6Fn0UJwg8Io4z&#10;LdF2axk6YTuRYej2qhS9bSc4Fhm6aedkjpxXN6bKz4xJRzcWzxKzaZQ6h/8IYrNNmmXAhBibrYKA&#10;ea5haqd7Tfn2rk0ngtBicLR9ovcSX6i4KC7ElAEJEDGfn0yfFonEzWfuLVpBGSNSy62bGT3rBXcV&#10;ypvO+Ah3ArfP0DuQrlnaeGRw3SX31Y5svy5PXx6VBjVMiVeWcJrkSmZiqWeUaIWPInZWA0O6ZE/U&#10;jgc+DX4jAjuh4PHhGJ6fnc7CGK6ib9mpjQms/KtsDD9DZnu+V2ZDRrzDvFisMDcaUdM2dZfWE3KR&#10;kcztcInxa43GFzuvxCQHBqGIdAuMNqFnCYmdwBYcWP2KwTWq7OZSuZMr/cO1k1LrkLPYDO6jFUCO&#10;zKwpMnoFafEQmRAF5KfKSZY1hRqWmU5lPmewTX1dmBk/K9z5rQPh7rt3QtOmVjgCOCP4DG9YcA16&#10;6ng+HNg3Hx68f0/Ydsna8OTD28PcFCu6gVFRq2dsBVIgFX+hXB6r/mbWgE5Sn91dztTN/74NSVwW&#10;GaUYjjGQbFCUpTnZOMnnHbScik201pvWbxCOsQxWg932OeeljVXalvEcPq7hiO+6SVHYOrPyGP0n&#10;flCYod/c9iMPf7yipeELn2egFVeocrzQyCUIoNiLPiUrInOl37wEq0gzfO6vdiF1bmN4zZvODpXy&#10;cQk3Mju3qJR1Myn7GVBzIubR2/lzFhaRPItR7iLCaxlMRryNzF544zDRXpgtK3YqS2NVjNlJuJKl&#10;ql0McGg5f2XOuaVDqtd9wsy7Md74JP5l0JlJM44/yYqM5pA5emU7i4kxscrC1NLLlAd7VmcV4GEB&#10;K1WoI5PNWDqytETiOOMG3JpIU7u5GRwX/TVRq+8q4WTnwXiDmKpKLJRwan5zEwo4YLIB2R3E71Bg&#10;mFFSOv+B/NBF97Yt8Az+o8/QOza/XLlsbv7QJ/5+/PC33lfMP72BTLMIh5Tpi+1XPBQxfYrpTdY9&#10;jalh1EjNvLu82OSIK0JBvAUpgz+dLLCOICCmunh19PZ5iBnZswxm4mFkfnYMrlqasVsFq8YCNE5o&#10;90Z0WbbUzWA87k6UsmtXTXTmKvNwc61OWiJkYCTWHEUYSJ5ZcxsBZUUwW9PgliBaqoRlmgCDmOjL&#10;Y4EJpu51uhJk4qc5VUTBTISqCy+OJdA7w+PM+AFhxUdwL8uLAr5V1l0XISEtWQDcKOCcHW6/dQHM&#10;/PEwfozV3DYlMCfTN4bM8SzKql6FZn54KEwcYf3zdfjctFulosfAt4Q5kKlHK0VvOCS8MqMBEy+U&#10;f463ktVFfUkSp1wukXWS6JtGpYAo/J5lLibIUWN1C4hbool2yvnB/SynQJiS0YvZaC3OrPWZ7aJA&#10;zI8JP0TVGwE3OFsgKWGLvHjNlkmXvCxrRMxbm0SbM4sEmQk7Bj+Z+4e4jGcXtoZvfm0SaX6Hw3e+&#10;9xy4OuYA6xm5PqyYQrzi3vukKKhJgwReZ3zXGftF+iheTe1U+ZA6w7EmhBaj1eo8SYDBzWwSxDQ1&#10;uokcGi7nGaXoMJfHPbCSwqYASJiMQ/o5XkxlMqtTbI7NJGHqCfM16wYrGyq3P+lgxw3mzqYj29QM&#10;bjyndWVl8A7CM12vvo+7pfmZY4EuNJ5PtrhNRo1WIpc3oqVsidOuvWsiPoTvNgugn30GrTo8ogCV&#10;nGHSFMwR1RDCXGFdqGx9xVebQxc/mkGCM/rXPkPvsv2FtS+6pTJ00YON+QNvyCuvF4jc5nwUL9H/&#10;6XwzwpkR4EBOS6cxrZI+ZB2dlUA5qrocM6YEsYkEXqDguPR0pTNWKSYrMiMDI6s4kTHjwJkTcAnc&#10;FoEjsYYvHQFKBRU/4TMc0wl48ngkmmZupJmRBF8djjwgL95qxWQMBqqgR/ZMBgIBh4Sgu/kvLs8Z&#10;NwOsSONJjFnNLXLnjDAgk76rrdRyGrUFCA14K60lzuydsziRck1OWrjZsEU0+CuKqtQaqHTWWotU&#10;sZnw9S8hjYvElv5B5qCJ+THvOVoLjBFRJELMGt6H/G/53zlXa2KiwCulsxkhNFOt+xglXPROmW0q&#10;u8EtIfLP8mmILogAr1SQQoYqf4ODQ6E0MBBG16wNQyPD+BkJg8MjIT8E8/7gAKq1oRkPS+NJu04R&#10;IceiLGAmVbh0iK+1hWqYn51DcZupMD81HmanJsLC7CxM4nO4bwHfzSMmoAqtlQyeJm5z9+SZhcEf&#10;/U0fKFPwIqsnhaYF1C0R1EJJvJOiLvybwXNIW1OUNGFs4gPXLZ7CQjxqncrPwZChsT/24Az+3h/e&#10;96HzETsyjeet0FJ6OTch28GeFWGxMrtQPDx2bzQqZE8HzyobsDADRO90YaotRc0fkHYOXFZnQQoN&#10;cSAXYiMbzI4fBSyukxkTxGsy3SgsLHFS01OovXRRLsPIzVRmjFj5/TCZcx2K8k/wb3EgIOG9sDAf&#10;Cqj9L2uf3FieOZPYY+LqTNlgoCdrBWhvqK0nZ8KFOVqWMsJJN0UoLqiOAGA+r14JFNxkKaN1yCw4&#10;UVCy8+PzF4wZmIFa9YW1R87eev2X84WLKU32L0BgJazmjANUaeDq49O7fvsf5h6/5Q3r4HS0wpvt&#10;LhprEEBxmYfGkZ7BVuoGSRJCosAozHoYALqphrSYiRMUNzGlKWeR2PBwGgHigeHhoee1CSKg6Goa&#10;JFmIRgwpwxSieQ25swUSSjCahrpd4VmVbeWvJKRmUmvJREqznEXW834V9FDQlsQCW4OIWwx24byY&#10;A4vbGIUPbUBESQQl3sOqZG5aV7gtTahghmzEAUgyD1xiThSG9DZjfCxdKSk9CjfQoq1BCjR8MXC+&#10;3YULBTnxGRJgfMuo9RJyr6OS4fA1U7oRaY5PRqQ1YFYDJTQywbx4D5k6NfI7b98nLd3gP42lMMrd&#10;LsEl0VRNeMsjvYmqmploCV9Cju9hfizf48KYtGauHeugJUSV9LBy+I+JP0WsQQVSISwNrtsYNm49&#10;N6w/e1M4a8vWsH7TprD53AvC8IaNYWDNOgSMrQ0Dw8PADWvVakZzg6lJQinxToRBX4NZGbhFnFck&#10;mv44dwYumCZUpgUw+dnZSbgQpsPk+Hg4dmh/OI6f8UMHw7ED+8PYvv1h+sgRNI6bV29C+rOVxiVz&#10;O4sssTKdMXtWyLOSqdali+hIQ4rhJWL5aWGhUBBRKSrBxHUxLhbeYbewwbDj8YnwxPbzw6VXbMH6&#10;xyH0wewuny/Php0HpZLSHAyBrEmcdryyQjT0/VoQls4TsyRYPx2CDbLwHfcpPvG5aKMwiwgvCluM&#10;n5C1iWeOpXzb0jjj2Y+ChKdeMVCWZ40ZHAgAVPU1zlpIZUGkhvteNCXK45gCkiBRvhU4rjLHZmFx&#10;8mI6rRgo5U/iM2FsTXxYStfEQdIew3kJYHwYy1uYZ1AsBEQv0CNcpfUqq81H4ZIiJaZozNzKRUdb&#10;U8p4DY9sNibcWYCmCS5moDOYsmgPg+gMcx1GJCOMNZFQEdMwozKhIURnOGKNMUqjV9+ZK1/2gL21&#10;fwkH+mDoDoGhtS/8xnTunAP1cGhrQSlRnRIuqQ+fNS2AhJIpzjKl6YCYcsbDwQhe44JUISO/djbB&#10;g5txRDv51/OSU/kYg+tofha/M0JsmotZANovkDVaCjjjih2kWIM6jhm1j3huWSSEvd/JNKl587BK&#10;SNGrIkPyt5CIMcpeDNmYanpFv1dkGPaNpkwhRI0+6Os2op8ASS/UkRcBEpshU6DQQsWXzFq3d9No&#10;TPwgJ6f5u8zynkm1Lo5LUz8DDKlKMzBtCOPSvM4a6dAy8HEdRL3V2Boeum8uTB5n4WvWZKfGTsKS&#10;kiuJKbSz+iUSLFiZ9q0cXHZ100xNGNFeCYwWJEiqyJAMMXZaOqBJD61ZE8675PJw7sUXhwtecAUC&#10;7a4IazaehVrrmItwBkCAjbOFfxnAjGxtzUBR6DS3R4FSlhrnij7HzgythPloUpH42s0MbqJkx1EG&#10;htYhpG0ruTG5n8zW3GsKLK3qfJifngq7nng8PPXYw2Hvrl3h4BNPhMMH9sHwANgyLgOwLVGAAl7B&#10;la2qhGreE2NKyMDp/iARl5Zu2yh8MWQw9JMlicycOEE3SSX8w98/Gc6+sxIuuXRNeNE1EHg2EEYT&#10;MvtbYyU8jORwVsyjSVeuJJZz1ojMHGAQKHEBpWqx5mYdbgEU/zGrCX88B8thyOdo+alb83XLRkkE&#10;uyjuJWjR8YudCaWPUX6R39zM48KM5Pjwg+xZsv2RBUDkI6M4+FeGXQ4n7p9nmvgByszDnQwSZs0C&#10;WEPKKqvJ0fKU0hFbS5yFxfVYjQuun8xcWnky8nJrp3TtBQDwJj0pAY+1HXBW2ooD2XdWAo8qTO+L&#10;rppmczQMbXzB7a3CKIsx9C+HQJ+h90CF1tCl9xUGL3qgUTuwlZLxovKtMqGKmmMEknDmjjM3mfTH&#10;AppiFKekaNZ7V4eweGT4vJ8ejeFX9lCT6LH+N4h5Ecy5qmIcZv616JqOyVMLdWZJEzcvdllS2lMm&#10;rSs5sHy9xsDY1FDot4fwoPSgdHJtLzHeYVHvllWSChWRSbeno9nbZJrzzlWs2iVNpC3/PZrQea8D&#10;hhYK+tPIEdj1LFlwVtgwoiOnAzS1GjTuYoUaCk0l7DuOYKtYItR9iRRdqGnlSkMwKYcwN7M2HD2A&#10;Smc3P4Y5bcDc2BiEBIcmYVs+/1GmjJtVY4UsMiWJGbiBwhtpoAiXfLDUnmBhwQ9rvIehoTC4YUO4&#10;/NLL0fns6nDOZZeGc867IKyDNt4sgnmj7jZFMba5lX7jY1nXLkspFMopZJu75gQ4u6HOBDowI/On&#10;aejxauchHD/6uHkHLTa0KBDnUOudQhDXhbzyoZGzwhVnnxuufPUbsHZMAP7nGkz2e/fsCvt37gi7&#10;HrgPEeoPhzEw+SZT/YjH1MgYoUxnBfCX9eEIuLkihCyHoSwcBB9fr23mWr2BEJl/DjXwJ0KYmc6H&#10;nY+PoTrdfsByTXjlq88LW8/biDnWwuTMPKwLYFpgniVYxkbW5MPwKNIMR/FgYQLyUdWKuRDzAVve&#10;Z4Wj+AnnFKPnXUCllUvzwdzgBpKA7UJ4Z+plJ9yNaZOJUthnoKc1XbEsEO5o1EDdMpY505Y7Q+sR&#10;mbmb9ttIRWILFP4zhTMqE51MWrn71LZBm6rzVpTFAucidseB3Y2og845Ya9w/gqAIzNhoqXC1rkc&#10;Q2+HBvGEa6aQJeTm/7LuIMLFY3RUI6LHpcj48pYDpY1XfCtf2drbd9X7EJy235z0DL1Vv39Lq3n4&#10;4oX5sa0tFLJGziPoI8p65Adm8vnKbDM3MIOgqWouV0FBT9TazK2dEqpBlEQHIhmoDGdJGGjjI3eQ&#10;E1XYSQQt5TcvUnVbBcj3a7c81ZpmoEx3TVgI7aZfEXz+H02gis42Im88gNIwzbA4zEyvkumdb3bm&#10;nGXoGdnUIr7JG6ipg6QOoI43JGtVgZLJbvEVFV9yH3VGwlVQ60S/1/1bbhTXGDzoDZaDhWugIP+1&#10;leLsdancLd7PZhdW+taIgIG5c1Z6g7+D1d1MsKHJP00xo6Djsb52O/dPaV4FREcX4bdjFK5JH87s&#10;7W3+E3/HltIXmlgOgN6oypZHDfQmg7agmZNZt6ipVzeFxx7IhXu+fTDs33MIdctR0a3KcqwsMI6C&#10;JtS2qeG5L1XVKF1DNUXDiJmi0fE3TcnWYc6IFF0i06XBsOWSi8MlV18TLrvyheGcSy4N688/PwyM&#10;rAHsKtYDgEGDKl+LBizEB8UkYL1KzTETvg+qYDX96bTO8r4NN+IlA7ysNz2u7PYYZ0kv/B4DKm1t&#10;xDEuFl+wJSy7XzHLgbnwcTuoefNmMuXKQDh/w1lh2zUvC6/67u+CFjiHtL+xcGjXU+HJ++8PO5AF&#10;8OSDD4TC3GQoYZ/KNMVjoAKOJE8mLORRRLElO1cX8/Q9ZXQ4tUSlxuVGYDYeCQ8/MI2WsQ+Hy644&#10;K8zMzIX9BybxL1wltDyBQZQqdaQVlsOVL1wfXvmm89BEZgw4DjKBMRtwmTRQxU7lUWMHOwTcsaiP&#10;Y7TBnGdQqahuYVpSh0xBSpyg0KCaDEzhpKXIz4n8/8l+LD7Nog+4RczU0T4ru8VD5ydMSoMN2Mlo&#10;ubHAeewhg2d51tR3IimxGkeViGPm+Tg13GYFrCSeGlETJ4441o02OuRE5+hjMMsa3VCyWlG5kaBj&#10;iCymTroj/7nXFlhCVmCmRG7okjvDyCV39Eb0M/Ob1YlYzyOM6vX7t86PffMDtamvfU+z9vjV+ebx&#10;dSR5YsEkmPKr0UkGcTuH/o05MvNCvVFEZYpQrOdQLQVMHox+AJ+X2FUcKujAVC5fWgAzwndI/jGn&#10;Nu15+JcO2GK1lV8o1snPWkPzA9MPXZ8/8q03FWiSxaEXcdP/3I/F3yUSEM+pYbIRAghcbDGoSFMz&#10;U/E/zZod09SKk+vgYbADmBznth1JD5qZ2PEOCAtsO6m/FVSz+Ir+UaMBLMuIqHnGLJFmZfLN7TS5&#10;uROfN6DRDgxD6KjQ704GSIZBBpH1uxozE7FHEBH97/QJcnCVzcy4DzpnJsZPwohtK6GzGFtkmgZC&#10;+FowHv9PLgiNw0PP4CFqH/iZp7fWrA0W1y1qgP+jeZWF6SDwYA/mgQHTU7UwMV6QJkd/5ejaOmqU&#10;58L69aPh6FgrfOX/7AtPPUKtnngUZQWL/OfaWH6S/9WkHblvH+/k1imNkQIH3kz9vAattjSIoLSN&#10;Z4fN27aF8y6/PJxz/oXhwuuuRR9ymK0hlMgioGh9i9629DATXPSvu09STEgRwTQ5QxXtqSqFOXj4&#10;TwyM1IfRLdEJ/eX/ThOcOD5/UiYj8TMSc73azkK8suzIDCyR8BsPKFDwgMQ4D/V650P3h707ngyH&#10;n34q7H788TB3YE+Ym5wwjV3FlKzeHWNA8mDclonAQaWHCjckJHMWrOaoWhH00ys7Gp+RGXMPUWI3&#10;j2h7D7qTK2G4Hl56/Wi49jUQts7NQSA4CryF35hBfQxmpOBAF43OG4UV4il95nCpVfBG8mPBIcvI&#10;epFRzs/cTHWcWTKwgrrPpZfSs/xxpfFlxiWeF9kltxQlHXunFAXyaE87pHCFummhOkn+CXcRLVKs&#10;F8GAXrk4gHM4p6zOF9PSovVQgmliRiczdzch4Es5E3KnNHTbbOKAI54wkT+9BX8jlooUoH/F2sNq&#10;iy1rR7543kMrO5tOUe+QnoU4jg6QmgjA+1GjI7epteZFP/FLtS3v+J/N3FCtQrgWzl1qIssj/2ly&#10;x0nJ0OsLd22bOPKR3wgzX/zwUOuQtKUCTKd5MBD60RoMdHFqYsTMdkNSJbUeYR0Ptv3LL4xXUJty&#10;0mOU0Z4TeoHMMiodp2UBVLsG6b+EcmLlJmpRoxpRwSlwZOoiLvIjA2FF2Y35WB6oVTBjfrSEWnTT&#10;ilXTlGfLLkisriQ65T2MowHVbHv+40TRkS1WUWLxixoOJ9NT2i9bT0w9My0S84B9jRXlSgisaTHo&#10;LeaO6jASNvQVk5xDMy0jBHAY70U3LxXVISNyTdAOqI8v5mSFOJpomME63iyCkmXondq6sRq+h+lE&#10;ELEGSMxoMbNIfdsPX3O0Bbsgw8CnGpuqqNez2D7WSeDCTA34sojJjsfKSDfbD7PvXJifJ3A5NPcf&#10;BU6aMPsW62FkBLnNiPCuzUP7VjMTUizuqq3VSr1SiDGWViBhJFy012b5b8KFUcP669jHcy+/LFz3&#10;lreFF7/u9WFk63nm9y6iHjmeLjFoEOZzTkPNNDJcL2mrGRm6GJSZltt33bDBzD+GFol1ICK+D2wi&#10;CDF5CQ29A2Pa/pTgRgT05zMOeK7HQwJ8GhRq06fV9yBOkQxHi7AdV2iUZ4I06Fcn0+beIUKMd0wd&#10;2x8eu+/ucPuXvhCevO++0JyZDmX44RlW18QZpHuHRVjoOjK/K5m6QkUVQBUDrQw45v4y4YRSLPeV&#10;QdCcLyw1pAHoSjc0OhPe9V2XhSuvIRMZC2zExnuTLA2XmNR7HmvLw01UgKDLOv1uHM+ArhPeRncs&#10;E8MsZSqcwqj8NmscbzPalBifogWNzBhnlWeEwapKFHUrlqYa91yaNv6HM1ibRkIjOvAp8NCZPgeu&#10;svIbzOxyF+ncilAKW0QGOxi6glfhWiijT4KE+gQj44ZH+oR/k9K7Bo42HPfbWHmPBbAaEYcj7USm&#10;ArODZPkAPVRFSRfmY1aA0tlEv83WSiGuRtfU6Av3zBcvvK9UGh4vNkeAMGvG8oU1xwutkYnCwIYD&#10;uWJprlUYnMBnh1u5tWPF/GWQ7E7/66Rj6K3m04XZY5/8lbmjH/23I/lHS0UcAuADolVxsKFNiZjT&#10;XCuEJG4KJRNGLf+KtPi4eY7Z/AcIlbFOJjRSiIgvChi/CAZFhbOO4KC8gnhAOBiK2hbJqicMgTkF&#10;vEz+U5rWYiAUzVpq8UitlB3IyNzJ6Gl+N31dqV8yP/EAknEaQbbJm3ZvwbSuDfDs4m+2nGQv6eYc&#10;/XG2UJmoM0pD9N3pX0aKA2Y8MEWULGVorSRgETreQS2Vh5OCNHJ8BxHQBKYeo+g7GbNB3DVB+lVZ&#10;O2WBqTKwofgB7+ZbtEw6I5kcu4C5FCFAiJnaxiYnzjRA09UiLPgeZpGx4IiENhz2Wo3tN0fD7TfP&#10;h1tUYpVdwVCGVITRUg5birg2LcO0ezBzaTcUpsw3mXgHyRMAS9PQoxsF+CB6WgnVgaGwfttF4RVv&#10;fEt4+WtfHzZdsA2+8cFQhXqRLwyIcZUoGCiGAcKH1CkzJZoYwisG+dm7kkvI5JaJ9FPDMw4jc7d5&#10;Vq1iWsr9k1GkkZ3YJVOrKDLGdvdBOlKWVBiiRfJuUe3mAopM3SoVxLussheDLxngZ01TzPzKUZGJ&#10;rIDSfG0u1GCiv/eb3wx33vi18DjM9K2ZCfRWWQhlzc0EHjsnxA87/soeEBwjZnJfEaKoCHfSDDPt&#10;5nLsz0DBgLnx7MA2FT744avDxS+AdaBA9dbpCPeA0e88U9TO6RIAM8+ju10SfZ0RZlzkygCdZ9h8&#10;8krNAk1RGWnFcnQqkpb1oaA3LcjsPqqNz7LOZQtIFD77Ovzkaf0yXQNXqzMIyoSQWqJVQlY1rRha&#10;OczsYOhF4rM6MZnvnpel/PF8xEA309BpjSgPUmPmd2als91emqHz23Tf7YxTYZHghXOhoDrSWbgQ&#10;jJFDyKA7jRAQcbC1617bYUchIb9wizOt0zArYQ1xHXTbhFHQa8KWFpYK1Bc46QuluXpzcKxU2Xqg&#10;UNm2q1C+aPvA4HkPF8ob9obCyFgrv+FYs7Vusljc3LaTmU08JX896Rh6Y+HWF07s+nd/W2nde2kp&#10;Pw5B3LQ+pbiQ3QlZU9OTMRbbE+G8/vKTnmyJET4+F81V/MrMc/YEqw5xfCK+DF8UDEmonEplYzvt&#10;2RR0KSnREHYpL4fv5UEiJtIK4DmuTnj0Zjb5gMSizkEKGhNO43OamiG1gklaN7EYQGMSOeHQmKcZ&#10;C99xziyVGom5iB/vc+LOF+kxauDmE1Psk2s5MslpngxXwvFCLe3KGkyoSC3dmKrWKK7ClRvMTZdj&#10;4Ri8H6U8WR/e9sm+9V1JQCLthHukMfELCEZ5kFoPtShGrmoXbS81iGl3icYIK0l9jgFVCHpDVLL0&#10;STDvW752OHzzxnm1+WRuMlPCNDsRfjB/aGSKOVDqkOGQrDVyhXBtmLeim3EfG7Lge3julSs8D7q8&#10;ALgOn7U5XPf6t4XXvvu7w7lXvBAdntAfnASWQ6mvPPeEcGHQF1UmjMgk9cTniM+1P8Y06E3NXiSu&#10;tuYYkEVXiNMaog/me3z2eHhy95OotFYN1159XRiAoEK7iPn2zbRr83FGL6JoUdKWTub7SPhSOADS&#10;KYLaYY2mroaj6tiFD0E4BSoyQX+P6Wup5GhaHnHd18Nfk/3jZtv7LW3KrGYcS8zS6zSIPcuHautv&#10;1YGnmNvMsaPhm1/6e/0c3vWEGDuj58sU5uGPphBBmKqRjfbcMMcLDaKKGLu2MY2ShJ7fwzMHRlKl&#10;hoC/ymAoazfMhB/55xeFteuPOY2gYAbGD0ERXFyCcL6CaHhupZuDZcnx6PBoFUz2UsAknkHopkuK&#10;PmuamAX7KGzxHNkp4S/Ge/mMMTX+x+5lBTROUsXEmGrIexOrosErx6ZB0EDYjjbfoBICnCBe0qIF&#10;rZi1KZTrrY3Mkvt4srCb3vJUYzNWZ5AMl9YPZocIoXx5pDFmqTJQc7woEHDWDKK0tEAuNQerBgUh&#10;0T9JIcrp1boNh/AH8TBq+VmXTqclw3EqeTWUmhxjOrhUohktJxTEBSO+w842XTJNVG1stlDpsTUw&#10;1yiuORZKG4+VBy94qly58NHi4AXbC8XNO1qFs3aF/Noj+fzFp3SQXXaHE5z8x/xl9tgf/nT90O/+&#10;fjm3F+cGwSo8DymJ6NjW9pkuF3HKg541E5qJPBKnVHJNcJXE1zUoEs22iltdEE6oSmLjgU2GWCQw&#10;6TuSA5xM3QmiDpxp5QpuYSwe7bvIg9cUwcw4niR9afEmINCfXgfRKFILlfDPRXqsQcbkKZ8bbiDj&#10;KiKaHSnYKhLRQD1kVVGV9E/zMHUXEM4RfD4Ehk7fuqwFsn3ooETTuGBCWRraTH0G66ALwKX9ROrP&#10;MhFpZnje+Y0KdMAvWYCWTuaaPUnRwpAwc7deNOtz6lPdqm+AMLM2fPPmsXDrV6fxGZi5mKSbMI3i&#10;2A/N2ZLwSTRJ3AxG1L6UCUuYyrLC3tEAOesJMEUKBP3il14T3vC2t4erXvGaMHjWuYgvYHoTqZW/&#10;SyeoUysmEaVQSK2VMDNhzFm2aRodgZaWAUGt1YMMSejEBA1n58HM/vQTfxJuufOmMAczxXve+t7w&#10;wXd9f6hAMlNXN47P1EbtP8c34i8tCzBXvWzOkzKIfJh4BtJqYrHCvXXmb5PdsmMaURC+2zr8y2W+&#10;Q0zXyGnUwgwnTF9MDLNyX7i4S0Kr323lxgyM5NhZMjhZfEi8TAiwT2jBmg/VqbGw59Ht4XZo7ffc&#10;dGNYGDsShmSyR0tb1v1XkKjNj7JIwWNX5M4SOLjviXxt1ITEX2doNrz9fevCy1/FwwVrAAQAWW1Y&#10;GIeuGlixSsM0C3G+Ap7/2FFLL8c1WxwEc6ZRYk7qvufrFxRcAckwrzhGgrks8sQOZpRFxOxcSObZ&#10;8lRKNXPilMHEGxCmq4jqZ2/5IufP9rTIMYfcJ4Fb8xRdiuReH/jpoLLE2Bere19kZzoIEtpFne+o&#10;ulAg9KG0OaQlHIctibFk/LDbLn/oKlA9Cza2ylokusTXiFQmgEzxJgvZzt9NHHN8cgFBwas86p3b&#10;wvsozGntXCd3l4GQqDnQGobQfRYgtempXGXL7oGRCx4rDb/0plLlgntbuU37C4VtHY08lprVyfHd&#10;ScXQm60dg8d3/+6fVxY+9cEyGjFI83CNeTlwLcfM+XwnQ48de9J0K3tL6geKxMcJE6Voh1gqbRNj&#10;2mcnopV1JiUCSTz0GUoQx9Ohp3k+EkBSZRIDRmqbb57KW50uAZnwYLrEwWXp0zr8xWjfrsISGkVM&#10;lSVjjZzaiKRsZrIVdaOPjClt1NRZlYsHXlqORTG3EGNYHGVrSDJDQcXGEEG2Y2PlNCmwQAumtQAE&#10;zHy4fvAdLPY4CXf8wAi7UnGgJZXgJyTjsZIRPj89Ewk9TyoFCbNMzM+xI9RZYdfjA+GT6L1draI4&#10;BhuhOGFwQ4DPk/PD3LglJFCch+ZODdoIfknVaKC5UXhE9ODAueeGl7zujeH173532HjppU6prFgH&#10;fXrEo0RnSeBBuKeIEKPPE9xKlu445dqplsnlCWVS2JLZmtZvpuljE2PhX/3HXwo3vO9tiOCeCMee&#10;PhY+8I4PhfO3XCTzZUOMlEyuESbnpyCSVcPQwGgYhqDH2u/0XY/NHgtj1fFw1vDZYeMQepWTNzEl&#10;TdtJIYb+bdOiWZylBUGBcCoxMI0WDk+JNEw1ASleMXbCGAE/5W66tgn4Fik0cQw/F20Mvc1Xb7gm&#10;NNCKjKG1qnNgtqhwhyI3d998U7jli59HQN1DaM42ESqAT4kR5MRvvLsh5k6zAGvwE+lMqBITILP2&#10;z1pgfkXEYGy7Yj588IfXAw+flvUg1AcBU2jp5FKIuygN0V/PDfKYFWVL0NRrJuyUFtj+0bpGIVtd&#10;23SPCRT81lxB7cpBhKFVgbPe7SxExVjdxN0mTZh3WiU37hkFswIY+vwk9g0WBTL3HNyGdfjLleFC&#10;l19iCbLD1175zoRrlZbGOS8jySPProHuqrB6/Fy3WQilErAPOXCLGnyJQgd9/NLA7dyamd3O10qY&#10;yzNh6FqQmXUE1+4MPYrRtn6jzeYipVWMxW1aENzqjImBtW8hv75aKF9578DoK75SHkJaXPnch1uF&#10;DYdrYXhuIHfym+dXAvPk0D7XvzTq37pgbNe//vxw884XlRCMJiOdhFPnBEIqN1H5ZFbCyOO8Hecy&#10;y8hoBiKc9pXGlDZplFYoI0bo4CJTyIZhioDouBiOSWnJsrXIyTo1OTNFyowdb7EzJnnAyIMhoBE4&#10;RfaLPqnLGMycTfjkc9VKqM/C9A2mSrM3v9cZI6ILZKYfmkRtRFJMHpyJvjISkOjvkvZJIYG52IPz&#10;iO/CMypnZQF0bjvTOCbBk4JSO0Sg2LzNyd4STaBpIGISkKjvMpoKCEixjEmDeIrYJYE4DlMBl3tC&#10;/zj89CCUx/ZvDn/2B08hkn1A5Fpa5SISYhCk8MOIaSvVadWpGD3N70j8a1jzmi3nhkuvfVV46Zve&#10;Gi677hWIhl4jaV7VqqnxEYYqKMLUPvP7mZbEedm+pn22zZqS9nK2+Ys2ioDCnKrOa/63njULkWqs&#10;E+Syp7qpFn9Pzk+GXcd2hhu//dUwU50I1195fXjt1W8EIxuWT5LrIwPliz/7lb8Jn/zyJ8Lrrn9d&#10;+PH3/hTCBWFuhOn4jz/5P8M/3PYP4V/82C+HN179HXArkEE5MSZ+0LCDUfaN7QtfvPkfkBWwLtzw&#10;+reENfl1IH4MqDRXjuGkn0pxKkRBAF+k8TI4UjiA/3h49b2JAKmG7kGQUUNvY+jUQukD1y4Jjoqh&#10;ETUwPzoDFXMImnv68QfCPbd8MTxx513h4COPItuQu2X+cz5BjVVMRnB2rIzM1YUTurzKQ5Phu773&#10;onDeRXX0cGcaHRNmphQ7g/hG8/VGxpg0nCGjtqwFOTJkFjfLWH3BKsIpXtx96fZ6i2UxphpxJkuC&#10;qe3St48RVYPe4ef0z/QEmsVNky2wuiA08wZiaYqs+LaAv+fosiB+0doWrUiRFglNE6ZuthSWsWXt&#10;BprZrbBOnWZRZqyoBiDdGficcQQgLfmSCfnKAGZ+vmDDvTUN3l7g75OS0mF98VviP8+UoUdheCkN&#10;3amo4SxxifhIF6ifX0GTgYfAF2QrA5dh+cSZaYZ1WOPZ+/KF83eUK+c/kRu5+tbSyFW3NPPn7ivm&#10;zzspy82eVHnozdbUxkLr2NkFmIGJLDSdmUTrka1CFqNBS12xtWbnjRYIlj4ZU4WMWWa0bx04Z+hi&#10;7MakaSU1SdsIVsJsReDioXGsiXPldFliMqO9JchMgk2ElyYdn3ffs2immYfMkU9C7w52/g4GKJ8R&#10;fZfwoZXXIgVnArLzNMyDkNbpW2POqyLPVV6UQ5h2QpMzpW9OuTYLQjwMrRP1wfkW02W4MnyPgBpq&#10;7zmV6dbCZSkQ/YrnVgzBxi3isFdpPSAhlsnXzJ92wGNmgm2AbSPXjmcZLAgLJ4PkWHSGgS78yjRH&#10;juzMH8Fsjdw4vtsQbvvGYZQkhbmRDIQRVZq5XYmZ0PGEur+VZSGhwvsYdQtK0hgaDedcfmV4ywe/&#10;P1z9ujfAnD4SGlBT2LWtLmIUQoWU2e3SMhIojY0vsej/lIrFORoe8Ss5K6SV2rxIHBuspIZ8oCoY&#10;AC0DrCxYYNNwMKp9h/eGr97ylXD9y64LV15yjbp+qUoaCM1ApRwe2/Fw+OKNXwjzYCoPIt3rvAsv&#10;CxePXowdNr+pNc0BQwFzPbpwKHzpjn8IF26+NLz7dd8JmDJ+ohXm88gAaM3Lb+rdWGzfqVFhbVWM&#10;/ciBh8Nnb/ls2LxxU3jda18VRktrDb7cd99XWnGoxdfAoGbmp8PYwhj2oh7WD60Payvr4OeGtkgc&#10;JO7LtUMmEIU4M+maud4EmFTZ50ucCXgGC2v0O4vG3RDoGNeJtI0LXvTycMEVLw65H54PR/fsDF/8&#10;9CfCnbfeFMLxw6EsjZ1ChsFeaIvfITq6YCFPNfaWrYoHw2c/sUv3XYJ2uK/5jrPC5vMHUS9gGnOf&#10;1FxVb5x9BZgHzwAsRatGzZ84TDRhnXZ8XmUwK/GA+xeFOxPQUqFPtmZcFG490wNnjali1k6B581w&#10;OnY/s9tNQFZHOMC3BetcAf8WoZ3PzeLsswqeYmI4LoVIm4MJHIl85eMDP3HeSoMe5yCXAoRfaeSI&#10;NyjDKoIzXQCtoVtHtFjuK/rXqRXH4DXCwk6eDq7DPLWO2B4sdcUzs9x93b4XdeSZc97QWQQsafPr&#10;9F8hJh4/o3NAaFApA1OnQMpSxCXSmTAOHNl1bmjdfW6rWnn9/OSmH53IX37n4PrXfqmx8PVPFypv&#10;euBE5vtcPnNyMXTGd6Hqv9XnZnAQlx4ZnSOMI8tzCRS9KTJ+Z16K0BVCEBtI2eMNnROyA6zL7zHt&#10;no/aIY9jk2VQIzMGaetM/Um2XutNHploZLlxeJOSgX0KgK2geEZ5BMwCATLVaUjaCPakf1sMNmpW&#10;9J8yGl+HnWVPGyAENZT6RApXmRHjZOI4wBiwDp84Ao9DiYEu6MjW8sIiWatIEiRDQsPoVfhxGwxq&#10;wtgi2FlAatop3BJbixM2Wh1YrMZ6p/PemOrF6Fi2SWUg0KYwO702PPX4U6DOKNDCvHq00cwpySnC&#10;3RmCmwl1zjEeNTa28ZwFhxjddnH4zp/8qXDtd7wVYQowuYFRlBGlrvNNQQrjUguvsasWfbqycrhs&#10;xX+JDr6f9lYL+jL8sP2M7o2Y8qYvAJjjU8fDY08/FkbLI+HKi6+EOdpS+Y5NHg6f+fKnwsjGofCC&#10;i6+SSdAsKxb9sGP3TkTbIwNhZCjsP3oo3PrtW8O2t16Ab8A8XRsikWVhIDKgamM2fO6rnwvXXPWS&#10;cA6C+mhe5tmin17wde1ZeOdCJU2QxyaPqSPdCBq+DCCqn/eSgMeUK1km4POfg5P2nsfvCn/1Nx8L&#10;Ow8+KXfECPLxX3HdK8P3vO39Ycu680KFjN1lLQmWtHKwShy77/G9SttwnMgcKU1PTNjcJEQbwt9t&#10;S8aUwXyaEETzKOCz4dKrwj/5V78e3v6h7w8f/d3/Ep68+y42X8V+gjjLoma1Gzh3TicHQUQaNnyp&#10;ih1hy1uY6Hc+Nht2PfVYeP1bz0G7VsC2shNfzyGQDoFxjDlQ1UWa1Vm0xhqUmGuMEj8DRD34VWsx&#10;wcUE/6yZ3XBE3yemOKtAR+HHqIAg4Aht/yp32wN71budlgDEk5SRQz+HugstWMmiRhz5a9LxLz0d&#10;vtfUvIE5PNfIIBKGAZ4UZmmtKyKYrYBaETlo7cwqYkVEY4w2lyjKMI3UUd7nG+fs+JV571K/JjRz&#10;hfe33eYsQvgisPZmEkYS0j0xmo6fZB8IB4vq43qtHr5ZKMrN3YgnOfTymbFHX96cvett1ek//qPC&#10;0Gs/U8i/cPJEpv1cPHNSMXSUdZzMNUen5TdW7WVnos9ot5cAm++7FVtovy9Gv8dDZYFjhgzKqVUK&#10;iB870RtiRTQvxcPo2j2JD6skEW/8/xWUIxOuUyrhVLtvzcb0K55Q/WlYyHatZkq04DWqXGS8ZTD4&#10;yiiibOFrpsZeR9BMsYFUHRw+azcqkmQWBzJ3jDM/WwfxRQ4rfXfM/QUTp2+cRKqG0p0VqA7MHe90&#10;ccS/SRBYx5xmOVWP8+CuRFxPT46gwEtnSIfJ1gheZXHWyDNl6VXTCglDEC5G8k5tCt+6aQI1158I&#10;Rw/Bp620QNYoSN8i6MQxfRtkrEU+OMg74LImvPG73hu+44MfDgPnnKN0MxFkn4CxbYvYtnoG1OhS&#10;UcsYm+90tPf5AqxkrhELGTNp3SC/0qRgyoOgQ5fqgw/fH/7fj/3X8PIXXR8uhY8eYpjet+mczeg2&#10;2gpPHXwqVFlnnFkHYEQUQsioH3oCPmMELL3/vd8TPvHJT4YvffUfwjtf/fawebiCYekvthiIMiIe&#10;qcFt2ro57N27N/zdTX8bPvy+74dbA/fA1SBZmYFy1MoJX8dKKZ3Yx6PHDgnP161dB1mRcLb1mjBq&#10;Fgoy/AeeuD/85z/8Lc11ADXp161fH44ePxq+9I0vhP1o4vIr//zXgROjYYApoHiOQkkVXe3Y2IdC&#10;cZEMhOD3c2RYkB5EatXxRJllLP1bt2LCJGAMisuj7zkDH9dddEX4+d/+b+HeW74evvipj4Y9qDFf&#10;QSe+IQWU0d1CAu1ZFoq6hsQKBsbKfEXgSANnpIGYjK9/6UAYG18Ib37XhWF65gjqGkxDWCmFNWuG&#10;0emObh7kUFcmcCZmtdtcCErcY1m2l8laEsud4bv5cA2W2Uvp1io4ZevSJTyOHAf/UhiXUQMYBq28&#10;iVTRMnLrF6bwYlrliGkRJ5UuxsssfpbfEC8qAhBhWUES5vMGhFb2NcgjqyUHa1eZjBwMrAnXgwkE&#10;JljbOo2K2ew5psQjJ5O9GWnbYrMQiqSy1w0r+DzLk9vkoK7Pcq4OC3fHGO03GmBpehaYyv9R7DR5&#10;lAGkpPnzYaS4B5aYieun9o5vWLOlOlhv7P7jYmHbSREdf1Ix9EJxZLLI0q3MAZUP0c3PK9jUE78l&#10;i+iZUfSxKJwjruMB5iXvMNPFElNweo+OTuJP4uH1A5wMbQjDYdXvm9WwWCVJJyS+Lz14NjsfR29O&#10;fcUMNKJJnNIzL1TExa1mIs6BSJVHkXE9jNagqJZWnQRDgSZuiAtjowgNqQjPKKRy8KIFRMzLSK++&#10;4tFch1nBRM0qUzR9eh5f9kjavKU9gLnCfNxiZzmY65VvnJLkRc/EgJ0WmIM0XBJ9ls1lyVOa0RVN&#10;DgKLVJyp4yPhM3+xH+VDWT53rd4niZx+UnWXyu6dWR+YLcDdqkMYKaPZyetveEe44fu+L6zddD7g&#10;Por5ITkNzMCiw0DkQdi8AogCDktk9ByfBFa00vYuXqap+b5Rj1bKGwto1MM0mpewnsHaoTWwcFg9&#10;AradrUJkWbdxbZjLTcBXvRuBeCAQzIsGQxhC+9MhCBxP7dltTAfjqCQp1jI+OY4Kd0fChvPWhze/&#10;8rXhoXvuCY8+/Hi47c5vhO964/fIHy7DETUJ7EEJ1pUPfM/3hf/1px8LX7zpi+HKK69E0BcZq5n5&#10;zaRLKwLNreYXNytEHn3Hj8gHu2njVgkb8kWrFoMLAlwjGMYXvvZ5MfPrrr8u/PT7fiYMolb90ckj&#10;4S8//Zfh3nvuDd9CPvkNr3275k9zPPPN73vgXsQnDIaLt10SBiF4iKkrCtkYnglENOcapjLGQbMz&#10;PiJctXx87hnPETRwCAhKg+N/LCs8uj5c+87vDC974xvDt8HYb/zrT4RDjz+GroczsIbQx050s9gL&#10;a8gCKxb2gKUDrH4/GDtait57x0S49677QLxhBVAGCgJFS4dRYa4SXvHac8OLXnoeYlDGIfweV512&#10;lijXmRR0TTi3FqMZ7MzQE73eBSqa2onzSe0H+SGcTzozTixArCuBc8JjMz8N9yRLNuv88chkrXzR&#10;3seVmpBq70QGN3EBRq16Dq1/sf/MfCkOMu0MsUtg9pZ1K6wwAUK/0RphsTTG/miG5/kx5mdae3rZ&#10;vvWgr5lTlD26J/w71+6visHOtlj+pLNicKxZJ52yUonSPE0YamDtZOLMTFLWCK1nipEBHWEqIRUO&#10;xC0VW9M4m9svnTiU/8W15U37ccPnTnjuz+KDJxVDzzdG5poDW/fCUvhyHQuWY0T6CP3EzCFHBpd8&#10;HdYCk99n0Sf1VcmH6j7QpAAN7idxiPYhFcNIafNikLYdPBsvORD0pznDp7Yr2iLK7v4j+c1SJhyL&#10;SVgusE5dMhaJZQtmM0YpqyoS00BkuTUKFqNLrf47g26kK+mn7guwHFdcynt3LBbRI4HHqV+HOmrD&#10;A6EkjX0GTV7gF5tfIwpKTU4jcl5o0YpOpSGgmhpEf3zO9zG4COuFNsC8lhzqYiOk1udAzzSJFl8E&#10;JKdfipoOGHoVTIPVvVRFlwKDVsyFwTfH0pqwGCCZG5+DeLAblkZiAZ41SikZGMbzODQtaCB7n1oT&#10;/vfHH0OjDzxfGDEhQVYGz2tlZSyZDKkVs7ylEtAgC4AdDa4Nr3rv+8Obv/u9YIbbQHGRrgLCaT2v&#10;aUY0JLC4V3cCyIeID+lTk5+VWinvcw1cLiHOgc9hBWCiC1jXbBV509/+RrjtvjvC00f2A5bN8IJt&#10;FyDF7HvD1dteApMd+pRDQNmwDq4CMLKj48fVf3z9urUgrCz+UQhb0bzlqd37wgKEoyEIHQw2JA48&#10;tXcX0sga4dzzL4AAMBre/ZZ3hp1P7Qy33nsTAtdugPABosza+tiH0iDK32LmF625OHzgde8JH//C&#10;58Jf/O1Hwyte+kJU2UL8OwJOy2DsCqqUj5V12unvgqsG6zg6cxA53PWwGWZ6rrkOkzNsBBaJAMbH&#10;VY/NjIUHn344bD1ra/jx9/0gIufX0f6BRihnhR/98M+FX9z1z+GH/3R486teFwaYVqc4klL4zNc+&#10;HR7a82D4mQ//YnjLy96iRMkaONMszjQ75RXVJ2DA+h5Q2AV+xHQ5653OLmk8yzxHgBmtSI72ZDlU&#10;/nUMaW1aUwovf/t3hmtf/x3hrpu+Fv7Pn/9xmHl6ZxiEq4CuJRZaKVNYkSsAAge3lAQfQyuglHUN&#10;EBMivKRwR/xGKun+XY3wuaefDnd8sxTe9PZzwyVXjuClh4H/knhM8JOGTF821w2OK9M8YMffmTrp&#10;WMfzQmtYDpXSGkzzosuEZ1I4FoUWLpB7xWGwb3W4wqZhOZvE3yiUAGeRhBmjAVHyiYGHZLpGM0k7&#10;mYpYQGR6HamiDdSbKMLiUxxheVzSVstKSJkdP7ZKlrq4PAkg8eJvRvOM4Uea599HKawtjoDnyATo&#10;hAM7LPwVRt7s/5IrDagliFNBQXeRNPHQeyU6qcoYXwJV2yh2n/F3E/qThRHP8Ify9YnrcQ4GVP1Y&#10;QD3vovBLV8408PWhS+fGvvLDrfqTX8sVL53qeN3z/udJxdCbrcJcefCs3YzaNOyhymHMy37IHGwX&#10;ekW3J2kxXUAZ96NDaDshoBsygA2o2Yo4iOZMLZVzFtLp2C4lNdA87QeQQ5CoyuwOxKOWTZ5D7UkC&#10;gBkKY+/jeKoiTia4xlm5zVk9mzVNHGqY00ogcNbgpY4AulnlrjZR+7lEP6eEAga5UOqfDwOj0Jxg&#10;upc0y/WAkPD+MipstFAxy06KSeuaM2dI873mD2SHxM+od/lrxSz5PQUBkMoahAlpRiAkSBVpVWFq&#10;bmwMU9OtcGDvbDhylKbphjS5Unk0fPULT4TZ49BAIdGxkIiiwZ0AaSJk5IzChQBRgsmUhHQOwseG&#10;iy8LP/rL/xrNQq7F9ywwo9Jbfu5JaI1wRx+tG91MYNC+ueCmLUrx0GQmrI3aoP6DRj4zHn7nT/5b&#10;2L7zUZkv18I/XoNv//aH7woPP/5k+Jc/+IvhlVe/BjMDQ1+7OQzAXz83NxcOozLauesuAuNuIqd8&#10;KJy1dlN4tLErPL1/V1izdY1Fl2MuTx/ahbcgJxzBcTd/+5aw58Be7esTu54M9z5+X3jFC16lQLQC&#10;68qrCgpN0TUw/neHu7Y/FB7a/WC4ee6ImGcVn9uOGewMk03DnYF7ZXJqSj7y9RvWS1PPy1VDGBMP&#10;mN42Fw5hPrOz4+E1170azPx8wBQpYPhhudvNlbXhXATUPbUD90BtHQQe8To+PxGeHtuDoL65cCfg&#10;8vrrEKUPvKJW9Id//vvhCpTRfdtr3irhgcV6tAt4f0z1ovZtMQ6uby6h/cnaQ/cSBLgcBNRXvvu7&#10;0Gr1xeEzf/w/UYXuyygtO4+ARwgrmJpqqIsJWyqeCciWC2+0n3ByQVq4wKJCCGLcNRs+8edPIId9&#10;S3jT286BZQQ1S9hcBBXpIv7EaH03P/g547o8SJRlT71oTbRnJXymkxvZIVJlxrlJCMY4u4pESFx1&#10;6QNmWdIDCTarOiO0cvrG8xUIfmDsKmXL+BcpO25zTDm2AXuJK3ljMof2h+NfaVCw452TvTi00dNU&#10;0VH8SZcroTWJjOG0VwzcaV/8V89HK8VyK1n++2iniMGndFEUEDg3P3/bm4cbd7wTI3xy+VGe2ztO&#10;KoaO8nzNuYk/uXuhtRay/rikw/QiY7NYV+szvfRlGx+JsPZVl+NtRspcbqT4fbd3kro4UVRqVxZZ&#10;zVyjz8Tg4wRSpLXPovmKAgx/rFmIpSnjFynG5DxEWPpxXMsnSfb2W6YYdJtfempaqJZWh8mQPnLm&#10;LQ8iPaeCCNmFiRokfRAvVOSzlCNaLqAXTUE7GkGhCvhdlaspzQmsC0y9xLB35qOi8E9SeEdzpgTC&#10;JWFutNKybCUrZakrA4kkq955MxRp5aWwf/dweOTBatiBqO1jY/MoU0mtxkqmyq+HOts54IOljlHg&#10;sf2Q5sb/qDGQyLEQD2vuj54drrr+1eGlKAZz+StfHWqDrPZFvyYD6xjBa7nKUhAkNAorpJrZdkWp&#10;3sm5zLp+nwtKYua4VXnWEMLq0Lr++ON/GO6HT/mqq18Svu/dHwwv2vKCMImc7z/9/EfC175xY/jD&#10;T/8BTLVbwwVrL4S/eSRcev7l4cGnHkZw3CPhqouuBiSQHwWBZPOmLYi0r4XHdj0aXrjlKk10Ht7/&#10;x/Y8onXf+837wyP37AgjaGG6dfOFYf/B/eEjf/ORcP7PoynMyPnYFlhjEOTHqc6jZv1ocU34+R/+&#10;hfBbf/gbYfexR6DLgUEiuFAd0yS0UPOUSqtnJqcm9UM4n7V5I0QIuG5YDVC4adHbfObwsX3wjFXD&#10;NgQXFtHRjsFU0tG49xAa6rOzKFLCuAvk9+IJap7bd6Od6vxh9koK9z56VzgyexQpY1vhetgTbrr3&#10;K2HN2cwRM8FC1hdq5IpvsHxs4qHiEpheRHzgvqXHadFBZv69Wgdz3wnhCy4PP/DrvxXe+SM/Ge7+&#10;6hfDnagdfxTujTIaL0Urmhxa1LK1w6n1Jpqd0+p9jD1ZjwqJ68LtN02i/e5keOd3Xxg2nA26JeTi&#10;PGlSpNBn6XO8lLlA3AaMKLSrGIuqslFIJuxS03jngpgN0sL5mIXAW5pHrjy7wynQwMa2VxhATGCT&#10;iiHaUENdicERWHFGMC8K5NDUab1TnJKsi8b8l6es7bMyy6RfwqHMhnQMpv0S/vjZSuBspK/t5R3C&#10;GoW6NAjVUvoSS4KWSjw2hm52Q1u9ppCdRyTJTm5TLb0T2ov/NmOez99rd5TowmntGZkb//IHW82H&#10;/yGXf+E/qpZ+UjF0gqs0eOm9c7nNuxutPdsskSpzUev1g5F+mpFK46/+mLRFEW4Kq8Y4rdFIcr66&#10;DdN9Z7tiejSh+z7rPRzbgkjYylPMHJ+bvufI7mPFlBLjE1EfaGf49AOrqhjuYW6yyBgtzzKv0nyX&#10;Ci2G4BEIRqTNz+inhYxIUZtGvvJDRWlPQ+gVPTdeRT9r5rcjvIrcGGeekbOlIfrW2FOd48JMx5bs&#10;cyAMg1ZRi1q3+c5IzN0HKI3GeygDBoykV7tGHn6kTSnnur4xfOvW8fC1L+wCYUS6GF/YHDGrhEzq&#10;MJcjIKuBICrGBdAkKsKINRVpQmSKEIiiLAvwGbPM6uvf873h7R/+p2Fg8zl4nI044DunpqaDrsgH&#10;WRxEMmWmi2Y0i2h1mmb7T8bCqtAsFyqowjSJKHH5oEUwsD6ZYfPh6PR4uO3e22BNCOEnP/RDYRtM&#10;3WUwuQqir3/qfT8edjz5RNhzcE/46l03hg+99Z+EAdTbftELrwn3Pf1geARMDjpxGGYRD7xvdO1a&#10;pc8cPnpQyMTUsCpcFE+hM9k5Z50Tfvkn/g2C1TaEocKwgrg+9r8/Gr749c+Hj/31X4R/+eO/BIYB&#10;dwXeWwAzWZjn3Ith29nbws/+0M+E//T7vx6m0CtcHWYEk0hF9YfgMz4+qfrfLaQzPbH70VAGM9y8&#10;9hwICfTSD2A0JWZjnmfJhXX4+H4MxV7nFIhQ9Kc4Hw5MHQx7D+0Ll154BWAAqwGeWqC14t5vKA7j&#10;crSRfeyRp8M9D307bH7lO8Lt930LcmwjvPTF12I/mQvMSl4sjGSliPMKWiPzUasVCBhDKHuLBjhE&#10;p3hatRYyjMyR5hnRXlqwoIS6oXVhw0UvCm/9kcvCW//Jj4T7b/5a+Ph//e3QHDss7VpupjbtnLhL&#10;x5GzCDIWdHCzgEy6Q+aAFwPh8e0zgPeT4Qd/8iJYUQBjngharGJEteOf1cg34bigEsw8Q+ZOsxRW&#10;Hmk/w86odMYpTOFMzE4gUG0GFhM2YSEmC78Zu8HnrRGQlVY2mkH40dI2cFYrICsTVhbAkSWd5coA&#10;/irrxd+ncytilAFiOz8UOEVX0ls6/hBTjQw6oUl4JPa5SHSbNtrV8R6+Ik4LDzBrQxenxrPLuUf4&#10;JFMxemwuS81UD2RZhsEnO/fev9s6MrAQiuFhRcXiO4YcqJhXK8zO7D0/bBjbgjv6DD0L0kJx48FW&#10;cevT9frAthIChiRlSTMzv0nWg6P9TTY+i4R+sCPzThAsSqAdxNsn0JVn+3fdcCDd68ysTF3WxpPp&#10;8qozxUX+bWK1S6N+IoRy4v6RGTvh4EcudQqDuRamhMm/ywPM4DDLbyeOxUC7dtOWmQnNcG6ri2GG&#10;7PUtPQSRrGzGMlRGcZohpCIdBwlAVzP1TwYRaSBQjglh5f+fva8AkKs62353Z9Y9G3dXkkACAUIC&#10;KW6lUAqFCoW696vb1371UqHuDi2lhVKkuLsEDXF313WZ2d3/eZ73nJnZOFr42xuG3Z25c++557zn&#10;lec1CHUxHdyMpVeVlsbubWRG9AHyDcXHxOfgI7GEJT6DL5kR+YwRYD/rNAT4/Gdb7P47GExUgfO4&#10;KRgvQVsuG52bZicWMTumjdAKR2QuhJiCutjUgfA/Yd6KnvbWj3zMjjrtDGtHpbcOCBEK2iQr6Wm+&#10;OEFuSWTsH258zQn/7/98+2d/a2lrtmVMx8JXRwweCaZCJSYwCtGjQ5QtSGli2dTq/BJA7WVCOVRh&#10;AEhDCYTPUROn2Zr1a2zBUsDxiBHLh5IzdsRo+YnnzH/OtjRusl7lCBDDxTYjHY3CmEJZZIT3dgKW&#10;b9jVYOPHjoNwHopruo+Z8/m6w49DqhUiuTGH9Tt3Wa/KvlZdVmOHjjjUygsrNQ4ynlGDx9jF573L&#10;Vq1dayOHjNL77H7FIjnuynIldNfWOhSrKRIq8Ps//k6ZEKXJMhsCX/nRU2bYG065AIpEwoYMGGU1&#10;Zb3tngfushMmzbCB/YZpjzamG+1P//wLguU6bcb0mdDFSKvuQlmInuVDBwyzaZOm2eL5EOjPPWEn&#10;HHmczUPFtzIU8hnYB93quA/obsaPxo56u/auf9p9uEcKRWN69eplU6ceYUcfNsMG1wy2Ejxz9EY7&#10;LN6dOXMrKlBUfuwc5g4aglgEmlNsk0463foMHGCXX/Zt27hkkZUgIp4e6S48oxRGZUFI/fW9JIHM&#10;uSIleVGVNHqqJ1EbYe3KrbZwXotNmIS1hNCkIgvcS1TlGRMB2qfCAPplb3UPaN1NGQl/RneclFYW&#10;VEJ55TagaQWMLeK6hn/8uueeE6Wiu4IvD5btQtpZRQ2sebQP7mTAG334Yif+PI5wBc63Fya3O090&#10;vTfwV013PINf5jWJqvgeUcxQ4HcZNDJKaX0e+UXggd0UiVxenVUgHP3I/r2nuhH5a+7YutOFRrcP&#10;oZ6babQH6qlHDPyJVoKCt3ktpP3pQWNDgz3v90q986qz0C2vqilRMmJ+unH2TAWJSEMPFL7/Ndpj&#10;zrJwcHey3F0JfXGTTeLujvvFGsjSgHFxapeqz87uaryZhLtYfi4J73UYvnnC9UWEJBx2bXPlgIqr&#10;dxh0bT1D4EF/iEwoAsmRSNXnnHcPEa0q5FNZaOUQ0q0NgHmRsgPJiHPQZ7nZlZRCBFvR50bYkH54&#10;BmHlQxFwgRCixTM92jnnhN4heCDUaXGxWCaSoWz18qTdfhNKtrb2krD2vs2h41umHSZ3XRDmZEw0&#10;OFSeEdYN7tkGmmiG1XjM8WfY6W++yHpNmKCKbwzcIxP1mIDIhGGRCA4MuzhTwDwoYh7VCMWLPbVp&#10;rbuwm7tgnn3vT5faoP6D7Wuf/ZqegUI0o/ELMuwA/A1fP/KhW1tbAUVvtSqknyXxGa/XBeuoF4PL&#10;sOYN9fUgAaQEQiSPGTLO+tcMss1b1tq3YSGOHjcBcQINNnfhXKtK1Nh0CC0OlwpYA94fM3CszZpy&#10;PPzkULw49zDoW1qabfjAEXbpF77rygUDz3CfwX0G2dc+/jXB42oIg7lIwqI9fuop1nUEEQqm4kGJ&#10;oqUYVb1AL1MPmWKf/8gXbCui1bdu32gbt24FWoAiPpu3WQN86ywux6Vm6diZk4+zux+5zb7x02/a&#10;1EOmWk3PnvbkvGdt0aol1hdjOGLSUVYCHzYjvxeuW25btm6yk8a+ziYPP8KuKbjJFq5YYKu2LrWV&#10;G1fCfTAQCggyD1j0h4oFAo5+fdXP7J6n77NiNMKpLq+01Si8s/TGlXYHrOp3X/Bumz7+SKhLcC84&#10;brUX3u4VEqPciVY2/yYULzFdVGH9Jh9h//Oz39jDN15rd1xxubXs2AG+zWAwZp94zEY3Q6KTKAWF&#10;OREiNQzXPu4E8rJ0fosdMrE3/uBnVAiiihgVag96ZTU4jxAPkDXhdOnCDn/zbELynRAcjLrvAqrS&#10;uh30h26C7JngWQAxbdVpVgoDhDmr9uUxZqYM6FsNFqwAhYQKmAbMS8dCR2H/c4/ubokeJEPU9xi8&#10;qCl2OuNWckUkvkeEkfPn2Ro8ORPwq+9ERUwzmLmzlxJmoDARyWjIBUHO++6Hc0re70tgH8Sz7Z4+&#10;HL9COSSDCM/JFtlq4AS3o4Ktk1Xb4KPceRCXf1lPedUJ9Ly8wa1NO386t7WxFOS63aHQSB/R1XMQ&#10;U7J7hKP73buv8r4Wfe+X3weFBC03l1nkhzaPJFDC5SxGIaIMmy4Gmkmzznk83jerFUYGldWASeMu&#10;mD1FjBY0VQQKdGr7gqIETfEOlPZ+cY08auHhJxLR9L7SMrhBWEyGQWvwjRcVIacV+695OxhBe4mi&#10;r1PN3oWsCDA94fcUOEoK/nHClGJA9G1yLOxXzmIvujFrxNNP6IypIwXIsKHWbr5hIYrZwJKmiGdT&#10;CBaNgaBLqLSrP58XsQjWi2pS+7OnWBgG51QMGGTv+sjHbdzUmUhT6qEGE9xwLADkfMPXyw2jqHBl&#10;mbtYNIOgcJcUkAB+wrQq9eiGtEzAQhs1ZjTq2RfYkrVL7dklc+yosdNwLU9hEgrKIDF8sxwNW4bD&#10;Ql2yfpk98NRjNgzCN4Hi+o8vesxSxWlbtW2tUpJqKiGw+KxAGMoQqf6eC95nv/jND5FTv8PWbb+H&#10;9d6sN4Li3nvRh21E/5FYRp+DkagI9/kPfhH55UwqTNiGXRvtsp9938qqK+wLn/hfwPuIHWCqFZUj&#10;pNYQDSpKIxiMqAbpj2tBSzsPXacoBGhl4lEdanX64v+ZIlcDSHrq6MOFiBCWZZpdWjmNWEvWCUCE&#10;eDEDzSDP3nL6hbarrs6eXTDbbn/0LhesGEdZotQuOeed1qukL/5GNT98/5n5z8gfPwTPNaB6CGIF&#10;+tuqLcvsLnxv267NNuUwBAwy552UA65002232T1P3GVDBw2wT7zz0yhS09fqm+vt77f/w+55+B77&#10;6eWX2egv/9QGlQ+RgHDlTSIts329IQ9pIbzHKO6o0ylWhBTLVCUoZBX97HXnXWzTZrzO/vLLn9ui&#10;uxE4x/0Ki91RHVdQXQC5dczd5yl3rM7XhPXJt3Vr66FwDbEEXFUJ7CWWquV3PLuFpB2gdvnNI3Lm&#10;lr8WKW57Cg8hQKB9CPuWBliBKO+MmoG4FgVJVAao4DtX4PXYTCYfQW+l1XCRlGO/JOAeAKyvbo+E&#10;ieMEaD951blcCHpfwiwzqWEn8m8KaikbTKMLgtzVBD4E+Z3Tl8dWBFoTS4qC25UdsYrg/nHEkfzE&#10;97C75JnGGNc1u77ZMb30v+11HvRMTgdyIeKgwzFlPYAwHTq7K79m20s/kud3xVedQOfwC4sHLG3O&#10;K9mJqatxsiM0SMLlp1kmpL92k7PxT2e18QQnjNieMwNxx2CSfclqzWXYYbnMT3sz+6UIvWamnns+&#10;/OG+W24+ErXHe6v0IAfDvugijKC9Skpkn0BVqDIsitKaG59vcT4c3tKkABLsQMlJwT8MbqUVyZ7n&#10;AWbWTGSG679k00C8KCr5jZqj4Ab5CHYqhGafj+Cqlm24DiF4WFkppLslWc8bdZ8TEKAp+NvbW1Lw&#10;p9Nq5ow4s+OVZGMo4hw/qSwwfqe9HCVbN1jdDha3ocBh4BOgRAphpMJxnVUyU5YvH4+/g2GwZzyV&#10;CMxHe3GJHXf62XbmOy6xsn7IJ0+WQiAjdpwSho1T2G+bd2WQG9UdcTr6LHk5Rmi74BKTJdPEZwwP&#10;m7vsObsTZVUHo7/5qSedBZi5FGhFmZ2OKPG/XvM3u/HuG+3QMRMhdAl38sqMkGYcAwq5QBGZMfUY&#10;W7hhmd3x8F122JTDbMKAcfbQwgfsnsfvB7yL9CDMV8/ePW0LcsmLKkrBmBM2ZfRh9oOv/RhQ9ELA&#10;y03WC4VZRgwcCYFY4aVTg98wyQh9+V2d6opKC2E1b7YKlPHLlCTFg6p8L+IqxDwJM9NPSpogzfEX&#10;BfD4NbL+8+60XIAwaDEzKnpAGODmlWBR2Xf8odlCUB1dHzUlPewT7/6kbdyxwVasW4RSvEjBK6+1&#10;CWMOsR7lPQBdI46BZA7lkwKdKtNQpA5WwRIfN3K0rdy6BBb+vZA1eVBghnuqGtK3tu7cZHc/fJva&#10;/J578jk2ugbFdyDsqyoq7O3nXGirMc/LV+K1erkNPGSwFBQ+lHZL4BO0CIUJcb1DMJ/qVUmAMEDS&#10;n0WKAPclFMUOZCZUDh5l7/3Kt23+9On2d7gcGtetthK4ehRWCcHFksCMLyB9MuiNc0xaUn1/nNdU&#10;n2d1aJbSs5RCHPA9lAW2liXSyIprCaBL+azTjvxvb8caFSrfO9K3xQY8ToPrQISssQ5ZH+gOxqBO&#10;5wsuFIVAiEWxqQozWYD/VMMVVYze8mx/CmHuCYdiG672xPtwNsQOvHyK35rzk6U1HxBfjoJorim8&#10;/TQ8s/O1eERxG99zIybC+lEgigLDPV2Jyb58kNl+GBx3rrkUxED2lnv8pstlZEXmDx9/ODumM6uw&#10;VlwF7ZssSrD7hZXnz4+5J+iJ4fozzqOg38aCyiPuyM8flhvFvZ8RvnwfvSoFeqJg5JxEweClnZ0r&#10;puUTthT5dtck9ySh8I6EbW4ghDzRmW3jFptToOeWunCLsnTvVjtFRHahXavMoWIpD5FUAv3rDuGc&#10;uCkCsZDheuQ6TqFRqJD2rAXffbn5QBq07iAPL9/KhZCVbEaJ7BYqvTzexpB+docM4/h9w/J0PrNf&#10;l4wql/4l7MBsCiqYpwqhXZ+25l0QymgC04YiNWTwBay7ziAc3DNNoY6NwTrsaTIR1tDm87g0kdDL&#10;A2Nraqywuc9ugP5RidvC0iDETeub1nj0dWsmqLy5BUWh2YUqYG3Y4cMOnWLnf+ST1nc0or+L0TyB&#10;NbVxj+IAW3oGIJmHzzwjuem0aWjbhbSyRuvZoycEKxiqhB2NpbCV8fPpuU/aQ3MfsPT8Dnto/uOK&#10;VJ8yapKdMO0Ee+CBh2ze4uds0YqFNm3odLlUO/msYODIZJYVdcLME+25dYsR4PWYfe+n37Oxg8Za&#10;G+ITyJmYNVBUVGz3P/iQLXhisX0PEHlvWJxEFGrLe9kxh/aSYJHSQX4md0FQkLRUVOBCnjx+ryiv&#10;tm999Tuo747aAgzUY/K1OHWocKX1I2F76lXMnFAwQEArspaspEHOES0rkh2VgFDKKCAxulHgGkV4&#10;j7BjRe0oG9kTZVJlUbqrw4WDj2E7qsftBGTfv6K3DezVR2dMn3yU3fnwrdYMpSSJeI3JKN1agpS7&#10;NsQjLFo5z3YChahGc5ipY47CDBch+wH2PfZMbbLW3nnyO23R4sVWW9zTpRT+c/7gVJ4RSnJDEI1g&#10;HAXumk1v0PMSOdM+0CUQ5KhykMBJiots8hnn2ZhjZtm//vRruw814otSQCZ4DuZarhehEf49N3o5&#10;KcgNh7Izb06zHV05BEWd1gLhqMNJULRUvAUzgupySvbkuDTvPlOkWwkMvkVCoJyjJY4U3uYtoLNW&#10;tgeOZgR5QFDCSft0mwENKKmFVV5FhKNJGQiCURj4GZQ4vxXvFeNFdDNX7sP7PgKue1D8JIxdznEf&#10;sxhW/NzRihCVEizXwFxykMb4jNmfsstFK+xn7goJ58NrxTvS4EpL+I6zqcyRy3lzKTf+Htib/+mX&#10;D1cKihjfxklUwqL81n6J8x/P78Zj/WJxzaQkAW6nm6Wk8vQrLTnu6b2N5ZV+71Up0Duttq6obNLj&#10;6dSj04rZF5QsPqR7RM000uDzmTCumW8+38ReKtGFZOZn+DyrYWbIyonCVxRHribHL+2PzEJevd85&#10;CDCnKvIUCl5GVHew9rpunN1UgVPjPW4y3t/9nk6sDufFw/UGClEIdlnstNooTLVj/O7C7Z35hUeV&#10;ANX2zSg67iJgEE1+MSwDQL1JpH81bkUkPCJsO5po2eJ9wO+MPO9CpGe6ldYiI2rpWySzoVDhszIs&#10;nsU7yhDtXQ/B6pG4TEFUnnyoPEWhp/kNaxQbvHWiDGx7aZlNOfFUu/BDn4SrqgcKgLgPWKJDG9/T&#10;4nxONAlCJ/isq9attMt+/R34tjfbxLGT7C3nXmSjB47CymeBVArFN5x0ht31+B22JbXNlm5YYJci&#10;zYtW9wWvv9BOPPFY+/3fF9vjcx63SUOnAHJmT3SAn/L78z4JKyvpaR97x8fh677FHn70IVuzAjA7&#10;5v6IkUfYrONm2SREta9duda2rd+Cjl4IVqMChJF6UBqHzWcIjyA9yBUxfRbPCT+LoRwN6TtUnxOE&#10;zVBAJsAqhv65deQXifS6bzr1y2c5pzcS8fkMFwk/41Uj0O3Rvr5P6QLyFp/6G0Oo7VFrP/7WT1GD&#10;v9l6lPZQVbtDBk2y/kUDbF3LGjzLEOtdUyvolgJ406ZNUmz6A5YvK6tA0Zkm+8nvfmhbUYRnJoLo&#10;Jo+bauNGT1Xtc80UaVXwGy1lWOZUFNU0BvQLIcqtUwTkoQANTKh8ORIVi4i4Us83XMi6P7wD61PU&#10;Y5Cd98FP28gxE+ya3/3KmjastTK6MIgYZWD8SLMhZgOK6oP3rrW5z6yxY4/vYxMO7Y89uAvCHEVI&#10;kC7WiUJJHkxHVCrSbVyjILng21DZ5fZia9yEYNKWUhjaEO5s98t/7GbHU/F3GkojybG8GphPCfzk&#10;BSy2xJcbGR5D4LzDn5L/y4WwBYRpv2Z86VIoWXYY77MindCdwLukIoa95pfK8BHx1Ex8Cv9wwZ2h&#10;KwpqoocBGRVs7RqnXhGR9O9l6T5DdC/kFz23jzciXFGhcJIJD3AwAkXz5vOZhAuxEwGH7YUT51dW&#10;vPGX+fnDKaj+7cerUqAnkwPaUvV/eTi1s+YjiJvVBmAKC5mSw4lxwQ9y/sI+if4ZUaCiEuP3s8zT&#10;U8Q8UMRfJAYGfeWoiAd528xpGaHr1+D/6Uv13xkq5oFz2mjoKa4too8jY94XE/ZN48IsR6mINMqU&#10;McLNzAmHf8+p2n94+moQ6nFQ4RoUkoJZwZgDwqQ2qpV9Ela/CZkHLQiUQ5tGXqQYAWGEDjtgwbQj&#10;TSof8LAQEvk4MK8aGqPbE7Z29S5EqDNHGnA7rQ9BewEGpiWIV4cYgrc0TaE8ZUX/QXbRBz5khxx7&#10;AoynGig/KhYfoHkyU0dXfDp9oTP+c/y+bNVSwI4d9q73X4wyzF0IUIO/nZXRgvXJr1DW9S7raScd&#10;d4pdibaj04463BbNWWgPoerb0mWLbdYpx8EKLbenF86xptfDoqQPmbQRADYZLZjkqrxqe9OJ59oZ&#10;x52mBixUhGhNF7KWOSaiZki1JYa6wMhUHoxkFXttB+GSsWIC7J5Lf0JGpIRx7G7ZR/yGc6DIZV3H&#10;7eX4mQy/3QI4MzQaqHFPSts77UUxn/k00Li3geXYnHY0T1BYy9GCtaocqW6IlWBGQAXcCu885912&#10;97w7bHC/IbDC2eSDClrSyiHEeYVW+Ot5pBAo1wF3wvKNS2zRNQutAuVxp0+Zbpec+07cIDbl8bKc&#10;US+qR+31P/79DxBwHXbmaa9HAGI/zTndIwm4C/a2nx3Jyj5vB0v2llTalFPOtGETDrGrfvEje+6B&#10;+4EkdFox0JmMWFNwYbSeSetJuB867ebrVtqqZTV25rkjES+1WHtdVMoNyVVhvEkQ7rEELT9Pcg8g&#10;cr65jugX0jfpnhL87q4QIVrco4DYiwCxF/XAKhfCWmQFRw+06bbRPb3OiTX68rtxswhPBr5D3zjj&#10;PNTQKQj37BWdH2aPCKeHMxwCzUr5QFd0OyrtNqR8+URwFF4sy2c9Cnax+JfsiGvN56KCKWOGbDNH&#10;aRDP8I20z0OVAhWXwSZULOOM9NHaU67OLzpqxUs22Bd5oVelQOczJYoGLehIDnmuI7V+klhgsCwz&#10;ueX7knHdJsSFgxqjZOATXzFfuwBBcpMEiCk2T9A5tDB1rgfBxMPhoay7REPZLyE4VEPGL2FHIu52&#10;vlu1+WB8rKzJeuZMzeLhuaUOSUc/VuZmOcw5fp4R7LoXRwZlpB02CYSg+iyrzaZb75mNp7H4PaSl&#10;i0ExoI+bl5YBoUlsyBI0uUBgeuNmMA7A761AlNlmsRgBQN79iT2E21WBih2cHP5GYZd0uW1aW26r&#10;V2zE3yygwjHgy7iLSjbiJ9uTC4KXpgFoH3nkw1Eg5m0f/7T1GjgcQhnJRIp2JcTodoe78zijAY4O&#10;yp6qcOlZwC5RznbGMcfaoIFD7cYbb0TEdIXNQAQ5I68ldJiGAp8moeMTjzrRbrznFhTa6bD/+9iX&#10;7fKrrrL5KxfaFdf+DUPKt7q6tTZ/3UI7fNhUpHZBrBIp4Kpg7BRIMJjwKMjWBmRbVozyrroDa4M7&#10;ExAXYVAcfbdx7Rzvza5FQFKcRnOZZWDGvJ+EpjM/zZ6gQ3b+CtaUFF8vW+sMHNYqasvT2nUa4lfF&#10;zTT3GbrO/B7fi0S6+9/+je5bMFhB4bIcmaOYLCcEwcUgPIlA0Aqro0HIzDjiWJt8me3zogABAABJ&#10;REFU1GRYO7Ce89nVzV1bw4aPsKKSEluDanirN2+wET1H2kcv+R9bU3+2/e/3Pmd1jdusoqRUQX5U&#10;hFlBT241MmysO90+z62cY3c/fZe1oczt4/MftbNOOMteP+MNShcjjbmyvmcRl4h+0YVE+kqjME5H&#10;ohK56+Psg1/5rt1zw3V2ParNtTft9Na6Wku6NqDMsjwrfmO3rnYI9fyuWnvuWSQAti+zN78LSkvB&#10;GkwaYz3oBqBPjMo8fzJ4FIpyQNJYoKmrje2QkaaJ/UIchCWNSWWiefzOsq2l1fh2D9BTAYwepVOF&#10;9WRKY2Z9uq9ShPpj9L8bqA49K96BKaYS8KTtiGJllWSvYJHLvKL1y585UfuRZ7EKHQMBlYRDtJDf&#10;5rO4Ir4nHWlTa1eTRmMwXTcPZ4Zi9/6LlNgcjUCKWhiynpNUKPkdeGBmJ+1O077nooHAHSWZgDlq&#10;BT/qKjz08WTFEbcdYDiv6MdZ7OQVve2Bb5aXHLg6mZg429ticvZdm4uJXgF9POCFcmHLXDKUNaAN&#10;FIWlM8gsiYXIbApXwCuKDhX0xNSM7O/+3v61i27WgARm9pURwLqxa75JMB3WQxeDFvHHTcTPXQDu&#10;/RWng7s0UrBEjpo5pJBTTihe5TxDYQwXuruPPzBeXY6blJYSg3qQulZWYBW9sSaA1jl96RZY5ihW&#10;wn7MSTApVrJqZ491CnhYIJ2pWnv6kTz77Y+X2I5NKBwjSzQoVWI7vq7cwCkGvoGJtMOqPev9H7GP&#10;f/cHVopKZCnkltNXR3ia9xTcqQ3pEK0HBnXfxAoow2Y87pjj7KjDjrbvfOdSe/jJh+znf/6J/e22&#10;q6y+YxcCt5GNzJgDuDrIzHpX91E708ULl2G+8uxLH/mSvQORz/Rzp4BIMFr71jv+pYYqisbWY7hS&#10;QqauWWShDjBUB3cBg4a67xqyXh6gFqc8XELPk6HP/ZOT7puJmuZI4LbohMXItrUU5EyNYxaEotOZ&#10;DYHn3IUe4Sqawkh40hQtJUZF49wWWLMUKlQ1pDxm/vmYcvfNvjacakVkXpH2IpVSWcUzs16BaroT&#10;uWELVfjfUQWwNK9c8+RaWpcNHzTCjp9xPNw4KfvZ5T+2BxbcZ8+tfc6eXfiMNWCsRUhjO+7IWWis&#10;wxw6jzdQfACZLQikHYGBf73ur9YGX/LgoQM1/r9de7X98A8/tI3Nm6wVWQ2ZpJfuOk3m8UiJDHjT&#10;kGBRtwNl6YSr5HXnX2CfvOzHVjBouDUXFuN9r57nCBEVKS4OXUyOHFApXrKw2R65p9U2LEOa4hpE&#10;62/ti2frDRpD34IobFhYCIpugoIeqWlN26AopChUOQLlxXggGtesoMXKe4PGIMxRw1bCXGJZhomL&#10;aimMGeSOSmcWxfNsBKY4QgEBb2sHT2hHxkoKir/6MGf4y15WW4ZVzitziiObzsPoTvMa9RTkrMfB&#10;rBHxWq4GZXag90hfkSNk751VSfbP61ww5758f3DuuTciv8yex7lQ4HCOENmfPHGFACsAtwfL7QKf&#10;Qc+DXl2FvY68uatg0px97Yl/x/uvWgs9LzGivmXLn+5Otfz93QV5aNIBAlBlLi5UrFH+PGcsq4/F&#10;L7o/W1IilpLMcNawMbihGY0O+sq0OxXfydVaD8D2yOhkEWVFWe7QnX8HJshzZUHAtmO6F7s4KVrG&#10;7b3uXH9vnD9LwH6PoHwIKsJjImgnBahA1jr3Lq0FxXkHqI6yMX5Hm9PHpYAj1qkn7ywvBLxcAP8e&#10;itLARcCe6fn4m53d8mC10NPX0gDroaCPzXkKQvC6NTinB2QLFImgpDg6ogrhWltC7SnUMu8oKrLz&#10;P/Q/NvOcCxB1jHQiQOzee5ybKio2QTryh1T+ADFzKcNUql815qsMzL+oFYVYkDbWgYYUDfkN9tfb&#10;/mrNyBm/6OyLoC4iml+WNsaP704de6g9O3+O3fPg/fbeC8bY2TPOssmjD7Erb7jSnkQhlOVLl6Gt&#10;5k4rq0Q9b7ljpC65MBSSw9ljQRtHNyLNZa0RrofD4Fop/hklJsmQVwho0T7JO8M4uTpUcmix49nq&#10;dqD+ek+Rc2tbE4LmoEDhDDgvrK2ljotPLwoEeJsVIVuA36Zl39LSZCVAFTwdKzpZcu7Owft/+zxi&#10;kxsnOZ7p9MaH5E5SIiMEDwW3wqHU1Qo0TqFM7wyFIQZegGjOVHu7vfX1b7VK9Fb/5+3X2vd//W3Q&#10;KxQ9KF4sXTwO61Fb20etZVmER0kiVOiIfWCvPDX/KVu5ZYVVIsf805d8Tq1Gb7vjNrv7idts+6+3&#10;2Zc/9BW0QEXhnv08T3xYWXtE+FixkeNF4aAhU460D/3fpfbTL37K2javUewI+65H5E3zJHiWPIIt&#10;WRN21x1r7Z67UT8eSkBBcbvV9i60iYfV2PhJA9DQBvn9+Tudv6GzW/0m+MIbgfkAuXD3VUh9YyQ7&#10;qgaW9sSoqloV+EYo3fVbmb7hyFCdr7H4DxGiICRJfxR2DKJFPYtQO9EVLV0jXmh3XqIH6zZrHljr&#10;ypSoFxcgrM4sG/EX7Xd+4hk0EuZ7nfndqcvvHZEop6n9H2qUJUnu58YytLkdEh0lyG66g0DaMzft&#10;Av/Lh4unHRUtEz2m32jlx/wzkTeAUOOr5njVCnTOUGHV5Pvatg9emrCdo+SRU+vD3cTyHrvSQTMJ&#10;3ANNc/DdKHiLZCZCCIQv+C9C9WRO+Jzt9OI12bIxcDmxZwmbwMucVetvR1T3yzr8vHBdfUvorN9b&#10;jRvYEENIgVemUhenTMBS7kPG+7pQyG6IjCYhzZy1UFOs3Ma2rQyaY5R05L45YwniUZtfG1NMndIV&#10;PaDR5KWiL3qMb4PC0VKM0oeE6GGpo6sbm1ekO0rsobvq7N571gP2RhAYtVswDAKkrFvtFgctNcLt&#10;eD4I1WGoRHbmRRfZ0COmo9tXmeYXweSyvtxdQcvWn40pVSykItPaOaj7NBggFcQYYTU286gsR2GS&#10;mkrb2rbFzn/TeeinvsBuuvcW27Rto52DtKgxgyfIJ1aA6zEQ7qo7r7X7Yc0fe+QxdvjAKTa+92j7&#10;8ru/aAuWL7SBSLuqQPMR5UxHwSvFgnzEo6k1lujrDEPrTgFOW/uHx7IUEXlsTFdKM0WNIlC0hd9A&#10;m0msYfOubfBTIxYbefG7Nq+znujdXVgBwYdGJC0N250YoX1tW7/C+g/DM4PJbt2w0nrU9Mb6eKMS&#10;WnX5oU61IsS1CgcG8rqDPGHvha2qPRCsM99TIaJZ+5masis4EcVgLfoiYBxvPfmtdtykY23O4jm2&#10;rWGH9kg5uudNmTAVKVwsE8wbRFoiMtIBeLvJbkR1ueb8RhvXb4y1oZ79IETgv/Oid1mqtNluf/B2&#10;e2LObDv5iNND+WR3zUgmaeNx+ShyvMZbHumL6IuEE1I12ZkNdQr6omb/V357ud3x18vtoVtutHYo&#10;U0VM1JcAdfeHO2zhisHvHUCuEDkglCyvvhxR/3m2HEVo7ihtsJknVtsxs4ZhHbfDMkdjnNYiwPnw&#10;mysqn4oB5od1FkparKwKCmglKhMiYJX0QKXVO7P5HIr0tGouyMVZtG+5Z5hm5nyMQo+17tVfgZ+G&#10;tZKCmeFjObwr0HgsJOM8jfdgUSh+6OiEQ+v+t89j9hC0HzijYnRyLeRcJqivcC0csdSRc6EYrRDf&#10;ZlxtBgWlwKbSSP7J59Z6Eip3Kz7Oj+jQWWS3Mfpeo/Xu9xZ6KVef79d2ukBKD328tMcF38/PO3F+&#10;zuO9Kn59VQv0zsJ+2xOlkx7Lb5o7KoHNolKGmUCxuNBRcAaLmRG2IhZfEMmpyFji37k0EhZVZg0c&#10;ub5/3XKPCgF1c+XxBkJzCMarNHmVNhILp9KVjuzh1JJp6LDXJfcBenlSZ6A85FqAosGnUBlT5s0y&#10;C4VadawR311K6Fv6tuQvtVvfyMHAcgIN9iQZKa9DyI8Qfz58hXmQfg7x8yefN0Di8qnzQRwhkBwF&#10;Q0lWlFlpQanVbym21m2VtnkjoN029AEHE9uyfZc99cRWFCKpwlLQP+pCSMw9+O8ZBJdiv/OKajvv&#10;vR+wo896E1KGSnFtpLTRlBSjCQw1xjFoXXktQF9YLM4tG13wXVShRwAVcuWR5qbpZNwApDrTofr3&#10;G2jL1q6yio4y+/x7Pm+/ufZPdu+jN9uTS5+ys1/3RrvwhDdaORAC5lGfc+LZdvU/rrLb77zDDn/P&#10;EWKaJYiEn4KIdZ9ghzMpu51F+TZyCgmLInroRgmZPzg2T5wLxx6/avDhWlRiXJHpQpBYAu6PLlR9&#10;I6F24rna2+qtCNHe+dD8KlHlb/vq+VYz6gi0x220rRufsv5TUB0ujTrjzVsgX1BAZ+daS62fY3nw&#10;U3cCpWjYusYGDBggC7lVfvZqIEJkYhQUmFcqkSyni+dhu/h9HYLM93H48yqmPwgXducNwWxhmmKf&#10;A2VmCMbm+YU2uP8IVOobloFHZQFya0iDCntE/mgi1m12z5N32GLUxx/QbwCyKpbZFy77jE0cd4gd&#10;PeEYW7pkqeqe9+jdQzulA72CU2hatBVpdb0qe6lTXyF6tLehnZny8YP5Jng6rLSavTDWA+cVoLrd&#10;Gz/8aTvq1DPtj9//pm2ah17vmC8qkoyBYXMaukN8F3Ifivgz/IDZIa0NBXb3jZtRvneHnXTiUCtH&#10;X4IE+kcTx+Ccc8raUbSmAAWOGL+Sj0h5WukxCFSsTXskZJLLUBdu4zTKf8yfR7lm51su8DyGg9/G&#10;XIv+Ar0F15ErcVF0uvAOuoHfTy4aV3TUZEaCPEDxuhb3Zpaf8QrBYBeVeOZ77uGKR+YI0jYj80V7&#10;WeWS7W+jq9ADBfl5DvekIsS/xd8pyP36rnj67/w8o4iG20sVUqlg8jxyYQb58ndWtEQzq+Tw5WW9&#10;z/qNJac+sk+C/zd+8KoW6AV5fVMtW74/O91Y9vYEgkYIQ+cUOtK0xcCh+FNdwQKpSpgf9EH/m6d5&#10;SK900zockfhdSDpD941DoRJhGy8EEohf34y/7z6QSLk8vztZdx9udkORwJgDy3xW5b4GoR43Xmbz&#10;kceF8eU8QO5O8XnT8BgVTEgfzAcTS4iftavV+Ul+exee3TpA0aLmd5EO1NrG/uV9bPW6drsfLU63&#10;bxRwiuvBuoGCkErX4C8G9XBjsS6/j4gV2RL4vB3tUEv6DLD3fvFLNvyoo8EYAEcAcvVN5YErPoXc&#10;kBxKyBv2FZAfNoXI3paOVtQeR1ASGFdlEv3SEXFPxpuEkGM9vHwUCO1Z21+23Bo0PdnRWm9NKGPK&#10;aOI0ao/fcNs1thU1zt/91vdaJdKqTp1+EoR7iR099UhnjJwDoguBu0TUJddSOGgyO4gTA+8SSuNK&#10;IrmNr30d2t4WlmC9iggZ51kTyrPmo3hIslc/FBSpsjVL5yOIcAeEcJEt29xq/VkQCL7RCtRdZ+vT&#10;tdvqMVesyAbrfP0qq6qqREtVrEdHg9WhYEvZiMlg0nB9gC7q63daZUUJrDrEDCQJ0R/YUj+Ixzuo&#10;U6JLS5Hr4sTha4HxBtkopIYstwXo0I70Zrvm3mu0Xl99/9cxV/X2+6v/gJrxc5EbPldFVs49+Wwb&#10;O3QkhBxoBLBwE0rMXvbLS+2wCYfbeWec7waAINlQIlWM3QlR4kSWH1Pj8BPZDvBgWZ+xh9gnv/ND&#10;u/x7l9r8B+61orZWbA9A7Yhp6ISypeZA7FcPFEgV3qg0K6iWdRgYB1BhKxY22q3Nq+3MU0ejAx3a&#10;3MLtkA/Fti1vpxVUp6wMzVVYxdGXgMgGyYJ/yG8mOvF0MCrd3LM5sDrcdvTlk5bddxyDKuN65vKg&#10;yMOci+rZg4HkW5HQuSIcBa0ryDAKySzDfGloJWOJ8Hn43Hwm57uZNtrUIcQenEc43QSMLqdwmMYu&#10;JTnwkn1QoZ4+IguKM6Jy6dkJrcjOKaqYcWth8Yzr8vIG7I9xHxSNvxwnvaoFOh84WTrh0ea83psL&#10;rY4FsUW4ux+ZNCX5T3znH4TLpdtlHK7CtWmZUGgSlpLkyqgHfn7GGcqNEyzO8F19nfBMjCDfp0AX&#10;1whMKkqtvS+v0AYxdidEKg3sNkbfOhyRrnWHqF0+u2z0KBG6bTAn9qgGM5DHT0MUO3MqoZiQSamE&#10;LFLPFIFL57UYWWhIKEiZrglUAEvV2PKF+XbPrYtswypoy4AJLQUYlL2vseFT8M15URsKcu46ICx0&#10;IUDIFoFZNiGKt8eo0fb+b1xqVcPHYBhlUlRiPmymfnOAtV2RwjXxrPT4p2CppmCpbG/ebvc/dJ89&#10;9MSjcE902mGjJ9upx55u/dAhjIqKQ/ToGIaCJuQKs5953J554hlA0M02c+pMCPpedtc999ojTz9h&#10;dTtb7QuoY16drLA3nnA2fGUMiooMsPv6ZJnYS78tSWKu0LhCSAZMfzGt8LLyKtuMLmi9YWUmSysB&#10;sRfZggdvtYnHTkeO/lAoWrCw21ustm9fO6b2RBTA8dSmEWNHgjyarVf/odZ30BCtRVNTgw0cOhh+&#10;6zxbNf8JROezQQ7WqrPZdqyDDxqlarsKKjHbbKAaldCX/nl3v2K3INLM/gtnRShUVOVzw6jjBOCD&#10;q//5N9uI4L/pcJX0R+GeAZiPb3z0W3bNrVfZ9Xf/0976xjfbOdPPs/LOCn2vzZrswSfut2Ubl6KK&#10;H4LUVLmN/elYCMbpTd59SRG32KRIKLDPQdg8dvWjUtFrgL3n/75pv/nW1+w5+OtZQpjVLel3FeSL&#10;K7HxjKcNRkUee1fxO2TDlbZmdZM9PnubHTsdgYLJBihazYZMTSvphc+TcHNl+jUEKDtqNRk2RUWY&#10;Qg8vj4fE2Pg7eRqDUcMj7T6n2Q8y/CGuiRu2bqOSIVKgs3aGoHW6SnJh8WjlHySJdP8uiT5LY/E3&#10;ARycscAG3f2XeWAPbOZjUZBnhHUITgxCwN0IUSPc/+DoomPsg2IKYzk8oYDoI1E4fHVl9Ql/z0tM&#10;3nmQj/iKn/bqF+jFA1Z1FgxZkOpY0SdJ5oyVjdV9IoW6QKem6Fppt+jFDGVGYj7AHEeoXn4r1wid&#10;0LLCJqMBi7Jco/VuZxwbIewQQUnC4AW640Zh00RFIe4yEmoUxmGMgsiyhOqk64gArWkOK81OFhRc&#10;Ym6+mf3KWRLePf3Jr+73chDLtfou9snmBsK1VZADwlgCUXNCS8mDczrbqm32Q612582IGG6Crxsw&#10;NjuL5bFEKftYqQObdoRry5q/UL5UOeRoAoPuXe/83P9azZhxgBBRChVpPt7WkQpBUDbiNISnIcym&#10;ICMEebWAGS9ctcD+cvXltmLFctwLiUNI5Vm2apk9OXeuffI9n7Jh6ExG33ACMGb/Xr0Bo+YhoG27&#10;1UDovfuCd9pR044EXJ20sQMPsSdhwZ2CMq/FRWz3wYhjToN3bXPaistIpnlwzOHF7GbRsJi/Wxv+&#10;t3e7q+3T19agn/iwsaNgrZfJr7tmxWIbPLm/TUA3srz0Dmvfttjq0UO9Eb7zzhb4ZVGLvaAQde2q&#10;Kqyo9yCrGHyYjRw+AP3iy6ylqcWWzH3WZp3+Bt1v3cr5VoEpKK3qg9VkjXwgLiSMvaR5vZhn3Nt3&#10;o2WeUdLDbolTrha93HHcG/oNtA9B3IAWtksWLAM+jXoHG9YjKG4J0t3GWw0CA2cdOdNue+wmW78a&#10;5XKPBtyOHO80oOsNOzfbFf+4EnNYbOeff77ohLEU1KYYLOgBm1R03UIj6uMyg7A/50XV3OUqZ7pi&#10;sqrG3v7xT9lvG+tt+aMPo2QsKihi/pgyGnx54hUadnDJsMmH2AP2SH4eKik+twVBf1XWry/yyyta&#10;kecMtxj2BTakoHP3/ZIeAw0GuN2RHDIE5pDjHLbIxSlE6zROaYmBle2hm0V6jh/4z2j5+m6ktcJg&#10;WpIBL+zFaRyv0wMEtDS7qrvfJrNrun0Q7iX+4nxJLkyOVUFufj2iS7qHDKEo1OO9/P7O+LhADvfn&#10;Hrl/7Xf3ymcev8lofXeVqCZk+eH35RdPeHpvdPtqeW+PpX21DCyOo6tzQ37Dlp9+1Xb9+X8L0xu9&#10;ulLOIQ2SAkA+Y1pwvtkDaYgBZjS03VYyRyHMvWKgIKwqKzKFvahIZqltDnGJ4DKaRSQwt2j5PjVH&#10;arEkMkJuDrFFdIFvRB+Xbwp3JcTrc784kUarWkS+2+KoYAQtVlgojFZVkRE1c3BBHR9XKSIZIeQb&#10;R5XYOCwJDbHIzPj4VgICPYFiFcwzZ+QwrUNaIp2panv4ri67/fpdeBxW9+J9PMaA42P0ssYZ95eL&#10;o1DpTyFxVo7GKu/72rdtwKQpSMFBtDieo4DzCkhRAp3fiRsyuD6YW87ubi3oNNYKn+ItD91sV9/4&#10;d2tDkNcRk6ba+SjVumTjMvvztVfZrvomG9ZnqH3941+x3ugKxrnc0LLKPvC/H4DQ77Iv/c//2WF9&#10;D7UCwMj5ZNy4bhvnEc+JMDKlnJFoAIBQnIW5CQ/V7e/dFuQl+tMtdCILXEi3xiQUICAKsXBM7Wvb&#10;tNyWLZ1rk46YASSBawUrEQFh21EXfuOiRy1vw1NWlaqHDoCzYQEyuDABsJ2tHpsLam1n6UDrPXSi&#10;VU89Hq01ByBoC5HvSM/bvGKZ7UI71xGHHmktaCBDvzKjrwsA4XunrpdfmdnfNMY96wKdctItYfrG&#10;dzY32NW3XWs3P3Qjhtpqpx19lh01dToawNxpdzx5m8067ET7/IVf0j6pR0nWH/zxB/b4c4/YybNO&#10;svee+z4rg0BVtzekta3etMpKykqBYjTafQ8+YPMXLrA3venNdujkw+D/Tyo7QsgV6IT3JsGr3A9K&#10;17Zv32R/+ckP7MmbbkRvQbxPhYByAoK1XTE2Yf9naCnA2NgD7EkwZlS+nXpWT6sdgMj3ijoEK7IQ&#10;DjI14EDy4NQsL3Flz/cxEH4UpmKAi++3GKchCztkZIRNr/FmlKacmhriCeKnft1gADvfZRAFTdiQ&#10;8kiB7nUkIk1IU9nn8kV3afa+uRqGC3J+n+6ePBoqOhwhc6Mg3it7zwwP5xxknPSx4uaeQ+F6efaB&#10;7+fdZQAbUXXo+Zjei+BhZEigDT1SHYdsqRry5fckyi668SXa5i/LZV71Fnpefv/OVOu/bty6677T&#10;q/N2TinoatrDj+7BHj4/WnatN1eYr/B30CL3PYtZQnSY26M3VaqQl2N0aEZRiHeKV4s3iWkfHnCm&#10;bkTU8BgR74YejoNzveQyzoxs232zhD7h2rqM7kbgC4WuR5NTOfBn2hsTVr1kCk5a0VKKfPMIiYC7&#10;ob0VVbXAtuQjY+MUKjYd1bZqcaXdc/MKSG4I8xjgI42YEXtkIZw7+p34vBRGbWB49B0i+ho+qAkz&#10;ZtobPvwhqx6OWud4r0hwI60QRK3DWvFly1mLuJQMCiQSgQtff9v19rfbrxJzueBN59sZM860qvxK&#10;G9pnpPXvOQSM+jJbCQv1ipt/b/9z7ieQNVpsVYiOrkHDkA3125EDzO7rpUpnIuPzdqusZIX7K9Au&#10;0I7mx9faLaIsU/EiPJlFfUk3p/vOnaC5SnQx0EbYtWWVJVKNVoMAv7LavlbV3ISa55utqrTGti59&#10;0lrmoqEJytb27Gywks56pD11wGClj5YBaJxb1hLIt/LW7Zj3Ouuas9TWLX7QCkZNtdqJr7MOpInV&#10;w7ociSY0bEfSXrcNtQO22oChoy3FDnSh8NBL+rDP82Ld9gXmiWluHazaBldZTXGtveOsi23yIRPs&#10;X/deZ7c9cJvddN9NitkoKS21Yw6bDlqE6we0dgfqyD8+/zErRfraqdNPsbIO0AMZOD5funmp/eAP&#10;34eymLLTTj7FWpONNnBUf/vZb35il37ju6g619eZiprd0DVCoU45iv8hmC6JeI13fPbLNnDYSLv7&#10;yj9bx7ZtUAJSEMdRmGtXBl4Q0rlkAbOLYcKWrmywk5IjzMo2ybVEJV0BpRTmGeHpgXocRwfWmS3n&#10;O4A8sAYCEZWw83UfORJy1i4jFiW0o/DO7jnuMw9ww92UQ07JHsYbXR5EFPQYzmO7C9uDW1Qv98xn&#10;8Htn0s40wCiagrmc0RV8XG7s+H08FY0kHp9s30qFB0z78u1mxIdBc105GHeJdqFaVEsXGg3VnHZV&#10;V/HRdxzck/37znrVC3ROTaJg1PzSHsfc0b5l1RR0nQ7WbnbSchfWi46EIgwUQlrw7jD83qfbmbUz&#10;jKgdytRVUYwIZyuyWm/HqN5cRUDkhX+e9iAYnoYVrkcLVpGgQozi9Q+88FFrzW6ZHGKln5uWsSJM&#10;0SgDjVTShM1Z7SmMMRLw3u4UmYPfw3OZpQ1DgFONaW9lwxWwE1SC60AOuXX0sfvu2mBt7fCtojEB&#10;Ifh8pA/50wSoXVfyMTpGAIaLB29PlNvZF7/HTnrbW60TfmDG8RaotKwzBjGsEC3u4/IdLPWHG5CO&#10;gRCZe/SxM+yOZ+5Bv+4NtmjRYjsDlhh9hGUo+nDYwEn2vgveYd/97XfswSfvtwtPfLsNrBkGYV1s&#10;g/oOs0ZaYK3uE6VbgHBtO36nvUUURkOXLoR1dMAlMKzuwjwylfDhgRfyeZ7BOWHetXrQYZwMFezd&#10;q9IWPzXHVjx1m02c9iYbNGysddQts9XXftuKNz1u1UgnzIciyYI2aOFibQXNVpBiSVX6XzHTyGvO&#10;ZzEdPEoB6CQfgWHFzXWWmLfKNi96yKrR9GTQoWfhvp22+eF7bde6pTb2dacC1WBwEAbEAjag/yT+&#10;ZqGQ50PHz/PxD+p07Ukon3TDOCKVRqe6Ajtm1Aw7fOQxtmL7csRGPKRFnImUyOE9BkPwddkSNNG5&#10;6por8HaLnX/W+Taqz3D1GGdw4CpUA/zqL75u21u2ItgwaZf/88+gJ8xL/yG2YM58K6GCJMs8KzQ9&#10;7dX/edgJAkJRq+Gkt1+CXPOp9vPPfd46tq6D4CXVs0gST6Ig94wSD2QDAgY6TEBJbQeNLl+1BTEm&#10;yEOHIsXaDnkYa6eKJRFhYz0HRw/TCHhMS5BTnlExJbLo/EAKgCrI8TNKpxyrPMxwVsDl8EiMj0Vh&#10;WNzKvXEBeeRuDchIREXD5vSNktkwB7V8Gq8Xf4nGkgt41VUQV4iC3pUmn6ssf/Z4JfJVrr3X0nAh&#10;/WLcYhQaNEgcyeyE2y1ZPP6Z8tqTr85LjPLI3lfx8ZoQ6PmJsc3p5pv/sWvbo2d0WvPEPBQH8fKE&#10;wEKQPqUyiqp8xCWAMBJO5BZytLDcyuJKuIbGn5nym1og94G7ayoKTf7kNoVAC/mVCoDluTEQTZej&#10;MAyaZkZWR98Y44zIBJi/SguTHdBImA6n+iZjRbEYeerao4/ClYNIwlG2aFR605UKh/4xJvbCVl43&#10;NXaMms/PAB5C88E9IGWYCg6s08ClNRd+z4gw+HiZp0wIj/F3+UVd6NudZysXtUIoACYP4pqC3J0B&#10;bDDp6SgpmAt5GAstui6YLumiSnvTRz5jsxCUZAWs/Z6H6mC8fZgHPYP7xhgj0Q4ryZkQhBEtAVoh&#10;+WBoLKsKwT2wbLC957z3qODI0wuetH89cq1d8LqL0DSF/dTNJo2ZYn1rBth6lA6tb9hmidqBqIdd&#10;ZGdNf4O9q29PG9x7oMaQRElbVs1ziMLnPP70bnY5pBA+djrad4pW5rQX8wt9dhC8CcxDA6LY29tS&#10;VgO/dxfSx0ZPPNaWo4JaK8qbJlNbbdudv7WqDU+AxaP4EvmvCrfQEoSLAmvsEbs+L/5svk48OsAI&#10;+ZzMmKhBDnTD3WgahXkr6DcBylyrjT36WMvvOQBf67A29C6vb++06p79GakaaJL06/sjM38v5rkP&#10;4rtRWcycSusxKOFqixsUbVQftjG1w2z4qUM1Vq0YlJgG22m//sdvrQXCdDKQiTOPPhvuiDKUeG1H&#10;nYLN9tO/fB8uh502otcwu+SSd9uf/vZH+91Vv7cZh8+0977rfVaKwjK0zFk3PQ/M3h0izAcnnZKQ&#10;8RtIqoACvxC+8AlT7BM/+rH94DMft/Ta1RgH6yd41zIJI1ZU5Hp73WApA1Qmt29pBBrDWgy7NHp3&#10;IUOtkyGPQFasBYPe8qFoM8iU6xCLNKl0s6x5Tg03mn+Wo60GruL7T6PX+V7hTaloEOZd4FPKgefc&#10;8b68XuBKIqjdzVzdK3CrIFizmDa7J/I+dAnInAaiwGd2JDGqyx4rEsnJlQS9pRxRfwYvXY3foHTQ&#10;AZXrhHU+lmHCe1AU6SB6SoXEOZSoOadyw/wBdTbESWn4qVptQENFj3N/04mqpQdBnv/2UwKe8W8f&#10;xwEHkEgMWFpQNvLZtJhTLKYAn1Lo0uWLyNxEJygSRqzsxvdYFYkCXhZoDhzd7cbdhHnuJ9TaCGXj&#10;BDJNBr0xOE+2t+dj+v0jIUXp4NMb/dleox0bUT0U8Azqpxwi1bWZIkIQ7r13TGifcyW/F25ZgEYW&#10;yUKQLoSqa64e1BPHkp2zYI5mtOEgwTguOo64AUnkSC9rb66ypx/fCl5GHdA3oL/kIc+82IOagpIa&#10;UAqlK9sAs896w/k26+w3YYMAdg8FHrgKUWERosENroIc8Nfi3kWs7w0nttxZavsZfGxYg0JYSYei&#10;otu5p79JTPHqG6+x5UjB4tYmRMjUu5LScmQDMLfeC2pw6aYdOtUGIRpZleEyqTsHJL1X/ARWFkuo&#10;tnnSeqCZTCWKxayaN9ta0Xc8H2s7CmVPe/SqsK1P32apFc9BmMMCx7PT1/28JKu0O88AT8L6rmjd&#10;ZJtu/ZUltiyyEceeZPkozGLtjbb6uQeQRoV+7YicL0D3uzh3kdr3zT5fmamLLhqvB+F7jz+TmL9C&#10;KNOMWqdjhYLz1rtut5XowFeE53jL+W+FxY2AThZuwqa86torkcO+CBUF2+2cc8+xsehp/9lLvmBD&#10;e42wRx5/2K68/c+2pmG1N/fBd+hj9fIzDs9G+NlLAbu7pAstbnuNHGtv+5+PWxOC7wj/p9R0xiF0&#10;9TBgVUjsl6RgXgYgViDIj7Xdgc+In2EvUrkF/M6iP2yE1IF2ssx1D4b3fkSYr0HMCfdhUtH3l29i&#10;SmvwHyrh4BuqIhkeKcM3ct1gtNJzrP2MBA4C1xWT8NINRGFSRBhCwNIGaZSbpVKjjmcHdTiPVbln&#10;5r1H574/3UFdYW8nefqbKxGUEX41zDFsmpauSiuuPPKegrIjb04khmaZ6Au+28v/xdeMQM8rOrS+&#10;uPbIO9ry+m9Lw0Jkr2z59BglGqKBCZ9qbYKJGze4w+OEovBhYO7dQ8xyLXmxg2CFud6ooC/HHPUi&#10;Y6DM8iAMCnQGc+Xis4GIg8bO6Gy/LwUlor0hqFC7Qj9VQS1UeoqIr0iMe+0AdOqxA9mTBPFLa8Z4&#10;YxU4BrJkgl7i8weFIzKhTJGJuDfCfAgBYIpOIWDqWlu5BMgIxqvANQrYMMbcn2o0QQgNLT5bwCyH&#10;T59lZ737fdZZXMHQfCxDhNKoFRMWDNqx/GB0lRD9wP3x6lDDEZbzZHc0htfSV8kgqDwrRzW6s447&#10;yyaNOhSFQDrsxvv+Zc1I7WlGZP49D99vG9ZutD7osNWrB/qOQ8AnYNmToRQit5fRylGRevm32Au4&#10;Axg5arsh5QwR/WhAUlzZz0aMHGNLnnkawvVplMetsrpVC23XUzdbVboO8+JBV1zqGCt8cHd168QV&#10;NMC9yOWu2rHSVt93HQT4Lksjre2JBx+yXn2GWTVanCqHWXUQgr84q9Ud3O1exrO6ZbZEoQ76pVBH&#10;WB/+sYYBqumh70AxKtGxWcuo3qNUTCqN+bvlgZvt/kfvEzNn+uff/nmVLV+53Pr3GGBf+tT/Kbhu&#10;08ZN1gJBmwQyKB2TQaIsXhQElmDiYKGq+A1nFTSXgl99wnHH21s+9VlrR6e4dCHqAHAeQessY03/&#10;u6LmJQTpl0dXwx1Ja9pVgytUSPDxowSU3K428A4Cv5A4+YiNUPyMnrc7s9jdHaKgYZ4lS5y4giOS&#10;AOzlPsMWhxEA5U5pp/757keuwhQ/i90O/XpRcSCNcFyhwQtRIypNcHeoL4a0GEbfE1nNFfwes7I3&#10;j6RsZ/K1KMwjEpB57mhQPT/h7q5UN/ZI3x4FhCBZuEbaCsYtLqo94S95yaPWvoyk+5JeOpqSL+lF&#10;X66LdaYf6b9z9U9+VtD60DmlHSiowQ0h2IupI7SgYR2KIFzjkv2I30VEgnWw+bjnSLP0s+e2FBRj&#10;i0fwmXejLBJ40H90LY+8pJYsLZPBXYKNacE6OJV9BSucUBHf13+AtLXrPfc7ugMiNJaxgQPkFa+W&#10;4aF6zu4R/z76YDHod5yNzSPlAVY2o3t9A/E0H0e0trP8gBPEL/A8+Ps4UsxtY91g+90v5tmu7cgX&#10;ByMR2QdYOhuow+ux/CX6OMPCnHLiyXbhJz9lyd598XwoZQlBKnFARSBAXLm0oqpauH0KjHL1+jVW&#10;VV1hNZXVeMvTiRigwhQiMmjepg2MaFXdSvvSD79kzahd/on3fdqefuIpe/ixhxWd+5F3fxAVwmap&#10;yhsPFRZzn0mgDd/E/25f8J77hUydzwpsBdC7VyOk8teKyq0taMeatuXX/dAqV95qpQy2gj+b0dEl&#10;8L0y+mH34kt7Xt/fCSze4UyuHIkLCmd92QArnXay9Zp4BoRRmSURTEhy4T5KAz3JB9Live5JA/yS&#10;i7R/95FLU/odiFjs1UDB047KcG2Ifl+yerEN7N/fqguqlYKyZP1C+/KPvmxNHY128ikn6b077rsd&#10;VFxu/3PJJ23KxMnKpti5eZes9UIUlHHsmz5quG1IUpkQbmZ54L5UfKWAuoTqgKJZkGqz2TdfbX+5&#10;7AeIXWiAgEYZcMLaRBJoEuKga4kKaBo+8zGHFNr5F/dB+touLBZcW62Fqm6XMQBIyIw+ly/eBWOI&#10;L9O1nMzJ7Hy1hRlEBhLQTIRDoFk8i9IEpSDwR6Ga8fva69ya1GL4OK7Jc+/QlHFDh7fgh1ktT7/h&#10;LejbSof1LnfkQXQRRAg9rFHcloGIMoBACMLLB2P3sbtFpt4THFe83UHK8VzVh0NVhAF/0fMDx9Hz&#10;Jawx2duK+rz9OwXVF3ynIDFp57+btg/2/q+GfXiwY4XVOX1Daa9Z/2jJr9xA+Un/juq6oUkBf0vS&#10;Dy1BFC8ZmA4Zj+iaNdFJYL547lnztIjs4YJ9Tyafc45MUkBeFHyoPsWaDXlMuWKgGJitd50inXCD&#10;0afpwS9ifqGwhGoogzkyDzUF+In55O5HptbKXeZdqfZ2ZC3zXOGdfWaPB3ANXO5NFFxh4Q2OTdBa&#10;qNLge8ED9hRcp71JL5JvUFocXflIdcIr1Y5abMhlJrGH3Rvm0OHyuMl5wxSY3CEzZ9oFn/q05fXp&#10;BfSdFhLOYuS/GAUZnJdm1Cu8x0ljda3Vm1fbV3/+Zfv+H79jW1s2Q4iwFSvWjYxEU+IKFVtLDqgd&#10;ZO+68BJr7qi37/7qW3bfw/fYAORpf+Fjn7Pp46cjupiM0udJwTayrELMgxS+g+QEB02lL+zETCqP&#10;xsPoBdJDu+1Ys9Tm3/9P2wh4vbUFfnMEFO6c+5jlb37CSpIeV5Bgj292zWIN9lAd62BG4eplwFZx&#10;2yIoDEWYx5rmDVY3534ogZsBv1bYpoVP2VMPX29z5z4JNwqDUr3TntNCiBU5mBu+zOd0R6tAV0kU&#10;IKLApHWHdS/AXJV2ltnEIZOttqAX5gwwPM75+x1/s115O2zChAn25uMvtPec/n778AUfUUDZz/76&#10;E1u8crFVJapsVM04K0YZ4y4o8e3AULa3bEPKYBPmhPzH6UjGhfY9/+beclpNQKnsQuzBtNPOtQs+&#10;8QVrwrx2QmHuVD47yu6ihkJHSNtUlHlHpS2dm2/XXrkO5WFrrb0FT4GOaG4Q8P/kQbxFMCLEV/Y8&#10;MmhlcEW6C468C4oB+EIerHKlizJuhVkQcMzH70Qsbfer5tKql4F1RJOxOh7LhBfjN+ByYw37TgTt&#10;8TPmzbjhkytWfT/r/8FlQl7NNeP8y58v3kUPINN7OX5PE+TLM5K6jzAa/Xv7Ge02sTohgdnvKo4A&#10;90nzfqWjHympmnX1a0mY80leE0FxuctVWDrj+sLKuUe21637aDHyRbsS3hDBd9PuhOJvMwpSxRbk&#10;h3UGxmhwmusZBDhDJE5cex7d31fBIjE1bFpqq7SyQWdpbHZZ1/owCrocouGvuQRIAqfGSZia8hbD&#10;U1Q9092CFbCPAe33bd2e4pLjC33W8+i3QuQ0lQe2rqSB7+4I3xx6kaihaBBaRzUSFaRgPfatWzhn&#10;1Kw53lw4zqvMdWDMfKH+qJ30prfYyRddbJ2VNcjlZg1wBsJwx+6293hLaskhN5eV0aj1V5RX2MBB&#10;/WzOwmftR7+9DF3P3o8GG8M0VkKoYmgKJyYWUGLHjDvOzjrmOZu/aImddOzJ9rpp8DGzgQrjAII7&#10;JjINfUlLGZ95X+v9Qmb9hX8n133CfPgUG9bAEuw5bIz17Flqm9CgpLNpO+ax0Rqe+ieg9p3y+6Jj&#10;B3yvHsMgV0jkWC9gKGlGYLMtLqzDEuSib5j/pA04apw1oPDMaED+ZQgUY8SX6FIuF1p8VEBfwM1e&#10;ga/4HnXlWuotq0ASTcgEYJrVNe1CCWMIZEiO8ooK29lQb71R9OjEyafaaDTt+cet16AgEZ8ZFymm&#10;KGxDXEib3fnY7YDlr7SzTj7TzjnhzcosiN0Q3Up2+nJewG3lcT9tCJQ76sxzrQ9Qqyt/+F3bsXIR&#10;FFOsI4RIB3hSEkJeShb3Hr648OkCu7ptvZ153iCrqtiBz1jBkYGorvj5Id8fXntD7PwMVwDcumW2&#10;jVxyKve2Fye2hL+Pe3+H/OiS545WurLs8UpRT/afVPrJO8LVMr7EuAfjR7xAUIQU4JtVFvfmAvAB&#10;5g5y74SY6+93SN8VeW+84vFW8ZtpPERb0cCGyj7v+H5e8uSnXwEyfUlv8ergZs/zkTra7pjcsOqz&#10;N5Wm5g10nzbga2iFZGzd4EbRJB8RYBFovYuR3a7WBmFMAe8LKviMUkczsjci764Bu2YaBCYIgwEy&#10;sqwIDccmL2Ic3DS8uX+e2eschajLMa7YScsry2GLQglRfxJYGBLuHFVwMImMu9FudwEbN6NOIdPV&#10;P392RZ2z73EbNWqHvmidO2zuF01gg3YgKrwNClPC+tmD9zfYQ/dsQroamTfhxoxDQN9TGU280sjp&#10;fesXvmnTTjrd2lESkwgFw5Hkb6TAF4vKGXgQ8ilY4A75ITJblboKrb5rp33vt9+zZxbOhsU90D71&#10;wc8g7WikotU5Pyj8qnszQ5fR3HXtO2GhIm0Jvnres0BjBAPFdZE4FxQ5tzmcyQS4Tk/86tgGpMMU&#10;cp8b0SQlDy2DyxCqzYIieWgpy3rqRfh869w7renOnyBFbzPDvFRhDyGLeGJYeBDIaiaxV1fMgTcZ&#10;VdE0iu0UAQpOI4K4uedE63/+N6yjqh8sLkRd0x8MRa8dkdVNQAvK4Q8uQdS3K8oHvv4rfQbROrrl&#10;iEpRtHYEJZuNNiTiiNRgI+1M7bDf/fO39sCj91oZKue947yL7dgpxyGtskhFmwoh7LknuFVboOw8&#10;ufBJu+wP37FWwPCTRk62r37k64jpgAIJNIhWZHRpk58QDCSdMvuAyS1pzBVmF9Zrg7Wh298PP/Ep&#10;a1i6EDUDUOYVe0R8iqge0D/t6jTihQp22eFH9bQzzhyCzVmHz+pEHwnVVfe6E+5ucOUlHpkdLXiS&#10;pYMZ9IY5UVxNQPAEk++uCDivc7ekow25kLt/GON3nK8p2I2CXAhpqD7J7wehyz2n3gxSLKKFHfah&#10;bCzne2LFDJzNVr7y5+qGPOUq4yHIWYqJw/C5c5CZi6BhUKliXfvYCloIpp7Rf7ahuFBej4t/VNTr&#10;Y18sTAxrfqVp9sXe7zVnoYuWEsMWFJRMfCzVsfRNBZ1oIyjm7VGjuzNnCRySFQUGiYQbRme5EBPk&#10;EqMzlecptd4lphh/2CHx2uE93pEMwQswBBWAwlOBQ9wj1LgR1EUfF4Wm7kirxmna7SneywWcp9yR&#10;mIO/PZRhZQlWh97d/vKD3+OPIBwzH/hmyn4UoHM9Ezc+U+Yg5oo4dljhKi3lI+O1XGuFoER6XacK&#10;VFTaE49utXvv3I70mN44l/B7mBFOD+aTAYKQ/rDsSu2iT3zGppwCvyvSx8gIkrxfaDlLYe4bnT/c&#10;cuE0t0F47GjaZn9FhHExalZPnTDNRveZZGVon/rhd3zQLv3NTlu0fJn95k+/tc+973PWq6i3B7UR&#10;wsM49ejY7JUoei39hH+6+iOFgsue7Szls+fCR7OUXd/M3P67fvH5Z4eu8spya67fZdtXLUJg1E7b&#10;BWSloLjSJoyfZOmNy600BeZPGhLn8hQ1z9uVuvKCHwBqAwKraa3yarAQG9ZaGjEK23a12IbVy1Hd&#10;FGmD5TVWg1S26h69ECkOAUaaAVF4QdZX1+HLzP97EZa431QbX3AYaBIKUY9kT/vAuR+Af3wQ+q//&#10;w355+c9sDSrFnXPKm6xHXk8rTrPbHIv0tNpCdLP75eU/t0YIYO6FoYOH68nbutq8Gl9QEiiUYrlV&#10;UT15BOg0yb4JHAkUoeJ+g+3T373MvvWBd1vHhlWIxwmKLU5PAUXLxz4iAkm19anZ623xwlXWt1+5&#10;TZzc28aM722FRXUQ0qHGgFJgiRKE8slM6ZVv3b3chK6Z+aJULxkNUShGYyAykSCg5VbkF8N5UkzC&#10;/tGPwJOgTLOwjUeI061FBC/EF0U+pbl3xcbvwouFq4Wqc0I5tVmdL8Q67156OrgYMuSVO1a+6c/g&#10;iGnk2FluGb/m/M3v76mWVIgQ18PYHAbqMTQnf+DK6spT/pp4DQpzPtlrUqBb8+bBhflFbe2I+lRv&#10;7kAm3oI0h7GEX6P16VHUXP8YCxysNDJHdU0jMYmKXcBF4tM7uYRPaRYIJvizAp0E4sIWRrQoEWhC&#10;3HlsjkCxKdnvFqIzF9dMAzCnu7j/ih9Q64VSgCIonYSfkEpCYS9EIuZhZQg8brY4E+GDbqpqjr8Y&#10;l2ef9Q42o0A+aweCqei/d2WCrJn+tKStW51nD9y7DZ+jeIwEPP3+9LeBcVAHUD9XRukmbOopp9lh&#10;p52N/QEImNcPaIT3IQ6biI+M391S165VVPvlf/+TPfDMfZYqbrWb7rjFRvQdiU5nR9n4iePtore/&#10;w37y65/Z3BXz7A7AnOcddx5QYQCcgKOdPTBVjb8F9COuWYg/yLT83Ku82XPT50zpK/xrdoBJjL2i&#10;EvXWEYzG6L82xh4g6I802IxKd9VQuhKC2Z2pelkcHrJDu6l+z+chSIn5jLPAurAZRT4a6LQBgi4f&#10;NtnGoXkJW4t2IWKbgahCdWj80reZUX6fz91egXOFujnt8chQSLAgaUyygyFlYQUKH511/Nk2eOAg&#10;+8Pf/mC33XoH6tlX25tPulDzyUY/c5fPhWX+A9vZWmdVvaqtbludDR+EILmAWm1p3gyhXmjVZVUq&#10;YFNQoCLCvk5BQLJCI8scU2XqhHJd1n+QvfH977e/fvNLlkC9AXVzw9oW4rsddN+FmhWdUMDr6wpR&#10;m7/LVq5YaX0ezbfpMwbamHF9IagBxaOandJ5tbMYmOf+eZaJTSLOh02TZPVmIHYXsd31MOd9UeyG&#10;uHWdF+dRM4m1Jw9SDKs8nrH5LZ82Zq7kMqdgWHBs5LGaD4bY0cigEcTo9YCUhpWKQtrVib1t3rh3&#10;ZZZphTMxFDo98NG4/kEv0Q8ZbDS8GNdEvY5pcCis21FrJbVH35FXOOa5V4A6X5ZbvGoFeqpjfTLR&#10;WV+KRtsDUk2bRrQ2rRvV1rB+RGtjY/Xqx3/Stzgxd2pNNSKAGRwnpkJDjeS8bz8SV09pN6RjmebO&#10;ECVm+Sa1zKApejBbLiwbiEqUE4lpL9A8r+ZUL2uLvzLIhZaMW7dM4fDNxIIOkdlkVjdYym5R8Lt4&#10;Md2DTU3U3pRMlFW69vGcOTpNbipPlnoCZSOgSgoHfeQqncnmKdTukYqDTdaBYhuPP7LdGnch3YyB&#10;QIQSOR/4TppjZGEWwr2c85qeduJF7wQaX63nc9BBOJpvNG04/4PX1hYMjIu9y6cfM90eXfCwNcE/&#10;zPVZunmOLbz9KSu6owytLsfa6DEDbc3OZfbPe/9hxx4103qX9FEMgArcyq2x5zS+LLvlFbioMyWs&#10;ASux5SNHGghGktkbJXTlIG2wbafPZTgcOOruMnmhwyQkLSHHMVDzpeUCq7EMrpR8oDkqjcsyvmq0&#10;wz2DFzv0MXXz5S6280Ifah/fY4BkUN2F3DHGpgANUCYAQv/0Bz9nf/zTn+3Yw47HtxPWkN9kW5o2&#10;2i+u+rntgs99xLARVtGvzObWz4W/HQK1vQhQfLNdcd2fcHaBfeRtH8VcsawwBZXzgLhiHUy7yuwH&#10;rCkKLR1+/Cn28O032fLZD1sREBIxZexJlLvQOnRqzsk8CBcjoK2twtavStgNGzbY0cf1tmOPRyna&#10;fGT9MCDXuQb2FwQ8MksS4EHJIirojuBI6ZMhEfhAZnTxb/IvF+UB05DyptbBNF4UJ4TPhW7TEMjM&#10;ohhf1gr2u2WePaM/BKagkTBYl+RLARtRg8iTn9+C75EXH1Xc6NvXAhCx83txPvhrAsYBn6WjCIhU&#10;/ogny6pOuDY/ORzpB6/N41Uh0NNt26GgbSvPS20a3t60bZjVbxreMueXo9ogxDtbNw/Ka9/ZM5ls&#10;rClGAQ2FjBAmRjQuQpstvzwIIsK/EMgxBntvyxF4n4hQXdkkjykQgtiRDyrAN5nCBb4Vu+f3+nsO&#10;BoSI9kBA/n783Lv1FBWxyApLsrrfV33dg099NxU5u0ECB1A/aHBtNueg71tGOnY6e4czMjX3iBHL&#10;0Vrrfm3fKLFiHON0eY08WAL0/zNIsIulQa2XtYHIt6wvtsULVuHBYW2o6A0Inv5rjYeadSFAWVjK&#10;5dX2NkDtPUagDCkseEFnml8335SnysjZ4NZwtkGYltYg5gVzcsS4afaW17/N/vSvv6CvdZ1NO+Jw&#10;27mxzrZtBNy+cLl1LIVbBW6Cnc07EST3Y/v0ez9rPcrkKcf0h/rxUcd6be7DrHUhtsMUqza0c91i&#10;LajNXr9lnfVDD+8+Awer+p/bUK4OZkEYJWUGFTEr8J/XdKh4CemT1RaZI41GI607rWjHRlsw+xGr&#10;qqmxyl5DrLLPECsoq8F5jKnYi1L6vG76bzo5uKbkC2ZRHgaJYgbLkuU2pHa4ffkTX5a1zf2yuWkD&#10;LPPv2uqtq2zUwNH2sXd+3H765x9ZGXrS90dGBVPhrr7hb3bP43fbyMGjrAXta8vQdpYSQ3nqCobx&#10;I3e9QkgMIqrR/e/zX7UffvFTtnHBXCvB2hdJYQ9Gh3okEDXh2njBp3z8TCGC/MF7tsBqb7OTThtu&#10;xRXrsU/RWY9KNaD6BLq0sVgMazl4WdS4SVzo73EEQ0RCn1SG+1FplmlBV4GKwlDZo3DnJ3yurGHh&#10;rU39eyrsxe8JwXNOxKI43pWSp+GqyDBQrFyIRfLh8Xoh4+Z5kkZsvewNY0KsDD0RHA//SQnlGD0e&#10;wi0OZoYUIWeh3/by3rOuy0scxlrBr9njFRfobemtUACby6x5e22qed34dNPyQxsWfXOsNayaZE0b&#10;h+R1ttUkweTzwUzKmBYmwaN5D1G1DkupYEMzvH5otJBXSuFM358Ty76OSEwOfwWtkAJKHcN4uLap&#10;FqIiSirFpEZqj1FzDCJJX4h3y5Emgh/lmA8vCi/CXhDi3OCATxnFHIk2wlvZMTsx+tUD/MWiB/jb&#10;v4/rMUqdUfXEtjnImEMaLpK9Qu5MeABfRtkQAoFnpysJUGp7c7HNfSJla5fvss2bGq2+njWi0etZ&#10;9d2Z5sL5wAscibdtBzJb3H+AveNTn7Gxx8xEDjNqHlNRiUqG9CRaeGhugIYizW2NVl5WiYhhNK+g&#10;D1y7nFXfAC3ie2847g1Wgc9/e8OvbcO67fbZd37BygGDsnzrwnWLbNHqhbZ82TKrKqv1lrHOZrQs&#10;RD9yAffX7G4MA2ddcTTPtNLK3lZR0G61gHeTJbWYJ7g+8kpD6I+f7B3Zonh3On4xug0ZHlPgvBwo&#10;0uGKkIMO5GXIIYdZERqc8PfOIrRsxcRTyU1mUiCjBfgamf2wfynOiRqRyUgQgtOLvmHtJhEAuGnX&#10;RvvOTy61VTuW2Uy0Yb3kDe+yUrRkbdjcaMMHj7SmdLP94S+X2qNzELw5YKB96B0fgQIPRIN7UpfN&#10;nRcqux4Y6l5cbj6KMBRK6j/YPn7pD+yP3/+2Lb/vPiAirfh6K7JEMCrwJ3YB62R5WG1Y8gJP5URH&#10;HdRe4H5dZme/pdpKyiHQWdK4iHg46/b782WzWXL5Vlyr7rwtCkPF3KgQDAPe3Cqn602imkJRwZA5&#10;ioE2ZJYDRyhc7koJckf4+NjM5JEyFYPZnB0EpcPnZ98HTybv471CadiIFAixc0WKaWlhl2TP5TfU&#10;9546Cp6hEK2YO3tYQfnJfysoP/3yvOSYltcIBe91mC9m7z+v5+5sWVHS2bBufOuWJ17fvPWJky21&#10;YTis7BoAWgitQbEMWHEFbFcK310roktYsoDwuYqXBCtA8RPS4CiM2OYOdmayyYqqcX4xiFfRq/t+&#10;JDecHSoU8eB+DiORCJzAsr4bbXWPNheqG+F3CkbhTZnnj2UVsxMSCC4Iddihur5b0AwiITXhVxW8&#10;IYV7iVMXtm7x+L7IKgUxLCT6k3QmLWWWoWUKiip4eRnaCPl3G2NADbSd+bv4DIKDWvraY/el7YHb&#10;N1l7U5Wl29jX3HPEXY2gqHTkQpuPu5uWfUVv+9D3f2h9pk7BvSGkmSIGi62DVac0ET4aFon5099/&#10;b3fdf7v1qKy1T3740zZiwChAybDulT/DTQx/GjSEDtQjn73kCfv6H75lffr1ti+/58s2uHyEFJkU&#10;nHWNKENaDIiSfcoRi628csIsbMmq1LjX8BFdKIrlYEtXZudx9tvRcCXVZE2IdShFsNzaW39gRXP/&#10;hW5q8KlzGUPKn9pCRiVnf1rtfubIrTEvatMKempI9rOeb/q8JfoeATga+ecIiusqKAcjZCtPtxpZ&#10;YiwNJZPpzK+1I9ZOcMHjgVzkB5zXdtIxfm/B3N94zw3WiFa0553xZitDM6JVsNQ/+Z1P2hEzj4AC&#10;vNZWblhmwwHDf/qSz9qw0uGYp4CUhGBYWbtR+Ej+uRLGeBXxIt0WSjMb56Db3W+/9EVb+tA9mGHG&#10;B+Fy4BMJ8Kp2uMkU9kS+FXkV+QZXHsL79HN62FGz8q2wmG2PCbkDOSbLAfKiojDx4P26LZbMBe1Z&#10;CUiZzeRToCmm92ZShyI/8qh651A5Fjq/TwUiXFvwtvLJXZAzyp4pxHRxqCJkN9XUvxSvG4Pa914k&#10;KaCqOZHt4pXqWUGWEFx6ASmI3Ei6FTMJlHkLwwpuxjQDD0tm3VnR57PvzSuaseq1RsO7j/dltdA7&#10;WhfUdjYuO7Jx+7Ijtz196ZGdTWtHFHeuHFkCX6nyQbWgFEDedYuFMZiuwQQn2QhkWOp8E4nH/UkC&#10;gqQu4jcEnLU3oUoWG3NIPu/Hh66nd1J265u+ab6F7wjK9CPTaIWjC6kgCWzS7DY4kB0kzSOczh0X&#10;Iurlw4eSoA2M/4HA0gia8w3qwSLZ4hjhArL4pZK7eMd5nB3laGLDMXCG+TDsiqbcUmkf7o+Km3b3&#10;4imCnpib39LbHr67w+7813Zs3HIvJQkFoZOR7mJyYX0UPetKTQrISBqpYR/4/JdtwOTD0SSkGMI0&#10;2Bx8Pq6rEJQQUoP1mLvwObv4vZdYjx41OL+ZmbzkecolD3aRukcxq3zK6CPs9GNPtxse+Kf95PIf&#10;2mdgqfcp7wf4s8iKUNbKiwmxeAUXUFPri/n/yaHUNdBjI1qXtu3caKkdm625uQU4VdImHnWklfWs&#10;QWoN54HzHJOCWLCHMGxUCF/gZIgBsngHxoC57qjEnFcV2tYNy237hhXoyVJmRVDKyqt6WQVehYi8&#10;74Q16FboC9QiXuBQX4qvxQBYVZOTtRloCn+qsx/eLwZ6ddbxZ2m/lKD6IXnR6s2rrBHtaWfPedxS&#10;O9M2uP9Q+8jFH7E+Jb1DnYScudiDVWB/KVjPhae6esVzgF7lAYG6+Atfth9/dodtnIfiQayEhRPS&#10;yv2M7DrwBHnbBcbrnEXzm+yY4wfhqiu0jt6/nntjb+uTHaOnvPk55MVd7EjIdqwsqy0cwa1huQiC&#10;0I4++P2p0SroAz6g2hrKe+c1wOMZD0QnQMavn7N/xTozzPN5LLMbafL0BeMl42Kge4/sFuNw241K&#10;M2cN5amTw1bV9Dz9T/8/CHNO1ssi0FMtc4Y0bLj/bWuf/tHMZPPiw0o7t/UuAYSUD0s8Lw/BWGpG&#10;wJl1H7MTCl9BS9awolBCGURZn/ybVjujxfk7u4HRTmelNSTZNGPzwa/aoa5FBzoCMUvAuvzLaKYZ&#10;+9K1do0NJ1BTdWv9YIVHFOo8n8/j8JITOcu9QkhK/cTz0X8d08d2Y4wRfNJdA6ykLYzHLJDmTXgJ&#10;0DYsuHy8WQhTiZXg9Ej7GWpHUw9bu7TG7rttIai8GicTnmvCdaEYycfhi+JWGK0VzgUsNChOb3rv&#10;h23Mca+DcC+BpQhrneNBChn9u8y31fe4kbFG7GbWq7a3DRo02K6/9Xp76rGnEcU+yk6ceYJNO/oI&#10;K4VywN7knNYOasuY8HNPOM/mPLXAlixZbb+7+g/2yXd8wsoJNysfn4gNpyLk12cibF97AmVvVMrn&#10;b2+lxVsJfzWqwMFfjUVVvAdWF8VdDkGnMA+ScoXL14nCnAGOvpMOlka7j4CMzv9BaQPcXlgxFAJm&#10;oNXWDrE+w0crtQfxmUKWUihBmkCFMfraRZevNQs9o71z/5PGPTsgdikjgsT0TeYtlyWQm0whjPPa&#10;wMMWrV2ADoIpq2+qt+F9RtqX3/dV613VAygVYwrCvpGQ9Pl1JCD8TjoXt6HwZH61Z9PKx4ufHXBH&#10;FfbuY+/7wv/ape+7xPJ3btXYUuA9yTQ6vdHqpltL1qgLdA8oy7fVK9usob4IMQ68IKx0BLYKgYT1&#10;HpzGYcG775Xo81ZpX/ZWh0DvRDoas1o8hM8VBn8Gx+4ix96d1uTW46joQ8d+ZVCeIvWlbPor4+DM&#10;aDJ7odfnScLe1toVECloYd7Ju2U70aVCI4asTbNG3LQMKaLHXZcoet0Ne9uLr8X3XjKB3pFaU55u&#10;WDeybevjZ22d/YULyppWjKsVQ0ckOoNsHAvBeobIb/mxd+cCrrlmA0c4845Pu0BzTymXC1d2Rsb+&#10;zITgWxB4RSu92HO/fUlBkLR+tYAUWITL4zJREIbgD2qf6nTGIVKrjffyAC8K3Q6mgNBaBxOTEhKC&#10;vPxquRqlIwsROveNhDERkwjdsGLxGF6DmmsBGDQLWHSg6LoCTTJatW9yarUqiiFL1Cmdrog0cz4V&#10;mOKR5cwrb2cQDqxsWuxwxOlcz/vmL4S4W5FS09u2b+1t11y1AIpQuWaT11VIIVP7aDmz4xfG26lK&#10;fClEtlPgFlj/w46wo89BG1T6CZW3xPnACqgzG8cI6FxLQ+HO2IYEAt4utI1b1ttDjz2AwNsCW7xx&#10;vi2+9jn7+2wUyzjmDDtq/Azrh7adpJEklIYepX3soxd/1H73x9/AYj9cvtxO1cwOXei7bfaYgR3X&#10;9bX5M7ZkZZ/xigrPsOhikQuUf0XNT6vfvgYKK+pL9x9rbX1GWdGmxZiP7VgaWMgslkEGLstj/64H&#10;RlmzAJPK/FDoYM2pFmgnMqKanbbQNKgNNQhqh0+FMlFqOzYsRjQ3BFZxDcZD/zAULyiRrtsiPkT5&#10;zgyYfA0dOTLNAZ4wb0FuyYPDYjA0JggZS+tn4GgngjW3WxEi2wcjQPCT7/mkDaztK8MiomNefdpL&#10;N0tBYqlczbHzL6atZe6nzezzxnSzJIROCkp17fDxNv38t9jdf/yllWN6CyRg4VMP+zQh44Y8i3yJ&#10;JaS9z/qi5xps2qxqDH0nBCla6jLFUA2VAv+VIuwCLU4BW7AytkfxOdy84kJZxdw5LueD/+Mz8JcI&#10;rDM1zunA4XEKcga8Mo/eEcnoV8+mlZFP+LlyN+S6AwIJKWOJlrUzY0cOAl92918oFsUiXmxFiwsp&#10;fA/X42xzT2i0alzknTL5ddp7nVDWWiEr0qXHXVNVdcoVaM/dFG77mv/xogV6Z+uzg1Lb5py669nv&#10;nJFuWHFIXvv6EWX5jaiZjD7lQfRykrNpLQdWvQ58RiQspzIuHvNEU4h6T0JgMJDLETMuukddSmvM&#10;EeYZCiXRUIiJJlXbKavliYAi8TmcIxSBNApBnAgWY9YX1F3zzVKHcOHw4jlRkXGCVtlY5XZDcCsl&#10;xDOMs+US9zEj3W7nioc2pnJEvQ0iIXS2fvX9yc0MK7ujHNGx623nNsITLI+ao1xxo2i2CA1qt/lf&#10;8Js3ISL+7HddYskyVAcj5Csm5iQU0EqHfgW5hycGUxsxZITVdvSwIQj8Wb11vc2YcZxtWrfBlqxZ&#10;ZlesucKuL7vBxo+baMcd+TqbOHqSleaj7zd8kl/67BetHGVgi3FvNWVnqcr/gEP1tjGhzD9PttXb&#10;uvlP2LrFzwJyP9mKB4+wmkmnWB3q3ddSySLjxHq3UciCMBFimGHUe5uqpMNRUhAlzPXT15i9EPJQ&#10;kS4FIZ4qRYMWuD86oM8tf/Ie21BcaMMmz7LK3sOkwBHFkWNMQgvifF+k///NennuNbv2nTnrDFu/&#10;dp194t2fRET8UOwvL6YitZn7Oewfeb4oHBlcJp0/mIf7mhPstw5MeBL0zh4Pp0GgP3HPHbZr2QJE&#10;30OBgnuOcSO+Q90wEueiwAKvo9tq9YpGO2IGFK9EvSvwgddQALoCJk6oPS/fPgRcSj0a+JZwAofp&#10;xbTDouawn905kax7XZjf8Xxyby/Nt6LQfyFEwO9GnsmhRL7J9xjIzAFjrKrH7uPmmH08/pw0nJR1&#10;Qx+nXIBcHBhPjLuBwlpdPeOm/MLTn30ho3u1fufgZOduo0+3rSzvalk7umnT7LNatzx4ZkHL4qkl&#10;nTsRvOFCU/pbKN0nWaGcz+ziZllIzoW7meX7mS7JGGwTMh/5ppkSRcbCYC1Yh+XthiBcWIkIIIn+&#10;ZyfTjKLpV4+PHogm+LIIN4lAYgnDoJUqfi4yLV6KvnAFefABSSyxXW6ElFwnd1TBv+j+LCc2F9mM&#10;uAwbKTyP4Gv4xVlGEb4Gadc+Vt+A3t3KCdztbk5IVBD4HufZUz+IbjBtJYkgQxrzTJXr6iyxlYtq&#10;7PJfrkTnrkpVjMsE8As1AUoggUxmz4Acrh9KqFZU2zkf+bgd88YL5UdnRSgydi/GwwF59K4C/bCB&#10;HBrnZtNTIqCn3R6e95Bd9vsfWI+qavvqp7+GCPYN9vO//Ng270QZU1jhzG/tBX/5eYDczzr+dAW3&#10;JBEFr8Yxyht9QeT6at17+xwXGZG62CMHvH7bWsSHdCEDAIVCkigsgiYdFQiO2njX76xz4W1W0bET&#10;7iuSCi0u9pJ35XVfB4NNhfbIinHRE1i8rzsY8iYUtek5631WOvwIMGfA/ljnVEuXNaBDWGlNH/nO&#10;FZgqZcCpm86f/5+ObDlbnyHuN+9Njr2JOWxpbUWGBtwS9HtzH9AokBVIrZ+BhdyrbpMrTZZzRWG3&#10;n0lSgR5+H7A3BTfrQ+xEY5jffPXztnnBM1bKznsaDYv++nxn4pBgenbA8hw0rMM+8OkR0NMXY0x0&#10;lbm7j90oM02YqITRUmV9C3akU3qeuIrzE/4/oIEZeDzsPbeowzgjjC6jSEQg14QgSvHE6DCMikFw&#10;EeVQnV9vz0M95XMQyVzEU82cGHVPqzyjJEVKdtnjyCp5NEnVlVytAfhpB+sOtFXBfXTiTZ2JofOT&#10;xaWN+YUVO1Hmek1eafnORHFxfX5R9RZLVsBHXN6aLBjwmslLf14WerplEXpCPHvKzqcufYs1LpxW&#10;2ra5XwkqFLFiGKEV9viNtctpbWq9xew5oZGUXThlNcXcxdw7w85l5H7JrObmEfCkIQ8A6WxiXiH+&#10;LoUlioVUSgot0xApn0u02XG4Qqr/wVpmWpg0PRGLorf0DI4PeS9tmuvsAkb3EDVAF27aOsGH42MU&#10;8XNDh0f2fZG10DUGMgIpH670qIAMhSLmE+XUNVf6WtBJwpbLqCSuuPg1BaVJ0+bSQtkBDJ8m8dN6&#10;K4Hllaqx2Q/XQSsvlZAUZC74LY5JYBvZfkA38q0RQvXsD37Ijnrjm7FZUKyCuyT4831kvlGdmTE8&#10;W6aJXg5D4g6ADA9HvvnhE46wR5592K675XqrRUGaHTvqbPTQcfbWs99hTyEIaPGzS23iqEME+ybZ&#10;VIZQG67jSkMurfz/+7uAWbo8AAv26DsMDL4RWQC7bM7sO7UmE444yfrMushW1kGJ3vAwPIG7rASu&#10;rXZ271MP6n3PlcOiLmgUisq9i2u6Yws12gt6Wu2RZ1jFhKNt25ottmHZ0zb6kKPgux9nVQiEY/Wx&#10;PCImIOh8fpfrrrV+jUHuByCfvemO8gsrGBExQCi2k0H8MnE1TElNYx3abM2aVTZi6DDMKPuWc6YZ&#10;+Mp16c7jIoLoS+Z7MKFYBggdKHBVI8bZB7/+bfvGh96FxKB1QmDyQzqWoyscE4N7yZ/wKdq05qFz&#10;WxeyQsQ3yV4IO4t3EcEDTwF/U6lWGC8shCNtX0fcYIHfhL+jUM8YFlGoS5BnC17F/hZSTKJll+VS&#10;z2vDisdHPSAULSJbib5yuUP4Pk+TUPDYJFnyirEiSkAeSouEn/NE8rvQCW5nsxW233MmsKUz3RWL&#10;vZOuakSr6AT61zd1Jmq2WWH1dgj2rTvnfG5tYXnP1YmakU8WlA6dkyg+dNfzephX8OS9S9DdBtDZ&#10;sq6wfduzx9Wtu+09bTufObo6f8fAZLoeDJcdgRgI4vCPmlTLn+br2f3I6g4xetotWJ2d89rz6bvl&#10;T0s5DJItaMGxNy4JiZpoV3HaSnvT/wt/saonMfCEC7rvx43Wrgd/kdhxOgjeyylyQwZPY4CxFOCG&#10;aHBppkIHoLJQsIuYuwfmZa7J8e7GKQIQgIv4XERhLWSD/ny0HpQrIBda0nNHCRfmLioNYWMSWtdD&#10;KJefl6aiQ1/9YPvRtxZb/Y5KKSa6T8afxplyZi+fLO+LmuqHnHa6XYjI27wS5CSzqxSfM8BzGnGw&#10;LBSAgvkhQ1P+Pi1sCphQ35p91Z9Y/qR99WdfljuAqTh90dnqcx/+ovUt7WfN6AWdhE+4NL9ckfNE&#10;P2gxeqUq9+n9Jxxqn4n0mjTS1xKgsTQK6ixD57OhQwaieAgiywvhWydpbltlK/7+datoXGAVnHOw&#10;ew+W04KHPdV90jx9yt0iSNqRb7gLMHIrXo0o29s1+XTrN/2tYIYDwOtA9+kmW7ZwjvXq08+q0SSn&#10;i5HeEOhcD46TV2MdgVh89v/P9YkGCIWHJGTG9vTn5d9uOLQg+Pc3f/mNPfLEQ/apT37Cxg+fgGY3&#10;VHZc4Wc1un0d6urMFWSAF05uBWJFnlLQ3oAqcg/aTz7/actvrkcgKuN0PNvFdy8buTDAuMRGTeyy&#10;t36gGnnoa+gs1n5FKCM+B22o22JAIMVfPIadSqAfzoCUAJkhIn92JyciDVTgaMXQR449LD85zwgx&#10;BsFqj+zJja8omQ/eQlfFW3zXkTk2vSLaRz7I67mR0K29dIi10r1ohym03t0R7msgP/JCVG0NWI2m&#10;SqXOCuNQvXwqp5hvlQXnC3E7XFdcJsUaAAgQbElWbugq6Lc8WTZ8QXH18GeLeox8srCk34quwh71&#10;iYIhEaL9t26BA1ronW3zahuWXfGJ1rW3XFzWtbZ/NZoBME5KHbZgATOfT7AroAwtHWbA/af74b48&#10;n0JEmmbw2ei7vmE8+jt7iKTiZ77MLkMk113zkhWHvwtQlKMNWmpLXQqdPFnr3f3iIgCNau/jynwS&#10;o6cpR4k64KteoSkKlEC4gtJZ21zqgjYPha46EtLKD6ljInXlxoWyg7st9x4wejBFNU6MIUG5TD84&#10;Nnc6xZSPEOQnSyH7LJ4FEBWksAXDsxBmUiEIbOamXR3WjJrQWSYUgmPihkB6mOA8KgiwzItQLOON&#10;H/iIJQizsr43N5gWIygfIdiEb7kawxp0Kdu6fQsCqXprmxeyuhWux/zxicMm2Mj+I2zhJvgF0aDi&#10;o+/+qA0oG4DOlMgvh5Ys6x+bl3EFClQM6+3K2H+GRO8C2pNGMBzzkBu2b7eGXYimnnQsmnHAKoSA&#10;XbHwIRs0ZIzl1463noefZdufbLBEy3YrS6M7HnPYZentfQdG28sZnDO+ZjCrXQjAS/afYL1mnY9P&#10;etmGJx+0viOHWUftCBsy6Uhr2rLUNqxdYX1RKY3dqvKZd0g/OtYlDZooyKHFfytHe1luHg0OybQM&#10;D4nUKP81t4yg4LTtaNhmTaip8Ks//8o+/z9fssEVaAoJlKxbjRnxNFq4bpU7Ihj9xr6PCyHM0+Sv&#10;KGQz/PDjbOZZ59ndV6OJUUdLcIu5YsH9yuA9Fn/JRxppZwrCChUe85P1TgXgiQATwT/cDRDbnYp1&#10;iitqBIGhxqfyn97/wveh8yR8g0vPGCLJQ7eKPZo8fCfw5xgEty9P2f53swtuuj+Vsa6aHRxEUFg1&#10;5MDzwpp7tD7ZMZmwKx0uH4gPM0AacDvjrJpArzAcVOwGhcl4TboYmXXQjrr3DPZlfYd83JNp03Cq&#10;yLipSG/r35Va07+97dmZafDQbavLtnYk+q8pqT3s0bYtN1+XLBk0J6+4cld+wdCDSbV6WSg14qx7&#10;XLwrPbe6bdPf37TluV//unX9dR+ttCX9i9E6MAGCJRScxswloHnSylJWQoBdJaqpCYXo6+xPv4UW&#10;Xz1zPeKcQtCDuBwG8potXITsS0QofxSjuWnxeUWnyLa4iG4xes56EsIh3YBFamZFMk/t2q+CkXl6&#10;UgwfhhaSR2pSy1OkZrTuFRHH9fIWjE5gVGawaZjbGKzpIO5co9/fIag8J//cNReNl7mkhM6AVytq&#10;Xd2SSIeZPNawzQJUr/7U0it5uOIh9YeoApkw/rU0wa8W0jv8maioUEkI2mwQB1zjluIiOxuNIyp7&#10;D8Q3UQlOkJUrTvGla6jSnjO9lnSLPfT4Q3Ypej0/ueApdVNrR9EgZwqdaAFaiP7Rb7QEylaOHD7S&#10;BiEliu2g03hO2hK6Lv+n1Dufu/0AKy/Lpvh3X5RrSIrqwj4qQFnQvuiJnijEXsP+W7Vkjq2Z96jV&#10;1YNZY8prJ8y04gmn2tbCAdaE2u+s4NbByOxgae3+LIGyNLOEdBuwHrsKqqyl52jre/QFYNL9rRX3&#10;2dy4xuY/fIslW9fJh16Bz3tCEWtheiS0zE7mTTJIDIwvBtr9u+ftpb1/3D/RqsxeXaIms9fcTeYG&#10;Q0KFjy56y0XWs09PZHZstiuu+ovomNB7LnAX+YKUAFU18wh6KcvBBUZFIYm90EG+UlRhZ1zwTusH&#10;CJ69FMh7lE0j3Zo+caCFEEpLF+60B+/ejqZLfZDKCqsce70V4USdSO1le9cE9nG+0uvISDzDIVso&#10;KwhECXoX5lIMxYpj5DpGhw6QNDRYDCeNh2InOlnuOjtsWPFsF6YZPTyM92D08uiKID9lKr4EuowZ&#10;MiDeJc57dn2UmqaUW+eRsRaGjA+2TIVSk2p2Q0zIZRizfO34nGmBlF2MKVDmkGr4INgayGK6ACgH&#10;NBiucSHQsKL0DgT6ru7VMzV3asGmf35415zvXrX1uW9fX7foF79u2/SHd3U1PTyuI70aqQev7NHd&#10;FOZatG9IdDUvnbhz5e3va936yOmFnRsGI/3eiqj5M9iDAoO+XeqFyjmOix5SCaT50+/ZXZDlEnAw&#10;t31xRASE73h+8CHlhI5EeZjR9iRMgiZIISGacS2SVjRjQFVjDgEh6HSA7jnYaCWocpVgXmYo4hBE&#10;XpbSfBROkFQ0WPyFm4T+dBIS6ackuzJBY3XydYTBtVBCkPTZIAAFkKkKoQmec2hSKkeIHI/fy3qr&#10;nECzEJW0pDC/1NidkBl01gGmyrx4T80IsLk2ULgCNU6iC1RM+D5zalXhLd+2bOxlv7xsDZ4SJUR1&#10;PjtCEWJCVoLS/aAA4R6tsA6mvOHN9g5EmncWwTqnBot18WiIOEoPFMpTsxjmQXdZEypqffWyr9ji&#10;9UirQk78BW+4wM6cfgZqW9doE3aBjlD3zD7//c/Y6g2r7Wdf/5UNqhwcFLSAYlDRc8nucyKlSZPx&#10;yu6Of9vdYqYyFGcSH9YuAdRp69pFtnHNcps0fqS1M0ccytOWdSttAHy1bavn2cYH/mYFu5YDot0F&#10;q4LxHXyR/jzAke4L5rInmfWANUsjBa2pHI1u0JCkz5QTrL1ouG3f1mC9Rw6Q8rVj4TxrQjOSYYce&#10;D4HSE+TNBi1EpaBwsHSna9+Ch0NC4b9txl76G+fSWnc26UIrxA7oxrRQSa6st54G4gEUZfNK++Wv&#10;f23nv/F8pGVOQ7AiqilizigcCikwmA2K87lPmdbG/a19JeFJQUukki49tx6JhCQgmVc88aD99DMf&#10;tOLGOlVaFHoonsJIdQhw7OFE8Q57w3kDbMqRcKqk10CAUxmk1UrhSp5Ng4v8xFO6xHWCEM/MI86V&#10;T5oIJ3+nS5GxPYDYBe8r6JmfBS4ohYYoA2/jF6OIl5jXtXhizMBw3tYdLXVe6gydiKSTl7N6LzOr&#10;32RJh+uGK6hGQFQ46KriPWEEeZo0vgQeXtCFPl91GDeUHCo0Mgah1Mj8gWLiNgQNn2D169mjGeiu&#10;BsVjMQNJ/N7RDqd/Vqtk8Z+kteeVYV/1aOhI9FlZ1n/SQyW9Dr+toGzA3I6SgeuT+f26N9946Yk2&#10;I9l06XTT0713Lf3nZzq3PX5GMr1mbFFXnfw5DLrYQ/K/wMEIFgns2YWaWLYWMgpvwvjZwwVmNocx&#10;bDSZIA5NxWs4Wh0jvDn3sAwLW624J05CaVgytHC3cPnum9ZH5g0EpFrI+qSygV9T3ATBPRCsardq&#10;A0wWIGH3sTkhKeaM7UPZvtC5gP+Mz0xLSuPPPq8rK3Fcgcj1ThZMoUuCfcbVzlz8ngIvRC0HS5wB&#10;M4zHVbRomCsGNLU3jbUffOtJa2tjtTFGt7JjGsfGjnAe2Mh56jPxUPvIZb+xwtp+Wh4Hutx21EgU&#10;SOKRrL6mrnS0Y9Nua9litzx4k93x0G22E+0+j50yy9597nuttrgWTAsbDtruk4uesJ+g0cpH3vM/&#10;dsTYI5FnC0GDIhT/PTgDpAdvMutKF5l7GpHm9WirSUWxxNpQY3zp0tk2bDR8tOgRn2TdbjQsatu0&#10;0VpQ+KQJuf4dO1ZbMXrNq4QnBTjdJXDfFFX0tfx+w1A/fLQlBk+xgpq+sObItEtsxbOPW4+e5VY9&#10;ZIIyGTra6wGvV6HCaw+p2Q5rOkM7IPr0H7KYuZ0Ple9CUxzz1NzSZCUIRHVs0WNx2lAHAvX3FHgL&#10;u88eee4hq2/cZSdPPw3voqSu8t594jJGELcbo97hditobbDrfvU9u/+vf0AuPNojsVhKEIL+w8Mb&#10;i0ub7Y3nD0HfdMDziV3g43S7eSxQDJZzPkNaY9pd4DoMJAuFu1QQhhXeVIES+1w10N0aJyPLVQL0&#10;Fq4UWKzrDqJcv4fX7nAk2gOVs0embgcNLqIRwTWwJ/k43flBg8V5Lfms4uOoqwRe6nnq1CGYKYQM&#10;mgbcvw0rIXRin8D0i6DYIPw1DzRo4cqiWl3Qb2teYa+1hRUDlxf1GP9oXtXo2YVlo+fkFw5ufBE3&#10;2+dXM3K6M720eOtzv/hRxdZ73lfYtho1bgmxEHPICpWXagCaaEniXIs5ex+VLcwcWUHv/nVSiReF&#10;cUHO/5EIncE4sRIaofDBdaCppVHvvaQW75UyxY2tBCmIg6DL3CfkkYYuR7FjT4yOZ1436ZxRohJv&#10;gn+ywjfL3OJz+NQ6AULTxlQqaE46SLRsXHDnMsbuwEaW8JT/LmXAx+0ClHPIDeDtH7uwERiwpH7v&#10;KifL5wRSQd8RBXyqBwpPFNh1Vy9DsFOZgmGCKJbgJ0NI438thcX2se//yEYfcwqYE/rbsbRsgO9d&#10;oxUg5RsD60C9myk2Qu8xJCXKABFZuHGhfe4n/2v1iEIZUNjXPvWuT6kbVUlRKZhTyhYtW2JjRo8V&#10;HMmGLQCYXyoSe01fRzSg9fCkJI/HYDAHc5SBgkDIrp/ziA0bdwispkp75vbrrKJvTxsybaY1NTia&#10;VlAFVCWFIMPGTShMjoA57hfgpF2Y+zwU7uHa1+9Ya6U9hlq6fpc9fusf7ZgzL7Si4ipbvWyhVVT3&#10;tfIBQ5HiA4UPS0tXCX37/z32nIHurYzdOOmASyIJ5YldEtlVkJtG5gL2JPcO1DO0XG2yy373fZuz&#10;8Fn76me+ZqN6j0bNBRTukcpMfpSxcXVTlUpFJ7a2nWvtq+95h6XXr4dLBHIB+5PKgs4Wj2AEeIfV&#10;9Gy29334MLhtlqr4FuNfulBpjlHvGYBcX+D7bmlS8HYQESK/ArTOoUeh7AI0K6ZdYjobzJUSwXbJ&#10;TJTmh6eKHwX+p58siuS823kr3sNPBvLt/QgGWeCh3gXS88zVFlvXd5cjx0weTQGO3lAohAkoHUaZ&#10;FNGMwfTSUTORTSLA6u9Oi58FtthlUmpwIQwWIASJSqtLVGxMVg9bUjVw1tWFvY74R37h5C0v3Sgi&#10;xo0r1m+c/Xrb/sC5hS3bMBEs54ngCgpcDSgj91/wvbtp82RWgq1dsEWLxH+Gz+I50WznKKgVsvwq&#10;hsTuZQXwKRcUQhDwhYhcvpfHmuZBcHLYzL3Oh/XXVocrIxUqe+Ra5/Hd7sLYx8IxwS4NWqoHfvh7&#10;foRrZiSxbxC9pHHScvaglA4UcGDhGM6narHvTvm8XLfr7DbdmhO/r4rnKIITmw9ysKAIW7qQc0rf&#10;EFOR3MqjMqGNDpfB+tUJu+Vfi/E7o27jmlIJcs2bA0ojEG7iMbNs2JRp1o4Lq0Kv7hh2rp485BUE&#10;cCKFIkK3Pfgv29K+3lpgKaawO9HW2e6992FrbW63mupK29G0w779y2/bTQ/dYM1oOFIAIj901KEo&#10;SEIIjBftrrXv9uT/sX+KIonykGYQ7NOGwMitKMozdMxhZmV9QFNIaYMyNXj0ZClxy5++31IN6yD/&#10;6R4rttbqQ6y9erhtMZTO7T0CTXX6onQsrZRiW/r0E9aFdSkrrbShKOizbesWrH+pDRg3GV3E2qwV&#10;fvokY1BY6ESLFBXU/9jlOOCDa/tCuVaQGitRepUTHM7vPBfckT4K+rddcBFq5BfZr6/6tdWlkU5K&#10;VFHQNPdurphkiiEbikA8VPeyC97/P9ZIJQu15sVqhArwFyryxKsTqC5YaAvmoGtbe19sLxbcYsVK&#10;CE9G3XeW4kVfMc1bt+r1wncLiiFqGU+MAgdq0Uxrl8FwfOVyAxkU/nRZ7hDe2pfICMJfSoCEOOvG&#10;42nxkhEil4AeaM9X5i5BcBMBVTluh77jS7E3gkeZ1YPlQNvpDBL8EsiyvRFBPoJY85E6qiBxplBj&#10;vpPYY0Xg/UWghxSNos5t1rNzab/KHQ8c1zL3Vz/e+cxvftu8+vKLOxue7d/RtvElgQ10kY76Z/o2&#10;rrjj4rKOTT2lkSWL8diwaGUJRqF7QFre7wnd07VyCDViNfp2FEKRRIJgzBA2YRvChzRC2a85vrBg&#10;jLgvxGQSPSqkkEM9bPhwC+FTkX8PQSHtDezK5T5jTrqyPd3kd6LMIdAYKeybhdsLwWSsV84oSMFP&#10;JH5HB1ztzKVgqZ++WTiDugVzQBG93IbSjm2Ey7mpfQN60J97if061DY9vC0CJLTVvPMcT6Ea6ztC&#10;6XP8SSWnCMwXCg1T9zpY9jG/SVowLb12aKh33rLaWhpgHTNARNAar0ffN26JACmWrchDAZkL3v8h&#10;S5RWyefujxfz1Klm84oMhCSEyCjctC1YucD+cN3v7es//aqt3LIQFn6z3TH7HrvzwXttaG1/+78P&#10;/58dNn6q1aca7K//utJ+8ecfK72HEGASTKkQ91bntf8emgF5eoLF5NoONX06UDqtqa3FevVFP/LS&#10;gSjWU2Q7Gxts9NEzLYF1K4CiVIq1Le8z3hpXLbfFt/7NSmGetDU225YFT2PpCmzbkqW27onrlHI6&#10;bNhIFK5ZDtleYEMPOV7wZBp7v72gh/VFa9A8lonDS2xcaJor2/899j0D4ghwHVH5Uh1z8Y+wXxmo&#10;BaZP5pCAX7cQDL9HRU8bNXaszV230K648QoEkMICB3pFZUDQt/iB8wFFsUDhZvbJYce+zo4+5QxV&#10;CGQ6lnvgvXubu+0YaFxgt940zy7//RJbvKgYijYKSbEBkxREomGsLkhFgwKbDZ5gZ0LGs9Jb0LJd&#10;6gY3JNlztNYjd6O7LnfnRlOH6oEaUOlwfuj8ji8GnsFYQEou4fUu8EUGoilTiv0iMuWLo3GUcwfy&#10;Ow5ECoZsEDdYAurKuwnSJ3sEPbc1M27H09V8GC8P/ZLTJ4VwsPcjZ58KFI1iKlyMsafrg/uYc9+K&#10;jJRNyaKt957VuuC339/2zDeua15z5Rc6Gh4b9WL3lgR6y/anTytsXjq5GNF76YIGvHaB4YPhvtir&#10;7+/73TSw3U90QRgFYlZT9RFldbG9/E4GyBcFvAI5INSLIDTQ4IKBKGhfDKOWCITCxcN9eNEQIR7i&#10;BfxOORZ7mAzVF2aOdQZZUFLFbg8QMahI3lnBT6i8E5uZ5RYh0zzXXRATrfm4TXJ/dr90N8VIm9G1&#10;VWrWjBlIFoFRlNDPyrQS+smZL19sSxbl2bpV1ByrsQnYBIXCOTwhdkYjmEgzoPZzP/wxqxwyEvRP&#10;K17qQEiP87kQwwibg/djC9tevXvbwAGDbNXqVXbZj75l/7j3Gvvl1b+ysqoi+/A7P2ZjKkfap9/7&#10;OTvzpLORh1tsleW1DkMqwCVq5f+Fc7MrHaDNAG8q5CyU2q0oq7BCzB+ZGXO/C2v6W0XvIUCnCgGh&#10;77AeAxEwB4HMVkiVvdHqtBjfLQGTRDlXKo61AwdAmJBqCq3ngLHWXA/aQXQ1a/P3gBAXogRGWIiI&#10;+fLanoqYV19suXxeVo7wcnKbV+7aFBrYE7SyGZ6r/YdXCm4QCSJa2cj8AP5hW+q22BVX/sUef+Qx&#10;CeEHHr3PHn72ASjjKZwPA2K3+abXXf0OgJh0FZbYhR/4gJX26Yu4FbjUQkVJBaaJb7mVn24vsw0r&#10;S+yaK9bafbe0WENdFfgBy9O0YW2bFESXD0MIehwsc/rLSXuM3fLATD+yfFB0oJfzywMdHm8R+GxA&#10;JgitpxDYKzchb8fYDl3TEYBuPda73SAYX8Fv7iVmiSJH48qFtTeVgXWOJkd0QyYVJxSjgMTFwj83&#10;9mL8z4vxrbt7jBpGmD9F/nv30A6gljCpMAauH8UTxoesnrK8rVbVubC2R8ND0zqX/O7rW5/95tX1&#10;q373vs62ZZUHmtd9fS6B3lS36IjCvG0DBIFg7Qjr6MYv9KoH/F6OoMwQS86Xoq9mLz/3EObBSs30&#10;6w5CTklPFHLUPkFUtMoLOqGlNsGqbIUQgVYoXw2fOaIQKtnoVjCXPZCXfqrIAD8QksNyqlw8CksP&#10;gOl+5AjyDEQfr+lpE/mKdIVFBOSAsJD8Xko6F0kGC383BhqCQCLkn6mv4zpqhpFw8Qoo1ItBrNis&#10;aUBrjz64EeMu13w4oUWlxNc6iQIy44+YYUeedAZqeZcxnE7NVfKx+7wbFIcUERMfHv2BKVhwVeXV&#10;9rH3fNxGDRxnuxpghd/wF0sVNdnrzz3Nhg0cAeAXncO6quyiN7zDPvv+L9qFZ73dipDeI+06oBwB&#10;nzgg5fwnnJChN1k1zvAUp0Qqhh87Rqwzgr2ojEK3VN33mtBTvlffvshTbgLrL7Deo47Aeru1aPCN&#10;S4FCGlx59QAIDdQbQKGgArxIgF3odZ4o6QlEC84Q+hmZTQGhnwB6Qnr7ryh/PpTXPWBQjUO0hkQU&#10;sU6Ign9u7Rz7+s+/Zrc/dIv1rKqxt555Ab1ndtW1V9qGHeuxtxyVybr3YpElEARjZIDOJHrU2tnv&#10;fQ86v3G/QsiL17ERFqO1YYmz9zfRRQi0NNojP/pgg111+XLbsRn1ITrhggEfSMJPnoXXwS+ZJisI&#10;njxsL0aVDDExAz9IoKH19L5oxIvDwDQgvI7gSyKUnXB/qoV2BqGMagNpjRD5bjw1ILlCEkL+u9vq&#10;zN7RQDILlICLtasFQaDwnRd1lKE2CdOryXOJhJK3Kh9NyqtD+1Gh6C7xYvBn/Lk/CqAw99beLjlC&#10;9IuQgywqEOUeea6n5aYZqIgHQlknBLA+eWjr0p/9aNvc7/yldcNVb+5smYtN+/yO/M72hUgv3zKo&#10;CBa5Imo7K7DBYcVB+AltedmOXKHe/SYUxCHUKvx0bdNfnp28z1e0uiNkmYHUuXAQ4iB09k+HWhsI&#10;NpJh7hXj9bNCPUsyvkBEo5OwgFUreA9KjgI9aJRO+fo/iSpTU1mEBaGOPdQOZkytNatGZRc/zo70&#10;ym5aexCwQQOOpCOGT4gflnlBYbm1tZbb5k0IDmQFMhRSICHraYMF2IExJQGxn/eu91oHel4zIlrF&#10;FajKZBQcH0V0wijNEN8rgmAoRSDPkNph9rkP/a9NhVKQpLsATT5mPzvb6lD/m53SCrChKxAYMnXY&#10;EdajqFZas2IAyISE5b2sxPayUfHLcWGlyygiOaAXWC9Z6HjxZwLBVLSc84G00P0hnx1nEYw9r6IH&#10;5DZaflYPRCnqQSgCBQENVKSosicYB10tJVbeexSgXfr18qym30BrRmpaGkEPaEAckAC6sIBugQeQ&#10;4arP+n8l+kEvtbvQuE5JrA9XiHzH/26B8nQNghi/9rOv2KIt86ywR559+H3vs/OPf6Odd/qb0AVx&#10;m135t78oaK77nMsD7wIIB23oruISm3bSyTZ2KproKOAtWNYKzoJAA+TOeBnyAn3e0cvW01r/6xJr&#10;baoGalkJBJMR2SGPXMIn8ireJ/iz40AC/J+dCPKA8FeukM+ZKc+zB63Bj80ofW+kQmOKY8tx5ehC&#10;kV86L+gWLCxLH3yXqGLw53e/ec53WpF7vwvxAq0wkCDYO1rAY2GtExVtxzhS4LU+Fvrwd6t/ctCr&#10;3P1EV8LplqLbwGulsChNXshrJy/uIAxP3igXrhvPXGQWkaLyVQwjszy9ubh4+22v3zn/hz/fvPCn&#10;f2jfeuUFXenVCHg4uCOvq2VuxZbZX7mlsumBGYwNbwdUzcjDAsDSnGNpbC/kCPmN0QfUnTr3FFbd&#10;b/HyMHcG+Lnx7S1WE0V4VvQm7EjSvRD80y7Gwr4JxRs0uKxFq79CTXcvfECLhoIazJVaXzji9sg+&#10;e4DDNAj3Jzn07bA9tU0h0UQBGAvA/SQ43TXmTECKtEymV3JjEFWgf506IQUkiakcRFuJzktpW7Kg&#10;xRY/B3hvA5lMCILRtdBwA7n6zExJIVL6/E9+3o4+9wLMhddCSEgh8gfhub65fA5Y2nUpcsg7wJxG&#10;Dh4O5AMKAWAuqIRsW2GPPfeIXXvXNbZ04xKrrqqyd73+PXbyxNM0PwkEMvLIZCS8ENr6D/+O1z1w&#10;TtoZarG3tbeoFGsJaowrFIToCghJFSOwTuvWrbZBgweCWhgfQ1iTFEiG2mGNjeiOCCgfcI7TIBEt&#10;BcQ6VKeI4fDvP3zqD/z4YZ90UfKIjXH20sj0qEcPg0ft+vuvtlXr11h5WZWdOONUO2XGydanspbV&#10;ASyFpkxPzHnKxo4bbVUlcK2wXCurJqqgBdPZWDSLMTmMksceZvErNPCpg6vre5/+qLWtWmglbKEs&#10;pY+5167itycZUBd5LpHFlPUfmra3vW+IlfdaCzED31+QzI6a+bluJDutZI/dJLfoRPCR58NTGQ2R&#10;66GEgpo9EtqWGSGDK/LIeG2ii16/PtrpTt4eS+TR8SiuxeegQSL0lTTpiGaE/xnM3Y503NQ2uCCA&#10;AiSZf68Kpp5LT23A75B9oEzMYnjADDqgDRJdAMG5IM+B8o38vhHl5GO7ibRP+sjGE+x5SobPUm/m&#10;FLHuANa8Df73rkQFHO7T7ioacvyfC/scdX2yYJjX8t7HkdfVNrdiw+z/u7G25fFZSVitHexMAwGi&#10;mCspYPse5P6pOwrluHi7q/gv9Lr7v+v+Pw0BctRIWb2MxWdKADuVsfoVg39CXjWJWotGxhavGNPU&#10;+LcLUGeJnglAfxAjNemvUKGWsEokHgWDZPyhcd3DBqNxqt3AgBkPuFNVNRAxtTYGqjDdzYV61GKd&#10;sAQ3EUnRWImwUDussuYdw+zvf15gyxchAAeISyf6HasVEr+vqFU8N2FABO204v2Jp51ll3z+K9ZR&#10;gpKREMzMRc92hqNwZ865p55wl29t2GGf/OZnrS61w448bIq994J3AVSvwSy4nzaNezTZTrvqX3+x&#10;m++7xWoB5f7o/35s1bTMUZjkvznML4aGxUpymAfXJjAT0USO6OVya+3QKa2h3srKsD6A1GPao2ea&#10;EJL1nF1nnlT8iMIjHgMwvNOyLtSNEb7YJ/j/9vt7CHQBq4DRN9pHPo/I9MI6mzJxir3/be+znqjL&#10;UJRXCmXYDQ26VST2GKiqUtIwOlgdUvyIAgnBVRSWbLDC9DIKOlaIQ6DkhvnP2KUfeqfVIK2NijY/&#10;jyJcxV8Y2Z5owIVoBEDpy6+zidOSQOVQ8jdvexDa3OMcr/u8I+rdHRXcXXA5g/RzODbwQsRkkB86&#10;pXLwRJP0EOGII+OfQajLVZoV6OJvRAGZkocXwFDcg5UzGRoaLhVEC79Fwd3ZXGRNOyH4W+DOI3KF&#10;hlDRd+7IehTnOdD6bjC0CotxWJo/CkBXBDTS0C47A1hpW4Tx74bU7hH/0C0Ve+/Ur7sEge4NY/in&#10;uwia8/vs6ug948basaf/qqtk3Oxk/uDc3O7MBZNdidLmZNnA5e3N82clu+pVWapD/cFD/9xu0dvP&#10;dxvmCvMcrUij3ve1XtQt9zNEwcfSUjhJhEQKAcUgopQKMHzOJjQiKiK7DVACnCsYPw8Qj95l7XFf&#10;UYbC0FfkxJyFyGTuBqvKhxg3hut73iGNsBiZa1AUqCTwWkiZU2UuVYChdsoiMN7hzksq0awnfF+C&#10;2t8D7J9XLrEl85BC0QU/meqvewCgt3jlNVyrJo3lwTI79W0XI00T/lJBbGFsYQP61uP/+fwOU+HW&#10;NmbkCHt0/ia797F7bP26NfbRd3zchvYdDYuB9jxEO+79ttdfjApxVWoDWlzkdfX/G1j1fPfQ/s/P&#10;rX8gr4XaeHpchBOWIyIlUNYUgCiGxbUk0TMeDoE64JYtbajfh1d5WaVqAjB9SqvO6GORjDjNSzv4&#10;/4Sr0WLFgvSoqrW3nvsWBMJtsHPOeqOVF1YJ1VKAKfcmq+8hyCvN1skQWpubttgzc5+2WTNmQU0u&#10;EV9Oq7CL13WkEZAkjM6od6SrDhg/0QYi3XD7M0/AveXCiPCu/PfBxebWMTvCoeZ/XrmtWLQdvR16&#10;WFU1z9773nQuSL7nixWFTlw6VyBDQC/tCxa7olFDdEg8xL8rV3uG/znvU+tT/ka+LNJ15NH5KCPG&#10;8T6FOXo4e3U4963LH69/FPAhUBdwdXsd+CaEOfk6r0N3R3bMDvdH4bwv0vMOm5HnhaDjKK7C2KKF&#10;HidDe5BZCTnbg4/ebbfsJ4kncx51B65QThyXpEtXs1XY+uqWzbdftKNh5aSKYSf/oavt6b/nFU3Z&#10;I4cde3dER/3yH85t3V62qyR/R7UrI0Ejyfx2cDsvwqiRyThUE7WxOGz+JISyH4l+cLd7AWdxcmKw&#10;B6nMox87kCtNIZpEEFnosiDLJtYCjj3Iu91QzNKJUXY9nodR5VwSBg3nEr4Xu+G9g6DvFvCR4zcn&#10;TBrh7UA8Splj/rr6r4eqTUzFo9BXYAdvybK8hZZqrbS/X74YG5V1nUsltPOBQpBZRGbuO4ibjb6j&#10;PBs/dbr1QvpSJ6Kg5dgR+sBli9ASxqxCNV50gk/WC21PP3TJB2zK/MPsun9da2vXrrdLf/ode+ub&#10;32HTJk6zUhSjKUT6CRnWhWe+xVqRTlWM6mZiLLsHu7yAVfzvV7IzoKY7sZZ/sJLIWaRkyuL2AC32&#10;NefvCuLEGpJpeDEgBnZ22gqUlL3qhr/aFz75v7arqdEWLltgUw85TH5fj1J21u16gl/zv8rZ3igx&#10;8k4XZPxLqBSm8PSTTsd0w+qmEGaONAWXYlG414iUtMNh1WJ3P3Kv/ePOf9i2hu02aFR/G997POqM&#10;o+IcIGcduChBOxat4e/5zDVDVsKRx59iN85/DumLUNIkAF0VZ3BrWrnprGHuLjw2bGqsK7JN6zqt&#10;qoYIASRxTuZLfLJMES4pCVnDw4fhlQzZl4MZjoT1vSYehSyFswvEDKffw6CJVwl3i8YEvxeC39jN&#10;zUvGkof5eepLH4wDWctQWtsaMX+o084Su16chvtCA9b3PDDa5zqjnITr7S6JtHt0WtSKxTQDzfvv&#10;sUBNRlJ290soJVjfDu93E+77YWD+HbgVeP9gVHlH6i7415utq3HhoXULtn6pceeaSS3bbr+8qHry&#10;w/nJvplHkIpU1mPCw62JfotYGtIDlfgKEYH7ufnuH0XmEQMhvOkAoZNs8xU1YAkWsrddpY/DGwXE&#10;VwQNFdUra7X7v+cxpL2cmgFsMs/INnodzdCAEUCRl/ZoSIWjRs2su67l18yhAo0u+FO4cZkqJ9+j&#10;TGCatI6O6DxhP4GwMsKNf7uPfHcXh9cxZ9Qqg+fQDagFQR2tOBcweh6gBQVdMIAKvz/3ZMpWL6W7&#10;BMFRsszcn+VWWbTOs8NvByOYdtIp4DgOlScVaOWELN+8hDvXj2gA62Ugql0YBDyxKEAyc9Jx9n+f&#10;+BoY1Rm2FRbF9//4bfvhH39ga+tXIw0OIaZsn4pxVMBKZ2MIIQX/PV6CGchlQQEmVySx75UYs+s0&#10;5XTn1hIoCda32zZpW7ZyqT0z7xlLQZAQvp2/Yr6t37zO5uC9n//+57ZwzSIxTvduMluCQsEZW+wS&#10;9hI8zP+Hl/A5yogy7XPmkMOAQDZJArEKSaYGis8w9TONGOcmW7JtqX3151+x317zK1tftxrdLJvs&#10;in8gNx0WtQv9ID7EtVlQxWN9WM+dveyPPulUSyNQLg8KBJVndQ/VvflLiIWidCDzQsU4CvUtmxgM&#10;GXK0pfwF3kZBKD4QnoXNtHgZBbXhAEvrYHAZg91Yy4oBYLp2oLhwHdneUbAGWRppMi58dG+S1hQu&#10;hnztAkbfq9p2Np4qsk0XqGSrjCGAixBNuFrrvFlYHjukaS/w6m44enaSW/wOmgaUk5xM1dyyQddC&#10;PXku054Zo4BHYiqfKn1iPKxnj+lV21jab6qop6Jj3V8JukvVz8NfBzzClvZp4/n+Ha5BArydCcQp&#10;IBWd1mDlnZt65W28413bF/7qsuZNt1zS1YmKYeEQh80rH/Ncad9pt7evXXxUXtdOTUR+Johir1D9&#10;HuOLwjz3Z2bBwkpErYNC3hfVlUIdrpq45uMFrIN14Y+VOYIv+oATtJcT9kAMA9HRKmYaRboRxA2e&#10;hbbQWlARhJonxC7T3Rmpy+Pgq4oXp0CHwiz0iPm+8EV6WgQPLpJ05szoPAskK8azPvuceSFspg5B&#10;vhm7FDFKIqO/m/dnClwvm/3QNgh9aPJqnBHh/rhD4yT7dTtAoaWDBtm4Y2ZIYaAi7HYYN2ZQOMLC&#10;sIBPCkpJA8pMrt+6HufDyuCmYX1w/Dvy6KOtuazZbrzjOnto3n02b8lzSFG7yI6dOgvCvFzR2d5I&#10;huu9uz78Qlbyv9/pPgPZ/RF/c1CIDNp9cdHKpkLtsHzK5mOdbrvnFvvSF75o1b2qrKA8YbOfm239&#10;ew6wRtSFX7ByoU0eOEkQPEv1FkLxo3/UW3WyZehBMKr/+KUKlhqVKfrKKfhkMTJOgdY6muCgQtzN&#10;D95i19x6jbWgXG8ZagKcOetMuEGa7ZH7HrF7n7jXTjvqTPjPsd+5P4XK4Lr0uZNfku3j2iU9+trp&#10;F11it/78x4hpYVnV4BOP1iP3nu5PIUP+lG91O7jXHWZ2d+NutqRcgVIfpPQrnZF8jXREg0wxF64s&#10;Zr/rHM3fyvIfj93Iub54PoWr8wUF9SolGGcxlkuKh/NNlxh+nt4nT0TgdiJdZK07QJOC2mncUOiF&#10;JjB8LGkhwaUgG42Tz7fcyvaUuvAeRxceI8On/FZ6n0hWHL4ra93lwb5cUh6DcoCNED53Ye7jExvG&#10;+0n2bQc6k4aiw/z1Qvg1qpD8WNi0fVrDkobKAlT56kzPuyY/ecguCfT8giHt6cYHr6rf/NjZ6daF&#10;k5kT54t78Bs2F0rN3ejZ4Kp4LV/8GJDj0F182KD9awLjxOcSihPdS+3KowBjVGh+XglSHNrR8hO1&#10;sEswLpRTZYEIV1s5juwCRmHuikgQVjqD+h4gb2pmNHfpB2JpQyYKa115bu68xqAm3oZ+r6xGGunZ&#10;NxPnzWEk+eaJfFA7LaiHxV5mC55m4RhUI8qvwUYPAXShi5OPPXf8mP+SKrv4c1+wdEWFFXODE0jA&#10;0DrCsxCmC/oKLLN2lAJttJ9d/iN7fP5swbScM0bfSqijpGQXtMd89Bjms9c31dmtd99uhx9yuJWy&#10;djhpSYzkQFT9H8/9X+AEBGYnHsP/eXAnCU41Fkjb0hRJd4B6sZ5sy3vUjKl2z+zb7PdX/tY++MEP&#10;oRBNhT09/ymb8JYJsAbabM2GFSpQ1NLeams3rLKRQ8Zm8qn/K8yf31Jx/9K9x2Wg24MxCq0ITn18&#10;7iN2/e3XojvhElR9Q1tOtMn9+Ls/blOHT7Hm5mZb8tRS+8v1f7HhI4fbhJ4TcVMoVxRUcomBtwSW&#10;RN7RBpPxdRe+2RbPftQ2PvEU7udoJGOi2JzFA2LpQsE+hTIB5ztaq9KAooUe+bDzZhcqQVCzsiT9&#10;4+qARsnG4FtHDlkZLSutBMLrWl4bPnJMp0UaiS4ws3wg1pAXpI5hsH68it3I/+eIAQ0CXsx98FRS&#10;gt8cdTwatwJpaEFgocpZU8NhHj6fFc8TqsmRF+uOGVHi/NyV3u5KjEYqt4Sf47ImPo+nhzpy2X39&#10;Bc/vw1hx5HzfvM+hfe7YqLgEeUMRSHrBeMBeXbDzYnTXYDGKURyooGX+2G3z/vzJirENFV3pZ36X&#10;wUCT5TMX71j+natSS9dOLm1pwYbGhQqgETB9TZPIIAYX8lHT2r1rzt5IPEYBdkKr8AnkCGmxOTyj&#10;v0NwhBZE0BKJzeFihfvTCg3Wu1qkSqsihELIxBcqzi/f8+/SfRAmMmiPvp5hakkoivDylXaNDBoz&#10;J7UdOYMg+CRyFZNlsN5BJBLSrJqlSHImAzFdLBSMcFLKHqHYDa+tWjEIdmGwSBcEO7U8h9DpZnD+&#10;q3Hpp1tU+i2MOeytML5wcpibfAYupStA0D3tycfW4mJs8aocEfxO1wEBBm4EXJcBNRTSsqqTdtQ5&#10;b7GRk4/GJoKvnTBsiMJM8tphNt31wPh4FB3Bph7Qr58VLoNWn9cMK6IUHaJOtQE1gzwjghseY1fv&#10;c/x+6NjDrKa8pxOghL/Tzm77YG8k89/3DjADXjGM9dipJ3lVMk+ZZBtb5DsgDZOoUxKtIpuTDbZw&#10;/Xwrz6uwEQNQyx2umrqmnfboM4/YkdOn2RlnnG2/u/zXdsNd16oAzZK18+yROfeDhApsV32TNXc1&#10;2s0P3Wz/uvV2+8k3f4KMhVpqfRqhFymiMvzyuVIycScZfvgqp6AgObrFQAVBwh+srujtjNN20x03&#10;2p9vvhztnbvs1Fmn2uDeg+yPV/3Rrrnpapvw/vHWC9kh/QcNsNnzHrdn5z5h4183ERZ9EEZSziI/&#10;4HudqAmB65b2tHM+9An78Ufej1a6RAAA3olX4r4SwqznztOrsB2bUOCJ+xLlsFUNkJ+RUTFHnL3U&#10;Ga2OCneMGpY1zkBiukjjQdrj774mzluDEqB3o2B0xJB8SHJE5/mYiRSxqqes8hBNLvlChhgtej4m&#10;+b+u6B3T6CJt3YlHAK8uZKotCmgxxsCtaSoZ2YP7ZZ9UkzP+7tsuVwAHBSII3ux5OYrJi+Ba0THm&#10;c9gdEefzKJsh7Dj9YEC0ZBtlcpdVdCwf07j87x8tKtrer9tOrOw55Y5Ny265uKRox1glY6mcYNBg&#10;coSiL93z21hRo/eIRiywmIIkT85UkEgJl3BVQuoUmZZSIALRuJNXEd7yIYXGFa70YeKjqyDQuk+F&#10;32uPuvQ5axYJ0ZUs3hsQfHOrIK18lI4V/wz+I6aT6KoBynEKzyUAf6QMkoBnZhEaKh+dUBI61eKU&#10;A8wGiQW5p3vH8Yar5MzPbr9SQOMmzU3ttnNHEz7EJs05fEQB+qICgskg1F5cW2snn30OYgLZIcgn&#10;yp/fNfpulrQ2Vhcs7RJ76zlvsyHDh9rv//5H24GAnQceud9OP/EMO2XmKVaRgKWPKHvWkReEr6h7&#10;EBzXGQ+XprYsZW3Pedr3A/73k73NgEjU9ST9IoWKVgOpCuvViprCt9x2q73x1HNtW9NW+/XvfmlD&#10;ew63T33k04DLwaTBRK++6e/2yIIH7Y1vO89KehbbLbffCp8tS4622T9vvlZKXltnkzUg8+X2h++w&#10;4vJip2EgTQVs1sKArAA0vZwBcjHf/v8XSlDSCi1R+NCPPXKGPfT0g3bK6afYzCkzZTc9t2ChPTDv&#10;IfvelT+wYf2H2mNLn1KqYZ8+Qz3IMUxELudUwJd4Cfd3woYdMtEmzjrWFtx0Eyw7FpMCfSiangLP&#10;A2QZK8Wa4iVlZdqnMqogKMn3OpHuRZeeGsgwEj/QmSsErlB059t7X51ceN0vEQPbwjgwHrVMJkCg&#10;egc5B9JxPYCPPImqoxuVamwDw4hls0mHhai7ELQKyQJnus9PNr2WaYvlp4o7W1HmdsuQ9Kon39oN&#10;U88vHjOvqPcRdzTBV8ZArgQkkMML1FBYkSoEr8VAgxcwE9K0hPxh0vESHdF/ohd/p6hzgeq6HLRC&#10;MBfVkyYhkuAgEDuAO7GjV0cbFhvlBBll6ZAQtFQQL2ElFVlhepr+xa0QlQMPWomvSE7xWYkgJABJ&#10;pRE5mW7Et9uROsIa8ArkC3AN50GuagpBEqu/HBrnOKlvBbGK9xlQwa5oDPbwangKDRWhekhcDIZw&#10;ZSZa5/uaZo9XACTaAvgO1ZA8Rck94dp4Ye9pE+N3RqC2IyDn8NNOt5oBg9WQRdEe3Q4X6jpo1Qs6&#10;oCaIHFg8/3ETZ9mlH7/Ujh4Hv3lDk119w1X25cv+19Zv36BmOcUohlCKpg/JUGyG86jSpbrqf85G&#10;ewFb46C/klEUxbuys6qsDLx2Nm636++81nZ27LCnljxpG3dsQjtU1HUHvTV01tuO+h124VsvRKzD&#10;fPvZ739mRTXF1tzRjDgJIFGA4jtgtaXxc2fbDrvz0TttHdp1jhw9EtYe0TFH1f4LuR/0cnU70SFm&#10;d1f1ruljX/301+2EKSdZWUeVVeX3sLed/Xa9//SCp+w6rCGZ4tSxh9vho6c635Emx2Xvvpe09jSW&#10;IIDZMfH0d1xiLaVoxIRKcAnB65KoepHv5CUQMZ3fYD17IYiOgh68NAWrt62RNdDB45h6xvQv8Tzn&#10;o7GVtF/MX0L9csaS+zcLlBHZc0WAHIDGmneTU1wS+k6odnwMHAq8xjUI52X8TVC7eBAC5eDWSyOi&#10;nbyYNe01DsKDDGTj471K4zqi+bqvny+Mmvj09JOiIRPrxG9f3q+7QC8anKoZecofG4oGzm9DuUgF&#10;T3Dz6sU5devRSakbyPz8xhPgcreyo9YWCVSrkiE+XjhaIhnLVbTkAqyLJU5DC74UBHs7hFsaaV6d&#10;bJkHQlb6gHqnizQyhOgYd/YVa8E78YRnk2sA8A4K7rBTG0sI5qVI7LQ6eR6v6OPudrkwGxkfkgiW&#10;G5lWDZ4ZDJOy1AM/smkd7gyQhuDPn+Hc2enN3TCOdlCbZqCKw1qZQ59p9vTPU0pgnVf3tBPf8lYg&#10;/myJCXdCmBU/N2rEYYWDRk+3BwOjChFjUIygu6E1w+zT7/usvf/iD1jfXv1s/ZoN9r0ffd+eXfCs&#10;nqeTAVOhbCl97B59TUP9v9b589soez9b1OR8PbBJZ5UdbAgCGlu+ZgW8L1jL4k57HNXJUvC1TTps&#10;Erp4tdrP//wzeww+1hmHz7QL4HbZtGmLLV+7AsYZ6JsRoVgj+nhpGa/fssH+dsPfeGWbPBFwb+iI&#10;lykM9Aqspwf1hQDVF8NzXoqJfwmuwb70Hh/EqPciqyqsscIOlNilEdKah701xL7w/s/a8bDYx/Uf&#10;Zu84/QL71Ds+ZlVdiEXZz3yTFtQ2mugflPZeQ0bbMWe9wVphtRbz2kHo0mhgW2zJQQyjsqLG2lpa&#10;rb2VrjKmnCFDhm1/aJ3HMqax3nrGMs8K9P1OiQxBCnQ/y4dPX7n3wpAtoQ8jz829rvNq50/0vyPI&#10;j9lICO9KwJWkDJ/IH6nMgEZlnL1a2zDnPtruv78Iukrj2TugFHUg3TEPEfB7RL3lF4+b12PIaX9s&#10;y69ph9cY+YvBLyGrL7J/t6Zf3MGnYkc0IAHwfdDX4112GDcdmsMHv24kZPmEM0RCQqHf0LXHAryS&#10;ELSqa60mAHhQWO9pEGq6FYtN1xCDCuS79mIOKi7D8qlM+wK1UU4z3zsyxk75zFltCP5oFPwHAmnp&#10;JgyCcQWEp2L/XlFrXKWgu1KgBn0hFMnX84oRE35GMQiU4oaVTEHvmivLG9K3RnRERXA0wUG5kT8p&#10;JCQJ4nDrnAeD2j3oKWutUQh3hJeGh2dpwiTPeiOKWvTqI7idG9uLT8StE8YuXYLjCgUedD9q7CFC&#10;Fu8z1/yUqafYtz72bTv7dWfbrl2wBhc+C8sOm45d3tSlK0odLzbzX7j9xe2Y+G3iTVwpKsREejZv&#10;32gLls9DehOqBQKq2rVzu1XVVth2uEXmL11spcVovDN2HLp5PWiPPPewDR01DIUqKu2cY99kp049&#10;Ff2agUSx97XiHOgjZcETkiPzohGoVVBqIwcNl5KWKQOsYFG1fskUCHkpnm4PoRWkgVuf+6nO8VLc&#10;/BW4RpKbnvs2xgVx86IaJK1V5LFBaS60sT3H2Wcu+rxd+qnv21tPepv1LOwpeNldgXtnvNpbUBaU&#10;rEo0swABcue80ZKo4Z8mjyQfB6+ltc0xdKLjG6qH29KF2zGeaghCCkjyV/JGYfQSkpl0YvEb1iwI&#10;wW459kZcs1zQQIaHw4KiVVXCBerDx1DgG3i+GtDQ8ibqI51NjEgHgza7UEOD/nAPKARfaQHPbUUA&#10;XAcL7ZBGXTGJqq0MFyAU/1EH5y/k/sNJtheBXjAwXdrn9b+z2plXNSYqEVABQRYgca88Ei3zPXSB&#10;FzGPZE4htw+wNLU3IeaBqDxQjMsVtPWMpPRbZpQ8/e5aoYLuvHG6grQo4FO03pHHnUYeN+hZpVo7&#10;1Y8X9wsVmwRpyZyMEJHHEHi3HmwE9BVvb2AxGqRMqFZwgKK00SKysD8VzJUWwl75sNALipGQBhie&#10;0JPgKAn9kG6ym0USoa24cWQpYZxlFUXofkkOHCvd+Rxw3Cr7iOG0Y4KrRoywWW+6AO9V6jPV7Nac&#10;0U3gO0kavFaZ7wFN0Hy6YFaPbgkRbnxY+51l1ruwn138hnchH/2r9uY3nKcNquYD+hlJIuzSF0Eh&#10;//1qdgao7EXkiet023232td+9DV7YM591ppotRUbV1hrV6tdf/N11oJUwwEj+tuSDUvtrzdeaeOH&#10;H2Ljxo2zpcsXowhH0t5x5sU2qudoQZki+UC6XhiOxU7SiryuKEVZ4EBTYYPkLMlLt757Fh6K+97r&#10;IWQ4/muUIBxhY8Uz8jKGp7riTiMmhTrlaRo4ylMvRXtNNjFCtUdA6O0KXtv34aCi8y7GBRsU7n7D&#10;x9mss95kLcUI8g0KPzcvXYH5bMGaLrfHHthsW9aWY+1rNI5OCIXucxxxIF7f3YN+RPcgWYe/tzuA&#10;wJVTC1mmW2H8BUUwjsDfCffmZwK93AjxtMqATiqNjvyH0fluTLWhzW8K1nm+eox7EHOWyzqvc4Pv&#10;paPF1wKJ0S2eBDqbQNwD2x7vVSonS8bXVQ15/c9TRaOfTiM6lgAqg5087SEQVi68+zyfXAsRNDz/&#10;GaxU+ULo3yEkzbZ+LugUuR4L3oQgiXhLDwjKCvUQM+fxXRK2tOAJIdEnDuKglY6WpV1tbKNKiB6e&#10;RbzA/xAxifshFSIfcA6tUfp/GBiYYKtVbIIkfk+yAxU0xI4mFjOg74nn0ilODSQQlsRi9tX9WeOz&#10;Bwgez8x67epjjn7EyUIoF4ot4HxniTNC7b55gvCV1YLoVsSP9OxVzgfAZ9zNbsmTVTBlhSl5KTCF&#10;48471wp69gITQQEGWTvcBEQSuHl8k0aBzipULNwg90JsOIN1oEBX1y9FxtMNj6sBOpw8bLLV5NXQ&#10;2NBLrVdDBTNe2cf/PAnlv6fvdQYy7h1x0S6r7FFh9el6VBe71ra1bbUVm5bb6i2r7a6H75KSuGTt&#10;UvvR739kjXkNdsmbLrEHH3vQvv/rS60l3WCVKAn7gQs/aBWIemYRIAFX5Kdxj2IvlpWWo4Rvqadd&#10;iWp04+zYXoZ1VQqneoezzDGL2iBgD+iDg7ASAfu0Vl/dZOPKeswc4mQnkH6qktsISJRSj9oVygpB&#10;Whv7KBRgjfPYf2E/h/p/Y0moEJAmaJhwzx/7xjdZBxA5cFTOGD7zPG2iO5zfVGuhPXjXZrgoq/AZ&#10;EQDyD2pzUTRwHLxxVCg491Hw5tTT2MvmloVOi7yE6AOuC8EeOyzyHjIQnHtLG8gN+euk/x6vLhhQ&#10;qQZ8jKYrSSg6/J4juZHosoaUAwIvAzG+QILqzrP3fZEXwxeVasw6EXCRp/PRMndft0nWTHiqZvCJ&#10;v23t7LXZo845ibR8XUCEvmV7fD0LmUUNLixYhhXsHTLK8AgurE4h8dHf7IVaCNV0MS1BzWNIZMGK&#10;zZjnThSO2khV09/quUsBJ0XTLfYY5CEBz1QfFpVhUAgEe3sLUq+aCdXjOniflrtb/U7THBoZm/LW&#10;4btONUEHxflsBKBr6f6k0UBooWJb1GhVwY3X1AMzfsDhdsUTsGY7eygQfqNfhAJUVrhr3tmoT4li&#10;aap8rwCBL0MG96U9HjaFRLmabjAXlfcs7zPQps062QMMCevj3KzA9bXye7GITLvtaNllDekma0Ww&#10;FBmLIDsqX7yD5D9TTvDsVLSggHAzFgDKoxfOW8SGDerLos/3s/IvcMv8Z35NhUVI65xXzPXwISM0&#10;Eas2rbS7H78T+eNrVBeQzJSabaq12bbVbbbh40cq3/kfN/zDLrzwQiuEJsgCQaOGjrILXv8WFemQ&#10;r5XoipRC+i2RO4FaBaxypp1FxSzLhsWM2QjkxRyknoy9FXzMFOCt1myrt6+xa2/+pz2NuuYUBqS5&#10;WPTD75q107IE9uqlNk+/ojuKPMC1JylPUJ6bWprtz6gM9+vLf2HNULaEjGr/IvoFhkR0wrlwjS9+&#10;OapYgavIdcJwXLTHHTjUpp54qhJyPSHYCwKxiQoL3ZBjrF65wxponNClQmUgBKkRRZDhrMP5eKyJ&#10;4e4/slnnrb6C5BGBP7P9Lvk2E6jFq4MlHjiBVkjPHo0I0nQUxzQG4LaDsdTehGsCPUqQmEHwCiaO&#10;Ah3XVSCyqJWzw9/53ME1mfkZR+/04vKDvDejToSn2zsV7ynTeH0qMzmvEAitlrBMFQ4/PdIb/zGt&#10;d/dXOC+un2Z5L3ESTs3ZZ4q8le/6SiOQFc+SLoCxua+NmJcc2FnY99i/JXpOuyENaUorl1peNvl9&#10;79/MQGZR1e82VQfY+O5gDkLRGQcnn9HTEhqw2vNYek9wfPA70+etkCA31Z05uLDT96lx0icdPpHA&#10;1YsTzQ3lPiP53nlvTT6sd7Tfa2tOI1gkJbi+iy1S1d+WQXGUt9hkiIJPggl2NSegRdLSB5FwAZUN&#10;4P4uj7YPjCdsPFk5DF7JbAZ+HjYD076CTy0fzxvbCsboWD6jGDrjBaif4F4NjR22fOlaXJMMmZoP&#10;Nyotf3Zi9rpJ008/y8pq++FvBsMFLTxo3dxI9HlLB4ewT2C+/nnd1fb1H33T7n72ftvSuh2+VGg4&#10;LLUo1ynzVWP2pM+sdrWuy5SYqBzwQV89GvO+aP219z5jHzwzggrr8IHDrX+ffqgB0G5/RhGSFnTc&#10;IrMG9cp1xTr8VBaffvZZ+8UVP7PTTjnVjp48E5QAjR4MpBBpUScdc5KNH4GqcNw36tZF+mUgZKFV&#10;ooGP+yeDsNe9nRlydUNa+gueRleCuVe9rnwqlYJAa0L1tH/Z57/7eVu9Y7UdMmmCFGu6vqL16LUT&#10;cgS6lMyQt/LidIwX/CwH/qIrz7FnusJMVJY0z7bt3GH3IBX0kWcetXWbNknARmOY1SB8fwYGphXI&#10;CanF21QR+NJc0p8uhT9pZ57/NgRIooIk/MuMVWI7Xa+Q5kp6S3OBrV2DPd3VA9/0lEQFRCMI0qt2&#10;+h4Wb418Vfd3w0KquhQ9Mka2pca9gTYSZndk1V16zhuzLwqmjJ0dBJlfC99AgGAKwpxd4hK01IGS&#10;uhnpotsVGq4/0+9izJGocbcl6M5/ZLToHiGLaDf41Gew+yvGW8mNyX4UoVpeB0pxZ154THqEKDu8&#10;+I7LFxmDao4TJZD/ZLAw59eLc2WJdU+XEyfe54Q/M9X2JEt4HUZXtxN0to7aMXP3WxEir+zQXalt&#10;/7qisX72661lZb9OBHAwWEEik8UGQtDa7kSstJb4Zrf5DMQRxndg4u9+hgq7MC2BpSflZsFSsgJb&#10;YDB6cFUV2svNM5STe80cgtL24SJz5E6qJEIU1YIcYw1zHtBuUSSG+bh5iBJnDV/5gyAA0+2ovgVI&#10;MJ0CXIZCEf4ZiR5MldfT/WkVc7i+GCrgoPS1OLiwcaQZ07eOT+BX60BkPbU7VXLUd7l73b/ZCah0&#10;7rP1tmkDBgo/GD+LVZbYfINV4/Iqquy4s8/G7RgMA1GMdaTOS9PZaYWWgEPknNNO9liu22Jz1zxn&#10;T135rPXv1d9OOOJYO+OYE61naW+MATACx4JNr86uuobDeN0i7Z/vAv/3/IOaAVmorr8KfSpFY53x&#10;oybYmqfWIOaFyAzpzNl9ewapymMyIQT3yXbG616vYkGSz9pHCfTfrrYzT3i9Lfztc9YFhKgV3Ind&#10;vOh6cdg79KHmtalRqzFIFOkvTmlzdubWF/lgc6rZrrj+Crvl4VtQPa3FCqpcsU12YMza+IQZ6f5B&#10;QRIWiAiHizdHtUigVGdf9YfcZp5HPmTgEDsPcSi9AZH37dPfhWVg5sJMMjB44K7ie+7Xzn7mvEVp&#10;hUI78q26d28bPvkwW/Xw/VZInkQ+nnGBIf0XQb4b1pmNHd8bed2E/negljqD0XglaoTOJ8jHpEaE&#10;drucZhVZ5f2ZTg5jS3wv8AMJ+P0cNNS09pEnEvWEQpFGMHOqiYIQBW9goGRjN3KVt+4XDraS3uxO&#10;jYHX8n1h23QzRooL9+YogkxVp0zpTAGNogwIrkMvgsY9Q0ONqkdOkGZEip3Nu6UdXArij5qzsC4c&#10;RXzwgyLQuM9cidPz+TBhf6GqKVrsNiZ7rawecsJv92mhx/skqg59PK/2uL+m0c1Hl4UFyWpH+ws+&#10;2D030a8V/B65D35QD5M9KcJ92V7hWP6ipIItyGPkn5Gf34V8oMhwgaghhYnQWpLg1PMILycu6ZuK&#10;nndonjXUmbrGaHr+JAzfhuC6tkZAgngRnu9sA3yVAnzZXmb5reWWroMm2YRrtHmwghqoCF5yK5xW&#10;BD1Z/OnNlgIawe3hzn+NS8+TTEHjBawOjRexSVAkOP/wteWx/3mxtTajXOfsHRDctbLW1QIWvvR8&#10;+uZx7Xz4t4ccNtVKsanT9ImDmJnrLwRBdwo+NcFYDu4kgfu/913vt0ve8nYbgupw27att6v/9Vf7&#10;0P99yP756HW2qW2TAnjYFCKjceN7+6nH9DxX+r+n728GMpta3Is2etImjZ0oYdcFDYtZFERZ2HFL&#10;flEiMAj+nDxior3r3HdZOZrlCFlnMQ9GqgNOp2A8euJ0O2T4JNEsofg0Cs3QJ7t89Qrb0bjTmR5e&#10;nsYaOGBg6C9mxXQlImNSQNrsvmfvs5se+hda+jahnGmrPfD0fXAVLAQA34rxsJkJTqZeLysrh31T&#10;IKjuRGSAL2ZUr+R3fS4LgIacctwpNmX8YVaeBC8RghjnmXPv+9eVeiJqdDGSizlPyR7+HSp7KTB8&#10;Fr4YNW06EE4UftKcZc9XADH63j/2yAb70++eRtQ7lfU+SIUNOd6BxjJAG5UI8i0ipETksB4JpuEW&#10;O8TuvA2cIKzRfuk4GmK6OJ8LKcKt8JkjFz4fyhtjfVQBMWMeOsfaXWTninm/ksPw/uKcUblxiF8W&#10;dvzJ32VZYw4ZNM2MKKQ8p8KLQdNCQpW+7NVNXR5QFlCpjWLGlYT4ci4a14nKEH4nwiyG7Gl77poI&#10;L8de9nMEeparwDX5KNQTkBGNafRh6HnMLYnqmVflUMu+r5eqf3Rw01Pf+HtR83NH5SXqcCJTxDzV&#10;a2+HBBQtSo4/aDN8+kx6A7/UDYo9qGGEWwWuwudy0zAqV4KH1M2NhqKgj/CVsAlECjpfwE780AV5&#10;hDXiObReRSn+0/dVZB5ckOCL4U00DNfaVDcYUDnLGeZRGBM2JwRFQyIBK5oKUYDLvAUqN21QPlzn&#10;Ekn6i/fAb0q1oxbvxKeKT2DeLa21tvCZYrv2qjVAnnq7ggKLBqwYK4TNATdBG3bZeV/+mk075wJc&#10;kUUksG6MpKVA1zP4BtUY/FEkJMQk8AytSPxctnaRPb1wjj02/2lbtXal9auptUNHHWonHH6yTR41&#10;RYxDM6MazP9haSMH2Iovx8dMqxSVUJiDUUG9tKXbltjHvvFRa0i0qANUUgFkIAusP9G0AZX97bPv&#10;/5Qd0vswoT8uRNloxQt4EGZFnLXNXjTbvvHrr1pTYT2EK4KyQC/FUFZPO+oMe8+b34sCFuUQ/p56&#10;1UXGJMon3RzQNtjnVMjmYEdG7I3NLVvss5d+ztahY186HxWwcPFiWGpl6N89Bb0BjkS54smjD7Ne&#10;ZT2d7vD8DNDUjlbTJ20Y7TEhCa+Bw1PytNtdoRePCvMp9uDWIp8t7jVHdUPtAMwd3SbeudKvE/kI&#10;rUvWFdi5crF9+6I3W0EzFTO2W/aiL7yTEB+6EsE7EgXNNmZ8oZ16xmC0Vd2JOeS5zjNljDCVjMoU&#10;kErlvUOxzzJhpsZllSnnJVlO65HskY/C5yt0k4IQ7+MyHTCA0qz1AQOIAZoZTh3QJi1xENKCn6m6&#10;CULnXgg83dmY3yWgEOLfgcXJ+lb6DX/xseT6rZm15ABq4P+Br0eEIo7fRV98Nl8/0l3k3qFtZZaV&#10;q+b9CzscO87GPLnIcNcN166u6nV395r80ffkl01feVAUX1B59JrU5ps/umvuL35ekX7yCDKINISV&#10;XKZ7OWI1OE1kJEbuM0VWu+8mRsvv1WdwMM8dNkCQ6f4Nwj50EnH2uYDU+iXkMdGxwIzG4X56LxMb&#10;F8YJwjeOr7czB97INarcwxkiP3ctWkRJJqfqde5HpmuAVlBHEWARpKcVlsKKh3BXXWW8FJxBDVnV&#10;jRjVGwJIwv0DXuC3lSKA78AvLo0xvwJpRxW2ZnUdhgj/mqJgOeH0MQJa58Nj0yWqa23SjOPwJOxE&#10;xDHJS6D/6fkwZrKBNFTVNDbrjqZtVtdYZxs2bbSN2zbalu2bbfuuLbZq8xrbBmaQTrbZ5l2b7N6H&#10;77VD4HNlbqmuoHgAh0P/U45ctdCXLCp8L/cMBLZBZYz0CsaaQAlNBkGWIP84TdcPFWnWUEBRpJ6o&#10;Cf6Jiz9hY/qOFwOVWCDDyijbJGOsIs4fO3y8Deo1FK0858Fy42LSF99pdzx0mx1x2BF21OijZJ3k&#10;qQ2rz4B3tHrhz6zgq8AKV0Jh3IC8+nQR/fjMc2ff8LTVowTtPXPvsQfnPWglnWjde+ixcBGcaX37&#10;9rci0HsRcqqT5C8MNmMa6j6MjRc+ypfvm3GsLhQCzE4WHnqlM7qfShgVFDr/WlFvoAld2eYvWmhz&#10;n3nO3nzOeVZbUQtUxVdE/4jKSFi5j7t28Cgbe+xxNu/2G6xUhWJkrEKok2dw3ng2qsylym3RHKx5&#10;2zZ788V9cN91EN4ujHh/kBfowvmauzf8M/FT3YsH/++IX+6Rm94mdx1pkYYhCoIxIDkPBggNEY9r&#10;cqUk7qioDMgbnVu1jvcNSE005tLy+wdDLCA4WWXC2WT2ejGQ2EcqGD3K+jB+d+Hww4iexnGFomhi&#10;o5QRbtRRZni8SfbpXwxniEqzJJLkE5uzcM/BqEv2bewx7tyfUJjzbgcl0HliQZ8znqhf8esf1y3e&#10;+t3K/E39EUqx36/Tt6pJFWG6cOUiSWg64huOrJbTbfUP8o/dJ0q+XEEcJDoPFKGwZQ11pmB1qB87&#10;c0DxWRDGQSXzRcncN/zGxQ2QUDfilBroApGHa4mSl/iDvmvXPolUdCBioR1Fadrr4PODYE8WA+Is&#10;AcqhaHZWs6MvnJuWY8vVYsNkBY07D6YXe6InEE2eRtRrc0MPBLOsxzORhhC0Jn8Xl9QDLdBIycZM&#10;O9KKe2Jj4n3VUwdRJvgF+roEI2F9CCtB+O9qqbOvXPYVW7VlKSImCZuBuLHJlNlAn35xoQ3qOcj6&#10;lPe2QbWDbNqUo8LIuK4v3EI7yKV+dZyWgywFBf8VHxch7xiIRhnWhqIKDY3I7aHyiIA4BUuSBsCx&#10;+5T0sI9d/DGbOHgSdEIIYdYMEcdy2hXFR18svlVeXImo97G2cvMilIAFXRLJgSXOUrB/v/FvNvnj&#10;bKdK2JHK20u15r7XaDXu2LlTtNkB5TaJPcx2rVKq8Z/qKuKW7bbL7nz2VnvgmXtszMgxduSh023G&#10;YTOttrSXmH0hx/eSje0VX14XBEFnE3qGeVCxLSjtW3ZstPufutfufOAu27ltF9hHoY0fN8ZmHn6c&#10;4ll8HqMLj5eRloC9nLRjzznbnrn3DgQpgEZo3ROpU0BZ5GE0uKA0wChYsWyHLVrQbOMPq4IAh6UO&#10;tC5B/kTeDaVCIZmuzQUeSAEasU8yx73RRnadNVCW725m0S8GGKMyqWgyogz+/YwSIJelK6nkrWRh&#10;KnIjo4081O/omQOOEsrl1O1wWlep7vi+m+N7X+Tcvc6hBRg/YgBCn2W34cMYVOyjftmIxsNWoObC&#10;cE2h1kCy19R7rGrC/fGGBy3Q+YXSASdc27Vr48iWLVd9pQJCSLXI93lIDdIE+yAoOILWFbQvCV7/&#10;8CWbAHqE1cSAQQi0fAOxJlRqEHYqC81g8VMoDQuu4cxCjM2P7iNxLcuH251APWEgEAO1YWl1iC1Q&#10;GgWJydMMyJAKEWmqYDRASfLRNNDSDlWTypHnW4UAO6aQIIhNju8owHPGxHdZWCOB7mipth723JNp&#10;u+/W2bZtI6Ls0+yBTlSAShYZbZuYXyt8ciefdx4YAaJbQ+R7LGbhEdK8KKE6kmiXzV04z9ZsXIv0&#10;T8K4nTa431A7/ugTbTA6qvVGydjKsmorKipTv+YiXJt+JXos5ZfiHGAD5ISJvGRr+uq5kDPK7OHM&#10;IR6x5/srMd4git1TgjHcetct+inaCQKwBD7Tiy+42KaMngS6Z445aEydmoIi6liq0BwPriKTTtrY&#10;MePsnidv8kwMtmpEjXd6RpevX25Pz3vKph8y04oRmyGdVjzSr/OCDwkFR6kKi4qkdCdQ3yAPXJt+&#10;Ws45t4UQICqmKJ7TXIAqdql6e2ZZnc1ftsDuvu8ee8s5b7ep4w8X42dcAT2er6VDNg9FcJhOIhPs&#10;XphCZO6CRfPs3sfvsbmL5tjmts3S3curyu1102ZZvwFQ2MWnAs/FH1xTUWZQbIiijJ56mA0cNdoa&#10;n12ID8i/PX6IcTddKBKlIF3EMBj4SArK3913bLBxkyYDhgdfyUftd7l6PN2LPNattBh17uI0o4ns&#10;lacHLUW8DNKjGfKjnf5oZFHJTx2/zoqZLKPJv31/pZhpRBlCwyxDbs5/1V5V57q8ibw6qinhQ1c+&#10;Is0GwtjNkObIMmxdvF9zGPEjfoZnlyBngJsrmgoW5D7KeeagRr3k5Md9Sscm17W9qyRd2ffI6xP5&#10;4+vijZ6XQE8WjWztbHjmp1tbtg+pa7zpkjJYhXnQrEgYBYCBWGBFqW2qKR0WV8ViOE/0d1Gjci0L&#10;u9KJg59pYhzCoQyOvMF9HR5U4JLVz+uemtBdBCvD21chaHdBKHO61eAFn+D2hbRQKdxZBx2R6Qp+&#10;EHTjd49wqmiMGh3HF67rNBFEojhqJFTCXDlMhHwqjp1XpL+P42OGAII+lAnWiIjyHWnA8VA2AMkX&#10;oP52nvLtwUShFXcCw2e6CQUv79OB+X7k3na747rNYHwQ5GRd7E/OzwTJMQOAwFye9QVjHjZpirVR&#10;oQBkj+3qcCkFsXxKrnHTGiLaP23iUfbpd3/O/nX/jTZ/3XO2cc06ezB1j52B6OdRg0dan+K+sO4J&#10;3Wsb6fvK8VfgVfd1eMkp+WW6YFxSt1q9tCXXXtaGltaVvnYwVQYC7WreJRcEXRE76nYijgHFUdva&#10;rbS8zIb2G2ZD0PSmBopPIQSeGFUk2QCNM1+UAvDFRGBHQcoaA+243iLUYn8INds74T/vQvlQ6oUU&#10;4IcMHmPHTj7eSroqZFV3oLBHIjJK0XRgiFpFMiTYgdjH44eMRHEgKGwIQ2uHH5upmSyR3Mzqcw/c&#10;ZIeMnwqaQ6EZBnziGmnQK3ts7PsI/sggENjB0JsPuRAQiof/N3Q12a72XaDVNtEro/VV7Abz5cyS&#10;C4KUPO0hsi48E/ZxG/bIku2L7Ju/+6q96bTz7M2vu8DK8MydcE9lUQS3RLW7HabIMviXibae/2U9&#10;3TaJ+WHA6Ta4vu6cfateqzevAFRegpgYrGF5oV3y+nfZyYedYFXJStXmYH9sIneaJQVEgg9QeWMt&#10;CvyDEYzzSmzm6WfadfMWWQmQvgLE46RQjCSpGv6eXqYgOTbBAgfZsaXdnnm8yY48vgd45k5cFzxI&#10;bkKumZeRjcsuXza9kqQpFcWh8Hf3JwOpyd0V4MbWsRDiqTa8h/xyDzj2qiYMD5Jux0I7yEHvQIEd&#10;ZTHpcFqTARFpISiuPh6vy8DPPMvHlW+lhImnh4uHEXvcAmWLSBCHG2B084gvRrSWn9HXTwFOpiml&#10;12WE9mHO8XKpj0RTmEklJE1xIU3Ax6usvedx/8ivPe6fuWN4XgJdj11x2I7Uln/9fNui1SO7Gp+Y&#10;SYuP7f3SXBhCtCQIybfdfM5cZ0yKpzWSqYVJoRaOU2VBU+ByQTPRbJnZDgviC9b9iOJ/t7f38qes&#10;6hgNqq+BQFCZLYmNT5rugPbXwRxcBddwLLQ6XfApI4s0EfzvrmD4NTIEttchZEjeiT1onK7loEIc&#10;/IEdsNrbUTm/DZB8XhE2ICzkguIiCHgo4nixJ7EKiaR72DJEod5/6zaVbXSL0BmdE6DHJ1BodCE/&#10;cdZJp+knrefMKClgpMRSCw4Mnf45SPTSwmI74tAj7NDDJtvDTz1sN911va1Zv8Z+e/lv7Iba623G&#10;Ucfa6TPPsN7JvkLsiSoEo+DAk/+qPiNuTUctKNR5MOgzjblsSbfY4pUL7fYHb7NFKxbY9voteN8V&#10;VS+mEQNzzKpLq+2QUYfYcdNn2VGjjsb6IqiM1mxQZMm6XqzPmTuLlQuZfNjZ1WL/uvMGxT+QeRER&#10;Un4rhO1RU6dbEdafAZDiPgfQuSju4CW1PnDR9OrR2xp31eN7nq4mPAqY7tKVS2z+krk2fcJM+azF&#10;vw9qbbmxeRFnvn6EAUGxbu5ssJuQd371LX+TUs+mS2LJmf2yt5v4ukXGnYLC8c9br0Yf8R52xoyz&#10;FOOSDzeV1lNWnOdda7UCUz6oob9iJ1Edj8/UaStXLbVrrvk7yvk2WU1VDVITJyGdvMieemK2HTn8&#10;UOuRXwlaKoILAnyEddrBvxRDwPxxWdKaSAk0Cvg05vnQI6fbLVXV1rVjGz6H4A9WdpaPuVJLBc7A&#10;m559aqUdPnMkeCSrS3Kuc4O7SDGM3ZHUC8oT70nIm3EW/IgogMuFLkhsFu7qRFoaDZoSjF1FWPC+&#10;iq6wtTTjnTjesCW9y2Y0zp7PQgSOF+TMvr6Z61vXXnbfMJBQEjaJxQlcrbpFPAcvb57PaPd3LneJ&#10;G4pQhjA/HQVQ7IpGzus56sQ/5BWOqsv97vMW6PxyQe/XP9W4/vc/bn12zYSKvE098mG9qNd30Jhk&#10;6e4xQg/Q0GZVW9Z4BoUN8709UjABXy59xdmNnHul3XUi3mT3Cd4313KYPCfQgn4PWWAgGvizKUgp&#10;JFUsgBOHnyQ4Ba3pslHL469ZZeNAS+x3dKKUjZAhMlrtsEI0byjooOh1jLIFcHkdYpcJy5d0WFl1&#10;CSrlFVlrfU+74a9z8bM3GBVhMvdZifGFnM6gl8I/UmHjD58Oq83zOOl37Qw9h/Uzs5Hd/13A8oFQ&#10;ZspgeVlemZ049SQ7fOJUe+ipB+0v111h6+vW21W3/9VmP/OU/eATP7RyCH/Oh7s1XirSfeWvI9tQ&#10;IbARqnPUKA2YuR1xDVuad9hv/vQbe275s9CLUb0LAUJdWBPPTfXo/izP6LTN7W22c/5Oe2zeo/b6&#10;Ga+3t59zkTZhIUoz0iJ1IENS5YUfcuuwC2AapV632VOLZyNfu1mjoZBnwAxRmKmICici44xI6t5+&#10;78lHYgpbAnDrqKGjbdWTK1XISZYB6CeJz1rbW+32B26zKRNgpUNw0IJWZ739HKJ/8nvNsceveGET&#10;yhu3vh+Z/4hdceMfoSgx7ZTVKGlVuqWV6aq1+z2kHERr0P3ueYAKrrjhjzbxkEk2tHKYKz4QTt7b&#10;gGvGlKvgCnzhK/CyfNMDnlxB5zjHjh5lVUUVdtaJp9vMmTNtEDIVtjbusEceetyeXb7Q+h05EMGA&#10;iBkA/0oRZVSgq2cs0KGumF0haVTomC6VtMre/W0w+qUvefgBVGOlDc17BcNA5OG+cfeHF9u2zfXW&#10;VJ+0KtSDV5aO5GRQtFgNTU2YIm8MqU06h/fk306L7FiZbgGfRTpcEi/yuVQTUEgtMV2vPk5VJ8zA&#10;Wj7NMrC6kW7kvdIwRJ/d7WWvarhXVVNfCQxLz+kQu7t/5QpXBD+VY9+qfrbT2b+H0TF4UO40taJG&#10;9FpXTX3VkBP/nFc6/sHdCfEFCXRepKTXadenh64d07j2798sS29WdF2a9b8FWXAitKo59/Npke+B&#10;ZKvgNA7ShR1P5dxSyWRalSAOzW74PMAofsHc1T14gZ77XY1Ga65V1SLLdmCdctaRZxoHLHfXGkNz&#10;Po5NjRX8GeL1ckIsAoHlTnPULnMFOUnNrVv3QLkPnqVjSTeKVyNAjraKnegwVFefRr/qQrv15iXW&#10;sK1Gz0+FQ3AkSZnESA1YfjEufomNP2K61QwZDmuddejjSF2lcSYZfV/Z5yA0R7qhQCjEvx4FvezM&#10;6W+wWVOPt7nL5tlTc55CT3REFGNz+/d9EqN7Ynfiem387YTnVf3AdOi6gNWxpWGj3Xb3LXbrY3db&#10;Xesu1MVuU4S/F/igwPGKZYomJt3ju1QGRdOg3zYoA9c9eC1S/pbZOSecK99uCUvjClV5cd5dKhuE&#10;KjtBKPc9dJ81dOzC2NrBoGlVeYR33x79EPncSxBldoccQIsIFh2VD6aI3ffk3fDfkp5kn1s7oq0L&#10;UVTpmYVP24NP3W8nQOnLD6mQB1AVnBdQiBP1EtzpWR1pIADrt222P/3zjyiOUac9n0wRhnUGe+DD&#10;6Zh7Nx9jY+zHro46+8YvvmGfevtnbPSQ8djLuC8ewXVPfx4Zj7vFxRz4Xi/zGXE8tJAxwPKCcvvN&#10;93/jWQz8B1ddT8DtE8cdYrfdfzOQtPG2ffMOW7p0BfLHF9sbzzjXxg9DRT39C7gJlTkxl2DhFZXa&#10;9LPOsmeffNSSyMYpJCLpuJS/BJU7/EzulEJA75aNzVbZixUo2bjFFVnnwURcUW5U9EHYnqoZYX53&#10;R3alILjbi1BxE+8iQjePuD/bntL6Y1MRQvCkOTf9nU4p2J3DBZ4c46z04UEsQFSInM/xOy6SXXA7&#10;p/dbUhYlmB+u34PIYoVE/fPz/YjX/PcI9Hy6qmWwoTxwV4904aBT/prof9JfEoVjGQnd7XjBAj1R&#10;2L+jvW3OL3e1rB3btPXBt5d1NuK5mf9M7RAPztzpOBnUcnIEvCIDOU3UPEI6mQcyBKFHRIbpZvSp&#10;g5g9VVbfcJ8IH22vUNwBJjzcI4pjnZ2Bdtyn4sKO46Ufm/ejgHXfDRUOBuxozKwMRw2Vz0CZIGXA&#10;KSD6Z+LvMuHkk+W5/J1WgteYpwBROh8ZGMsACu4ns+Ec8rHpS0rYoucabc0K3giCBD5Glnhl6Brn&#10;gudr+2KO0vCVtuE14zRUA6tEr2N8pVjaXcg7J7MggWYEevDN8CrSnzg7rljw3mR+PZCrcsy4GXbU&#10;uGP0PqH2WAPgQFbf7gT3avubljZzsbmWzL1PIZJ4zdaVdtmvvmOrN66y1mIwFmQi0KfLNRETolWq&#10;fFWuOoPMIun6xleWOCzFNjDHZ1Y+Y8t+t9zOOeVce+MpbzT00JLy+2Ly9YUi4b4N6Od74z03wqpl&#10;rX2uH1sHk16TNmboGCvOB9oSGLOoRHSw7xWQPOe6QwBOGjMJTXeKFUHfSaQoRB8zjoDFX668/kqb&#10;OmGa9SpkPwRQjGq9u6WToftwK48/CYo+x4N5JBpEMmsHTP7Xm/5sG3euJzCkvcN95/vS9+O+Dvnh&#10;ifop4p7ChC8yP7PVW9fYZb/7nn3js9+yHsW9EMSJICuGyL9gjvfyU67vZHc1qCw01jOB+JnoguxC&#10;SegUlLmJKIN7xd/+YF/4xmeQYtosI4idH4ePHm8jho0DcgIrWNYk0Ylgs6jDGSYcRaMmHXOs9Rg0&#10;1Npg5ZOOMnLLJWrgKE4rDOZtbGBETkxV45KQ2zjfYOXQaMXmAUZnm1OW8WxB4G9rAy4Ay9zfd3+6&#10;K1LkhQwky7G8qXeIflx5DFxwt9X3kbrs4Lk5aKukMr/LQVMYu3vFWX4w2ChLgqGo7UKEh1/TY/s5&#10;3avbRfH/0q7983UhMJiVY2zqQuvYvjOuKxt65i/yCqdu2NuoXhR5FxZN3pmuu/3bO9rSFQ2Nz51d&#10;3LnVCsFkPKhi9yPnnTjRJBKpRkFz0iKRpCFImIqgtcHCg2JZsCUfubYy6rXwUYiKfeS8MuS5j1WI&#10;n+cwCxI/LYYAyevKCuwQQKd7kVU4TMhyp4TKHWHw2sY+oKxFEbRjjcAplbBrzJOkdc0ysSmW1KTi&#10;wxaBbH3HmtsqXSs7wsEDfh3Bb8uX1MMFwI5qgaglkF1RykCSjByFUC/t2ddGHXo4Y+6V+oOyTxgG&#10;If2AJXDcxOOY5gQGzcIkbLDB5+Dl2VWOG4GCoi3Vjq/jc+zbAviCK8qq9FQZ98FLS+uv+NU43+53&#10;pkBvt/q2nfa9X3/Xlm5ZZvnlUJAgcLwes+fIRtSNCh/TfvhyAiYdR/+i07qUPTDhxnSj/eOOa6z/&#10;wP7wPU9HL3lIrhdxJEErbXC5/Ou+G2xrCyOenVBUqS/wtRGD4Pek8kH2p0Fz4+x/b8Q1JUuvQP32&#10;IQOG2vwN85RS6ZiC1xVMw+2wtXGLzYGlfsKhJ8n9sF/QPWz9GIQn0cvATdDX4tWL7PElj6nxkuiY&#10;aIesPY6d43VFfq9HeBzvJeLnefwIDcAuW1O/wi6/4Q/2kbf8j3LVeRlVX/NCDC9iBV6mr3IZnZlo&#10;rTx7gMo/XHCpVluyZp7dM/sBu2/OA9aB2J8tDXXWq7ynlK8ZRxyHYk+HoaU6uCe/Jp2c/AGXE5eH&#10;caTgM/yBJh5HHjvL7l25TIViEhSAGfqIpqrfm+/TiCIN5KupE/kTgwrdomdCnVfWhAUPa7y9HpAw&#10;hHlnGwIpWV2T5oGgdOwfWd8RIwxWcEadcJ4nEqagfT7ro3kjv3Y68c6gLh8STF9WbGQohBOZNOc1&#10;uh1zoPQ4vpdphTOXzTX6DnQv2ubA3yxVNfHhypFn/SivdNbcfX3nRQl0XjRZdcrC9Nabv7Z9WUdx&#10;Q92Tp9YwOAO+5z13eHZTRgHo5p4XuSAly/fDlaDyJ9gnfIe8CJYxS5eKP7G4gejOmYxv+LCggjT3&#10;cchCCSa5rq/lF7HHnu9a0JCvrb4qstJZDpUCm0KWf9Na5/0CR5GW4dGPGeQg5zP5sDR0nu8WnvYP&#10;mEsaygrrwHeynSvM6RSaEijGAJdngBJh910NCeSfsogDg/Tol6IvxQvJOGsKoDf+IEYyedrRVlBR&#10;rUwDzyQI8DhnN8Bb9LdRKK3dttqeXDDbmtparKG5yZqaGtGQpsXqWxrARNCSBe8zvqETDWDe+7b3&#10;2xGTjsI1mO8eNt5rHXJnfAGRDURKd0Ag33rvzbDQV1sHSlm20/IVjRBO5xqyHS3nLQpy8hAyXg/6&#10;Ee3mKJdkoCzz2AErpgUI1h//9nub+MUJVsp+ty8wv8/pK9827Nxgt9x/k8qzKg6DAXJUShnMA6to&#10;2IDhoh+OiyiLWKSUjn0LdQHXgU6TiKkYOni4LUDJVQZUKciW9Ee4H8I4Dfj10WcesRmTjrUSWPLx&#10;2F8Qm3/msRztuM7C5QvsV3/6pe3o2A4ahaiBy0DFk2LgamYv70Ogk7YpcHhzZw2+owO+nsK8P/j0&#10;AzYLqZdTh01TtogK68RqYPtSFPbNQV7WTxzmpVBzK1n2ImhyxYbl9qs//MqWb1uMOveI8kep1ilj&#10;p9rhh06zI8cdbv2r+nkHTApOAh8U5pyyYJDEdCqFBXIt0Ydi+gkn2Z1//qMUeWZLOO3yiHTsRa7Y&#10;n6G6Gi62xI5AOr4PvPgLlAf4w5lHnmqGVb4La9fK6oVIa9V+CXC2aoO48UPIk+pfDNTNjbaKrkuR&#10;yf51T43U8+35S0BnSAO0wMGrZQAK2eU9OeSA3mTWnCfz28TTXIHicRC3fdE0EPfIwQp1KiutRf13&#10;Vo95w09TZZMe398AXrRA58WTvc54Jr3zqu9vmrezur1x8VEl6Lusjl4BnkxAC6SQ4nTFkoUSQxQK&#10;1CPpf2TwDSFtRnRLYAXoh4IvkDcnWz2SkZPYgQVKgnIVRCfohAQUFkcrE3wnukf4Jy0uJMAwvzWT&#10;CkDpCeLAbFBwq6ShkAMXetJ1gwUu1YGE6jJZ95EmLaISle3BNJ1geBX/KfEbfLYJtBdksRmp0YTd&#10;08WwxGErtnZaW1MbBLyh9WUS6VEkQF7BlYLoL+e1lVYX7p/GdY895XRMveeXg4UFxScqFH5/pgSx&#10;G9cjYHhX3HSl5pPTU8QgKtynpaBVMqoQWnZRqgSlNnuhecQg9TrnpvQA0OifetE0/rJeIBOkmUFi&#10;QoBYcIXQn8ca6FsbtqIi2u0qosJYCdftXF0S69DyOWNwpZ7MKzA4rX0UKS6A5EcEtEzGwtne3rTV&#10;7n7wrv/H3nsAyHmV58Lvzsz2Xa16L5YlS+5N7g03MMWmuIQWQgk3hCTcGwIJyf0v6SQkNyE3CaEF&#10;CIFACIYYG2MwuBfcq2zZ6r1LK20vM7P7P8/znvPNN6tdaavcGHm8uzNfOd8573nL8zZ795XvPuzz&#10;+pr6IXGP8AOpopTX2E8/uPVGRdsDThHMWYLU+xGw2GCL5i50rq41ckXDk8MOo0kEhujweIUtRWBc&#10;5oGfSIFWXEuYC04FC508vuoJ29u61xZMma+UVN7G3Q8k9hD0pr3DrelIEuePkP1WtEX9my9+1lp7&#10;2+FFgpWndBK/QInJayaGFLs+RXGPlubLV0HFX1FVrQfZGrfYiR8+CQFkk7VmpSumFYWjwcqPROac&#10;wyDNyFKcXVjDpEY70II4Dgig0044zX7l6l9BbMBxqv1O1w07KEauwLifgtBNF550bahPFLu1Bfqn&#10;K232osU2H0F3zc89pXtwzhQaJ8KLNEPeVLQpsyDQWamSQYfETxkrwuBdpJ51twItQqEag7+csD/R&#10;PSden1tSXAAV/ffIHvWYcSWim5E8l6c6BZTrnsEQ0zmSBM73KDvIr2mJszImZIJq/csC5/ceWKlT&#10;hABwfBH1CYZQsiylcQdqOtKCDfh+aHry4EQqNU6z4sJBxnmfD1ZGZL0Hpn1TFhIN9Paw7HNeNfP8&#10;WzKTVtxWmZtXnj42YATjItB5zdyUd9/Zu+e7fc2r/uvTFZ2PXJZhTWlESfYh11B+ORahUepIfOjU&#10;T002/RtYAAhWiq2YvpCU0uOKqPpaWBuSIH1xEH4KGlGaQWBska9KIPu1eVsvz0d/KK1d9lrH/aBI&#10;VFKZ4ExQI+WhmviSF4ckxOjhOHRdMtlwgXkncGbYhamJLrEKHuuL6aSMn4o8JwOFaq2CBbAKUVSj&#10;pg7vyWhUgGYF/ZtpZdNa903giEKE2v1KroHmbAaE7qLjT8AzKozGaTkgB3HcCjxhUR2kCm5HmyUK&#10;sJqmerv4vIttVvUU+E5z9sBzj9r6TZvs/de9z46Zvsgaa6fY9CkoYKEhBFaqR0/r2COk/6N0uFAN&#10;30L+f6JBeAsZEsSL1LRil33/9v+23W27FMkua0bWd0SAwsqJ5zr79Fdc00MfJqFwxkyIXBHNjWCk&#10;d15xeIHuaoMzsMTuVwtUpHdhnI8+/6jd/+i91L60BySkNAzQLFKAli1bZk3IhfdGPJHi4liHnvTI&#10;QNUFC+cumrfI6hCY1QU3Gv23VMrVAyAMrA09u7+FrmiffP/vSXnRnHKGBdARHeDQ5KwKgoJQOGIU&#10;0A71n77x/+xA4SDiDAjlOl1HS7KkGCWfDD7oQIeHHKUB0g5ExD82zco1z6JX/AY7ZTaKpFBhDYiF&#10;M1d/eVnql8MrJVBlKPTb5Pqp9v73fMBmzJthC2cusGrVpAAmw/oUVFuCIsTJJ4IiCRq0P3bVg4Xg&#10;84sc9sS4AUp02gUX2H3PPeO8SIFskUaYw841LMJNVGcNjWSNPLPWCjA0OoHWFdSnnMqkC3IGaRJi&#10;d+7sbgLlbJMsSQEUvB52L0HFNScP85RCEqnvzqhQxIwk0TSfi5B/MLLEA4F8VSIIUggqr8mTqXRE&#10;twD/DFC6G1RuFmo0riX7uid82589ogQjpYQYO6KrBNnhv4e/yXPJa6RkuBHq/JjGAX0CVFCYSgyF&#10;DHOqrCMRaK111ixcO3Xeld/IVp/cdqRxjZtA542qZr7r7t7WO3fuf77vi5Nanrg004dUGj0RGtUj&#10;fYoTifgirAEDIpzJxj1Ff4bmmWkQoEEKaAWfAZKmxaACJmFJXEDjjaIwYn6MQifxSMHDP9Y/oMXN&#10;QgAQ3mIp+C5bRSHO7lK4ERls8LW4f5xL6U0vZCUEIovKwJEmcrTfuzDmPQNBUdGgwGY+B8fMErEQ&#10;7t7hiBMUSjUSKsaf3u3PVY4eEMGFb3iDZerho1UQob8Gg0EZCEZRfP2br7Pd7Xvt2bXP26qVz9vy&#10;K6+2c884y+5/5GE7c/GZdjWacjTYJNzXA8ciUjHa530pzoudqJLexGIsDH+hVsxAuB575IWH7bb7&#10;fyz/sOhCDKY0h6MZtwRHUABUZhhX7GjrtI72DqubjHiIIV6kQ+YHiwUFRsf90oX99PT6Z+3z3/lH&#10;68oiGIrwt67L/eQKQCWY6+sveIOyFLj1SCPR0tPjpITYwNs7O+M96ffMom3uPJveNB1ZFs2I92CE&#10;c/ieriIxULNfPPug3XjXPDsZDVOeX/mcXXj2hTZn6lyrZflVUVhg2ji2Bznzj6x6yL5y45dtd8tu&#10;uAtYw4IDHM3sHvkc8RhwuA6gAHc9eIedcMNJyNII6F8ZzHzka70URyhehy463Py8084FK8PawF1A&#10;dISWG1Efeqk9ONNdhwqCY2MqxiFBuSPadhAFaiY1oYSrrGsvWtMHS3bF6y63+//9m+g9ftCt6OA2&#10;Utoj6+hjbV53wZnWvR/xV2ipjBaLQFCxqnAD5pDtoqwOweleQ8QRIdKbK8F0KaqeB2N1eE1nRkF+&#10;01oOFnrQJNW0KvyeRJ3jFMoClp6mFU5rnEJc2VTaUa67+O++X90XH5lq/BmIjGNTrItLdGIO6ddo&#10;d7wrh2meSx3JDUPei4qlxsa5Em+OhjZjcVi0is/ALBjkjRD9QJfBXmQr9dee+NykE971x31NK+4f&#10;Dg2Oq0DnDasmXfFiz8F7PtL29Oe/lO9ceVlD5gAGCsJDUEpBkyllxBeVixE1JX0RVkYt5ryTFDel&#10;3Eq0KOUDJC925qhWgGQa0sQo+Hk9lD1FIBdLRlZVA2iqxXXY8YwEIOHu6RVe8ccXIG2N87ox2C3I&#10;WCeO8nUfztwO85h4YYn2gBCwK1skuF5rnNIkaDW6LUS6oagMISUJdEY+19bY6chXrYCP7UgvwcAg&#10;nIUzltqn/+df2G133mo3/vi/7Ctf/4rdufgO27xrq137getRcQubF5p3kRsqmotHuvjL7Pssg/wk&#10;N8gwsIGgVeZhKXYXum3fgX324qY1duPPvqeSokVGs4sh0SU0NklDspFADRJ1yqTJ9tlPf9aaKrCe&#10;h31FLIFqLDVPVv4r2Lrd6+1f/uMLtqd7FzYarwvlTx2znMFR+M+fNc/OPQXMP0CfJbI9snukFBRH&#10;6yyHuu6NdsJxJ9rGR9fKL6k9EyBLVoYrgrF2Iv/933/8LUOBBLl3Nm7fYP/rw58whCC4e007EzA7&#10;5vvh535hn/vG36HiXCsQReQhK+7Ey7pOxMvXG3MDZOOhx39hH772N1FoBwVSJuJmE3JNdw2pmxyE&#10;8+rNL9g/fu1frGZmvU2Z3oi0xEab2jDVGlF0ZkrTDGtqmGT1NfVwuTSiWuEU8ZA9zbvtC1/7gn36&#10;k3/MZqQSOSwdmocfZcaS460JPdib1zeLRh2dxAGEsEFTjY1VyJQASngA1nB/Pfzl4AVQwhgcV8EK&#10;lryOgI3gxlCMD1kz/0fXHSq9odqglA0aWPLJEx7nMUTIyFPCO8pdIZZEagm4Uvh5ZDotdL7cPHOB&#10;LbafCG5ZaCUlQascFGIdE4StzktuFmTH6BYvAAB+spgjg7ndClfef7DUaRwqkU85+0HwiQhD3BV5&#10;uOaMaAerdqIGBtrn9jSe8MzU5e/5k6rpv3rzcEc47gKdN66efOmant0//KP9q771V9b77OU1xWbB&#10;NzWIzu1lL29VlHMZqc0cnpHncq4pxFUxCQ9JHzmpRAsp65ST5pYiSx7KJwhmpmAawi01KHEKIV7V&#10;AKEG/3Q/CFCtQGHNJD6ZYM0EDNut/wglhpmTtpdoXePDcdJQTIRovEtZ1GpIBK70xAmiBjxtRo3V&#10;1vdZGwLn/CvC/4QhoLiA8rMsS4p5qUe99RnHLIU2GNJDDkMFnD/GIPDJalFS8i2ve7PNnjndvvYf&#10;X4WAW48OcRU2b8l8BV1VYe6y8MmrnK+UrlcGS9RscW+pkBED2iBY2FMbuc+PPPuQ3XHPHbZx42Zr&#10;7W6zfA0UQTYjCUKL25M0GIHI4W6o9HHuG3NFjcR3EH7Q51GTe/rxTKNyxTGRLikSc9gPSpSHoYh+&#10;O1GS9Wvf+4btaEEv+ipCpxSECt/1MTN1DNbbhWdcqIhuMUtaM7gHg56kUyjq/TCvANXKRcYoc1hj&#10;y5css58+wvu4NeWqTsm+YZCg9isVRIzhkecfsbWIXD9l0emAhr2nNnWOrXu22le+80UU52lxISCl&#10;Olhoo5ncYZxD67YftAu2gyDPdjvQug+WaqO7AGPhkGFc5+gdEizMsEgRfuYcMlp7+qyZQpRWbXja&#10;+raGDmjoc0/3BmkphyygeihhjZVT7JO/83G0OZ5rP38I1Q03rkI/lnb0YZikNVIlQa4iqr/NWXKC&#10;7d+wUkoj0T6ip/yWYrO5uRUNWjbauWfW4jN0jKxAGmShE9YjfL2Cy0OJ72D1us1MCNYDcVmllO1V&#10;GR+VrYavX0FqTpcK1FXPdBppVCao+Uaa8J8lKzbaN3LGOg0z3kjVF30fqT4I4gUIa7NcrLelppxx&#10;d49K2grv8M8dhmdAIPegoxuk7uIQrpeylORwrtMFx0FXkiNRzuODUOMelNKKO+s5xbzDLvJN5PX0&#10;vRKASqdjbXpQvrmrZtnqaYve82c25czbR0J/EyLQOYDqWW9/pPfATf97x3Pf/fSkjhffUp9HuVIW&#10;JsDiJulTQ4xU0bg+VYlMZWlYLlQfS8UGgoOdFYgChVBqKqy6HtG2EETyw7MWuvz2vlBesShoZwnz&#10;jJobF/mlElIkpriDg1UoJIIE7pWLJ03uslmzc9ZxMAQaKko0+KdSVuTchceg4h3qu3MnBZoaihjo&#10;r3GlBewAz57LNNg5JyCv+GOz7J++9Xlbt3e9ffEbX7KPv/e3bdHkY7EBSXgeyDjqEO2RUOY4Hev+&#10;QaCFgLV60HTiydVP2I23fM82b95k06eicM5brlHN6x/c8V+Aldud4YSgGVkb46PLBZrvsx/++CY7&#10;7/gL4BkDcxRs4Jp7WrRJ+aAQhlXcAZh9DcrOrt72AtwiT6MLntNLtA4o7JUfz4iVTK2tOPUshydD&#10;waSSwhCtkqEnNj0G9/WZLV6yJED2buFLMWCsC/mg9JQQQEWlGnutGwz/B7d/35Z/5ERYw17rm8r0&#10;jTf/l+2Baydfy33ojJZIyIT2AIjGAoUVlLj9zQds0aQljsypVfE4Edk4XSYxOALNucWM+RV0W4G4&#10;iKn2qd/5lG1q3mA3330zij2tshNPPBntcZuso7vTtjfvsJ17dqHfQAto5RmrO7nW7r/vPnvbm98O&#10;Qc+aBDR+PKuIZXtpWM0+/jh7+vYKVZuL+e6kPSqKWdR+f+65Lajdf7JV1cKFo8JhUDTR5YsV4gml&#10;M+2NlngFYizYGroahkeOLaLlTvHahSIU/A2nu6+33F18SLoLSM5BoEdEJcQ4pKeVacKJMPT0IxIi&#10;3u6CTFAe0C2bYfERiGgy5Zklvfm3DEFmngC9ItKkFsByBdBQiQbc4IsZofMSrO7HuwLhLk89UVxE&#10;sR0WCKKbwE2DQ15CfnF3uIG8ORckFlKDO+rm7Ks/9q3/kJ19yc2Z7MJBThya4CZMoPOWVVPe8Uj+&#10;4O2/37zyu10drY9f32B7HH6UljU0p6RA92998eUhoo+bhQGYa51nWU5APlVFEBBiPEmrsMb7+hEz&#10;QP8KA98osDhfEfYIDCg9FYkMF2MK90sOiOOLPycoaCbBbdyaVLS+np4+qBAoWHXATlsx1TavgfsC&#10;PlLNBzYRXRLxRYKbv+Q4CXRq4eyNfHiG5XOqyGWo5lnEOBhgteVzj7c//Ogf2Ge++FfIfV9v3/z2&#10;t+yPPvZphYApM/gIisI48bYxX0Zuk8A8eoAK7e3cbV+98V/tsWceVXT/wtnH2P/53T+2KZOmWXt3&#10;O6Lbb7W2tgPukyb9iamMI8fnpTCJW3ZvBiy93k6Zf5pb0ZKQA+/jPtHOvi5bs3W1/cU//In1Iuug&#10;r9rrBbh17ucqdoTXQerQwlmLbNHsRagXwJoDygj16PNA345THF5DiYgg548xBtu3bxVCQPhWTBJD&#10;9ZgTuhNcISGexvFSMcpUZe2JFx5DENo6O372CbIe2zrb7OkXn0QXP89OYeZEnFuVeo1w6JhXvfwC&#10;br25QOG/bpTlLaFk46itjde400sjYU4544RDZZrR7ItnHWvz58y1AwfabPXqbbZ0/kn2a2+9HgWA&#10;uuwLN37Ftu9F1U5Yw7Vwv1FIXHzOJfbW179NsfB9FC64pjqWiZ9mbc5xxwEMqkVqao+Ckr3YCy1e&#10;VkCssoOtvXBLoSMkmkcZ/LpF7CUGjaK4uwR3HXgvO+NlYFWyABNv0A/kUK5SOQyo1HlQnCtvvhb+&#10;mcPoeuzo/hQbjIZDaWKT4NTE3+655nzH6Kok3TEQPwOeuU8YNyDaVUwWhTw62PVwLhggGaKzqFgn&#10;GtVQC0qqDc2CCnhW2ldBz1DQXzjfeQ9rWzga4YZBqFehS8f9Lu1Y88JPMshQ6MoAYVn0hm/UzL38&#10;O5ncyIQ5rxwcC+NFkYdep3LyVS9MPuGtf98/bfEdnap6xG5dh7+twyP+0JovEhh9nxDSfKM2vTVM&#10;rbLGaQjnn4TJq+6EXxTpLzVItVKfMWcxJF7CLMwHzgLOkGVPhkQFXUi+X5dvKgEOu8R36EAkoks3&#10;JPBnjJHw8edoZ9CtHreNnFk6AKO6+KrNTMWk05YfPxtwIZkT83RpXRzaunYmOn2xVSrPH7L+dTLQ&#10;EnBKDZJaZiUYBrt0zW2cZb/93o/a5KomWzBrYQCqcE3BWBNOMqOdyuQ8ba5QWZDwOi2av/nSX9tD&#10;Kx+wzop2zGhRVsvUuumAhVF9CXPGnO0c0oBihz9ttPEU6FpnlIQt9tq9D98r2N81OCpu5Y/sEGIe&#10;isZB+1f4zLsy7QiIQ2EhpHuxG5r4mNAmLgcDjujTzNhJS0+yBnTziUC/AnECg9axR5rZAQfs2LHD&#10;/uM/4B+nDzNYbQInxXT5W7DUOR4W3kF2BOvfs9jOo08/4owK7x27d6LBDV1tISKbrJ7QryDTI47q&#10;SKMe8nt3ufjecr9tkAD6YByVtVGPcIgTXbcPYi/8jvXNw4KrQDRiDsrbcvi/aW2v3rwOXdma7T//&#10;87v2+ANP2aSaKfbBG34drpeLbGbDTLvuTddZUyUC4nA+rWJyNwoeb3tstggITJHBdrEYmILtQgwJ&#10;Ks4xynrXvlbEwwEPre6wqsk91jgHqOG8An52WlVTC4JwW+Cia0VAaQeEPQU++Cn7cRB5Ep9iGl2g&#10;92DMqZ4HfCFM+5TQBS3gNPAfvjE+Ghmpt7smIw8K6xgkOleYLln+Y6EsdakkQovsHQWcoQZ9BQOi&#10;+a6H/GiCUjkZSnEDxgClpIgbF9mx7jDBHNqTMiZhDvTguipdzp3mSosMIwkXjw3gXmAAn/N1Ih7h&#10;HVa2tPI4B8fDoYHyXqjwN/n4B6pnv+GrmcoTjhjRPhj1TKiFHm9YPf0dDxe6H39vy+abP9K55baP&#10;1fdsn8Gyhp7F4A0CKlDjVxoc0t3cqHA4RtYBFsdQfrICq42aCPLXyZBiOhAWwl88mCqtb+CYa+gJ&#10;QJLsQTFynwpfsoWDhaQfYrDOLHV/Vx1dU9Y1U8cEYopMgwSlcwULlJiFwzlS0fCOnDtqqJTZAboR&#10;VyekFQSm7s0CHmzC0gjrsWBdLEADK5qBf5m+GmQO9CFkQGq8NUMrX3jmaaxlFpQVcjAiFe5qwETp&#10;mTkf0E+Rn4tiJ53tOn5SXZOqUeSJZmAcNUibOHXOqfY3n/iciJJBZco7j+DBYJQ04Z95toMrgyVl&#10;JMoDuhDYGY1WI2tFsyEHavHZkxsfs89+9a/tQG8z0vOwmfFsF5x8kV16+pWAqNnaIofUrFprgqW+&#10;tXUHrNvQ255Txmceg7yR1RquodWAu6iAmvC3PnKTLVqw0K46740IVIJ2SoYXSv6KceCm21E45h+/&#10;+Y+2fvdaMBzW2yZPYClQjzHhrhEzYTc00EwtetRfdu5lUFDqMUeE8Mik3bcat8dg9RvTy6bUMzIe&#10;uqww1hyqkfVAgUC2sfZmFgxYOyNcMwlIJdOWpGcZXaigYN4/RWe6i1e8DmlWi2w7cs4JzZLhUXmk&#10;Mkq/tvaFOnONCFUcNqVJ8cBcVKJ0cgb8ZcqkSSryU8AXrLaXZdrTy/EV+E2MAfEhcsWp3HPWa+zY&#10;OQttKfqgr9/6jP3eX33SetDvYcUpZ9uH3/khm40a/jB1lOpaWwvrG0ofkRIY0c6fiFbLpZK1pqnz&#10;bfZJp9i+Fx63BvCEAv3LoBsvNkOWmkWMSZc1zpuKVFquHZDRShhQ+K4AXqT67qK1gNhIoJHfhQrx&#10;slZ5nldBiNirIPSguLjGFZUYf1b51PVyfhibqIhWAvLmJ5VjTuLd4dyYnualvEGj8vRIcCDWip0t&#10;e72aIlt7g49SSBd7oIgwhQMFcwTN0wonLI9jGJctY4EGJ59ZAiEKbT4Dxs3hKoYgPAd/CNkiB+Dz&#10;UzFhgXTKJPBi8SzWlsha97TT75l24u98LFt38erRkuVRo+hczVmogmF/0bHhqy+2b/jWX1bnty6r&#10;RveqDBgSW4Ew8tjFJWpdR6EOYc1ccQa5VSBSnU/uzCwUDRD8GIRnYjlGAnAh7ILYhXKQz7IKXOh7&#10;5LgEdohSjBClLDR38IgAvHez04IWRv4P/yyOIclfJ7ykY3lT/kaCpjBikkmwbLiQinp0OMo7DOFw&#10;BXDFF1s/QoMpTrPHH95uPV34W7XfwagxD4LccV4BXH7S7Lk275glUoYYkBw3SbwS76PmOZhT9vT+&#10;EoLfnnrhATRlq7WP/vrv2bxpc+3eB+9FsZLdduLS4+3i0y+z2QjCofacw3O6YAjWzrharsMlXTKN&#10;KMxL50gmhPWkiCPMyOkugDkdQCeyr/7nl62lF4FY+JcDA68CjHjtm6+Hnw3aMPvHA36shDY9f/Y8&#10;e2HHSmjJUBwFcxKS4/0OW8fhsIP3kqT+Ev8KvnIKvK/f+DWbOXOWrTj2HA9iwz9a2oSgD/YctM99&#10;7e/tBfjNi1BiiSg4c/dgxz4pZ5H2ILzBDJYsXGbHoFiIgoVS0N9wZ7dExz5oXmPmzJnyye99ZhfG&#10;BsuLsgBfp6I+/FjyJkb4isXxQRFQ1dFs//C1z9n//r3/bW2Yfz6zVwsbyYjGdixtUlpszFwgk22H&#10;BXn7o3favp3N9u5rrheTdiTnlfHKiqBYZa/bnlzzuLV0odhMNyvHVdk7r/kVe+tl18Aab/QOeCo2&#10;5HXhqaQ7qyhxFo8UJ1xeaaeff6H9bO2zgN3ZE4CVLP0+bovU2H70Re/trrNKWLQZWuFSQkmCbbCq&#10;mR7pzFUKN1ldwh+cZl1x0xeBH4brOxfWS1wvDI/0dSTl83ArJt6cegVuH2g1Rb0uHBTVr8pyFNg1&#10;dLaDf3QhbawT88b9xFx+yChmjjDjgHJDqq2Ub84t3J9gujla5EGQOxaSej4dV43sAio87SRHXAau&#10;MRhSLeBFtXMv/8HMRR/43xUNl6wZCzUeNYEeB1l/7Idv7Nj4xUzrxh//Tl/vqovqACdKc2fAArRn&#10;wst5WOS0DHOskMkJBmTCCWKwhi+Vh/s7M+ffgXBKIty/0AFBmPMn5pgCUctIDTVqeCK2WJyDXzqc&#10;6YTpBBnXvmTF+/fJ/UWSoSRs6czw2Mzhds1SQSIqZuIWoLPHINSVooHvqahQKaAmiNDQzu5q27S+&#10;FeNv0CORwOARlHXJ5+nB2E84+TQYOyS8wPQTWMGHwEBEEl0nYg9+du/t9vBTDwJN67XOri74lr8K&#10;oVJpWzdvhNWP7x/8mSrVvf6cqzBaFggJ4wkkWr5dxkJ+Izk3rEXCLEqbJSKpir0IjAVRFnb3o3fb&#10;hj3rVU9d8wbNe8HshVBe5qlUqjrWQRgWsBBLFi61nz8BK4LatRQ2D5wpb9YwkvEGBKhsW7v/mf/a&#10;kbr1k3tutRMXnYTSqXWupEJatiNn+p///R/txe2rkLrCZDVkGFBDI/okWC/qkUHBIk1BKVmK7Ibu&#10;7rzVIyg0vspKEQ9n6KmF5bmVUDTedMVb7M6nfo496UCswNigRDkXdz6sQEK5sNzi6Icism7nWvv3&#10;//6GzZs/z2NbRJ3i6sMZzZiPcRsK98L8cV0//Reftpp8o33k/R9RcLXn8L+CXlSmwANfRE/6v/+X&#10;/wf0pAuR7PPsf7z7I3bOiWcjjAh4GzITCHeLn6VEq1yYybSnBU3Gjj/jTLv1G6RARwsV5hiQziIi&#10;x7dtggL6pRftV35tkc1cANWNVSTlQIYhJos5zGGiMPgH/n9f9dLNXeGTkZSCv+IeTrCaMZCIgi5T&#10;Lz1PMkgfkyOyfDsvFg9WhVB8B3Qq25Cz+no8HzKLejqArPUAiWDNClQyZdAxyxbFxxWKCRpzPYIU&#10;5zUkyscQ7kGejtK4GQijXgSxttmMg1Vzzrm5cfENf1tRNzZhzju8JBRdv/ij/zXtxHf/cc/k879/&#10;IDurtYAAiyw0+EpYJ1n4w6snZa0a/uJsHau6IRgIn8fUmLjwPlkepOBhEeHtjmi9i3mvJFfAT/7e&#10;x9Z9antJ7RVvBJiRKPmZOmgpqpzxwvip5hDuy1cHMllHpZ8e8e1HkIHJOtRVadF6lTYlhwhS93Gq&#10;iYFSh1x7VqwAKyyBcRJO7UMKSqEHkY5dsMogUHu74a+Bz6ajrYiOR7GdoCMHMZ8xg83bh/ey00/D&#10;HJHIeD8PetEM6d5Mm2DkNGw9WCu/ePxBRK1W2Kd+99P2ITCDLdvW2ybkD59x+pl22olnSIG557F7&#10;MWwEOUmxCG6KlIZfRq1H9Y+o3cebhr8FWfsuJaNo6W61H991q5AfthSR0IFFtgxdyOpRGlVrx2hY&#10;zg5+nnLCKVKQnPXQkjx84OZIHzmp1sfgMhAM27E+9cLTtnMf0tBY4AZR14jDt4dX/gIBZE+gSBDS&#10;6OhOArNQZ7JA5SXmGHxyhEZx2O0//Zlt2bLVFUc+6yjWKqpMYm6ByS2et9hOOOZEwO0eOUzaYMoj&#10;YzyUO+v/BeYcxDXmPw+0gWmA9z9+v4q6uD8/CAvfus4Ax+LTOMIiMKJZKUoKmIFrBQGjN7ztOrvo&#10;nAscyXmFvbzmAKPTQRPgZycfd5r9ycf/zM5efpZVo9ALUacsuqkRVnaYW0SjNRv4ivRBRX/avAXW&#10;MH2GN/dJoGLfV4pkB7/ct73B/uOr6+zA3qlOAzKqcC9W3VSND89yiD0x9DNRAZ0hq+CLiorInJHi&#10;EMVqFPiugkUlIK1h8gnSUPzQi6dA6OQdlEjxwQRL1b31DnnwHsxHNIwoJj2UdAt1WaYmb3XTkA44&#10;Ha6byZAlNV2IJ4AbSt8DdYIgr1Q+nr/coHCe69lAjirSImeOeRVkUBaKF6SdtfVPba2ac+XXpyz+&#10;wB9l6q5YNR7keNQt9DjoqtnvvTvf9sBz7dt+8EcHt9zysWl1B3OVdZhMpp2RtEgkDACL9EjtNFQb&#10;cs0bb69iICvVC3gESM8NB+cYQaD6bJfIxqmd8IkTV9RMwy+DQIORuKLqGCHPSIDhflrURM/0vVSG&#10;M4b7JRSgHedvnee+FmbVsNZ8H6IxeztrEZUZem0HH5ByinGKwgYAuS08bhnoJhaUCUw9IeGoIffZ&#10;3oO7UTRmgy05fpGdtvAMm4QiJ4S3Tj/pNPsYSnjScvnsl/7KWlpaAUVDxGH+1PKVwxOq8VK90lq+&#10;7MS4hZKdRGFG4c0KZPc8crftOrATaV6A2hncgwfLwno5aSn7Y3sVMzId5e/CSp+PqmgrTlhhv1j9&#10;AFLciBCF8rjj9LjJ3IWuGWwR2t3djfK66+zYmceK7NrRqurG274H7IV19IOmT2WRUexC/rnYpH5H&#10;dYT34FeW9zzj1NNtCSB3wu86chTYtoM6gZFjzZnnToX13FPPt2fXrbTq2ko1VXFclUpeqc5WiFQp&#10;KUQYBmF2svUde7fJXeaMOmxC6V5pMHScJjp1GapBOfR2b6ittysver1dctIlthyR97VIx1Lq8UtH&#10;zKN7WCgoObQynjtjtv3qO37VLr/kcgRBopBMth4GCwWRIv/0T6wvIJolRa102zR9NMG1Mg2R87v3&#10;bFMFbF8jpzW5HXHZPIyN5t219tA9zfam6xFIiowL1ODz0q3Obf0VlLzwh3/Ef9Ftpzl35TvGMrmL&#10;yy9TErrxckG1dIZefq8hZvHQVMjIO+KCi/i0/NE+d8WSb1rf/JIuUQ8jZCMspvgxe6AB9U3y6O/e&#10;29UJfkKklHEqAYENz+FGpt8jXpfpfpRXFWDsBSBvnVi32oWXfbtx4bV/V1F73s4hHmXEH78kFnqy&#10;9nWZiqa5k5qb5jb02FQ8aEOX9VSi6xWsF0YnqmEIFx8TQwYsxiZYiIKYcDO8ZExvBJQq4Y5Al36+&#10;WXJQkCmt4KiZOSRYsghKQs5n3plk6R20yUTLTH832O+lxUtfx4X7Ec7V11H5IILglgWyQ9GIBv6q&#10;wiRZ8OpTzmupZafHGTONqX7qVJs5Zz7+8u/1NClm5VHTIEIoSi+uex7n9NgJxy9XNOnBPQfIee3s&#10;k1bY9MrpyI6uVU7qdFyT8QQsmOBd3gJ9jpjExvOE+FDlZBvdJ9S26TM90NNsP3ngNkBa6GxDa5JW&#10;K56RlvmJx52sACEPnqHVyPSTPvmx6YOsZllLRgSr0U+KUY3iMeLKl50aSJBpQWRyLe2MXi9Ya/GA&#10;/cu3/tk2o845m68wU0PQf6B/USsVkJBOF1PyiAY1VjfaB975fqtl+sfYhlz+lAgeq0NP9bNAG03V&#10;TZpD+SeJhgSGGNmsYkRodZE89Z1bU27zeMEeZZOMYh5HewoLJ+XhhqhFH+k3nPsGWzZ7GVrX1mJP&#10;ITYnKD6jvfZLcZ5iMDCB01Ad7torr7XJuclWw2IvtPpQ+EnuPKGJcf5dPRMlpRS8hN1wT5Ow0E51&#10;AVNeeY2SLaJH5DwRds9VISAXTOCph9utff8soIkoS4rPuZeYHcK39pUCycCfiYbizWBERrOTL3uV&#10;JCKjMRc8dJ7kd+TZ4ttENkN53oAsRB99tHaPNPdipcmbe4aV2OLb4wlUGCdBdulijapEiUJVvCxy&#10;WkbMo9xyXzX83009VjcbonwKFFZY7KwwqUqeuoe7EqJr1y/AexHtBGKMvd0LF5vNuODm+sXXjasw&#10;13odaXIm4vvuzp+e1r79Lz/RufYz3+3Y/O0/zPRtru+HkKElSBuTMA45kwiTEYh402Kl8O6D8GYF&#10;LbgyVLo0SaUKgUIOfDthl4SkE4xbylKbwrskaKkz0i8S36pAJ1+MvwNAk/wsWdWOFijVjOezQEC4&#10;DpPnioqSiPeLQtsVEr5djnuBDffB0K7wnMW+Qp3t2dZod96+xnrQwtTHwMdy5ILn5CHQFyxZqipx&#10;EWxQylt6M2gRWWanaI+vfAZjzNjunTvtniduRy/qB5CGikYNJ56KOe2wzt4uW71+gy2AgkB3AWWh&#10;dCU+g3xfA3b8RBDIYNfkrbXXUpoK5yDNqFTTv2h3PPBz27GfTWeYqx8aRuAhLjjrQpuBCGCWLdWD&#10;aaYp1BEpAIF+0uJT7HTUJPca1WO3H6UElQ/XKYGoALM6IBjrpzagy9s++M3/xR5GjjyzNghzylaR&#10;S8ZdM/4inTDi1umRIrQK1uZvf+h3bWbjfEB5dCGNbUun55PVyfK9eaAX8+2Kiy73FCOmFEmxdsZX&#10;Eg6kWYdRSSaMIqcVzNHEpkhjVZBGSmq1gEPfeNnl1tncbj0HelFzCs2iyDOQ76t1f4W9uH8Z3Eka&#10;Yt9zJltSDJHmGWzFqn2uWLH3OcsCOw/18lTpvVISWoTei3A5nQA/OliMo3Gpl2cBwbBgBgMEfndb&#10;nd383S1WaFtkfV2oPNeBPdSOe+Pd1wGaxLuIz/h5oRN9vLvw5k/83Yvv0JEZb/+Mlm6hiy2jcQ20&#10;jS7gzd/5ZltpRZ0raDnyzziwAZtqwDpG5bH002M7hMjJEo88LFgp8fpCImM6KfiGOp7FhjPRe8Hq&#10;o6wH0Ync6U7LTQXsjnd/Dcp1wzVMs4nluFmIS8aC3gh2hYXeDddoW9XsgzbvvZ9tXP6/P5StunjD&#10;eJPgUYXc850PHtO156aPda37vQ9UVeydWoVovwytkShog3z16GJKEWo6JERqmF66L/JzjyCW3eKx&#10;b/wnSDgKULGSsHgkdP4eBH1J7wrX87OisEoXn5DWyzvFPVDaCwkzC0sd1ibeK1xaVbUcqvbROoOL&#10;L7bLo4uB8KaUF1rDmQ41UNiyeZF989+eAZwGbRipKsIpoqLCKwkyzthxJ50FJuX5x2zqQUWEQpvZ&#10;F5oNlmhE1Hceu2nnlh1gylV23+OP2X2PPerQMo75IoqunAg4uhfBHx2ISl6MGs8eGIVNhwMyEiSU&#10;qkQ6xpsMh3E9POtgt1VVPLwKXQiDQ3bE9uZtduttP9IcV9YRHiuic1EGuRNNdv0b3gn8gU1RsCmh&#10;OSpqFWVvoTnBxYoqV9Cc33H5dfb0qucA1bdZEVaJr51L5hg3UaYQHkbBSUe5xyd0suW1WJoYPzGc&#10;v/jyn9umbRvBP9wHKZrWupULTZ5KiN3Ph08P31904iV2/rLzkWpYo3ROr+I2ugXSWdG3TN6Gf9VV&#10;DODJ2vVvfJc98tSjtr1ts0eskyYIT2qgYGZJWqQ/aSzyUVLCStW89FQ8P7WXDk8BUUkpKTZqUqR1&#10;CahV5AP0VVIBBx99z9UftAvPu9DWPrhJ6VvMj1ctcVmxrzwfOitgusOFqYF0t4CKaEAQxgXtE6Ws&#10;ZEMP/GPxJDZE4bpQEauopjKIFRPypxA5LYJaomJaF596tuXrJsHvsw9TC+Uf/vEcXSpAuYqcM8Qb&#10;yf0NobV2dattWpu1Y5Yx/5r8l1c7VJHUpxKkPC+4aNKBiGRhouXS7oiKYh+bwMiKDvTEa7GhFJQP&#10;Bq9xfytBgXSgeI7om+d4wtpqH7jrKtlTnEGyMdUeOdTvwvLJ/irha7FypN+j9KQaHaxz6NTwtaM0&#10;Nmoa90Ip6YOSUom0t2yRkfHwt1M3KE6xlsbjHpp6/HX/UD3l0h9kc0smxDI6KgK9r+P+Y7oOPvL2&#10;A5v//ppc8anLqzOoZqQmKex9zkXh/MVfXGgofUyP7Mutbj5lDCAtIiMxRZEZF6ScTTjpBFImMaW+&#10;Tl/af48QTDxqaO5TCu7wTTLwyqp8xG8iJ0s9SCjbj1M8S1MaMqRNP1LV7v75WjQ5Qh4pKCKHwEFl&#10;7KcEiKYHqVhzF6M8Z/mj4n44WikXPiRG9NajItSnf+//Q6WyjbZ2y1pbu2GdbdqyCZWg9tqq5563&#10;lc8idYXKBTbN3FluoWsmtAEkR142r4FBX8Vq1DuHafDN7/8b6na32Fmnn6V0tZWbngM8aLbi9BU2&#10;c/IsPRMZQUzbccnEOfeCEMdDqTnn5LPtwVX30UzQysUOUKKJMBfeV2D008EUNV7gS2i20dPJZjx0&#10;i6Qsh8NcmsWVuEfIfN5w6VUefhlcC4wHGLdX2C4MIJtcOxlFSm6wf/nuP4PZdzhTTfbsRBNGwiRK&#10;e0sEyR1DOJ8okjNnlvMkinfOmefaGy96IxCGgp2w6ESbNWkWFCAGvFIpplI6NiRj3OZ4BBdiZoa2&#10;M2NrmHKL52Z6JpWUSvhz+Vx5BFaydjrhcVrzze27ocj32oKZLBA1+DMzYHbK9JnWOHkqLO39wiOT&#10;ja8bls4j7M/53bJ5jy1eCkRIFu14zGWan8f1LtGVKs65PHW5oDWn8OZaupRVIHO044KioOA9nzXn&#10;/iNiYnGDp+XK4AumBmRI9GfthjwqmBY6ulA3BEK9Yqp1FKd0FGaecP+spdf/32ztirszucVj4ByH&#10;J5gJFejF3idmde7/+Qebt//FDVVdG85syu3F3Hd4zjWlmwKuuDb83T8iIXpsoDMm/14cOPmZTjkr&#10;Cc9wTXHcNEGk5i4dKJQcEyaoJOu1+K7ZlRSFw7Isji3eRj9TR0cBwGNEFxSyIcBNBEYqZbQ1g428&#10;BntfX5OtfDpvmzb04Fh0OUKDGjYfCDhCsqLSfKuqbf7iYw+VtjHFL7FEMlaDKmIzENg0G1Xnzlp+&#10;jpjggbZmlCPdams2rbZVaKG6aesGKyLKfs6k2XJTRGUkDH1MQmwEvGvYh3qBDKTjoTf3N5Db/dRz&#10;T9nrr3i9vQ4BQ3/8138shKcpN8Xe/LqrPRiODElE5YFDkXGRHFhRsK6iHmlAv26b/n4drNFtnr8r&#10;8Y8LJW4RR13CycMea/pAZhaRQ7FkJ1Oq5NMVmR858JCQfLbXg9VOPOZkQckcqBQVrfv4CHVB5IGe&#10;iWZcgOpjP7rjR7a5ZYN1Y9wsFepbhfebIAg7bqxkX6UMG+6VsCbRQUIlds7kefbB6/6HNeaatGbv&#10;ecd7bRLys9kLPalSGRSCUS3eS3SSivWRZ6i0M4r+IB+dLhqW6GUwZPOBZlu1GXt4xwbbuX2f7dm9&#10;y/a17LMZc6bZ337yc97Mh8uluXRk0z8AT4LBsHjZ8bZ2+7rA/8I8R1bqB2rvsMb7vj2AnPtnYDDA&#10;0N1cGd9ZiTB4GGPaFeSmFg28cE/SAEqxFiXgcULskU5ZT/eQpDyj8uMw02MdzriHZ0zLFYo9wbop&#10;lVVVQA0rrKWzprt+9vk3TVt6w5/n6q5YO76TdOjVJkSg5/tW1/a1P/KW5h3/732Zzl+8tTGzHRHT&#10;EFgskk8rlBPOoCD+RU1ThOKMIcKbmmYRsK+of+4MLxJh6XESzoyP6LPwYwcSmbfFjC9erFyzjIFk&#10;JV9fkMa6UtgMg6xIDLsLA8OPNEONkI+PxpUZnCEIip8wkIjqJSuh+ef5rnp79BfrcRw7Qzn0pOMZ&#10;B+Dhzj4FOL2yts4mIeWEBQrKX4HFRV86x4TNWI3N2IdUuFpAc7QKaxpqEGQzw0469mS7GjnHBw4c&#10;QD76VmusnYRCCSgjS7w93k8LMdHW2CATPMhH6SI+PXAT3PfwffbIo4/ZFRdfYe94y3V2D8qrMqe7&#10;Eoxq+YKT7LhFy5WQWADESCs2PlW07IShCLKshJ99pr31qrfa17//VesCdCmZpY5+ru3Lyg+0M9ow&#10;r6igMfiONZwFj3JBhzO9WJNGtMi8GkF8VYDa++kXVu2CYIEMh0cNZ5rDWGJ6Zn1Ng73uvEvtmz/a&#10;pDFL+RCT5D6aIIHulJ6mwBQ9UuHkHvUKXFw/1ol/+xvebjNqZqpaWh6tKOfPXiABqFiYKAOGM8/D&#10;maOjeAwVOddvPNCzC/EuT6970jbv2Wibt2y2F7e8aLtbd4pOKbyZasgAs85dnbLkq9iGNUi1MttG&#10;wi5jC4D0vXgPLx957ABBJkSEWmMORa7AjwApu7Ak3Y5VqGuXpda6zMIqYzu+B30enDr0ifiqyEHB&#10;aXQ3kD5Z7CbUVRd/lVpSIqnDwmxxPEd+NroCPP+cZaB8TiobEFTa2NQ9ad7iZ5GWNuHCnHMx7gK9&#10;2P3Ygrbt3/5f1v7fv1nZt7++quIAZBU7n2HDw9KU0GKuFRirk40vBoVi9DRHWNllhwvV0voFKDwR&#10;bD55sZKZ7y+3pjxXOyW0tZjSCvTTIcP0i38HxsjxSCX2sSFUI/kugc7l248BcYGoAoHreXQf/vTO&#10;Zv6ZC/Gga5d+qvsPa31nsDmbbd9uEAYj2xPdhJsmMs1AaBQ+ixdbXx2YOv1LYOzUEP04Fw7qa4Qx&#10;0foUw6fbBxGpvhM4qkpEyubwRtUiepoR3b5o6rFiBIxMjVafFK+4HsOSOgOmdpz/ZBlVWtv8+fDD&#10;D9uq1avtD3/jk3YsrIyWijb7OYrjFNBmtA7lKd9zzbvwfDUKJmMnsqRaNWmE6xf8fGT6LDnN5iaX&#10;n3uFbd25xW598EeAmCHUaRDQ34h18ipcrlyxQETiGRqJIKWLRQKc9QE8ME+7ISi6pcCdoMyGjA+1&#10;gMQxF644F4oKlJRoder0SCzjNNmp51F3LgQOXnTW6+wn9/3YdrVux/zSZQYgGLTBMqsT8fIhcC/7&#10;b0QKhLJg7rR9GVbDuUPaFhKB7C2Xv8muOvv11phtlCVbhbzsqBCzBOoh230iBj1B16QlLj5C5R7P&#10;smvvTvvcP/+D5ZEZVEBBqEqktM1GStuk6fW2Hm2B27pahVJce8VbMU1st0z+S2HmBoJbrWQKnNgK&#10;m33sUhWlKQKip2BKBGVqv+tzykr27YZSIUUp9MFwch4+/O7R+NLDnF8lPMt/j+jboduKJwYeWhYv&#10;Eo6kq1EOdj6rB/Z6P5AQQ8HvwjO7fOC9YpU78D0yAV0/rWAcflFZLU7KPV1hTPdk/wPEiFVU7Jjc&#10;uffR63pb/m17tvGc/85mTkLI38S9xkWg9/Ztz+aK2xfmmx+9pmXTX767Mv/EebV9zZgU9++goR2i&#10;/Pw5yBRDHPogT+UTqPrj4VsJ02gVHmLBxICMYPkmAtM1KqeTkpbpvtAS54l5kDzMj43fu3ohgRxV&#10;WQlv/h2IUNwkRGAS9pV2GJi0oqTDuLVfXIh7Mf8SpOrk5zXsVWUO/1jkZO2LaHQA/0uGEVCHRC2X&#10;/KzMf1x47BIEvLC7VogQ4GbXdf1OrrQyuhNaKr6LPXvjNOiJ+WyAozlq9gdWlgHPC+94xdL8TBxB&#10;DvfKDp275n3BBRfYGRcAerZGVVZ7/sUH0XVqO6DBrJ1/BmDpY0+C/5SeZtfMqeD4c/ueVfEc0h0Z&#10;HAUEPmsAI3zfNe9HGdYWFeLpAZPLhJq6CmoMhWwSZjMSYS5aK7lzfLW4roHRDHKtZE2hDE+unmbv&#10;eP11cA+gQI6chz56D4abGMmqNpAgi9lTZtuFZ15sP7rnh2ogo/zzibllwgHKaII50VTmVPgJ/5Af&#10;zVS6GUCZ3n/t++zC0y6yBnSsYrpUP6t5aB+64lSemx8V9eFS3Et/nIwRWZzkFX02ddpUO/esc23G&#10;/OnoDbDAls5dZhnAvV/53pcQXb4WbobJ9oHrPmSvPxtxFgHBc2Sw/FliO+vFS49DPwfnGc4PA7Mb&#10;sAAZzGtVNYSW+miUhN5IhPmRZjMhKV5+AH05P+Kb+yUeUDrIg1d9V0kd1jP7/upjaW2dwj3MQLuo&#10;3LCwmLj0kYY25PfUZXg+gy/F67FWNZW7rLvnvnPz2w/+SfXUzScUeh/4Vq7qojGVdz3cAMck0IuF&#10;TVV93SvP797xjze0dzx1abZ3/UnVFQh4q0TRgd7gecScMtBK86ki9z4cimyX0049mvCgQUelUfuQ&#10;R+h7n2iHw/0iaWaqTyhYFRQUFjwV+ShhHO+XPjfMjsOKgSFGDiV/pG98+VKD0KSmG+wpv5WivwND&#10;JlEwry4oFyomwJtLAQhdcSOxSZBw4aHssGY7/urtrrGtG9A7HmVeSwEdgy2hZyofc/zxwg449Fwa&#10;9uIYKTT04Kx97/fWZlUN/AEaroQC+QU3A34L/lw5STT37iahUpQI+MNR1gR/x03qtfB9I1cjX5pz&#10;sAcBft+/6QdIm6q25YuX269d/X7YJqiVzrUkLaa4megrFCdiDfUClR5cJAvkg3m0Tbnp9nvv/KQt&#10;mbzUbrnnZmtGg5c8GqXwOG7e2KQkspL0tbUkh3VPRIEeqLgMuRkweRq3px8xYJFMetHkY6AmM/MB&#10;Qw0WkoKeCCVMgIBVHwDMIRu0vO3Kt9mDjz1gO7raVCNdUzh6PngESuHFw1yRlAn0MdYE46hGc53l&#10;xyyz8089xy486xKbhe5i7KrILA61mQ1WnKhXJD0BEzPBdJ6+vDrUBYWdSkwTAhU//pFPqAIkn2zd&#10;pvX2pS99wTbuRNXHE8+yd13zbls2/3jgFtgbZEEsvOSh6mW0SR7HfT51xixrwrtv50YhTzIIAnyc&#10;aPgwMor9nTZn3lx81EnxFfjBeMxtFNRu9ERRXfrFZyMiuVFgB6Q9mary+JZoqZPxBZkjvZ4EQVdv&#10;UPj0d0Q4R76FpGIFxM3rLRC9A5oEN3Ntth3z+9iyYvPa/9PR+uDbevd85ru5KVf9W6byrHErKBMf&#10;ftQCPZ9/eGnHtn/5ZL7zrnfUVqyfWdnXov7LRPFRtwFpVC7ElYsaHpSiQMV0ZCm6oNYLP6lvx1fi&#10;w9ZH/CvA88kK+3L717xJWAAK/lDmM3IYLXYQ5i7PXUNLk1/USCOU7v0aAhelxaohB+tJd3YEIWpz&#10;MdAy+hFzcC24m8Bh/QrA2R6rV7Ki+DkDTJhOxs8ZudqPkoBdXVXWchAblP4ywuROek7IYdDe5xn3&#10;x30WLz8J12fPNEc2XNWgEsEBho2B6x/sQEEEQHJ1NYCeWfCBg45WosoehjmmJSbFxS1+XU0LJWwz&#10;WaOX+pcIx5FJselKF4oUdPYdsH/99peQY7/H3n7VO+zaN11r0yCUmdpDwlOlwZDm5mTom1zzRWEp&#10;QvK5ZftDCo5M7yR7zxvfa+eddo79zZf/2ra0oUkOWzNy02qNSN8sYhTEDj5jKVdeKkkOGmgShTum&#10;pWB6ZgPWopX3EppO+BRW50B4XXb2FQiEQ5oiywUn94npSBOkbgWFjxD/9EkzFGPwtR9+AX0EYt7u&#10;WCgiIWw9J2mziCAnL8/qQU39zINmSWWkM01GZ7zTTjjd3njpG+24ucfKXVSpPUa3Vaj0JYWrPK6k&#10;zF0qXvEKewVh7nsb5bHxfHT49ILiNu5eZ3/9r3+Jpjh77R1vu9beccW1VosgWJai3t+6Bz7vPCrM&#10;zRWfyInBBeFJXsw5p8JfXW0zjllsu3ZtA62huJcsKaIhLHblFidRzVpU9Dxu2RQs1Q5dLwrfwKV8&#10;T0WeG4WoGJiz1fhrnP0S7afQxYAOlNYofRSvn9q7OraExPqY+H18xhKCy4/9mv6Lu2X9OCqL6qwm&#10;VJkbKxqdPDwqGyW6KWOHGgKNDH8Gr4zHuCUOFemvcIlU9bfj7x2n9O598pTO7g0n9hUf/j+Z7Hmb&#10;xpMKRyzQ+/KPIAXtoRv2rv+7a+qLT11cDR+5IVWCuX+0xOlrrqSgUAg2BQUeLnY0Cj5rt8ATMXXI&#10;zopLV655DaSEoYRLigREVAOO48QP2Mm+VCXfT6m6m58r4ogRc0Pdtow9hJsIMeC1PUXJffJBgBAR&#10;oBDAnGCL4Y08Ugh0Cl1ChazsjR5/ZQJds8bTdQ4CuBrqbAo0agkUMDzIaQ+i43HUP0Sz2PAosPLw&#10;s4/akyufsl9773sR9DVVzUm8rrz/c9A2xrRHlCM8e9yFh2zF8STFkV0rWr8Reu9ob7Mbb73RqtGg&#10;5g9/95N28jK0kkXuLAWQL83AzlqBArXsfO4U808IkEoT8r1B20vmLrVPffRT9i/f+bKt2bUesC/6&#10;Qtc12KR6tOTswmohME8pPfDbH0C3tO5iuausFAQZnjPlCvIRlG6qFQnQp1eEw98goVqgEFdd/CZQ&#10;BWsOsAGHr1w673wi4W8KVCp7OViEK04+0751Sw12PiKtQatjs35dJER+z7iIaqRYzp46y2YB4mcN&#10;9ulTZtis6bNhkR9ncxHkVp9rEPLCPvZSOiNz1koPLq0ncm5GRr2jO1qNb5xY8ISQPqA3Zhs8ufop&#10;+4dvfs6au/fZ5a+73ObMXWA333GLbdm61bZu32b79u2zS0+91D76oY95YxG6qiQTueMZWwNlkWgX&#10;Oq9NnzvfdnJOIdDzsNDURlW8ywUoYxkWLpxkM2cxwI4MVtKr9EBRPkr5CEIwrk1USKQ0l/NpsdjA&#10;bfmDxeNiAF/UBOIe8rvFHROEcfp6UVHXWPw+Hq/i/Cy5s36Jf0Vez3ogzqMVeCtNnUaZPpKwDwuQ&#10;HKOrBJITOqBD+JOZSz49iUse18tVtKDIzq3v3b+pUFfo+snf5mrf9PDoKOLQs4Yt0IvFVdO7237x&#10;tt2bP/vB6t6nL5ySoY+80yviJA/hN1A1K8E6/neiBIX7j6bO9Hg98NG4ThmxJsQbiCJC3YF4Yx1j&#10;FRrBvFXXI7gFRSCsPQ0VlUatTKFAPJOnw/qE/zxqxIHmwjZyZYJrU4D1vQMFV37x9L22o22j/fqv&#10;vd+Om4OAKlg1LHnqaU4ByAra6tGYp/G6Bzd6FerY33D1tVY3qc43EAQ5rTYVu4+1okdxQyIlXu8d&#10;aT2zl9of/+6f2Zota6y3t0fR09Mmz0DVqy5E1KMQDRSx7Qe32hf//Yu2p3kPlCqgVINY50cahsc8&#10;BGbCg6HAVaLQxzFzFqOa3ckBhTnSVcb5e02j0zD39swpM2329DnWun/juPrQqfRWIRWzBq0Wf+Ud&#10;77Tzlp+H8rOovgPL3PPt2WjIq+d5gJg3UIqxWKOZ73GeqQm7HIMhI21wy/ZAady2b5t9/hv/z5rz&#10;e5D/nEe2x9129113JS2PmQ45ecoUq6uv07wR+ahSH/iSRUuk0N1xGZuJNsxe9TIIOAVDUvB7fFAO&#10;vdAvvvQUHN2GuSd9SzMo0UDCnxjfQuYv1hIMBjlaE2STpb3Tbqkg/l2GJAqvC9y0QszRxG5wiYBJ&#10;6RQR0XLBG4VxlMjOE0uv1In6sBSjFOUys0j8Oq7AJLXnw+OVlIKhl153lELhMSO0/F4AAQAASURB&#10;VPC1mb2Iy/nZOw5s3bEw3/7PX83VXf6disxJrWMlniMK9L7+Nbli51Nv2bfxs7+R7X3i9U25nUhY&#10;aYEVzubswUfLORLyTR9rWKRDGFnw24yCwY31IV/K81VHnD4/UXbwWwdbxOEefk6fOyFtVDWr6bCm&#10;KVk7uE+rX0YrJc0Uv0HQTEU/bTZmURWmpMiH38o9YPQ3Miq60s4/82x74NF7bP3mNfbZf/4r+633&#10;/BYKqJwPbZ3auFuv0l0JG/F6wy/j9VJOb7LZ65C+V08/Ouirj21Rka7mePTADTuy4bLevQctQuXC&#10;9Rswl2cdi8p8gtoJiSAfGLn96J5sP73rFrsTncUOorCN/JJiAkHTHwHdJ1XWIlPlT1jo5595vtWj&#10;EYcQo8Ak3ZcztmcczozIHRGegb/XIP1x4bxFthYCPQxzOJc54jGkQ6YhosuvfflrX7LMDRV26VmX&#10;KUsB6QZIQ6xWYFPwLAVcjUrXES/9yj9A0dska/BeZlzAgq6CVU0tq7KAOHbQ4mRUezvulGW2eO4i&#10;O3bREpuDpitTmqYi6n8KAgW9stxAAUTrXPFN+G4WjneveKQpih+WMwWfAY857oSpNmc+eoVVAVHs&#10;RzS8okjD1EoJ9TRk0mWs4VCiD37vfI3fZYOscHg8kLHkbrSiSyKewrRkGEqtKZPJZcsvZcAFuNOF&#10;D1ACObl2HHNJsfEj47n+l7u/OGWu2HuIvysoLK4kQyjoCocSWOnaau2sbeuoaA40nLFdWLPOFS3b&#10;dh7TMOPA7L78qr/LVJ4IXH70ryEFeqF/G+pmbji2c/9N13Xu+9EH6u3p46qxgHSQc9Pl8XDwdGkV&#10;qCVLcAU3swPCA1+vhR136EKIoacDS4IwLx0ZYHgFFTB6NI+Ak0bbtIawGNoTBns7krgHE/rGmDYT&#10;xV8AoRVpwfFnGsZVEBgFDsu3Vtqx84+zT3/i0/bl//yyPffiU/YvX/ui7b56v13zurfJ2lEAXaTd&#10;gT6J0dPX0TsTLQwZFEZhXgVLpA/BKCxrSx9jsilHMZqAk4hxMaahlpAlWvJyg9Md34nC089seNa+&#10;+J1/sR0tqB9PhiaeOTZ6jwzLeQUB9oytOAVtMuWGKbmHyiDEUTzfiE7RI/F/tJZztmDWIocSxdjG&#10;8ErRG7cBYeEiBFZXoQvFgv7NalB+9tyTz7Ma9I8WbwnpVy44xnjvMQz7aJ8qH3bgHznMEaP9p6JR&#10;y6+8+Z2Wq8vZUuSRz54+C82V3Ocdgyi1XsorDGmbyg6hEHUTWtckvYKvMzCONYQ9EwTfsPZFZA34&#10;OXM2MgiqD6L0bAdQK0YsId6HlyKfEzxN+57r4kvjUeREUnALheGkIG+X4xL+ifWi9Yx7p7S26uwX&#10;1roMvQqLcMhui1C7vo8CnZoE414O3Zs+B5G+40VLYxEI7YPV+PR/lTwJCn/ckmHIyVEyBljrRmFy&#10;mlfXMVjumwpHO3b0pmntO7/z+zWdB2f39zz+mYrqs7aOlrYOEej5wouNfZ3PXtK19e/e1tf52OWZ&#10;vo1LGitaQQqIaNSCAbbRZHFyAkHISAisZRA+Vg6DvXY2YPmiRG0zPUHRc+054qIoFP0/9YxZ9tSj&#10;G6yng6UVAzHG0ymjWeMen0+fPQ81HliUnEFD1Nh5Cb8+4TVaMoKfcIkqQJZzJ8+23/uN37U7Hr7T&#10;vv2j/7Cv3vw1u/uJe+GnnGWTm5qsqW6yXXnhVTa7aTYCOFg04pWzVqQ/doYjxKgtBGGuMI5BVMuR&#10;bxYXq0y5ZAEYwvAFbMg129bYT++7ze59/F40kuxA/ffYIdCZVI51AUYp2BNBzeXDNaah+c686Qhq&#10;ImOOUGbCrMamPAxvPpyO9D9ZKxmbP3ORot7zLBQ1hnkus7Y0GNbpdiNhb98e+9tvf9YuP/tK1BP4&#10;NRSMmSEFldkYVNheWy/nF4oSUHMWvHNVdvXF17hgYUqWjEIP22VZGS9dQaHMX7xbm1uKzsOVuRJ+&#10;5yo2TpkGt189DDcaih49T4PE79tnW7fuw2Umo5UoBTfhe18DZRTwuhL+0X/Oz6mAuaWaBDcnixbu&#10;HKz2NBWXItXDwSFo1wNZU+6o+HXqZFf0/AsnWQ4sKBZUPgeQjXuM/QIxSM63rUzx5EJJj49EWQhf&#10;cj/wClH+l13f90vMkIod2ciqNSuYG7RtQQvc9XWF9n/7SEdx55JC4Wf/Xy73hkeTaRrBL2UCvbv9&#10;e1cc2PLXH8l0PXpVfWbrJApx+s2kWaipARfHrXIhD2EhtFg+K+7bipMxgoG8dg8Nqx9Sj4Ch28Kl&#10;GTv93Cn28N3dmFL4gYP+5MFSJAS3+mfOhUCn4NbEl88grThvjIBUOAS49KA06rNrnrGfP3SnPfLs&#10;Uwq6q6uptZ0Ht9uGXWutPw8BlK+01134OtchjoaMGMdFp3/RoS+mj5T7wcZ0mxhdqA0IgY02igfz&#10;B+37P/uh3XLXDxHKCMbHuDssIxXdCFY6AxxYvW94I1GL0rAEikXCxZces1R2ulK2UorWaBWG4Y0k&#10;fZQz9Rikx/me2TQDiAF6pPehDOgon3XgOKJioJoAnFO8OxCAeOdDd9vGjVvt9z/6+0hPm41Kh0Aq&#10;JihFb+Rzc3TOUBAr1l6iFbRGqJxCnNUNCZkzlLYNsRws59zRjQZPQKmmTppqUxonI0AULU6Ri07R&#10;45HY7iV3O4J83SPmJ02abNV1jZY/sCcIQfrOg/iB8Nm9uxNxO+gdUYky3hCObPzkzCII0RAALRYi&#10;QZd6pSLREwJPvk5Go08GmhIlxTx+U7py+ZkcdjmMruuFyH5d5zB2igvlINzFTtxt5tPkn/OHl49W&#10;5J4Lc3yofH7Kb9dtypArBT6r85r74pXBRDlK6Yp8/n72uu9rQ6e5H17ZsqVtUqHtu3+Za3zXj0ZK&#10;WRLo+eLqyv7WlW9o3/r1/1PT/8R5NZXNgi6LsP5YMrCSFcNYzIGExNy9qNEFbSkdSKD5kt9xpEN5&#10;rR9PAmElIxTjqd5tl1yx0J59YrV1tQYGHibU3UAUXqg7PmUqBPbgVko/mn+QsBiotbdlt33lG5+3&#10;5wENd7HPPDb0SfNOtTe/4Y2IWJ1nm3dstp3bdlrX/i6bjqIltIBeaS/W8GYNZ24Q33VOgNE/N/rn&#10;ce3em+cUrbXngH39B1+1nz5+NyLa2SSDGQxUYtkshcA4TSCMg+Eloy6H6mItzbJmAkqVli+L6iV6&#10;SZgwk4VgbsbqkBZFxCCHZiCjBCIO8yDBCgvV/VjCdf2OdfaV//iKffzXPw4YHu6oUNznJZqNl+C2&#10;KWGmtWAhJCjs/ainjn2+Ycd6+9ZN37JVG1+wbriCWGxqUm2jnb/iHHvfmz5gkxtg0weDwENLSNul&#10;7cLja5C5UQNFX7UteAQPlFvZLfRu3KoHfQRqamhI0K0XrA0J9CDYE1XBhWek14F0WxIRPKgMdnKp&#10;WPZKmcphZw/6tQadvlP6vEOVgYGLKEU8Lbs0/mi9K1dG86awg2DqMyuD9U8cVQCf8AYkgvddf0B3&#10;PPImxgxQoWIFUDTTIV+h0eWp1m6sZeDWrup55Jy2XTWfynd9F6W9RybU3UJvuff9HTu/88nqiseW&#10;1+CC7H3L2tXZAlOneF/Wpw1Z1omkpl5Ca538i3CGjvR/g8gYDxB0Qe9BPUOzpcGUAZ9oPy+yal2J&#10;GlLZtUp1umM5yrggMUc9ZqAlA400GYiTGqn76RxKLPlP9IiB2cbiMv7c5SZtckEtvuYpEKFPU9T0&#10;3BeumUW0OWskKysU8z15equdfOpse/yBZuwl+BTZgo9aOYmAvaYZtToJ9dYpuBGBXUDedIaBMiIa&#10;1+QLbGuJZ9qye7M9te5pbf5Tlpxo73jT9Xby4jOQ4oWWm1is46cgavVESn+vJueA2StLI1MQn6aV&#10;c6hpH9aLbCM+rZ498JFIU0WWfYX7gX8fKBywv/7qX9lTm56GMCdnDGl+Wk/fIQ6jDSCHYY2kdJDK&#10;2xBpgHLXx82E9V04dZ6sUvroh+qaNcLbjOxwza0X59H2Bh1WI1qa/sg+r4s7ahdNechGipFrGzG8&#10;E/OKmxYyPfbU+kftu7d92z70tg/bpP4mjYN0TqolLcemHUVYPbEZycge9OV7dCFLZcprdpA+GDtD&#10;XsKCeLsP7rO//8JnbWPrRuxzWHsZBBGiK9rBng675aHbrauz2z72a/8LPD1nVZXgNYSVyFJVPAtz&#10;LGMTH0BRqmxEIxvOOeY2zz1Bnq0DQI9ABLLcD8yaY+XENLNH5UDyLm0AIAK+O9KCuXxT6r48VH5o&#10;3sOjQzgM+ppLfNV3qPvfA0pUdt2oTAy2dul7OleTLEopGumzvFWq07rEVAqudHEdnkfjdb6uRkvi&#10;u1yOEDEVRIK7PDBquaXildlT3c8l6/CAOaYdA37XB+D5vQ9e2LG1+H8K7f+ZzTW8+4fDpcpcvvjo&#10;MS3r/+YD1ZnVy7NMs1FbxwFKznCvljpumPx02FeOJQsH2i4DL8De4oe8fKY1sWXjKvvDlRExhrCI&#10;QS9zRaKMgAJVhAX0ywxUUPh3JEpf6CSvklpZcFEkk60ICxfIRUbx4qKtLWhTqWvQ3IsCiy5z7+ZT&#10;B21akA9pgGMPCo8rPoxwZz9eXBeNFC4561K7/LLLbBnyeNl1rIpNfMn+mAYUnbKstR9n4TUCsUQS&#10;8Lk7lHRY6Y8ZBV1ozfqDH/8AbouV0L3gQ2dBG1fTJ+AVUDAiXaQ8kPRcpBP5WMd7Z41k+Lx3sKRA&#10;w3kWRYqFNEZymREcW86OWbK92352z09syZyldtW5bwaUzLAeenNZNjmsIYXQq5B+Y69uD+ByeJe9&#10;1nrBN/7t5m+iC94uO+P4c1Vvf/bkmZapytmarS/a7ffcZo8++aitv3Kd7di8yxrRZOfMUxFgidTA&#10;HOMRQiaIVHkgfw1Nk+2g5jAG4XHByIPAT1jVEkKb5V/7JcApfQOPirxKAiTy3PRiD23EHbr5XNV2&#10;C8qft6QpH+46IyCuCTi0FHeUhuqd/7sBGsRJ2b3JwyN8D76NIlm53H5rL8BS3w2h3vlN1Aj6tf8c&#10;znBzvV2P31DR99yFmcyeACHEyTqS6DzC5Q8z5/rqMHypXGMv3Sf61/wTZyxeQ710M6IJA1+6VdAA&#10;y5l2aRBx/0ckIRliyoeSvq7T2FB2bCImwimp8fGT1Hhjaz8/0BUKdu7Jo3TuwQMQ6LLcgxbH7yXX&#10;oSWjAE0tUrWkFwjeDepH8PckpWph2px5/OnoB36GlAMW4sixwhQ2q1vjOln35f+lgQ75XMMhqVfW&#10;MdpgUsUDuyhJeD0Ig6+6Ch22astKu+2BHwMpgRCTNu5tWAd3eIx9Dpwx+IrVAElhvjvr/Mf84LHf&#10;YYRXiJsoZEPQau4CrBuDoEZ4tVEdLgqHIOlBX4h//a8vo3f9CbZk+mLMEsK/9KWwYd9FqayNUd3s&#10;ZXhSyZWJXQoEtRcClb0L9rbutgefetCWLTvBfv9//G+bgnbBrM5Jq/DkxSfaOcvPst//2z9AcalH&#10;bHrjNPv3r/27Xfm6K+29178P/nfQlOusiSuvHn50mSOJdeq0yDD1nJq30EIHX8qhDgmRKbV9jhsn&#10;QudBGJfN4xEEsTM334iJH3yAxpzA+i/DBUoNifs3vvWxw1qSGWlAOZmlROgRJQTiVchbXXY3SoE/&#10;tKJja+enCx0/3p2rf8tdR3rqTKH1wXc1WDMKjBDoY8cY17ZGYwfIvxve5RLb/QNR4TrSoOSDZDW0&#10;8E7Oo6BxjMb3rrq2pa5LekA092BvRtf0A7fmuy++kbvZF979+IlwXfyNY/C7v3EOe4IDu+/Dzz5c&#10;I/1mIIO/ydxxbvybzVnY45zn8nPeO/5kOTfh5+Gd/M4ygTyWi4na49Zg7S2EzPl8JYETyAJ+SyQw&#10;MRo1CPCB66WOYtoU/VYLgVAD7Zp9s1k+lILBC526W0FWPrcmU72YwiYf/Wgo4Igr+/I7IM13gpIW&#10;B0kliWU1125fY5/76t9ba38rarl7zXduk4maItdRvcwmfdRTm6bB/znZu0a9lMYJx0OByXnCHOxF&#10;4JRobIg4jvFYbOcnbtbwB3te91T0IBSxxb59yzesAwF5akGr1Esel7Yqx2MEL6Nr8Nno/gSSunXv&#10;VvvPW/7Tfvjzm2z11tUwmgt2MepKTEVToSpWR5QBAySvUGuLm463RQuPsfWb1tlpZ5yGhk4LbP0W&#10;BMKy1SfddFKAKNR5UgYdF6dJcaRP2PsVBCYLJIA+9H//8mO2d+tM8MdGCXkvAuMIowePkHeEz0rM&#10;u5xRD4popoVEPD9em3QWHb8v5SYYgh7SQ08Nz/cx/epemGewFwPN5aqgewnZCFTE+lgHHnKuGvB7&#10;df7xEzr2fO6fCz23XXwkasxVFA/OVQQE8hozlbA+1FGVk0jicUFy5Bej9sqzAeQXCedKUxEzcvXL&#10;ox9LF47WYXxgPkjCVIPSVhoDRY9bR/4qXUf+C0BIic88BVP7sa5pupbkkZ3pV1mFNx7LQg6Bayt/&#10;kNeL5WtTJzrJi8tJy9WowsMnrWB5ZzInfZmC4vm56D/GR+NXTj+CJti+VFGWtJxpDXJpcA8+XzXg&#10;9hxgd+aq6VaAzTLeVF7M1umLNQOYfEIhRP+uW1RZEIuqLXETU3nDPiGcR4i+iDaUGUSvZl5BhWWO&#10;TJ/DOyIVHuLzhwlqz7fY17/3ddvTsceKCIJTABz/ycU2rM0xvJunjiI9cL1ZapVozUykFdZVw73y&#10;Egab6kkFw2IYsA6p+m/evgFD4m8M6J0gBRA3lLXtTlbdT2FEEGqPPv+IPbn2CTtv2QVeFVBj5EjZ&#10;5nZ0GQYjXqyjeAKVJ0ay82d7Z7vdfPMPbeb8GXbDe65HfEERBY2akR9eBAJHRTAU+YJwoALU2tZi&#10;8+cssB3bdoEh9NuH3v8hZUyo2p6MuDz+z4yaojUgNofZBVXkOZh7th2NLZnZlXH7xgr73jfX2Qc/&#10;tgjwPPkFCgFBMXCeIQd4WIfh7Q/ZLHHpnHsGPpqSkmSvwc0w0ikvuTtHeubIji/bAeL1/J/PQfxu&#10;sBlxhcpXgvOnuAXEQQjrYMfSKqSN5x86sW371/8833PLn1VWv/WeoUYGBLYW6bush0zBEOBqWW3i&#10;aGGqh/dgZQoI83WT0xxmSAR80AhLB4TAsyBsY6BF6fg0sBmsVY0tvsONJHC9zYuE+wAmk26XKhJS&#10;Hn18ResjLkAKVeAhIW1PxObcLfV0vngar6wYzqVfh8xHnmkKz7CaQa8JC80xsFQuox7ZbMObUhTg&#10;R6lBWdfejtQQw4lkoNVospJllTgtuv7v1wlToohLaIZ5bNCbf/pDe3jVQ5arQdoTap2zUEc1LPy6&#10;2gabMWW6nXr8aTZ/1gLkQrIXMBuTBOVleMv+qjpKFmj4l0e5ssdWPWarNq+yQi2sGewP1sCnGuRd&#10;qyYmdFCxHEQAeH3cZsqkKVIinGBkvr8Ecx7v6Qox0x437twk4e6prBMzJKdsF+q6hfoPSJtSvfyb&#10;br8ZLqWzUWchr3iQaDRMzGhe2qu6/9X5G4Xzn/zRn1jNpBoE0E6yxoYme/DZh+yq111js2pmq0Ik&#10;3RMthYP2k3tvhSDfbm+55Go7YdFJdtJvn2yN9TAIWG46aLE+b+73rWmsD0FpzhNZCFYLTH87K8YB&#10;xdy9rWCP3Ntpl75xMgzBgzA2YAxivzC+h8TrIiTwUhl3hxpQ7iFJGY1abO4rsi49rN9X6+4xAxqj&#10;/j9BBPcSLLHSvxFESPdeP5SvihwnIAScS3lFSfAC3Bs9913auqMvU+z9/l9nq67/6WBDzfVXzVxX&#10;yGbmZRgtTYtQsAYvSEFDLXeQILPBrnSI7C9Fn6cDBdxCJrMKvtsogSKTkiByQRvWT9BjfLkFHNmb&#10;E07ynYs3PzcQUfr3QLOBQDy4LH12EMsJAaW5VEQYopWdjnH3Ssc+bRobaTH86VZwSGngo0VlJjyD&#10;B7jgYC4mBshaGeptjt8nNdZaa3NMIHE+Hp+rsg55uKHIj3cJCwoEDlI6iR+sa+7ev9de2AChBKtG&#10;UDGur6hLbBqmWtVV1tsN1/yKXXP52xUoI/96SmF5CWj8qN4yrcFLEQRd9CLgi+U1f3DrD6y/xnsc&#10;c41iVT020FFJ2IkIviKEye2hqlYQ6E30iXrNcq8GWGYLHJ25Cv5Nh9z7rBOFRzZsXSeI0FOMJmZM&#10;Uq4Ceat2GdGl0OGNmTgr1z5jL2540c5YdJrLBum1oH2+x1rB7ujM7LDvwv4Ewh2g1DSgAPfJx56C&#10;fcxabQW74cobEBj3NfvkX/0vKDgrbAr6w3e0d9iLm16wzfs22BzU3b8IfeynVE0WW6+iNU5RLUi4&#10;pJjy98q6uiDCyYdY3s2NDgr0ItrxZKp6cE6l3Xf3Djv3wuOtYQo7RbaqsJVnm5GXhXMCI3RlrFwI&#10;e/xOYJZiguSFnvPu6Gn4LPnp11AthFeRQFdMDtaxIu8pyhlC8JEqVPDFUdiaimYrdt5/Sefuuo6+&#10;3p8cyFS96ZGBxIPOk0t+nq/Mva4KKQ7SErhgFAnywwwPVEwM4SAfo6IlqD0qWC7qnHhkxbrwLQ3c&#10;I6xd0KcXPsLewfSMdKHT43F+FVnBqYUWsB3WXrA17+pthkQQyV2c2vyzcG9dMRWd553JBp7j06nn&#10;9BGEcYiqnfjCnfxpg/AOTLH0lCReKlLcXJXw49fb5o29tm9vBz6pVRRqUFM0gn4InBq0OtR88T7h&#10;Qfk3hXk3CnHsazlgtYDk6xsa7JKLX2cLjpuD4C50UEI+b74HAU3ZTsujpeKWzVts9doX7Pu3f8/O&#10;Ou1MWzhlEe6HmuivkZfWgKSPf8FZAnSEaVIFe2zlo7Zl7yb4zb1zGmML4hxzKQ8RYQM/KOdfw55R&#10;ySQKc6w7QdEGICpRqqVV0GFfcBwO5JgY2a9iJrAeXkCu8/7WffAMIeJ5goS5L03YWSFIilvSwUj2&#10;5Qa8jNSpBx++z05dfIrK0cayuEo7fRUx/WQJyePEv7xRDRUcCvorzn89lPaV9uDKX9jdj90lwUie&#10;RRKsqqu3X7vh/VYPNx194llUl+M8UTlUcRgRd5wv0Bx4i6NQMQVLNVvFybyVLVx3uGehq8aeeeKg&#10;nXMReBZSLIESyxihVHcZwgVMbYL4u25IXu+bSL0o8NN5N3kaP3fDSDwV53lqdJAZ0gPojoqb0Hel&#10;rqXrxsqbvrf9XlFxCH+HCR1II3ELl0mW8OwuJoKG4sQ55Mv5Cu8ZrnSYY3VZ9rRXOV6siVzOpRFk&#10;WRMG12Lack3mgHW03femtsyk3YXCA8253EVr04PI1daddltX/7HX9mf2nknfCrVaR7M9KGe4Ly1F&#10;6nB1ZooPrfVhYJh/plrkYbxRlur88Ec5Ul4SgqUZLC1kueeebsYA9SeQfHwCTpbu7lMVNnwccnoK&#10;Axnp2Egzpe+jkC7NTDnf5jNG0eAjFpGR2ByaGDCl/IK1k9lqj7EB1bZ/b4PddOMq6+qeBDL15gdq&#10;tYpnKuB8Li57gMfrEiHgd9SKC9hYtMb/7vP/oLSqj//Wx23ZscvthMXHh5G4VpxH+kkR692Djnmf&#10;+fxf2IsQ6pt2bUS+8zEKxhislsBwaeGVdpzTrtOkqAOWX3dfl/38/tutN4c8dPydKGc8Lu7lAftj&#10;kJUd1VREmvRICDTsochUe2Jq6/gIyMzRfhEBpCuI5Vjpv74HQhSqIYZBRhpb1I7/qBwBcSdI8vIN&#10;LEW6D5Hez7zwtLV0HrTpdTMl1A8pDjL+w3pJruiWaUqOREaJzVpf02S/9f7fs1MeP8fWALHo6G5D&#10;WdYqW3rscbbijLNsYd18dxcR6QlV0xj3INlBspKhw7UE5I7CMkQVaWJkQjyOpzPAn8v7q14Gg3sz&#10;tn51p51xzjS48qAgyI5hsxgggUS6lE2DdQq+xhJS6zULfK9JCtOUCSsc19rXPSn1moBAEiY+C2LO&#10;sf4B5ZbvTMeyxE7DNYKyEk6LtON57Z4PnphM2t/hHhQ9vOQQ8URxxL4MjjzHl/SalDwcyBvKCCjA&#10;u+ybrhEP4CuE4pFrjM8JgdBS32PtrXdcj2olu/uK6/48k13KUo16ocb/lU917fvnr3TsW/dPkzI7&#10;VGeUmL4HY41ex/VOO5rPMP+EKDn/PqteVScIdgn/1AxItfMp8L2L7xTwxXPTKRJl0+LHB8krAZpc&#10;xX8JwHg4KY4hGLjh6iXNyBc5WZP4MAljGeh/T0abumtpGX0vahADXoSQXHnq76+xtoP19sMb11lH&#10;ax0soqFtn2pY3yl6Cc/uRLV67Wq76KJz7fyzzrFVT660BdOPtdomRKQCHs1Qe8YxVT2IkAfs3oH3&#10;wjkL7cUX1yAgjleEchF7/h46va/CT0hXkbbchdOL4krPrVtpz218BkTgLijOW1QeE1KYoNnw3tMB&#10;DsWvDDuLasRLl33gFkIfmPrqTavt4SceQiEMTgmzRkKBnQmajyEvi03FojI7UL74iRefsEtXXO7s&#10;XAryxLkBjvZjDna/JDslSJFqGAJ1FTPt7edcY33Iz6dwowLG4jMU3Kz8TuYohDQGHYO2BuCOulU1&#10;0T9ddyCH4VaIws5pdP8uyJLehfiVSCIDFskXKfDJgJEiy0uoYhp5XxTSjs1Hmo53SizyyKGDmycq&#10;Gv6xzBe9fR86T41KXBorPbQFa5QppWdj74fAmfVT7cAlisL1gzzxjovRjx+mhoWM4vdlVxlnCgmK&#10;G6ePwcvsVT+pclNDZ+vN7y80zF2Pu/1rvKOkUs2Uc3+UrbvwR31IbaLKhrAswdOHCp/hD5Q3V3OM&#10;8JPX01vwCmFjCjIyBEwuR8Em8vTr4s3KO1lQgt6Y7ww7+CBQgJqeOg6VvXmd0luLM1CYRwJx0N37&#10;Orupo3/SWrk4ZW/vrkXrObbJ9JSM+A4PRw1U74Hnl//tTlE96IC3W4X9SmObZCuf6rEdWxic1oDP&#10;Q+RuatojvF/FCPdAV1JUOY0YB8d6zooLbPeWPeiGNc9ueMd1VltXZe19LdaOtKuOija9+6sR+57t&#10;tZZ8qz374kpo2DlrRIUo5aYfVp0cPg28Io6Mkyd6d0ZBqPHeh++xLnRCiiUvnVTD3ASSHYTdjcsj&#10;OzP0WBHuodb2VrGxASrmuNxrOBdx4eHZEj0VXXbrHbcgJA5+1AixjrFF7XDGMNgxZNgMICoARXno&#10;6Yesp79Htfrc8np1E3FJsXMqZHBiPgeBCkuOOQhcmzxjZvA3Y2faQcudTPGTeugCy1HKQ6mY6J94&#10;C8lwgN+7JBS0I6zYA+UJvl9WswxsXKJWpZDFjzz1LUPFgnC/+BQ/c3Uhebt0DsscLHNdkV+QD5d4&#10;r/ep8Oh8VcVUjBLHwJr2DNzD73LohyYL8svzWvzJ4x1hEMpAoym+qQgSnaRFrJ94M2WZ4TOYyj64&#10;pfuYyswMAvykoqIyr8HDejg6jmwmYTcjIXoihJKT/MlOeUhHRABiXcXG2b1tP72+WHx+crycVq4i&#10;e86OYscPPt/Vseocq1i1IMu6s714YGpco9wXMjKCUpZYpxRdgjYHCo3SQoo40zQWfhdhhUhzDTrA&#10;En2caf4pTY3XDnC3NEMOIjVzEUf2NlwO/YtkKN4daqGA9yCReC4Dkbh20YXgY1dkIskkDN3nyeFs&#10;9/lwUD4WQYMBYRi4fdgoQX4ntqTtRpPapzfjeEDtLNxQwRD38jOUckftG5oOGqMGFUWzpoVmE9G5&#10;s+baJ/7nHyL/HL2jMT/f/N6Xbc321QhmASCJz3IoJVqJ3PR+pGHtPrDdduzbarOnzLGFs+Zj6ITd&#10;Xt3WTXovaYNxqUQQgJOxQQ90HLBnXnxGqUAqH0xlTSvhNBBt+gHI2LgpQu60AbPk/bEem7dtVOAT&#10;6vu5AnqUhRXpymNfzPYc2GvPwVdbRBnSWOcgCYBKT+zR+B3jYve7foxl9ZZV1grYvb5+kqy/oWDS&#10;ozGsibtHpNSA6inOQowGRWMesuc3P4cmTN1WKBQtz3iZfN568c739iprJoNiVb/3m5+waQiYc07h&#10;Bs3AbqIVaEUsfhVYYJkIEI7NnGmpBZh7+uFpKOH6csc4Lwpt3sJxPiNqCJP2p4br66l0k7AZyY2Z&#10;raRn82cuvZzHlnzm4YioELByYUB/09eL13BlmZeN1na8Pj+kay2UjtZYXCZEtDrGQEk6yDCN7mkX&#10;6kJ0wzjiM8U0Zj0d91D4PpF4kkOH1wkqUKskC1cqldUCDpZBKrQFKnb3mhPr+3csxuWf4j2SbmvZ&#10;+uvu6dz5p1/u6mj+y+qKbeipy5O4Ou5jGOkrWnlRHA0io0d6ST8+Fo6Q+ghGG4IhHWpxP3IiA1WJ&#10;I9yGcKHL/ISoRLRULkos3TV8Mk1BrbyHU10C5afIKzJ3J0XeKN7bbyq64aLDAZn4v1zt9e+lKLDq&#10;E2mpxvbu7rb9uz1dIYugtQLTCAc2SqEFzXdgsuX3oc4DMQ8NtRLpaf3wkWexOXfu3opCEmt0HzZz&#10;YYpcL5u0qBiEWSNynBk0M7lukvNBLd5A1WN0y/XyP8vphnPudaKLthLC/EA7GhRVBbu4tGROTkdl&#10;akhRbm3t2rfLOrraIaxQGRCOyqMNu0uJ5L4BzT3+7OO2rx3BcLAGfSpSbqmjvdiBQdIPurd5j23a&#10;utFmLJuLAkqHdIU+2iOb0Ps5+ZEHUKCQh/UhjuAp+9GDN2OP05xkDIxbuZFWMvmMEZanYGfApcoW&#10;B/4TXUlx0Gy9XEI5BiP28Bn4BMvCZ4ECZGkckzaJcglBdeot03Kj9nzY2Qnm7iFGRUmoexRUoMk4&#10;lMhvowIgHpZ+h5smgikqD3EwfqyQ1iHGF0V/+nux7sCEyct9vsO1UweWBLvz1qQ9bBzi4XgKkXPw&#10;chrYSbQBRQ3kQ6a4Z35v+7MX4Ytygc4xVc54wzdbe54/O9t979sqESLPIgZjMQaCMuKiNg58GKQ+&#10;0PIJ8xXGEjQpqY9hkdOTIQvTb+Jz64TtVrfnpsdysdkoLAMNKSVIaxEErj7nRSgJnbmXFIR4TT/G&#10;BX60yMND6kPXJkt56c4CI6JAoucGoBqxbSvKMMEn2V9EcARzPmGlKyBrqJfLoaA4BDrCPVUwgg8P&#10;pKU7X7Br3/ordl7rRdaLCPfeXuRT9+LzQrusv0YI8RUnnWVz0fyjpqJac6OiM8NYp1fHIc7Y/H+M&#10;Ju21ux+4C4o6apWHAMvEbZjScxLBXuIz4zwdJERamigBjHaY+w7usek1UxT0NV6tSoc7YCq+RKg6&#10;+trt/sfvQ2Q7VEFCfxAcdFVFdXa41xu344IyTqSAqOqjTz5m5xx/kfYWdxRt0FfrK6Za9iEjg8Lz&#10;2PnH2sVnXAL/d5VVAoHLoBtaJepU0DVXVYUua6g10oDueHWVDaEroBsfamo0kMUccfOHPYP7Tp+F&#10;Ri5VwI+ACLjQossKM0/rlshk2QJ4Uab4cnQzJZGlVTMIOPDaKEASLudnRiWSX8fGZrKko8Q9ZNHj&#10;Jo2c/bAs1b8cYl/H2Kz0FAUx4/w/+YIKR+oiQmh9p3ignx9YGvLQjEQpsgJOqaAFVzUOp8OkGv70&#10;3q4Nx/f1r6nJVCzrLlNlK3MXbC10/vfnejZ3T+vre+iiisr9ozXQy2Tt+PtkXVAOZirFVnRxyTzV&#10;IawQCVhCMEIj1AmiRsVGJQ52Jn6GEETCM2LkZHJd+XVIgEH4Ry0kDbmHgx3m4SIGJDAhZH8GMUfU&#10;R+7spL+GREdh7mt+yDLLWqLvJlaDC88UlUL6rVRRDGkQOL8qW2MnLT3HlqFTFSNW5UUCcRQZdOUz&#10;YVlAOhmWviX8jzkgxDr+azb0JnpJvwlKl2+1PjuArlUvrkXOfjVT1zA/LlPdQk3t87jcR+R9o3o4&#10;V9M4HvUaQyT3xs3rbenspVLWJkyHGGKspAcW1dm4bZOt3Yzcc3Sa8zQ/xpe4v3owJXxUjz6Ck5yx&#10;s+ohK1xW2MrnVlovBEsNSypOzMKMYHTjf2hULCUIsLnZtpONaShGL7vgcrv84stcSChYy6nETQUA&#10;4uAJ7JueRSQjezmoLnx0ZA8Y6qF+89IBzrHc+cTSscuWLwSNdqDGOzcJfdbgXTQKxO4GSx1ML8wA&#10;DTkyHdJUYsgcagmKS4vuolx0AySir/orBbuXjuNBzodLnDXuar/PQKlyKP/1udcrfBlFs1Da6Gs+&#10;ZPlpxIX4jujSHSaJ9Fd2AW3luob9Rv6Pc4P5iDTlvbP7+tua8FG5QOf1c3XX3ldou/FP23a2/02u&#10;//EV2WwXiKAPPdE5WAgBZStIPfBa6slEDhid381lHgWZcOWUcD3MwxwqTKJkK2laZTOauhb9QvGe&#10;vG/iH5Jl7r6HRBlIuDJhIo6OWhQ2SYB7RDgKrnBuniYtisNIF4NtgIH8JNGoE4ifl8UdkfufQS5v&#10;jj4SClUFaIBpg6C5YaIY4fUYaa0mFLhGnpuZEBf2EEs9sse5IuU175x0+MECKoEthiAKtFPk1QIx&#10;Rk+RPlTMSdAcw+nDpLVX/GFFzLumQAFxFSjEsc56siyVixQdOATZzUu+MjEwKjsMGoWY5dqxAASm&#10;uortJDF/THGjVdgf4U00ERnVK8R25Ioe+FjEIJ7futKuPPdK9QWYKERZfjnQnXq8u6pHzU8WU2+m&#10;035yz01A/vBMmCtWIhOWQ3QpremM4oFzoPeeSpQPlacL9asrajGHTM9Eu05Yf0TH2AqVPETVAgjn&#10;ao78xuq1hmN3de6yVduftzMWnKHeBa82oR6FtLf0ZMCwM1mg3VL0hHAHmH0gT3JhQyYiJhA4cUAr&#10;RdEsGYuZpKLfg4BHHJfBWvAf55fZDYh/B8unSeDxOnWT87bspMChAOejHJMbEtxLDPIFbSR917UY&#10;HhrtKdFRmAdOWSZkvU10iYcOILBopYoCIgYQhDF5YbooTRiD210qTYR5COdQjGmAJTHuaWxBoY5a&#10;fKBpGl6ePVGa54TcZUK7oI0Ddz97uJoqKvI8l2HueR2eal6BvcCX1OhQWtxj5BjrgHkudjVkKjpQ&#10;G9p2D+psyjXecGex48ZPte6+8ZPF7offWG/b0E8EOc7ygXj/Xa5vWeXUgRs5ai/DG/Mo2MA4nBL9&#10;NEdxjFrQ5H70i/Qq7Yd0VFtPuIn56EPHLWgbgBoKCHY53CvtP3MKCkprOD9BIcJFjrZfdhxWb1wu&#10;oV7E0njxE0xsDxqOFAO6od5zoUpWjIHoU3U9BSPYvBmL0K7yTGuqnWwHWprt8bVoWtGyF9ciJO05&#10;pePx4uieef4Z63xHJ+BUlPwVC5/4l/MzpoahANHeLfbw079QMFxRjChWs4rMcPSbqFd5/lA60Ryp&#10;qbLJTkYpYm6BVetfsAOde93DIJ9suAeOlQJGAcRzFbFNdAvlSB972FYsPFPK2KsYcT9k8aNbUYx/&#10;mIKidJG0+QHlDUF0JR5FxkG+FM0Z1nyvQfvmg3b1OxZZdQMyZjLIBmFkvYLlXNFSUHq0gqLATARa&#10;Wvj5vYOdEn9zhhWFvOR5ib4SOyyRxeSpUeiRFEpC2W/thlzC4xKLMcQglKkOcWwO4esdvufvwjs0&#10;rnIlg65cV7TcgNVL8tL/KCHF/lXigi0dMuSGppKrVGIGqzMeiwgIOVYOipZ6fDQBSq9RkfAho0ey&#10;9Tfc2d/z4Jb2XbM/3dv53++rtN3SzL0ULLUUmehDDiL6k2OIQdBdhj7+Jfkmah1xgY7WICJxcjVJ&#10;IrDIwTTnL65GgAkWKc9FkypdPiBp1q4h9nQdwfoLmmHZBcLlom1ztJ725XwfWqHcK14drt/qmuok&#10;0IMh6IoQ2U3QzGk15/KVtuKEs+y3P/A7NrVmOmLPkU0AJrKtZZv95T/9uW05uMkKsPL7oaiNi6IE&#10;xrAbisaTKKBy8SkXHTWBrlh7aO98tp/d91NrR3nP/moiP57+WbJsBlhQI1xwli+tLFbakqYl9vsf&#10;/ZTNnjYHiFXWtu3HfP7jX9hutAfNA+1Q+V26pwQZe01zv7P7LpmSNWVqkzjq4HDvCAf2Mj480tUh&#10;lvhhhPnQtBh4TTA2GB1fCooLgW2KNyI9IxArt8+uuHqGnXI2ZrkSJV9ZfxyWouRk4FHcS0wtS7Sq&#10;yPLiopF+WO46crkIYycsL/wShfoAXui3KlnnZfOQwPX8Pu5BbmSnWr8nJXU0rkr71C1wx+P8XXpx&#10;TgLw7FcpY89pQy0IdSEJQyu6w9W7iIorAFwBA9x7rLOAGgNYi+5sHbpunvR4v03bx5GWxjcI8VZU&#10;X7i2Ye47/6Kr9vyf9/Y3WRZ5eJWsJoc7QJlOXq7JlAsf9/PCVgEs7Clb5a9DLMhDJI+v/LgwxNJI&#10;U3eJS5v+OXCUw7M6BojdkbEBRVVis4BhLTimDjnjfOowuSnYSe6DSJyY22IvLXmHgUlYA2Mz3b0f&#10;/O2D/BzZIF+9R0sgqCQW8naRx/zEyifkUiqg2QcZEr3Y5EseVIl+VGBsMxtm2od+5ddtSt00q8nW&#10;AqpEVgFa3s5tnGe/8e7fROovnBypTn2jmT2Oy9msMwUGxjz2zKPI/gYcGpQ6AaID9t1o7lU6J7K6&#10;kOMrIdlnHegQ9NRzT8ndVkDRHdaKKPOZj9GBzrtyHj/y3o/a4ulLrLG/0eqs3hZMXWBvf8M7WHNW&#10;MC5hXkLtZGRyd4juI3N2K2ba9GlCSAbjOWObm5f/2ZGnDvXzcE9QCjRD9cgeokseX+PGWxS7UH6x&#10;N85/HerCXzEdwnwP9gYMQ6KKdF0l6d50TRGehlKLIFP9xPf+e/ibXfN0DFuGMlAFb6A/LH7F3/m5&#10;fuf3iiQhAhB+8lx1+SN1evc51TUJbzc0vZR2fHuZ2HAfHU83jbcrjfdT61K6nPhmCivpn2Ac3vx5&#10;OOF8iHwLsxaF/mDCe7CtO9h+Vu0WukTJE4IbRBlocHP05xZsrKo7/b5sxRKlnRxWoPOAisoL106a&#10;9bZ/yVcsX9ffXwe4kTAxm1UEiCPIvIGaokfyRaFSEi68JmGCKGzSxDcYwQ1XixnZdotCnGfx90i0&#10;6ascTtCnEKnhyfzDDI+F92lh5FFDud1OPnMmfu+W9lkRNc1gbXuEpEeK9sLPJZgx8UWV3yIqWaPZ&#10;3COby1f+0YpWQDOWfe3IsV79jEqbqma5AocA68J6Z2eqqmKNzZky36654u02D8KGDS4EBNMaQV2A&#10;GgQgLl+83JYtWIbql0fcWkNPHHmP3k6DrFlO6/P5dc/Z/o7mMsYycnj1cLeNxOxFkdgSkzTHtDmm&#10;hclmEc05QleyX8a2CUjRx85bYicec7JVo1piDvOKrlFWh54CF5/1Ops7eTZiGRC5raAgNx7Ez4Iv&#10;VJ5U2hmYpceeftT9vWOY/lcCRUf+OS5jjcamYowQCwLeUsIHI390twh5/0WXHgtsF4gtykY77ywF&#10;Rrpu59awWGvCWwNR8++EqdOvjM9VZIy0xp3ob4905zv+42XjsTye+y4KZhfw8X3onPBp4ptyqSTo&#10;3UwKSoM6nEVLu2SmJdQ9kMwH2oQDxEe8wpgMPk0n+X6cBwYcssUqrPP+qcWaptfdXFG59Nl462GR&#10;PSz1nzbMeednejLLNnZn6+VL9wYBkinhZ/mwOQBp0KGKlFuMUZiXfsbP09akYxkD32khPC5k/LK4&#10;iAR3gI4ylQfQ6KAB7Qs7RcwxRUFPHlCQ6LroYeBKzEnW1A+gtkQoROFQ/vNl8fAvg0E4u4JmDlfH&#10;7ffejqIycEcFRcqLNzAACMIE/enPPO4s+8wf/JW9+ZK3IMWvVn3lVa2K+phSS1BTG2lBpx1/ulUO&#10;rB8wlmfl+sL62d28C5HmG5IrjacwD7s4NUoX11R0NmzZYHn8jC+viuj2W9odMdpHZHrtKcedatWZ&#10;ekXyRuab7a9Gd7Bp9p6r32dnLD0baXszAM3DLQWooAh/uapLchwBSmUs1Eq4JQ50HNR3v3wNcwYi&#10;69aUIaW1gz5xMuzY6ioKQ+wVuJH2Q8HLwOL2eCBG1PI8Csm0ZczPSjiT/85XEDlHWJ4S5B2g78An&#10;6T1mkJ7CIyE8vJR1qEYXfjJIM3lT2dPR/jPYuQmNHSpnSnM2FvArkYYjFFuD7mnOMwOlEUBdRBnV&#10;TvCjzppFe3NTr/5CddO1X6qoOC4J2BmWQK/MLO7J1r/xP2rnf+hTndmzH8v3z8BOP/ypPjD3TVCo&#10;l1viISKbzn3QAQwgvPkZcQ1vFfeaEeoKguMDA3bP9ti0ue2AtGahUEO3l6/nLAbq8LxO14x6uxEV&#10;zInj9/h7YLWnYW7l1/xhsgbAk7bs2mq33XWbBLvgXEFcTr8s+ZiFQH/jRW+2aTUzFYXNfHC9kQYU&#10;e3WTwdGKXHrMcaVFG4cZ1hjILDGmp1c97T5sfDa+cHvYcqInH7QUcqQjbdiyXjCk2LGEOeBvOfac&#10;MMsqO47ieXPosX3MvMXucw3Ki2BPplohPuHys6+0//M7f2Lvf9sHraoXAr0XNjxSsFyI+AahYsE5&#10;auk6aOu3rQsFTkcxmNfgKUT5onwlK+rq6Ej84RLAEtokBvAqWLEtByE/iqjdrrJw4S37yyFyJ4uS&#10;jV/i5VFmpL8basIHGHSSDeGdYPsDFYZ4TuqaEWoXj6XrxnW90ttT4OJb4EBQEhPFNfw9UtLQrUvb&#10;qux0R+DC+wgXZnwC+XsvFN6O/lmFbMMbf9408/c/Vjf9N/+/TOXlq9OnD7ukUia3jBj9jYXO7+1u&#10;3/39T/T13fPWbD+sGVomEMbSq4O21o8glyTqMAQFeC6235rL6RGQFOJ8aC4UvwmhNkyF0RfOUL1m&#10;r5/ll3HCKAvuisEHMhvSwQwlVbB8cmPqRpwOHucMKo5NslMnOcGnlUqWSE30Do3Vr+7PE4+NnqmB&#10;PeV5nN9PHXTAfmSZ4Jq5XLtdcOkcazmQtyd/AaGOICxdJdyCgRHMVunpQl1mFKDJwtsoyJH6Jy19&#10;DSpsmMMEZIyUOF/Rx7M8MP3hIjOW8mWmhqeR0Cfb3NVs/37T11HX/iAqoKEKgAJ86Etj6eM+WI5V&#10;gH4vsXNOOg+WdxWULc+vDaQmfzmPVRAZBN2MKbOsuqraug2QpNYk0deHN40cWBSqXPeAUvaCoa7e&#10;uAqd4MBwqSjruqwfEKkz0tvwbnPIUXxmKg8aLm8KaA+FK9ZsXougtJCyQ2YYBhfFgLsGRviM6ZuD&#10;XRy3cLkieCnItd8ZMMVsA9B7FfzrtLEuPfMKW7tqjf38odsRw4OCGur+RfiVvRi4BeGYgPHw+ItP&#10;2TnHncfQIZznRZYE3iqgCP/U9Ijug/SOHuWcvQpOo/LKzI1+Vojr74JAb5HVW8Ei5vR/s6eErHWH&#10;wpFYiN8RCAefd1LHI5kHF5wOl0d6HMg9XTx4HZZIN+X0U3bdIAv8FmkI3oVvwrfLzGIeGz8I9w98&#10;/HBLVh72hvN1CT//8ORyKP2718EFQnyeIE7kC1dclJiIt8gh7dNEy0KJ9r4RXIMsEPGc9WanmtWf&#10;8/OGpnN/kqs9/9ZM7nVlbVPjMw1boCcn1P3Kff29v1jXceC4J9oPfO3PGorNKMjigQ1KnBfX1BMk&#10;06+p1cSHJVZNdgdVdBjeKssqCRrmLwrXtHs75ODFK4scQitAXTsEiZWIhNcrBeT5kFJiPbXeDq/E&#10;Dc7xOzEmVlAQ1HEeypaP9+WtxFQcfXDCiEfFnHVn1K65uRIjBkrfjTItKpGOxtzyXXbVNYuteec+&#10;27iuM8CQPjxXa/qsp7vTOtC0Y/KkKWGjxeFHSXA4sn2NfRfiOcTEOYfkS1oK9IVHb+dbfn6zPbn6&#10;ccSYsCxmXqVz2faRmy0HC3zFCWfab773N9GZHv5d5vsGolXRDkXMhaWmpo9/TY1TrLamzlq6D456&#10;oonGeA1p3yNKicGttu7aZp0IUqvG9VUJLewbVzDGIFQ1UqddXsbVlaK1grmv3woLHchFaX+UP5bv&#10;7dG/GusabVbTTMw7I3fZETAwT/pWVXgBj455roVP/dd+5QO2ecdGe37Xc14/IfAZ1jVhDQpkrtuD&#10;TzxoH77m/RBDrMCgTSaToBAKqXj75rGNefRP+/I70zkiZ4qz1GctzftEe85rKMiZtsZFoJ+6aFNn&#10;oKw0+kxUoLKkKmgGY0ZPFvZCyeaPHx763Ak7Tr5Kr0laGKev4QIikGnZRSP3HkCdYXOWPh38uIld&#10;lxxRVApwSXfu5SAIMMlEBIlO0yCuolKL+ZZXH/B6saLJilWnPjRp+tX/VlFzxQ+ylac0H26kIxbo&#10;2vZVF+zoKzz/OSt01uUPfOdTNRX7JYy9ypjWXRGxQ79SUbLBURHzsxkwlzAIr5JCSvJFGURWFSEA&#10;S6+g3YsWnDHxXDG65PQo0J1gSukfMVDCr+byPUx+6ZMUVbDeMYU4B+U+xRgIko5S5/Mo64ALSqtQ&#10;A6GrAXOAWxI+pYD2wjt8QftFJ52KTBuqL9GyJyMN3Y94nSCUitCeKdT7YX1WsD1dSaqkfk9NzWv4&#10;V+cxrkRSPrDkLQVBDyqwrd2+zm6950ewptHMAlHuGXT460XaYBVg4AwgxcUzjrHfeOdvWmOWde7p&#10;DgoMRZpZ+aS6MofVQv18vkf7SvSDsJIJaeGL3nyvtWPdJ9eWFEgfiI/rkEGNcBCxApc7HPpQGW69&#10;9cJKd61ihBcb5uEzp8A3TntaJpsH3EXVlVa6FFkxvEqbjPK317/1Btv4tfVYL0ZOcx1oyWO8VNQw&#10;7c1t++zJNY/bBctfhysxxY3T4sqWSi1L+R/m4F4Dh0kVdIanokLtra1OXAEJdVPa+WMlihzNQLlX&#10;MnnVz4jzKBab5rN+vdfO6/DPmiDUMjpZ/CYEE7q+6fMrq9wN4kLFLKBixzxfP/nMO7NNb/43yyxf&#10;mc0uPkyeuM/0qAQ6T8zkTmrv6332r7qLNW3tLT/8nzWZDTMrwBAJVZJppsXs4IsaJ8B/uvtM//OK&#10;UMGB7BZQFOjOuNJ7kRvW+95GhsZz47UjowuCVzKT2jl/BDYvDZ+E6FBOfAX7POgFLoDTr6h0uGXO&#10;//mo/G9CtZG5shSrnlAMK66d2vuFjVQBrcyDgSjs80A8UJEJz18ogpGmZtIv6YVQCmDsXe3tJaVC&#10;OzI9p6+lzXQEtqE5c5nENzvVMemlPd9t//rtr1pLoUUVySLSLX8aNNLJKBjzux/8pM1rWAg1C9XL&#10;KFiCtT9UQBobZkgpDWjSEUY25NdRrKWJnQoD6aIbAZFySUX/zmhvMsh5ga87HAh6WrdhrVvJEyjQ&#10;p0+Z5gJb9mG5pPVdFILfwPmYbXDG8Svs3DMusLuevFNtXCNMyqqOyliAgGfe/IrjLsBaI6BRVe3i&#10;lYIQ0mb65cs5YpTLhHixL9pcoJOGyctKha4yNnkK0pcBzWdUrjAoeppGQsjBatKPyKd/qTn5HHs1&#10;Updf9OVzksjz0TOe8gutrAm591gDeiUs31FVf/5tdVMv/a/+6hMeyVWc1DZcSh21QOcNMlWntvbn&#10;X/j7iqqmvd0t3/tEVXHdslyWBSDIjlCAgARBQShB6oE8LnPSFkV6qIDbhGBSsEcYu3QemaWjnRTK&#10;/MVBIReEEpVhwko+av8sQPxKzA+M0C/jcl1HeDHUEqOO1yypCn5suF5kMrq2E3D81heqdC0VyZRC&#10;kAJF43hZ+5glEwPMSBcC06QqWHMZG6cPAr4CMQle/Ih+LnSrR3R1HkFxPR2o8cvziIpoXJ4/Sb/h&#10;a/2leQlmWJ6li9n0Rj5B0k4BPeG77Ps//Z6t3bkaGwibScE89IGDEpAiNbl6iv3OBz5mS2cdh4h2&#10;QO2EnAiPsVITo2whJNyKTVY9rKE3ACKCMl4vKQm4kbySVOZQg0BKAxQT1vQX+ZO6tDcCiY7q5mF/&#10;EWnD3XpBSwwWVJ5vkIOjuuxgJwUWwJ3SWMeqlfEZ+IWjVUwbrACW7rMc9g++qgGY/r53vM+eXfWM&#10;7e7eA3+6t3lmmGIe8860w5Xrn1Fw3PKFxyOIkUzF3ROsMFdyr/1S2ETyZae0LOkWymIXLHT61VUC&#10;GMpcBogh+rMB2qq2/Xs67dmVO+2M8xqA1HZDEfPsB5dVkQtyjgOvi/xV/LykRA03oLOMH5fR0fAV&#10;sjFlg6Tcx+6GLb0Od113JzuR80dBcWVumPI79Q1hLr0qvyHoDaW5eyqAfDSec3/dtGu+lK294MeZ&#10;ilNaRrrfxsz5KypPYMmyr/S2fW1b166bPlbove+NuWwHfAFsOO8S0/1VAxbgMHsJckwC2ovTuC+R&#10;FnssqOEUFK4Zr538fbgpKL+ptzXwV7RMooSP0HjyfXKqc8/Ego++uJSv/tARBMUjUTrCEfHv5Nr+&#10;vMoKwE1q6zFCQMBSBgYQE69wsHkv5sZ9m+POcEdKSS+j4wcyi0rA3/1UkuSvgqACkrR593r7+S9u&#10;g18VHe6oBIneQHiY62qUV33fde9H565zITxQapUpaJF8PfpqUJpW8BVgSFbaKhQGBkKObIICJpUg&#10;C6JR3dqDaaj5xrCjkV35MEeX+ZbxHIVe27V7l24cVZdxu1fqQr15r6nAV2xf7PsrWOZCO/AX9XxF&#10;2edsOor7XHDGxfajB27xGvBYQ1b7y1bC/4g90dHdZXc++HM7dtGxcp2wSdEvX4PPAPmskCfMd3dX&#10;l/V0Im6Hf4nPRSOI52IfFWrt9ls22pKlJ1vTLBwHX3paiSwZ6QHxDIq1K9iOLr5iX4nCUv4EifKi&#10;OSs9n2cfqYksivAEUc6ATCmV6N0BPl+AsCv0TwLNLl5bNfnSm6unX/3lbOWl60Y7R2MW6PHGVY2/&#10;fluh5+HHu9tu/nD3gVs+munZMj8DACHLwJaBwlykc7hXYIb0ezHaBTOiWrkyqcmV48ThO1lKqQsG&#10;xjDk9QV1hHuXBcaUQ/mH6BsyEuKJwZIJ1jlZT99gQTbJ4ckNUw8dlZxY0YidiryTVgWrKmUO2sy5&#10;tVZ4GtoyYBnX6lyRcAdDv+3ZuR1zEeD9XxobydwO3FTukmGfEQTB9XXZhp0b7PPf/kdrhnUnWa1c&#10;VoSYgfFXV9baR9/9W3bF6VdabR6Wo7pIuXXMam2ME3HWliKH9Kri8K6OTgn10b7iUvJnZKwq5wD6&#10;oxWVQ697fkHYPSthNz5Mks/ISmCuhCM4qr0NfeEPegGXCWTELa1weYSSm+IWVCA4DP10n6IKjdBq&#10;RNW4HNCWPnQnfPtl16F63hO2vXMbzoddgeOZ6ibBAZTwzkfusDNOP9POO+F8dazLIVvBUbkSejPa&#10;NXo1nRe8uTIcWlpagPy1W40+hNKo2IVIkaTpCus40GD33r7DrngbwkTRVIcsl8iq3KZRE/XuIVK0&#10;SqRTTqdxnw7XWh/tnMfrl+KlRrtfypmsPxdpzmVHIiK0cV3uEWHi3vVg8cA0sJ96UAmxq29uS3/N&#10;8kdrm1bcVVd3xp39VcuezWZOoJ911K9xE+gcQa76vD348Vd9bf/xSMe2L/9NsbB5RbUdgB3chQdm&#10;Hq2CIl0bD3PqQS0+fvcrkCJiLqOrAiKUZA200xVJoPkJVecER1PTlE/dBZ60/MSaCrflZg4355j8&#10;1v5/X4KU0C4DWCRNU7wzwi+8Gp8hFTUQg/mS9Q8nBmUj0UD0t0OmRDN4RcLsbFXJsofzFk5HE4Rm&#10;QKyu0Hi+qHsM2SBn79ZtKi7DroVxqNH3WdqEo6aNV9aJqT0amTa7UcnlA9gwj3+tvW32g5983257&#10;4CfWlkcgJ9qAEkBnNBXiS+Wffeslb7PLzrzS6irgy4KVXZlj165SEJV7el3Uuijl+pXWnkrD5p2b&#10;raunC3553+gj17WcFrhhVPY1UKcsVtBBfR3TuFzgcR/oyOjbD3Q/2sWT1R/otA1ZFJ0FPAf3n+/E&#10;0V52yPN41Z37d6kSHu/LyH2F44H+3UXHzeH7h8dmGGxIFCVXa/OnL7AP3vDr9n+//nfokMc0Q1aI&#10;8yIj7BrWiQ5xX/nOV+y4P1xmM+pmCmnRDiK0HPedZjoUTk5oqGyjj/szv9wumAGiUYBCCzDQOpqb&#10;rbe9BfTPmaI1SY2XBECeTOqg66LGnn+m2S68bLnVNrGOBmI6NLMhAiIQvWwv7D23YGmc+ZMr5RIa&#10;AAvE0J1Ehu0ZSuTXgeeL1PyzcFZCA9p7QUuInJvH6DPRTNwxTrHl8H9E1+Jlw/WD9Z3oLlJqcYzQ&#10;0TAWfVCSV54HEFKqXejguRgszSqfLC3L4Dd8TG8du6JxhkCXRaB+xZqTVk2e9Suf6687/0fZ7DmU&#10;m+PyGleBHkeUafzVO/u6//OjbXvve1d36yM3VNv6BRnAnFCrscDckAj8imI17aMIbKyk76SeMVro&#10;mlDNnC8WFZ8Az3MF2NjEJWS06NOMqHyjehBH8HXwV5FlfJWzYqeR0meJF6FED8mZhyIS8b4ukHmd&#10;MtYoiUzlgjWo6TeEBQJ/1a6dbQh+YxlS+NKl43iULvcFS/C27IGFKSjZc6u1NzSKsCnGhUReGReJ&#10;ASd8dkKuFHaq/oyNVUCMwvMbnrOv/9fXbSNSnvJVqLKXo+XglmA2Uw2lqWjT6mbYGy9GFbg+hJBz&#10;lZCTnqyU9nF5xfwgZxKLkmtQgD/3sZWPKTDLe4YPWOthTWdULYMvWTyK9AG1A/ntNVXsuMZlLlnO&#10;nmvt2E2SZTGse5UOIk06Y3ZroqsXkf/wn/pzeFOI8Xhp3sMO4IgPth2w7nyXNVZOUa/ufvjAGYeT&#10;UyxIiaEn1SlZlpf0jkU/7+Rz7JIzLrW7n7nDepSP36s572fubq7Hdrfvsltu/yGqzf0qYE+iXBRQ&#10;4Zrx0sneJhN35Tydjzwez/xyvgYxznzgIa37duPx6TPnyjhfiuqcxzZQyPZaR0eF7d/bY1MbcUzo&#10;LBjLUosJUdcMAi/8Cd7sxot6JETXESlOLh1WXAzCUnzMhbOCS8nOtaZBaXCm73xO50YDLgj0wAW1&#10;vBLKXHKXBzEbKQ2oyrXLw7T2fEQKZ3dDROVd/IAairYGBXMYdxAYrmwzvQ+zSd5CZFpWObMskF/O&#10;dLSKKYhLmbujqum0exqnv/lrFVXvumu86WJCBDoHmal592N9xaefzdcufbJz3y2/1VdcdUEVYLFM&#10;gcyUZMJJCxIo2WCYBFboGiSe6BDfi2Ny0fUWfrpF7ilh8fqeHy8BL4bEFQvwB6G5yFqoI5BoBtH8&#10;NOkcVJJGFwV72PZCB5z5ioYGwu96oGjFubLhB+rC+Em4nZ95pHWBaem9U+2px9ZiTExjC8c50OuE&#10;iXnat2uHIPcUfKHLxn0x3sTycr4eUz98i+fB2Ltt38F9tmP/Tlu3dZ29sGalPfviSuvs60SuOXyt&#10;EBheGcoFRhETXg2h/ubXX20zJsOSw0bMQiCUxWwM8vC6X1hKRv2ycUlL5wFbufppBWaVgkDHOnNB&#10;DcQNG2obYJ3WKCo86K1jvfiQ57ONJoP7PDAt0RbHfL+BECvnf9e+nTZt9gwJXFdJuBe1Iw+5X9yj&#10;/Jbrdt2b327PrHvS9ncXUKqWzNT71XOdc+h6d+t9P7IeZDRcc9XbbdakOSgchP548Kkz1U2iQgqT&#10;W3Jq1CHlqbSfx/zAL/MLOGhKaxx1+3dsA5LhILwrh6XfnYeFYj3YIwebYaQdGzF2Mb6S/iU+RBO9&#10;ZLoIRYrSHb9ylh1YckEs/TREdgbcM8hjCtcoOQPqqjn1MfqL14hIWppmHIGJr0hPicgJSoOkgoYa&#10;UNsSJJycy+A1rwpJ+vJCSxo/OwBKyEOJZ66+3Mz4As+Tg/OcNNldsai5uvH0+xunXfIdqz3rroqK&#10;c9QdbbxfEybQOdBM9nT6A77d13vTU+17f/qBtuaHr2+o2LiYFnqcY7GKIAyFWmiBUxJdyhIXKK1O&#10;82/H4aMmF6PcObl0e/J/jAB2SJ5QP88hs/Bo1yhUuSBJIH5yj0Ag6dlOhHQQ5hQIOsyJtGz9B/Ig&#10;CfA4/vTv8QZxGajFgSD6Gm3j2oLt3skNhOINYbL0DNFIwg3bDuyzAqDdHK10Ih8pBVOkXtpL4003&#10;L7vrkRnRQmaU80OPP2T/ceN/WHPnPpRL7IL1wchnbELAf9Ksffv7GxuzqqrK+jr67YKzLkIlOMRK&#10;U6hE+O4wT+qFIpxxKQ8aBPH4s4/a3jY0rqgZW1BcGenJovUBT22a6sVtqKOK0Cfupf0T7i0LaQJu&#10;Fa2jzds32wlzTpIFxZ3F6m/xmcu2ZWoMtIiYI0Lo/fo3Xm9f/u4XDAUEhCWQ2Sr9FfygC01EfvLI&#10;j+2BZx60s086Bx3crrW50+cj+h21BrDeOcChHirhynKSfjUBz/tyvKRzJBpSRdu7fQfmJBof/ElC&#10;I6/13xXPw8AuxDEg7jC8SrytLD5BSnNKmDrDTJSnKMwd6XIR7vMfxsPDCc/zZ8jmUDyHsHue5AqG&#10;v+KO5u/lSFJETF2R5HHRNeDKgc4muos3Y1LCJwOuiT/ZjU24H84THBoUEhqRjO9gdhfnJu+NnTKI&#10;xzlQnLOrZvJp9zdMefM3crXHPlGRex2Yw8S9JlSgx2Fnqt6xqtj39Kfztces6tr13T+o6lt7QqUg&#10;eE5NThaldEFO2LC5RvpA1/DisvqKhMkWNThYyHQwCniRQWQcwUfn/qKBDDJ9j6CJhmPcYvGtEMlk&#10;6GXiEZGwXQFIBisB4zYJmVg/gncyyEV85klAX+hu1xdS4PQUUiHlYZS/qLezw9oP7LemaXPDKPxZ&#10;y9TkiaOdl9eVsRbskAaODqE3w5YsWmLHVh5j9VMRpz690e598B7bg57iahYU6hYwwE3+VLg1Gqsn&#10;2/T6aaoSF+KzYN0FJGeIJ01QI9EvLEKs3R3334FAOypeJVhw5JJwwBqG6HOytimTp8gF40qkOF94&#10;lVsiY12cKGglXEf+AMO+veYfDGDzrs1iiCzJK6g1BWilL+YxMb6BdC50/xpY6Zecc5HdcsfNtr1l&#10;K9bB01+zsMS52fvgX+9GHE8PUj3veOzn9sBDD9hbrrzaLrvkCps7dR4EO9wYKm/Ka3LdJlZRGvbk&#10;HLUDvVZGBoGcLfv2Bk7ltCUxG+bbuTSZJ2mPKFak07QwHTjoFLMLv6qImDii+8j9+r4XdXEZJokt&#10;Hdba95iL2zRFptcq/K7AyDBQEYqjDMFLH5/CeWkEIPA7/fqqfEclls8uVDcOmmQRChlJtkByMW3U&#10;JyNU/PS8KaYN96OqYVdm7vq6eW//YlXDVd+pzF2y82gs51ER6HyQbEbW+jfy3Tc90t1817sKB554&#10;U0Vm7dnZzAEvd0dzR6tA3CX96AMl/FACy48rHR38LalLMWK+H4yWqWAU6NRESUtFpBrJ36ExUNi7&#10;xpb2nygPU8QRflCjDBCSYKJU2pqXQky9pEEMLWhFKLy0CC+LSNOibdmMyN/i9KAHRD+WMCnXmBE4&#10;lwHSsXHNi3bmkhNlneoaZRvhNcSYFBHNVcraacedbicfdxL8Vd12oLvZbrz9RutuQ0ta9hKW/86t&#10;Z/rxaM/RSpsxeboCrVhQRssaIMCBS5leVq2o1gICAwrqA0/fZ6u3rLJiJatoef340b1KSp9jUKG7&#10;IZjo3NlzZaHTDxmRrUj4Tq9jf8XnqsyBMZHOZRWVxjT2OwzYHrj0s3BTtBdabVKGFfmIekR+UH5s&#10;2vVGdwDXif3om3Ae6wb8xef/HGmJqLRInaroriz2lmDAXCEH6wpR8oRMb7rzB/ZTFJ85bdnp9lH0&#10;YZ89aZ42vsJzJMmGbVmM93Qc9esplJhCqbfTdm7eqMJgiZmiaQhrH2g9w1KgCISbPIVKEFuoDjVX&#10;UdC70HP+nhLwaeNDfJfKXHj8kuagc8qjm5xPD/7iHk/dVwoCP4saYup5BqxzgkaB1gWpy7Xpj+9v&#10;7Du6hEOAYIG91KnwEmJHOh8lRncOMRo1Jz9SXXveTxonv/47mfqrUHP9M0dtTY+aQI9PVFnzjhfw&#10;+5/09dzx5Y7We69tab7nuprC+ourM7uzlWKmnLnDFeUYuJJH2Hipjem0Sf9HGI1SYgCzUMjzI8Km&#10;YmD82CW7Q/bU1MKYgvYuHz1JTX8H6D9eNrmBf8Aa09oierbyXEwXGB6dy0YIBcB/+/YWrKuToZFh&#10;LvQMAndxqyAkIJSqoQhtWLXKznrTdaogpmsEej0MxR814jq6NwpldQPzIXzWnu+wz3/5X+zpjU9Y&#10;EYEqcJ5iGhk9zXnydByhI5jn+bMXqvY3542wvNYqKcc7+JO4sa/mq9YGYfS9n/6XdaNpiFKweO74&#10;xJCJnVUg5Yqw/sJ5xyhwzCvRBcEzAbKHz19dXY0Sts4iyt1e47uydIVsRCrhCxtfsBVLz4LFjHWQ&#10;Xu8PNpSiIuWMBVEgX+oq6+ykxSfZUvSif3rz49qvhEFZuVI18TFnlfmcurr99gd/x15Y+aLt3LbL&#10;ZjTORpBhvafF8jlJH9pHo1XGxndujsbVZLrAOGBA3ME9u6yBfC/KX+2noFwp5oRCt8vqGvI2ew4E&#10;eqaVsxbmawAhcguVLKAE3vbjwzUTPVFahN6B0+kP56w0nlLXHpbemjpIykScySDsda9BLqSCOhTa&#10;Lsy1zaKrgBUHdZ7XRMmCVyNKA4gQ3pmp6OJ08r11M676ZuWkc26rqDgfket/dzSWr+weR12gx7tn&#10;qq9ERJd9vtj5g3vz+279vXzLLR+oNJQyZXj/YFFx6WGnIbHDatIJtfjZyQKWNDiHVii4vfCIwHn6&#10;P7TWLkBdaDs2kzA2MHKl4In4g7UexnhIUBx93LIGo4AO9KVN4xXIRHOSEFWo181644wrRm1xIQPB&#10;l6Xrlxh5FmPeunEDDgZMX1kD4vIXgYbQ0+KoE9RLd0Na3hSu+AcOv+fgLvvCv0OYr3vKkIGmtDVC&#10;sWwk5EGsmnBfCPy6aOExASXhdbxYDwPjhrY+tPQJb3rquScBG2/xvHZSEXOlqaiNy8spp6qyymZN&#10;m+lKXeRvw2JuwxxE4LNSH0Fb9ajgRqEOY+xw0zDMiw99GNcFvdPsrgfutNOXnK7qWVKxDwePcIyC&#10;1jE3dG8gODSHMq8U2M9ueUqpn4xyz2EzZLmfA/KyYzMCJV9Yb1dffI1VZYDIYMFqUKWrQnXJwaiB&#10;4iHGHkrTa0egZxmZDVRj8+YNKIsPXsL4X/LFsiXjfDhqyaIoCxZMsfqGEl/0Q8sFujd2CRssVEnT&#10;MUngW+kMv7IrErpSWHu/Bjdsaj0GdYmkNkQwsvzqA/3s+KhMZgTLPT4seAK7nbngxvls4xvHXIHo&#10;/4AyePo1isIUpyI9denztTMv/3Zu0kU3ZSuvfHHMG2IMF3jJBHoy5t6q3q7m7kmF9mpAnmxs0Q5L&#10;KuTfEsrAnMrLLMiE/nZSWmmRoj8mXo/52VpGyXKeVyIyCU35zl0V9LSKQIeBgKWny3AP3JoaWyRK&#10;nVUidKaO+SviMv5XrEOfPCN7ZqeUiegdciFPeJC5zuSaZCQI1EEpUkbaqsiHovWVqBbevCobVlDU&#10;99nOTZvwJ6DEKk9rYoSqp/fwgco32Bjo5GV/Kvkx54RJatubt9rffv6ztmXvRpu/YI5dctEK+/LN&#10;P0QqWdaq0WiEftpO+F3Juqn4ZFHq9cSly+n5clpjkRlq6YR0KSwGecl/S3QHa5RH9PxN9yKSGopE&#10;FpZODgoB809Ji6N56TScz/xgLiEhdgbZNNRNQXzALCl+osq0YB/NjQacQxKl8KMLAU1k0TVusjXV&#10;NlpzL2uk+1gitcc9Fi2q0T4rr4ddLfzrgWd+YVftfIudOO8kq2dJZLVQTcGwA8YrH670Mu5zNUq1&#10;k5eeYD9+IGO9iGOoLFQBmUEePfZUJYR2IdtiXZV5+6+bf2DL5i23U445AwGlqPWuYFOHTvWcA0TZ&#10;OEzty/YS5HN5vCvx3NvXrbQqzAUDw3pBY0pVxNwV2fwG69DHPH4INeiqdtqKeaiRcRAzxR7p4nrc&#10;gM5z+EO8Lb6clw50RaZ5c9xl5efwcs59PVg+8GRuj8SFGRQGfqaa/R6FXjrWaSQORsCrcij4UUTj&#10;XLeXXGGZZdVB8Wj3eJzHYnh2lows7L0CUouzk095pGrOr36mqvp9P3o5LPJLqoZ27bjxou1Pfucv&#10;iztWvaGmo9d6W1HJq63Wit1I1cqjVCM2JGdR8KIUdhZcic0CuEqUvLSoCdHx2BoJaW5uF7J8p4Xh&#10;RD0uiZlE5G8K4qHfwTBMwTlkWsqxFFzQg5KvlehqFCrgiaHFd0x/I5nRkkQhiLYW2797hywqR5Y8&#10;9OO1JMy5kSoBvdL3WcAk/PePbkWb0R22cNECu+6aa+zmH//cmgrVdhF867OmzoUYr0LjlSYwc2xN&#10;MKwFM+bbsQuODbFygWloJw8tkd3fRkHUb5t2bLI166GY053DdRxvgUAUCEs/DU1MJtVPmjC+ER1H&#10;mgE8fy2s8/nw2TtgJuLSO85K5LFj3VUqmIS5LsCqvu32H8N9xEhiKtWhuMyQT+zsPwoGVvs7YckJ&#10;NqUBgYNYmzz85jnwEArtYg4peHiQ2r566+zusC98659s04H1hrBSEA/vT8EUuh4evlXkhM3/S3Vh&#10;CTnEfGxch0Y8IRYoClZGdbPvOas6qJIllKyFx9bbkuV1YEFIQRZlEKEk3yXPKn+7ZR3eUkBL75LA&#10;DE8e5bUUhDiCkohPCDCx0OMJ7ib1V9rvTeOMQtr7L7hyGOB01qhHnYks4qkyOYyJKeShV4g4qOsl&#10;CNhkhUm2MmUcC9spQ9HsqbS+TphizTlr3dI5raLtpbeL49OPdS+OigYL7S/Wtq76u99pfuHLX2jq&#10;feb6ycWDDbUI9Wf6SLGnBoIdTRZaUDENVns2X4/PUUiDgl081idbdrYWMUJzbiVzAVL2u3Om+B7V&#10;aId7UpoaB/yeEsquPTqEToYV8xndNuSmqEB7wnpSDsYNJSXRSmUTlYQM/aj4l8VG3L5+vQL8pA+E&#10;/OQyn9NwH+EVfJySlUAbVaChC846137nN37HPvZbvwsB8TPEI5i9+6rr7VMf/rhNbZhhdTXT7GMf&#10;+G2bVDUJ/tecveHiq2xSDbpIUQzQMtY8pMNwDp2YGAVewLw//MzDVlFJrZ7duJN6WeM2m2RWhPAX&#10;zF5gtRNYk1yGDGmI1hXeVfBln7r8VAWdEQJPeGbksUHGl74Y3SNnaB1jM9Mt8szzT9uBjgNCWjiY&#10;Q+pPlN2Ci0Vh4lucY5wKYb7ixBXYF+TQ/Bprir1SBBJGiP3qy99iTQ2TbPOeLfb5f/8na87vs/Yi&#10;2hCrohmvAIv9NdbciCgn+ceGVS8AHGXEtotO0QOL+KhACvAPGFO1jd32prcvt2wN+khQSDJvX3nX&#10;QbAHg2JQpdYh0uQttDT9dq6uf/6KIj8qBeFv0gXXnPelwGbjE0BELEjUBwSBri6PSKcQJ8oGxRDC&#10;O4MYmiyUtywLRun4MHZVdeO+JX+l4zJSOrVX0gSRYQjyPOioDdlFB+GUaYWLp6fTqrt3LN3z3A8+&#10;md9105Wjo/7xPeuoC/RixxMz9q381//bvfWHfzCpuOqUmr79UKIw4WDEJBBCnZV5+u2YG4xqTwdh&#10;qLdjUqFpExplYwZ3VHrEkUQjF4OLyRrohIbKrNqUhTtWznPYuS/pmyrSkHqXfOAUukEwJ37x6B+P&#10;RNRvDVN7bdZcKioRK4rXjueS5tz9kENRjs2IdBf8r2g+9zklzHd86eVle7U8NywoqBLY+/knnm0X&#10;nn6e3X33vfbCpo32liuusWtef42tevYFW7t6o11x0Rtsdt00K3blbUrjNLvi3MuUs6wOajI/3QZ1&#10;N8/QL0aaU6A/v+Z5VVRLLHR3wI3bXNFPzOC7xceg0chEChuOWxoNWKqCSLK24tRzIOJQC0EWWEm9&#10;jOw2Gu5jeVg2VaH5Qyi3CwVg1q5fG5irpw8d6eV14F3Jz0EJWbpwqe8NBivB6s+DuQPzgkFJuz1r&#10;f/iJP7LZM2bbi+tesK99+2uAl2G9a8EpuHjDUfpKjjTQl+v34L8Hdu22btRxr0AWgBO/v9U+lcoy&#10;i6dU77XXXTXNmmYilTqHdxaFmlhMBUJTKcfivVQI/O1lvSN/K0cxhWRirtPvtHAvTdVACz09ic4P&#10;aRipIAzGkmH9eCAKsr4hwHMov0wrXFUfhYryp8sEjtuLP/tYHTyIKBsVQdQoQKZERR7FYVAZr3s/&#10;LPNWGAG9k+DCqUMXRsRfQCFs7H7skn3PfeEfOjd87uP9vc/MeCmX+agK9O69Pzt1/1P/76uTmn/4&#10;25ML6xZUoWochVYv/L+9sHDou2TcIIsRsFoXA1msWIXJrMRkotXLAUBn+L0fwp5wPIscEOCRrxFa&#10;Gf3R9Il6KAaXKVq07ocZBm8YYi1GJh5lvaXeAy+arpTlhIQ2qOKM8KdTs+xvtdddiWjmHDsZ4Wng&#10;q6E7Qb52PYVrkgwKgn/CNj/3ND5iK1XOg6fieSCH3/m14EoX/yGchspM9F8/+NAjdudP77K3XHqN&#10;ve+ad9n2/TvsC9/5ui2ac4y983VvtY79LWigUrBTkbbUUN2kXGR2SnOHhVeBKsbi04dQhTOSfLHX&#10;tuzeYi9sB9yew7oJ0Ts0U3akG5zLRv+lMCdFzEPJhcJ7Kjpc5WK3pgkI2qLPmkGFBSINoCUys7lN&#10;czBHp6lYBoVdLLU5+r106GzkZIkX4culjd5jG7dvkkDXmh5u61HgYHpcgeUv4AhQ+mty9eADWbvo&#10;1Ets/rQFqC3Qb79+/Ydtyezl9rM7f2IvrFpp/9/H/9TecNHVtuXFbbZ3M3KvcTzvqZTGmC0y0oV7&#10;hR4v6/zZZ62iG93TaLkGvpkAMfh+6oysvfX6JXbe5RVWO2mn1dSjz0EtEDFUSa6sBq1UIX6kGry7&#10;igG64GMISOxjK21U6mOQKt8u8H2O+5jRA35XhBHGdx+/T73lWlXVNX4H3g5Bm5GgBi8Heqk3xlqB&#10;vxELiT4i0C+qIbwhS3IU5rTKaYHLL+5yQHsaz1bkGBj5J0RNHBLsFGhngQo9aRG0DuSur6vK8q0I&#10;UobsqTiAFspITZOlDpnUD9eNFesggWqsDjFMk/MbTm5f883PtD7z998s7P72tcX8OjLro/46KuB/&#10;X/eGytaNN/1Gy5N/+vHG/u1LKpG7yLzHIor8szxjHwQatTMWglA0qgIhJJUkjSpYuQvfUVksdmJB&#10;EIlJgqiqgYZXh9Qa1GjOkBCpKVLzY6MG6tyJgesFDF+eJVEJOxHSJPLAzmkA/dDBaOnxBTt2eSUi&#10;cuGnIjNVlTtyOKqZZF4U2IBF8WMbIPe25n1WN2eyO30EG40nyz3qdDniG1aRIWM+8tDosO1t/vzF&#10;9gcf/SM75fgTEQDda9/6r29bS1er/db7PmqzalFidE6fLZi60K659C0QXCzqA4pjf4CEi7mFetgX&#10;aPfhZx+wtr52FUfJYbN7EUiu1OFSL0f8eCgoM9Vmz5wLGPwo8gkGXuKZzj/zAnt89aPaQzFWNBhw&#10;btCOkdpopSm+VAgAKiCiKYzLcYf+j/SSOOdxUMhYXEjVvjDYy8+4xGqh0P3l5/7MVj3xjF3/pnfa&#10;33/tr+07P/iOLZi52D7yrg9b91uKiKeYInQnAVpHpr8faXgv+++ziFlY/eQTVs1OdhBoBVq5CQIK&#10;3gThePIZU+ysCyDMaja6ksma+zqGvvVQ9zyFTLmrxN2gsvQZiBayl+LakniGWl+hUuEfL8HUQ4+D&#10;SyiP1BjkA42Y4MbkXQOSxMN1rzQNxWh7BVeDvqm0sz5FQOgKEOT5HtwLVfAyEPJsqsKMB7p8vX47&#10;kTh/gn6VKSYy2I1j8jbJumpt98/f2Nr8/LkVi674t97Cc39WlTu59WgSwIQL9P6uJ6buffEbnyjs&#10;/dn7Jxd3zsN0aYJV1APzQlexwgdD4IRbWiSEANfgR5ZWKg0VTHxfnlAa4T9YYj3Q59sQtAECrKxC&#10;nmk1YLVa/I2L5gC3MKCDxOb3ilDay2u3ipCUKsccaG6USsv3EvJssdNXTLG1L25SWk6F5qjEdCKR&#10;MDK7HR2S2Ep10exjw+ZJSPlo0tJLeq+Y9pKTZOiz5fMJT7swWLdzh21Yvc4uPfdCOwelP6l9T2ua&#10;bf/3T/7W6mDNsd4yhbeKTBL10GmBGSVs/tDHoyXz4vpVgHRhnajCHDY9L0H2JRhwfBLROZz5c+d5&#10;yVcwmYlE3dNPSZcCHs5OWXaq1cIUK7JRS0q+RmEu3jiGbUWBzn+uChHedUYvtPbI8twteTJWMm6c&#10;U40GNnR5NQF5OWbGUjtn+dn21LOP2FuuusFOWXKqPb/+ebv5pzfr98a6RteNw4O70pz64CWl6qNz&#10;82KxxzYjIM73jtN/9DZxHhmkmKuChAPE7kFuVIAh2Git0vpNlDGP4/GUUH7shVf8nMDPxZqkGobv&#10;feZj3EbpiX0f+3E8112QAbdJEVyoGRGFLJULGuQDhXpy4TBYjQvXg0whmtOfB1LcC3lBVy8+o4tG&#10;Q3UISFC8u3l9TFI29VdIWRbKhNRSXLa6sHdK95Z7PtidaWjpL7z4VxU5WGdH6TWhkHux46kp+1d9&#10;78/79936u03FbfOY0uPBWxS2nAhPEWGLPuWfc+K4EEkzk5D3yDkt4EsWkcDxXIAM4MAcoOjKQh1K&#10;FoLZAIrvakav3t0F69wD2LAF7LyrGt8hoA4RzllZwc60pehF/06AYkSAydt9Kh4g5I0BgmsxfKZd&#10;HwgtMJ0k2CP+XfoZW8RGQNfb7jFmAApIP7AiuA/6ehGV25WDggIeisDbvq5+W3Jsoy1dhspZ8PFx&#10;TvjP3Xy0JklfnBPEHQA63rpmDfYJoC08j4aS5oTDYIpHid4m7DacEwUJYhFprddASFfhnYNFOxP+&#10;0t/7yCfsN274H5hxoED4vBLBZU1VUwG1sxUp14J0yDXXVYKAEavxlfZJTfgSf2dFsl17diiimnX2&#10;6Td0dicCG/WzqjY8U/DojnFuYnOmz5Ebyn3bE/PilRlLQAU6ileWw5zZNNOOX3hCiGFhsJkHJcUU&#10;0LGOyBVub5TDQKWaWuxXzqSY8mE0hXBj8QOOWfK8z6ZPmWHTqqfbdJQAnlTdYFdccJk66j35zOP2&#10;rne82xoqG23H1u3W1gEkAPsqy33k5t/ETOzL4ap8xKD6iDvEgAjMV8v+vbZ3504hG5737WKBOwGO&#10;EAV8VgMNVbtpCesQRBYS1sVrIs9x7Sq4n0I9D5X+80weful8NcRphCQkD6wLcL9cXjT8YgCxywSV&#10;vI5vCu6Q0uaP5czb6Za0xLdC18NTBzoKfFqBbgVkUsGobt/bZ6274EI7CD7QjSLA8I/TyFQwoJKD&#10;GVTpA6VrJr4T5YYxXUCH6ARmqe5KjL0uv21Kz6bbfrtzx88/3NO7mg05jsprwiz0YsfKyfvWfP+P&#10;+vbc997Jud11GTC/fjBSdVASNwi6lqzxsJcCkXmZPrfgKcgLFOaq+55aHO097xBEBqQXF7SPKW95&#10;6+7m/UAQ9LlgvrPVgLJrWPYV11ZEK/MtSTjszpbqvczLKCVJF5QWJz4ex+mflsYceID7+pwpJMKU&#10;PkedT2JjZTIyfhwCM4ftUKnA9uHZGPDEsfeDiNgYhC4HHl9TecBuuO5ku+n7q2Gpt3mbT80DLUrS&#10;kENjlTh384tr7GJA9kXAY6okFoaf+nFUCOqlugnn2Hky/1eyjCmOJ9U02IqTzlOvYkU9h9XNIiah&#10;DPLTpMU1dFGudQmCVYFz0qS4hH12sP2A7WtGtK+CbkhHrAFAmmRw7OiFA/eH6BKWP9VQ/j1v5nzQ&#10;BhAAFseZIBM9qdGg5+WjgzVW5tRO9uKzL7WV654TAoEwM7ei1ejPG1OM5eWeNUbD8IJ9VgeBXl5+&#10;9fBz6cLc14n9txfPP8b+/JOfsXlTZ2v/nbz8FDtt+em2Y8NWW3Lte+wPfvMPbeUzzyLHvglR3aCH&#10;YGQ67Ti0O/rVG8tMTOS5pOboBnIaJinTNXkAKZ7tB/eDVVK5SbsePKOI7tEZMxpBdwddUpO+VbWB&#10;fC1tfKb5nzQIN2glrFNx7ynZqiyFFE8t8S1+KusloTFuKSndmqagZOta5fSnJim6tR9boVLJoC+W&#10;/cX1KJALnRnrQqQ6WjNi/etkBJBrwo0OPYLBdCwo5jB+LBdXUi6jHezGE180+phlw/Kwmh10fKzt&#10;3zlz7+pb/udUlJLr79r0xYraY8bXDzcIuUyIQIcwn7b/ua/8Y7H5sbdMsb2Tq3oYBIGUNGrQ2iy+&#10;ccpfnAwSCAnBm08wSKmPUZcqdekL6yVZS2d6SQpfeF65DwELxi5KFchJp5aHKPC+Xujt3WAXnejD&#10;DsHOvEMv7QctDwX2hebIIi9F1UalLzJ8LVbqpc95y+jOJvsPJ0kR0XOEseKYIgQ3y1Qy6EJB+EGr&#10;JQFIrwzRP1RgcqpUxLzcFuQCb7Ubblhm99652x64fys2F3t1O/MqKTJFW/XU4yBEBqQEqDLioYMs&#10;+mvpI66TLE6EUHtjD9/so3rpfI+SzWOu16GyVh4MzeUAF398xIDXJAgjBL1UwgKYN4M13IHoiGFM&#10;0GvA8Jmy1AcEiIrQuWecZ9/90X/aLvQXr4B7i2hQGQo0jkOqr0dpv7CfjgR0pBUybUeMtwboy/wZ&#10;C9RNrQD0ahIq7P32Bz9mBw4ctOpiLYILT7NTjj1Va0nliLByWkkfv5Ucx0kZh0t5nIA/qccduO95&#10;3bNPQ6Ax7ZPpXy40oyJLhbIGAW+zZtJnjsqVKsvr7o0ApJePLPG9jHUWHbH14Tp6Jv4uGo0ClZ/R&#10;RUDRXeLP9E5GA4s+8Aq42PqRP96PtDMinz1dQHC7CRrU4nFpQFFxYewFBD0xHvBpJRHnKBtCNlUI&#10;HknfJ10ox1E85uX7OGndVyHAs8k2ntC54fufQr7b5P7eZ/+5ourUlnFYyiEvMe7codDx9Iz9z3/p&#10;H2sO/vjdNehwhCBFBRupAFUI5hroCXZLiGN0ZkulT8JclivJ0IV1mSoXHinpQy6rHgsDeIjwJzXN&#10;SgprCWwqC7wUIplpEfMd/nn4HZm0pz0kSgVvGQ1/nH6owVUiIFcygt4YBHz0wUqgCL7xbuwRio0I&#10;LmFaPVhALlR6FjWn1Q0OwX/Fvm5EY2+z+fMaUfoTsHwe8DyRCigrSU9snH8QkNnerVts2tJGKE5u&#10;g06oP2UiqXKcrh07c8m9kghcunxG59uOShrXjEVKHnvyEZUY5fZPB1WNdfiqV0bXCckFdNEA2PiY&#10;OYtDHIjMlLHeYtDzB+qA3H+em23WhDz96958nf3r975sPVBmxoJAHGnwtbVodCH3x+GP9MAr5xlx&#10;rb2MqSu7UvWJCkJQTa6dalNqpyleop8MWxvEGXk0yePz6+fETPGRHn1Cv4+PxdBhGjHKiuntsafu&#10;uwduyV6gFbBQNe/uhHaIHJkgZ8y1phntCPNpk83rbkv+Rhg8/UokcGoCR6nkJhcm7/brRl7p4xIm&#10;F9aJ+7k0kqzK+HLoENDwiXd3QDxDiGcQXFwBV20GKG5l5LdysZH3O4tgQx+l4fVSTjCaHt/TwFK9&#10;g/TzieoGrBfHSF871SAYlTi/PrcPKsOB+R1bdv15T+vGE/IHf/7ZysmvXzlRCz2uAj1/8K4T9z31&#10;D39X2/rgm2qtzTcL+3RzuiGAvNiqvOCJRuWaV5gcCXFa5QFqCYEJZW1N1QmHyxfRCz/f/TI0zkGY&#10;4Z4khOCF9GOYFqf97woCA8L9RRM6+FziR0F/SI4ewO28OUZ84S4sEiMO5BZhvAfpjMwjHu2BV3jG&#10;UAiG3xMOIgCQBxpBRKKAVLTeHhIZBDfT+dC9a/qCmXg2pqlR2PPyAcUQQfbA8sjYhqefsemolEXF&#10;iYzt1ciURrIRYlESFgvhkrs1R4WotPm1JQ/DvJVxETghrRLCy3lEt3dDxV+5eqWKW8gy5Borpczl&#10;g/zpo0VJRCJcwxzy6quQC36WzZo8G3EjVOScLibiFVPS3BdZUmJJs9XIMrkUsPt/3/YD29W5TfuK&#10;8LvzOI5nDMhHeBgHvdgSlW2OmU/siMiQr8BPxdoliIhsOX/QZ2GaCA/TEnfTgMyZri3u2XDtSBth&#10;z78KZbnoJvYviMoPaawb7Zc3v/CsTSbiQppjwDFFNl0pwVe+aMkMpKPtU0yHjCZZxFhvQcwlWowt&#10;qX29hl9CN44nvc4Usm7DOVrl/n0v2uQGIREid8MarHD1aFfkPVtbsCUyhDJ+ssBQDdLNFHjNUsI4&#10;IFbmjJC8G43k0XTHsY+A83Feqw/X4VC8opzgiyBTBmh9QNE4Z1mgd1T2GRficT0sN42g2fz+it59&#10;d73nQMuupfmd//mnlXPe/ZOJ2MPjJtDzbXeevOvpr/1jfcsDl9ejG08/8vMc1ok+qeA71zKktwwn&#10;mRY5hapvslKd3kN1IHEQXpP+SkHl1MJZUJ+wKrO2nMA8D5zrkrqXfOZRq0t9FTS+hAMEJl+ufw3Q&#10;xtKXdTEu8nJC8J/+ooAvMTv5y0Wp7k9n6kdnL8reQkOmUsDo/Oo6+C2bwHSqcIAqHCE3oLvCps2p&#10;sG2bEG2KnHQeG2vRE67PYf62b1gPAkQuftVRTG2aCKqcoGumGfhobpHU98fJO/bstIOtB4PWTrhy&#10;NFcc/BzehzA3c2MR+mkXn4+gLtZcUP/lAYxk/G4rZu10W/J46q+gdFYDyj7lhJNt75M7VbAlIfFx&#10;HAOfvQUFTmQhHkGyuiCXNHaekJ4aKVVp1c1VDgl0mWMD9nOyY+lLHcfFHMe5Gcul4spqbaXw8Cfg&#10;9hdfFO9ggBmVUiZRpHkX0afHH19tJ5y5EDFItZg7r74mu4S8iS7O+NImoHUfghLKeC8J6dA556kx&#10;Kl70F9c8CHCNhvIBl1T8i0MLgYfyVkgVhS+30IO1VkwSXY4YJ45QmCUOZSpjBl0DqchRJSggOLuA&#10;3HEZW3S5RDif6gLz0PU8Mf2UY4L5CMFONp6lu1YyxpWb0ov053RFf7oH+PFvzg9Sq3FuJWqFVPau&#10;Oqf5xa99Nt/yw9bKprc/OJY1HezccRHogBFO3fX0N/9vfddTl9dnmzFhXtiBRQH6A4zNqHQtXhK5&#10;GKxYLjJRCi4EIwil1QSmkuzo0sSp+AOrFkFj4uQqVYWbn5/LdE8FdSTC1R/d7x21St5Pn4Z5SQvh&#10;Q3nVQN6S9sUmjQhS9JiebMVoBFrmr7RAmCJRACSTR+lWuqVqG6qspq4WBRJIudwwzLX3nMci8hwN&#10;GvKJp8+wbZubMeQGbSxekvnPGVB7Jd47kHrC3+O+GHz7jDcJvfyvF7vflSBcX00X0MP3BHOdC4Bv&#10;yRDWrH/BetDopV91wMdXyMpioZ8S+2He9AV28rJT9DvpnJkOtDUn4uW2B/aWXBK+l/hyHRqWRrYa&#10;TWxOtDse+RmqhtGWGX/BxzXZv3+fcwChI4enYllo5JupveznuP1WUqsdJfO68cGaT2skEkKB97wK&#10;o+ISgR7miVNEQ2PLmtXiHeKgkQXqGP8jg9iTLeta0LglY/PmozpaDfhVFegw2wskEY1aEsEmInHl&#10;SuldZOqBTofYHhpTnOsBDDZxpdLAw3FC2Xg9yAm6+ulGofUM9inrm1kSRGEUL6O6EhSo5JFc79BB&#10;kfyf8gWiKAtrm015iIiqFTYRCWHunm0RdZGIhikPHvxaDZlwCPPk+2J6NYW3ovCJAmAshK6UOxf6&#10;a8B6ZyhrJZC9qr6DVltYc+rB1f/9yWLXo+uyteeg5N74vcYs0LvbHly8a+XXPjOp7fE31BX2QS1C&#10;LfYsC8Qw7QDWokK5GepPqJMvTmpYPU4iJ1WUFPKsSRO+9cJTOqFQM6MfI4MoVrY4LBUeiEUF3Oem&#10;mtNDqPbyskvD83sFW96ZlwT9QKoqTfTA2ujlqGdQJgITif7zyGmYIpGHAO+B9Vxgapl8k8AwaqrR&#10;ohKkiopLFRQMiDlgBL4YpbQAap14Iljo/fBbnr5irj10zw7rbKaVznmshkAn4dAd2G+7t2xC4B/q&#10;C8PfmdIhxo9aXuFXSshCAmCginbkh4t9kgmzr1r9QljmgZr6ka9zpCNkoZM+Qaevv+wNVo1e6Mys&#10;YjaGWrhFRnmkC43w+4icCU4NwKMuEaYqA0a5BE1s6mrr7GDh4IQEaVAY7927Fy2Ee60WdH/YVyJ4&#10;XPeQgAjCQxwlNFmRUBdf8RTU+ECHBEgKHXTEcJRhFiOc8aN3eELtejgiGxAx4ENb163DvDgPKa11&#10;tEAxU+A/fcUGW/d0i00C7eXh0qwAv8ogs6sC7THV/Znyi6cwVkl9m4MyGJWxRJsYEOQdja8EjQmL&#10;qCvgd8gGCluimswTJ/33wx2rmhysLS/V1ku00rJO29ZUUShwPR2OGgDGS9bvVCBZkoXFXsUiZIyp&#10;UMAyctGBPLlbOCiFvG5AdYXC0iWK8ciYhFEZCEsCXTa5spSIEqBIGCt/SqlgVbssro3UNkxYLdCE&#10;nv3PXtWy/oef6O9+5i8qak5DsvL4vMYk0POtGyftX/Wnn6vrePTq6v42uHdpRcCHDc3NdzvgBhXY&#10;oPbH9qDMceWiASZhP3FB7K4Vl7YZfV/sNR4EPxVwpRVyRWTf6snLbINAjLyGhOEQSr2WSIw8pFqk&#10;joubPplWDjP1vcPbJSEQ0yeiv4WaqvziYhoQwAzsIxEiwr4dRJDHPFCrpeCubkLkaD2IEZC6ShuW&#10;4bWB6AOzIuEUGb2ea7XGpmo7c8Viu//ne3CfSXgWdpNCq0MoUNT+Kvbvtj3bVtsC5OFmGNUZ+vom&#10;6RdieAEZGR/6eUVcZWCLXWfuh7f84oMpJxfrKppURy4U8ulstQ3b1iLjBa05gxbuxzObw3+jP/1w&#10;ryLLVhKeU1AWfeNSN2U9KoIYjHRGw0w7/9QL4YODD5DrxvKXI9dDhr1GRNXKX0HEy2DnjCEnfeZs&#10;mz5pqrXva0MsAd2ShGvpfx09asDY4oKQOd/su5t3WgctGfxTkOhQr7hpKUcGOa5s3RNZEc3QIPzT&#10;1w5fDY8yhj2tL4sDObvsd8FaBizMVWDWEczbfegSmEOaL+dfL9EX/cD8nXTJ2haVtmsXzi1Mxjo3&#10;I1cbRxyEqYZuaz1I71J9dAjyLMpWqgkK+Q6WTZaseBCDjsl8SsTrrlXSOq5DA4c6AP4WgsLP6e9W&#10;JDU1WSJWtMBjFIQkSjKvJX972IUpVIeC/tAl9nMp6OVikHxxOVSFfVdkO2oapLHTZxDuMgKDK0BZ&#10;S3wGpadLfdRY++luTqy92DGTd+vG2dWo00T3cLs19udr27bd/WsH+nI9Pd3PfK665rQD40Eooxbo&#10;hZ4Nta3Pf/WPs60Pvb222CFdiWEKrrGkrOsgBGNkMf0QCnoJa+s/HOwTHELFjL4MBiGIGPBB0Krd&#10;1xLuMR5Pn7qGy8+ht3KEuF3zcHEgZiw6pRaLJ4AFU6AGh1QZwaMM8iNxonVjFQR4ZSMhdRI7iAXv&#10;dOe10lDKx8AqTZoTasoI7ti2ZTvvrHfs+a6xYAMU4It/5N57bf7J5+L6zFWPG2gCpcA4r8PL7XLR&#10;X0jkhwKYxWSeX/e87diPdaCSOcqXWxRRayy/DlGrKii9b7r8zTa9frqKIh0Jeh7lMIZ9mrYhxtVQ&#10;WW/HLVym2vgF9E5Qgg/Rs9FPRQh0crqnYrP34D472NliU6pnCOp/qZ992JP0Mj+Q1qk4MwUslLDt&#10;61dbM6ooHq7qiRQqWK+d7R3gJjPxe40CxwQvk5l3e00MGg0eha6i2xLiiAoSD/KQIreNSzwWn7Pm&#10;O/VU+LcZA8VYKPqnPcqelnJJ+XLEKGhlgvUPo0CGErOjWg5cNlcFsUggDG9lW7HHg8SOyyNXc2nR&#10;u2hKcopiLJbPCB86GUIfC4hxHwcFvhKBzHWZ7bPad9/6Wx39++YUO+/+q2zdZRtGNebUSaMS6P1d&#10;66ua133rU5ndP/zdyQZ/F3uRc/zRWSx/X3m1O7m3NQ+cheB5oUYTNC0tLDU94eYu2GOBGYeIxsAx&#10;hjVLaeIZ5AQFs3lhEW/AQU0OxMscd/hWKMzJiLUB5OqB5Q1/eFV9tdVNgmWFYLd+FBsgBbDNn/cX&#10;DscP6SbgfPC56SNqsvUvdtrm9UA6QBzMhea2ih2KFBiHuXzszrvs7R/8LcvWMR8/WjcTPXfDmuBX&#10;5EFFWsUS5i7QCeHd/dDd1g20pY/w9yjdyPKJD/FiNbs5k+balee9HsgLiqwkGn85SnQ0J1SKKcaB&#10;7uJ21ikr7J5H7kHghzNqZ65joDEiErwMay/gOh35Ltu4Y4stnHLsBJXQOZoz9/K4F/kD01mZpUGx&#10;noUV+sTdd6GaKxqyHMaQ8cwNd1Wo1TNXRAqBxzwRXfQYIt8jbnMRcnahrleElcJ3Lu7wrxsEpHxg&#10;lwL9KsfJIGBUckStA5W8Thl0CrAWsF0mK8dCeYcsDtEGD7gOLt5K+sUp2GHNsytgkgHi8kKoAr3L&#10;tK6CK1j6RhD78QZZprcqKBtrwIh4VDetATqb7ds6tWdn268f6D44vdB9xx/kaq5cMxaKGZVA79z1&#10;wDu6d9z1vim2P0sBJ0iX1jTrtAd9W/pJyIeWMOekBGiFiosemgKNKBvXkT4N9kUWbBGD1zhhVJWO&#10;IGzHMgPx3LAIwW5yBULaF4nKB6mhsEEMq9f1ICCKxK5ACO+Zqy5dBP3hdqhqAKw+FYIXHYBkjYfi&#10;Bw7L+9w4oBG1uEGQB2mEJDBAN4DQX3iuGcdTIwZcpsp7Kn9AdSAog/12YPs2dJB63hafTisdpQ01&#10;2fwvMt3IeMuRgPGYwlfjNXxjgk61lwG3o8HLsy88rR7LrNSnEqWjeDnGE5EpZ3FaJ8LwSLc559Rz&#10;VcnMaw1E2njp1kx5uNwPYOLLj0EZWORzVzBoUxQ2CO2OYE48eM01I16JvHHL9i3Wf5LnB//yNQ4z&#10;IB7AWeaEgph7u+35Rx9G9LUbXlGox0DRYKF5YRVA83UwTPpgc4vd8Xim6SZCyxEkWejicwwwY3Cl&#10;l2p19DXwvMRqZfaPu14DQxR/5SuPlN2+Xm+yFYOflQtOHq3n8EA5/k+BbJFwuIukbIx+vrTXdfHw&#10;dAEVZjGySsgn+duJMlPow2DyjAnKN3cVKG9dJe0Cew/qhmLmlSFAgY7fEWDKh1G9vb5WlCp/7k0H&#10;1vxwVyG/6X/lKo+hf3pUrxFzo+LeH59/cOONfzSlsOdYdkbrY7AbFp32opOLC8KwSvKR+9s/c8Jx&#10;TYsyjQVgmDbu2WY8SGa8H1NW1St+N4bVOuwUhetLavvoVUCVikgepNwJCAmd3nq74A9H1Tk1Uwn5&#10;jyRblhdR5zgEjdTOqLC6afi0BsFruXYX5hTM8iWJsn1+QlBInK70E+p3HiIFAE1loUTs3tHmEZ6A&#10;buI1XVt2EIhzWofjn7r/XvyBvP/g+ihtUtcox1QtbVRk9so9SbnktFCIyAB1euTZh62jt9VLnybM&#10;aeTPF4G7Es2HbQN6Y0vGi865CAE0DLDhwga1Qn+MeMuOfHCDnuFWVBaBmFMnzUAf+ana0/K7jxE9&#10;c+oNWx+MgPEmW3Zs1X5RLM0vX+MyA+o9Tu4KS/PAnl2IXEdWTIpHDIaCUjD3oZfE7AUN1jgTfKe2&#10;C3WvOq0X7z62KaVgg5CjwptlAC+QygrE9TBWiqgAY+Ry+J2FXOQolFLoee6KG9GbvNHjVDzLgjwN&#10;eCN0Daaj9XbCudOFOAsUe2HxEG+t7SiAqpoQERAJBVh/DLMVlYHIUdPjI9tm6igNT0bJe6tqH7+M&#10;Vz6Taqlwkp2/J+gH218DyXafPmQFW8piMooK9EZiW/FgVXbPo28v7H3wLWMY/si4Q/HAY/N2vfD1&#10;v6svPHdaZb5Fi8YEegZQ+JYkjEhh4w8Yc8H9ZxTEDiNTkOfoJ48GSCLAI9NyP7GUAArY+B7L0w5x&#10;bkw7I4EowpEBGSDKPBDyns6i9XQACETN3z68EdkmAavWgcxrpDKDJMPebJcVa3usdjYyh6fCeq4F&#10;wWfhd2IESbDOfQb4PB4I5dtraBNEWi8mt0goH9psWwuVpVJPdCFZ/Ih6R9Beq7FZn7jnHgyckSte&#10;nOGXrzHMgJiGC9Eu5JHeBbi9H3EQzGN1FjW6lwOHVPRcERNig3Vm3vnyxcsQTb7Eg4CCzy4iBROl&#10;zh7pKaIlRIZVjebTS49ZouA9bmuGK43l5VaX67mKn0H54jUb1qg/+i/pdywzWzrXg9CCQAXF3X8H&#10;Ug9hpceS0+V3iVRG4oehVt1ji09qsKrp7TZpQcYaF1RYzQxQZD2QR8QHGVyJGcDHtMaZNoaKCUiF&#10;w1vCFwIwvGkApt9SEV1jFcroJVh9nOSRvBL7jyuIGgHGRQl38GMI+AJcnURG1eZVaWuMfuceGv2e&#10;FHeWKyH95mcM2pOUDuXCaYRCSYGvnQVn3Ph0nMkL3WCsrKuiaXQez9Ln/WxCxmgzyk0af3DLkvaL&#10;tNTRybAxv2NW56abP9LfuXLKaFd92E/f3/Hk9JY1N/5pfde6C6qQUtLPHuQQVggTwvKxDCk1Jlqt&#10;9N0ySpAwhKelSYmhFiXfOB6c+z/I67T1Gq3Y0T7MaM8j7KOISkY4AuygFd4Da5wC3QokKmpXZK+0&#10;Rhh9qZX3EoHQXgtoK1g5uWiT5qJneyNKtWa7cSnMCeMCRBxRM3UtToTD/x2JO1OTzeDe+FcAgbAW&#10;gqMbbrnThevk5AKdilUGBx1EoMu6558Vg1SEfHmO3Win6TV5HotSkO+Q+ew6sNNWb1kNakfEL/17&#10;R1q/w82YrBIe4EJddCGrI2NXXvr60B3Qc2ITCyZBsI7+UjimRsaLbF8wphOWnqBgIdHWgD4Hoxpd&#10;YqSzh0HB9rY02/bdO45C7MyoRvvKPImGAd8Mnr3nTmTIeBfHwV9Od31QYqfPzNisRbCYK1Etruag&#10;VTS0W820gjXNRdrtMeCLM7ut0NCKiPdWGDbtyH7oBC/qlQXKTIj4pvHnMtd/En72zm6HvgWryxDU&#10;FqGKAGUAb7geyZPJm7vbUM8DZV2LaDfNlshMjWbDpbG9pFpGDu2X0p8u0EsNWygKCLFD8YC/ny7j&#10;mAjtFhZheco+t7j6kBEjGEMNnqjkeIZfRBuoDhRRK7+/deVlrRu//4n+3vX0l474NSwfem/3moaW&#10;577+p5X77vpATf9+QblFJvYHjhbhDte4XNjIp8B5CHPj1XXCK2hlbrTrqMMOPMjAMLfBwk3OCI6X&#10;8Hf6WK0F5zOOQ1+6gBWdKHUOY1VxAq4AeROtIhJHYNgBolbJTWmNTEUgxI4667lu+MoBr0+Cxobp&#10;79eiUcEJWpkUUC4058JjITU/fOpEGAQrWlopj41NCUKOPvIqCvBhFXuRM4k0ty5ozP0sR4jYVPl7&#10;9NzB9tdtYUGB2h+8+SZbcsrplocfloRVRSULBKj0O3V1GzGtvGpP8GpjAe5wCgkat9MIldFe1Ai4&#10;/4n7kU7F9ExY54qfGP3L9fnSClJJyCHPZ0bdLDtz+QoEn5Gg3G/IERHallUffHqjv/PoznRPGWgR&#10;jIsWxYnHnYxIfNTJ7u/yMsNjeYlZMgJYFaYAfDF4q9ceeOx+O/ZqIhXua2WgksqR4ugYnDo2rWos&#10;g37lnCt0lAatoGlkaTz6C9u/fq1NoSXJKmpKx2Rgs/ITJV8VtQ6EpLomb2940zIUvdqL+edFcFy2&#10;ByyE9fxBmShLXV2L0sBMhYMxVIT1nO+AMO8h9B4scu0nRxJdeAc5EWxa0reTdWSKNJbSciF8ryl3&#10;F67yvYVgQhax0h2OV9MtujTVv4MGpPNDoj56Lm7zuGxBKKiATWrvR456KF3Fk2XNJVw3yjdC8FL8&#10;tUWp6NKg5QcOu8e4sNgIyHk9h8V8AR8bDdq6/n2Vndtv/q22itq2Qs/qf8xVL6dZOezXsAR69/Y7&#10;frV37y0fntTfmatA7iGfnwIhlh71ZZBE8t8kMEOkIIlI0Fxy1IDBjYYtJtIwmdx40dK9HADhhDuD&#10;xphYtB9WECu0KXWOxdwlpF1QB1oOax8YfFxsttrkIxJ1p6ZV3WsN02CtNNDCcmEpSCYZWlj0cgry&#10;eQoLmExEIswd6ieBsoIREXPGFTO/OYfNNH9hk7Xsw+bTJmR9Yl+LqMSEYlfQ+gr2zIP3WfPWjTZ5&#10;2anYtIStQvCL9oS487CJ5NV9oKNGIXZW8xK2mqZIyhsWohP5pXf/4i7kkTIQjJuQAGO5MjmSeYp3&#10;iSuhFE24c05aejIaiUxxRCtsJo8gPpLaO5K7j/xYtSnGiNQtEQQ3e9oca6qbYt2AbQOEMfKLhjNi&#10;6U0+IS3+Ppb/gnLzyDOP2Luvfi8UBybEBoOACnYZsx/1bV9TJ8oSJkH1gI5v+W/LdnVg2cRgXJjr&#10;ewpawMByB+asCjFAl111jC0/FQpldauyeiAzw14hQYbeHOp17n3lc3WVVjcFcVVEOhF3lG8HgokO&#10;Z7iax1uEbCGuucLntKwhiiIVAZn4sCONBENI7EsP4oxVgjFsogINHe0bKiVEgkN8FiPVk/OjKh0g&#10;8TLxE3bloNCbrhpeh/5GpFmdO8PYhPoG4S6XszaOBhzkYeDAROrYjphxUf3o/ob5ry9un9K89b9/&#10;p782hz5I676QrVzq0afDeB0Rci92PnRMx7affaA6u786k2nnlnZN7jBymMyIwQPlkZPDGM2wDnFC&#10;GvItX0YpzUhCDv6XQjdb5mHq8O4DRMMaxIyyJKExQl3+f1kaThAe4Jdi2CplW2HdYOx9CAypnYln&#10;bIQfBNoqI57F1IYQkiX/p0z2MC9UMrg7gAawCAwscMJIefiJlAZB/5P8LfRIMYq005YubXKfPO9W&#10;FjDoE8eRK4QO859va7FnHroP6Slwi2jzMKbBn42FPH75ijPgUFpp7UqE7Skz+AbBP/c8fK/tat6u&#10;tXZBOxpFdOhZJ3xNn8mShUvVJjVRKl4mC6XxcOuJeSIfvabOpjehgBFrMBxJsZH1MfRbtCvlyZdB&#10;riL823Nwj+1v2Q9EABHPNAoYfCU65/8Cg3yZzM/LfRhsrNIHxahl53bb9NQzxH8cMpbQ8WZZMkzk&#10;LqUw7LCzzp9hF105GejjbqB8aJ0KAaly1FqnKLzcf+xleinYexBmhFS4OlSsnJa3unkwSZC+3gfl&#10;gMhWHmmgMml0vpdmTd6J/3ywvRUMIarY+toDsONedIWFKXXup1YjFrDlAni/Aup6cD7Lg0BpJs2y&#10;EJE/Qer+erBoZsefgTUcwf6hkkma5T8VClPBGX+rWl2IIyuPJyvxIHcxMFOKbggI9cze+c0bfvb+&#10;3r33XzcS2jqsQO/v3ZI9sP6nH63veu7cOjCbDGAw9wFTmxj6VEJjE/Vy4ejRkNGuKi01Js87nkCb&#10;hH+lpxexYXnrQT92FnkREbI/rnrg+uS58A8qXgK9hEXW566tKl0DxFjZWGH1s0AM9Vg4+Mq9tKBb&#10;585nBiHGoJkFTqRres93FovJQGmGz16Khsz/UmlD+l4U1s4rd9vS45tsUhPz16l8HEphCVyEzVUJ&#10;ar771h/BA4CAFWqLuCczqnXWWAovTNTCvmTXdXqSfNA7aP7JOvbZvgN77Ic/+YEq/Xklt8jMxm/Q&#10;ZC9EkBYvWDzuysJ4jDIKUtIP9zfrus+YNlNKYqT90d6nrPpdUBh4zY7eDtu8fZNbNAOU5V/iSyOc&#10;beZ3Q6I988C9VmxGtTdUh1PetDSolFLLfhrg8yed1mBvfNtsy9VvAUs64NYnw7Eh8F2X8kIvFD7O&#10;T5xXapmoFBCSR6BwfzUE+1SzhjlwIs1CJbbJOL8eNRwqETTMwDD9S0Rz6qEG963HLI9SDXkxXd1f&#10;oXXyX3Ns5PFsW03tkHyWxhwC6iAPeiEPogUdzOhw32jABeoagc4u+vQQfo/YV4R1RAqcr6SFevnq&#10;0c3LYzBv4N2UTDX5dpua33p655pbf7ev5Y6zh7vah5W8HXsffnPXjnuuryl0wNLjZMGS5JW1iYe2&#10;8iayCIxgdPm3WZuOi1aKdCRcjRbi1t0JjyRyGVWHOOSK83gJyxBJ6X4caqSAmEBYiCbDMwH6iDXU&#10;6Z8JXIz+nDzSz7KTew0uTsDt3bLMWaghlq4NdsOg884gEK8h7+Nh5HokMLQ7l4WuamBSLujLImJA&#10;kkUQCDYXRL60yeqaHjv7vGPwGzcBG7e4xS+1hK4DrEtWzweigEDfu2mdrX/yMTw32rESptfeDYEm&#10;w6WQ18pxyiSgbJLJgnXKw5rIA5Hpsdvu+7HtOLhNhWQ4z2zQoJKnrqGN8pWyOOSv7LOaiipbNGuR&#10;VcLKUH2HeOVSwMUo7zX206jAe1ax14hghsv8aXPdt38E6RrZZMzZdfcB5k4NLqLFHdArOVOD8ons&#10;kXWbX7QeoFLsO8+XpzxxL0UhNPZne7VfQb5mxoKgYM8DP7nNajCXVeAHinVSYRj3afchtqYG2Tln&#10;nNNkb37rIuyHregytk9rXFFogNcuxvfEgi9MjZUEF7/y6E5a+wigC/0yVKsAQXKGSPlcYxHR8RC1&#10;M+FCnJW3ykm4L4pvsUV0H9K4VHgl9B2PJC/Xk2B03ttjk/gqM5zcSgnfxGBTkqnLBnmpMTZHRCnc&#10;0XAaRlQB9R7cgHLe7DEEqdeItEbyVVZALX+7sutxOCpWkxLs8TlUI148hRlRjM8hegx+39dh1R0v&#10;nnNg28/en+/ZMqwguSEFer79Z2fs2Xjj79dX7D6W3aS0Kdm2kzeX8BtjIMwIdlH54nFDEzYJC0Hh&#10;iDzxArQuvaGJKRAhgZhda3QmQh9L6h0mO066a6qyQbT4aifIAJCqHqRsIEBkCnMyIcz5/IQBA+Qj&#10;1oxjh3qTYBglr6h/KBzMrcwTAlJD9tiHPWI0kVHxZ4xAdSQhB632tBWTbPIMwu6hfG6S/lZOfUxH&#10;qcOA7rz5h4Bw2evHoX5eZ/Se3xEs2ivm0LBwYgced6HgTsW4FG3DrnV2+/0/AQ3AZcM1J1wnYRuR&#10;mfF5UPZ7njtrnjXVw39+GPRrfO428qtEH3601JlPO2fmXFATA5EOj8jxXDIzomfMGfa8YUZcO3sm&#10;s42tTtU1i28wdgaevrjxRQkd9mjwOAcyeDLGEnMf+dO89s5gZ7U1jz5kO9Y+j/llUVbG+7gV7M2x&#10;2J6319567en25rfNsdpG9LxHhHtfFzqF8c0ClTA8MoauLPL3Rpck+W1gm1qdYL1LmHoqmdYP1y6i&#10;H0Wxqg1R8giknILg4SZIkybwJlTSrGwEJ0SjKvQhUknlCijP6QwoLzEc8VmFQulmQZZrAN5fI80H&#10;D5XIOi2clIfPPY8CNgXIDxpYNLYceaa7mG7OSGdjp5dEMYkKSkAAZbWH6ZPDNPZSZ8wB9ksV0JH8&#10;jruv7W9+7PLhjGLQndjfs7auec1tH2vofO7i6t52yB14BrAYfOEW7iM4iq+0xe/J+xBn8I3kexBp&#10;zgYo0LQIpTOAjNClfOLUKqV1eREDLWKo4BPT46iolN6c1ciuvO80y7cWcl1WMx2ENwVWQnUHNEm4&#10;HegH57LLqnMlIC2GB/7ObkAskkD/OEvF9jP6kzmJGHO8p1fVox8o2RVBGfVNx8XOwlJpnNxq51wA&#10;3yVTBlVeN2rI/ozxdDkKANeveeIxdGfbi7+gTYvcWa5xLJblUVz4o3ErGRdp7uCrmUeDod5il33z&#10;pm/Y3q7d1gtLXdUMlfPq0cDeUGV8XoyaP+PUM2QNTWQDlrGMNiFNCmjQ0Uw0AYLpfMRwAs4bG15Q&#10;aamrQsUxuMM8HZCIh9M7uwbSz8uX4l7YWQt8Z83m1daBXhHyUJHWgxBy6PWXdDzc9cwg0PBeKPeV&#10;CNRRMRnyMIFRtBxpnsNqruyxhceg50T1LszsQQiTOrjs0Kq5F+m46BZZVBwSNV1HEzn/qnzGQaQF&#10;fHQ/OpcUFM7sBK6vfPkMouMWmgTksQmaQj0UBxbhqutFkDEycpA5VAW9IVuDK1cCQWWZZaCUytum&#10;D57ZOgOEeRTobInq/N3TQQ9xTQZjLwZCKxgNexrZvcpzL+I5aSDSloqop3PggcrCwJkPKIXmZbB3&#10;6fiBblnNn5RcNy6KGLuX1CXS2m31fTvntO24/X35wqpJR1rvQwR6sXtz5sCWH3+kb9+D72gA3MJ0&#10;J7dcGXAAn3EQISXrcahbxCNT6tthR1M6Pmxrnxj5RAhRw7KFMHShSPrj52CuCnLwQAenU/eJ+9uh&#10;FGpdumZYzCjoBW3zTcHKt3ruspcuCAYQULauaI2zIXiRW+6ExBuI2zjiRwEatMYS8ZQsYd0bCEIe&#10;Oe1AvYHqMzXHfTsxBU7DirMar5Wy/7wJgvuumBJndsDOubDW3viWaVbXiM0AQaPmAUJMfOakEatm&#10;M54D+bzPPHgP5gk+LXxNK+dlgOAeiS6P2vdOdUEw0FJUB0AynqJ9+wffsadeeBK9v/E99xqVSZ9h&#10;j+A4ojw5RDsL6xOvwj8Du8C1j0VrUnUNUyaj/3u5CC2PLPegNB9TxhbMWqCATVp45eONE+Pj965U&#10;FAQVdiEq4DU1NHlLByqxQSfyOtd8dNXf8mfH/mmDQXHnA3egyAxdTC79vaWmr9MvXz4DCUUlU8I5&#10;ip0b0WN++2Z79hcPAWpn2egYxBvWh+47wOKzZ1cDcidPQfAzi7lgL+QAobtBRETFDZI8UtP6uvEZ&#10;8sErEFwsBVe8y1uFxiBT8Rqto/No53l0C8LYkG4GI6M6j34XcC42ghAA9/dmUQaVQXXVBbWVrqmr&#10;sFo0tqpuQPJisOAZpOrKgaM2fhcy4/DwwQKPxo67aSMkH+ZKDDvsP6GcASmVcEcQNZ8Tgj3PPh3a&#10;9y5PZDTFa6XmOq5AOT2mZeDQlBqPcrlEOcusKbh02YkTRmpVocsqmn/xtsLuB48YIHeIQO87+OzF&#10;Hdtv/R81tmMyF5MbGa4sPASrzhKCYDEZD7I67EvQ9nCF+cAreSU2CnEJbxYOyIMg8hS8QAg0Ftf8&#10;yhkePgnrmr61Kz7OjEVgAfZw3wZPoA+T0Ykg1BybquAZJ3WjhCu+AoH3sRqSCMAvXoKCyOTdsk5K&#10;GuKoLJQM7hEgVigvhu9A+FkWRSBhaw45bAqEdD1kn4OSMhIRBr+1tE4wxBwwqVz2gJ17QbW954Mn&#10;2OJlEAGAsSjs/Thqww5OsuZ8NSyj5xAIk2GLRDUXoGd+WNmKrxleqe0a9jfzWbshPB5d84Td+otb&#10;UeKSRYLIpIiewLcbgl483oGMzOlJNDXgn9PmgHe8j46lEuZKJfGlutraABa4a0Tv2EdAtyDcfEQt&#10;YkLWLaJajh6QL+RsKiz0aY0zBJE78frbj+V8+Qf84ahVlTVWTbULzroEwoJ59QHWpL1Pq49MX+cR&#10;pvVnL0CJvuPBO62r2OlqlBo4Saz7fvzlSzPgChelZIgFYelnIk38CIz0eWS8VPR2qX5CRqgKLWUX&#10;hoxeZ6W301fMt8qaNg9+Jm0SRGFwm4wY9hwnH3N+1o88cyyJeLMbVRDsMj4GKqEOzXuPcBcJDjN7&#10;kSLRcw6urBrwpXpgrLDO+9CFLc92xfJC4jyMgzXdMyhmlqvBMTiuuh6qZA0+Y68MCHiOkW4Z4AhO&#10;EaksIE8fcwXRc8LDMEWw4RUEtVfwDO5ReVY9LqtIfzuLizF2i8fQ907qDjD/4LsyvfeHJtRIy2o+&#10;g7dX03PlQe2ZgWbV9bbV7lt9y4eLnXeceTiSL5PKxe6N1c0b73p/Y8fmE+pQio79l30rxt06gt0j&#10;bYPHR6FbejjXmHxx+eYUSjtRExLmYlOQY3mEKPsEcxUUgIbhhODBIaDJsFq6XbCok5/iLyImiTw+&#10;H/zhGQRlVALeqaqHjd6A3+HXqZmMeyHXnN+jA00ZI/V0puhDJbFzE4UGLWBMvQjIIxHQbx4LIAzJ&#10;iINCEVleJDbfnpwgD0LyJfByurTKcxDisxbts3d/cIm9+dpFeIYWPRwDF1kqkVpwlRpqFG3tE0+h&#10;+P9Bby7A50+00xGs56v00KhAiTAI+4ImWDzmu7d+21oyB1GUCnEZRGdCfEW0HCl8PDgr0FuCCkV0&#10;iAQ40PlCzuJKWyKPgpVJKm9vxhoOko748pj69D72fUTSPX7JMlWOk1suwKpJoJtoFnOAD1TngVYV&#10;9sZ5J5+PwCzAuUREcA6ZFwV6DscpqDNMjvYprrt9zzZbu3Ed/LDBzYHrvJTKzctjPQ4dhbhEIEdS&#10;HgUc57KAMtAvwH+eo3VEQR+rSuEEVisjw21CfNCJJ08Dz0V+ehIcFvlO2koiXYcYI6wXL+moqfNA&#10;1+rCK83kuWaxaUl0faZW2jFuuGLQs6QGFjniQ9UbA6GpUqIF00u4OYbDxi3sv44qxFZViwAyWO+V&#10;CBvj32jwjuOpiNDSpcBwoRENu/Se9WC41FvjL0HmQndBnyyNQH87jSSxYPrYHW9wRVT7vyTTBv4+&#10;FpphjfyKijar6d2y4uDan36ov/f5pqGuVybQCy3PXFzR+uRl9Yiuy0oDiRpwfMiRDitePq2pHKrL&#10;sDwsIThCPJw4FjDwiHS3gpzHMb8a2tGRyphy1XSLmIoUNXm1sxeDqKhioQR42qHt5VDliJpeFhqi&#10;wYdUUYOo8gb4amCZFwF7iCEx5e2QVxC5Uv+cSRcJ0cDPFDU5z4ccOnhwMCFfHjyR7AxtMg/0IzOj&#10;gOkAUTcjSnS9HXdiBhuSsiUEklBJEerAutioSd/Sar+47RZQJFRqQVUjXcdX7/EybFT/mUoe1g80&#10;8sAj99uGLWuDhRldOCQFZ5OcZ2rT3l2q9C7FZrimXfYKx/lOIo0ifUc5uUqOBYnl7dnVz0p5ONox&#10;KsNb3cgDnHhIW5WAb09CCVhabf603l7YG7bwOHcm8cXZZUOKLqRRnrjgJDtmxjFCq/IKsA2KPWg7&#10;o7rZwV1EWiVTR0nMR556GEGJYO5JeNxge3J4T/JqPirql0Q/aAAwX6C3/aCtQyxNDa0/rklQIrWS&#10;mMYc5vjiyxajkMweq6wEOsl4JCFOQ82xo0sZ8GPVyGDJbMU0gXZDykPiihQNxH8pPVa3DqpbgnpS&#10;BYGGQAOrns2tIJCBjuYN6Ixcjhw7jRQfuCcO0R+P46B4o0o2AuvAEusAz4O/ZyqpsXgsho7Tfou+&#10;0hIqV0YPUUkPmlGUQd5NE6gEZAFz2xlIFz0XnvY8kKmWKwZjojkgIxVQUGoK+6v7dz381vyeh94x&#10;1PXKBHrbzoeurbXtx2Q4qb5tU+eNbgOVNGmHEdPBLFwYTpALc7zllPSkfxKLaz28r6udajsXFyQQ&#10;W8pAClCfM1OPnfFFZwH9HOAaliis4htaXCWFeoBzqKYWWf4Qkcy5elrm+Ft5lE5A0T8dsyXLoFVC&#10;gwzSY7SkGgbEoKlgvRF9CDBp+mf83ZXVkvYY7f740wmFBzmEyedVwASeqQoVkGpqCzZpasFmz4df&#10;MrSvpTD3lBQmFzLCvc/uQSnYfAcsTqytV7X75cslidOJix5PAWR3pxx8gzkGL+bZIQnFhyC8PBjS&#10;lSamsNEi9fXw9VP3JAkhf4viyRhVLpXWhVMOb0W4k3Ayr0Prg4LtyVVPW0tP26HKwMtlqSKyE2F/&#10;/H08BTqKdSvtEppiFvMU04vSvRlcEAPtgOunHlz33NPPg0GG2VaxEs6Du6D4phKtuRPzpvJUtJXP&#10;r7T2TsxNIpBckf7ly2cgUJbIOYgsCcwM6rHe8d83mnXCLw7Y0H3NYdZEz/02eXKjLT9hLgQ63Row&#10;amL56bAnSkhTNI6cJ3nOt/NHZj0QWS0IWSVqGZDXwLs1wpTLKDGz4ljE592aZvCb5XogmKE01uFz&#10;8GWEqMo75dVJXRYkDYMCT6TJpjdRHwhzCvWqGpTMxjtXBQHP0rCgs5ianOTfC/Fx/d35ssubGPgX&#10;Z1ifsXiNDCvKKzZhofwqKUkJv458O/k5BkoVf4L8wrzUFXctaN1+5zuLvQ8vHuyKiUAvHnzo+MK+&#10;x6/I9jGqHZGoHHgSdBKnfySD8pWKHdccMndEkcK7yHQzvCOkcQg0HxY62bOR8UpYB6GtoAhPaOFP&#10;5VRCI8vAp1JZDbWgGhqk3kyHwGLCV2OImFSAmY53wZ8nY0ad9CyqqTInUtWSSFxiYMwR9ICzRAcT&#10;xO7ViOTnl7YW3AbSJPzlYoLCdWjOI/IJvEnHJ9qqP5VbgvzJPE2WxITujWepqgVECcUjiwCHyuou&#10;O/WMaXh2lshkvj3Wj8EqkfHivH3bNtnT990FLyaJNa2ojWRNX33H+go5LXALM77grVe8zf7ik5+x&#10;T/7GH9iKk89WS0hVcvN97q5hBgxR9aSrJWnn6CWEFQBEGFlwHIQ5KpxlK3OInPcAG16AxWnEFPC7&#10;3D8QbC09rbYRhVTSFvrLCloOtEkqYMQ6/81AK9VZjbMBblVaLf71Q6mlEsOXgtuCNZVDUZIqQvPo&#10;llUFU+qsU84Cn64F32bdBc+TRgK+EBJ1b5Qy79USG2oa8VXO2ltZqTIqyJzHVx89jvqJEjdOVE0h&#10;XCHAu5r32D233gTBzuwcZzYuHgJ+gl86OjqsFSheP0vsasGCwD5kfqMcIP8Ix2jAYs4S7N7gitY6&#10;U8FIBB4L4q7T0ss5IumjRCPuCHXonbX82SujoqaIgLhKuEOz1qPIYkfGom4ZrqL7l9Sa6Oqiu5KK&#10;NLt7gryAVlZBLvCdw+85GEQU8IqhkhxxxEx116OMSWmNUn8iuqGHCXSeGKTxs/ikaZfbqFc2iWFg&#10;1FgVeidUtK26sHPH/dcPdkVFsxR7np2+9+mvfLouv2ZZJRKlC6oIBMExplZ0QdMJD63EecEx3KjO&#10;6LzlXCQgrq8vs0oI0hrnxk4L0vgE0vRcq2L6izM9fsnfnaBL1dACrCN+HKN0XRsk/M63Aa7JNWJ8&#10;gHfETKnhiaGIs0hR8KVywtWcEVEA9EL/igdHOfpQEt1OKHoNLFhQthIO90Zzg0Stzabpo8aK/9gz&#10;V80GSn4okh7r6ut+mWY7/vT5duyynG1cxUwENi5gTAL8/xo/CkkUOu32b/67nXbWRZZBvnM//Ok+&#10;1691ruj+XVGhICNAduj5fdz84631xQ5b/fwLokdZ4ziGcHIWwZmTqybZVZe9QYK9sxPdpUAQedZ8&#10;7+yy/Qea7eDBg3agfR8CfFjjmm4k1uNnRDhbTEIV6GW+tStwXHA2OMkiz3fLpk224tgVwbXy8lkb&#10;7SuiPtqPnrdLBj6tZoZ9+uN/au2IRt/ftsf+6d/+yVoKLcoScQ6A/UEyRmnjD73z/2fvLQDkvK6z&#10;4bNDy9oVM1tkkEyyZeaYHQcdhgaatGkD/du0zdf0a6DJV0hDDadhx46d2E5iSswgs2RJFjOztEwD&#10;+z/Pc+6dmd0VmpNm5PHuzrxw33vPPfAc+qCdP+Mc+NxTNmXMMfapD/8T5hWdumB53PPo7+2x5fNx&#10;IItX4Q4s3ENlCQJi2jHT7W/f+/c2JDXMId6wG/tso//lfxQFJPmHLCdYdPBf3vqzH1t+xyZVjmTv&#10;baFQgf+SW1F56kb679Yt+2zsuCrwv1bQoriL7wlZG+U8yuMX3Gr3GAjnjdw/HhGvoFwodvQ3U2Am&#10;ITiTsI4Zz+NoZID+3fkUlD6/SDRqKLSlvAFqRi9W7B0EFVPha4fbUNlCnlpcioEpu04ZF9Y4Ix/m&#10;DYRy8rr+bERpI8NVdksoL+yCO+w/36Jlr0CB6k5DEcF7OAsvugOii01yimrK86/bklemgQfJkUFV&#10;5/bWt2z67Xt79t+yKDP4db8rH5kEeuemh99e2fTo69MoL1rRW4nFh1CXVciJe37WXDRK9bAYjHet&#10;CloUYWpJLBJDnCp+5wFgRYuWkDiZqBfvFSE5kXERnLBKsEsUivB/Bworq/zsGqLS1Phl0MpYyhOM&#10;JzMIWiX856wU51HyJBQe5cUM5AmgAsIfhFcwTPpRlEuu2sFlzgkRZZyz+PMQi6nNEo8LfiHMGdN0&#10;uQkqWGRBEDlRA755fYV/SonQDCHlJFm5yy6+coT9eMNG6+lC3ijWkRGZcdxQSm3vmjV230032aUf&#10;/ghOR/Dcn15xH9IprDWnIAEwbDtbdtp3fvYd6+htg4IL2qAmD99ioTthQxGp/Vfv/IidevzpSOtk&#10;FI5vakajKp1NbMnst0/8yr59/be98AqJiEsGRaoSUNDlc6+0hnpEYXJtaS1grw2uGWanTJsrn3SR&#10;lyhm4tUg2F1p9vaReFHBZP92ZF2MR3W7JPZBc/c+G43qcc27UK8Bglo2PK1snMgsj8GpITamYZzo&#10;si5dafNmnkHVU33Pxw0ab4uWPmdtiXa13ixabzh36dKl9uzChfaa0y53aDfsgsgT/kTGZIouTEgp&#10;qq4PYb5j3Vq779ZbrBqRa16BjevggkFCn/yUEgB8bPdO0HhhOOizyZVM8iX9JCWXBLqTYhR2RDgD&#10;khnT0sTbdQNlDvWyERYUXclU9g7XZd1YcwPLR6w3BT6fQ4WwnD85L8eOgrGVwB6shLHZ047r0hUm&#10;GeKuzXIp0ldiiSEHae/8XKeJn3NPRt6Mv3Gi3LCcF45RchrHCFKnGc6fGhDenoUkUaR978pIzGeO&#10;8q/YiPAFbGEWCZNRAV5BZawSbqu6jg2zdq/89Qd6u9fOr6ic2hb3QCrX8eistse//K6abFNVHi3g&#10;dBL1YD4MHuL5BFDJ8gbzc9npREHRw0pRLpTdvxtXIWp88ZkrePMDvHS9uMjFxe57IKNlBVMHb0uc&#10;fuWOSxBy8hk0Rvga8F8dhDlrsjOCUtplJLBg9cuf5zRBjRPcHYg9GDDL4GrVPKXJ7V237vVxEXrn&#10;9eG7YstSRZ/7nBSrHkkb9hQ/anJ0F8giV1wRCykEotZ0xdKLfl8hBwyY6K2D0pOzMeMLVjckaXt3&#10;+P2Vb0qGyihj1DCuwob63a9/bme97gqrHTsFV2N0cgqPxJlBIApllrTYAJMdcBX+uD50i4BzTaWT&#10;vCMHaK/Fbr//NtvWsVNpZBkI2x4wpTQs6BrM9Tuvfa+ddtw8QMZsQxsQIqEwDjvSz0ef8aBkA01T&#10;NcWghZHFuqew+WdPOs7ef+0H1IRFFo2sqog0cf4DE4r0HrnDKzn1QtPkUPBRkDGHX5U7D0OqJlNt&#10;48eNtRW7VoRSxq7aEsyEE8ha2/YHqJQKM4PqfJ+mkQY1ZdQxdsHci+2OJ29Hz20IdHrHQNs5NCXq&#10;gWX2y/tvtRNOOMWGozB4miHQ5CFYHCb8/enlRgSFD0wSQccpKEUP3fgzS7bslaD0YlvBwUQlUv5g&#10;rCZougJBZwUgKAWZrWwG5X70BIwCZtRIVGmPOCd0o4JBanR5+/w7D/frx9+FfCkzB2Vh4JaUGRL8&#10;2JGr6WpCZH0V3U0TrVHewpWHYqGYDFBHMKosynvn2yH2C0j1VLlsWkCsLI/vi+LDCdQFuBuTbjyF&#10;1LZwx0g/kZ6jzC4KYyriPJvBn6H4BNEGT2fltEYFJ+5b38v6Lh7PLqVUqKBAHLhBy8GpmI25qHR5&#10;uijWmBmFkF81zYsvyO+ffxm+uDmeneje++w1ue5tM3pBAAloym5j+HQH8Prgd+r3jcPqAS4PV3AN&#10;xiEO5TuypR0W9VDvvpHeR6faFPMxfQn6jJAEL5JT5TswaATIUXnQGH36w/Fego8+JfnGIYxVf50w&#10;O/3+5ZH2Otd9Uv5235//HvxGQbh7wIb7gChsyegIh9MKTyFIL1MFGDYDzQ8MzOnvMM8uIcAN4YTV&#10;3t4FXxgaIjDVgmtRfrpQDvRTb95vd914A3L6WXmJG1VZ9C5YioQZOPURr/wf7oHajLTOlaGZty4I&#10;9JWb19jvH74bq4pCAnTLaKXgX8emete1b7eL5l0gdCaVYrCc507zp9QgzKNQHpzd1s5CBE4YXEr1&#10;SIZSOGnsZMD6GQg5+Ab5E1ZuGvk6tHY9mrbEEP5gZpZ0hGefOmm61/6Ouym4FCi4W9s8qK3/i7TO&#10;7JXrXvtmmzx8giW6cTYDjrgHGVCIc9ikZT760VMZJx1znmit/OnlMyDqC7EILNqyB9b5A3feLgTE&#10;2YhD5LHugZ9FXzH4BT6vb4R6j0ptSZS59uBElLiGYHe8KbzkJnX00uswHI43xzOdGzLWyKPDQ40N&#10;jS1ewyVOVAb8jrqRBH75i9ZqZQ36ZMKvzpKybGlMpIBxLnTJlDHjkggIEHiJxx895VCOHUiGeR4/&#10;97gbZR6H4P7zUm13R56jfDyqu2uO4jxBc8a6GHzpid6WoW27ls0rv1aid9cT70gXmmo5IuVSy5JV&#10;bEN/eXjYMXAxWLNZRejl72XRAgpy18wYbS74WH7q0rsYnRijFKlJlr0Pe+OyA0oBE5yAAOUUf+K6&#10;gNhZnz1Rh2+rMQYIdgnkInH6QvAdy8jmYZEzLV/WMKw1D5KLQi/6aALRRUtLUBBpMvji9asLcEVx&#10;QlAkWFABwXhpps2hGlkxvULHBWjokA9P7Zj3dybX0sROQtzCzEX3IjsiLSK+irAuoBJz3p6863b0&#10;St+MDdANC4jBXb5B1T6W/qXD7dOjWZBX+7HSczxdipyqFWVGv/5TQO0Q5knEVigQEfSchLVy+rFn&#10;2tXnXWV1KImZSbpVUCzZqw2nXR02tUGANUuKB53B7XecM3YYYhgI06mAiqNCFGh805d+2NTMV+Wc&#10;uk/9mEnTpPiQl7hCGRg15qGtHchgcJVFpZ28gr0ROEcja4bbR9/11za+fiyUHfSNwN6hbanMAeQW&#10;/+rOX9je9t1eQUvo0/8mQj30osfU3gQ1085Wu/V/vm+VPSilCgWVkK3ztL4C1gN2WY2sYINHQEFC&#10;bYtkFXpWIOA2gRocvQhKY7tUpftK2JKcnc69OiczP8qFMsm//5rEe5L6Qwls5XOHOCpWuaQSTKRL&#10;LNX3YVGYa9zh8ygkVe8Aygf4dwoV5lgIjLEY4uP0ABSprlx895+D57GJNMlejKxcaEf3aLmRSiEv&#10;wKMMyXIfPQ3FMrfyEQzDi6i5W4FzRfcW91cGBbBy+587o7dr/tR4mURF8+Ljq1inHYKOflpvOxH8&#10;xQfQpo/g/n5I0Ihcw2NONIiCPpXw96F+HvE9DnBgSaM80GZnBGOPSghWoJAMGQOhI2p8HnBQ/nJt&#10;NIeUnBzgKKUryPLtZ6HrlH4nF+Gd8jFQQBMmBItioAi6DCUZpY7iCGx2Q8tDuZJKheJPF+qHfDmW&#10;VHx3tFJ5cEHj1qLzPCpngsww/xm8c/v324M33yRERhYPIXlBcK4J/m8qPOO1/Dk3rKqFHPRnHrGt&#10;TVuVRqbqgZhfulqG1g61d77+XbCoAfHlWTUras2ln4IXeT3Nd681twBiJlTNlDdiXwi44TyPGT5a&#10;HsIUYyXwTgnOdqveGcVh1v2FbJCX6FyOm0Gv40dNsKENQ4qPQG6iUuH4vqMTNdn5r58LIYd5TxLh&#10;QDnnGSOn2/ve+D6rZh1xMTLMqbqy5awJwvy23/3SumGdEL89WgTxJXr0V8VlHfljMG8OgbFLbNH8&#10;R9GtC77oIIScwVEgeYZP+SsFHjR6fCO+QeMUwsjKEoKhAVaSBHJIFLNAXoF3EV6mMnuUQdPumGTx&#10;MC+vSuFGZMs5aFA4ikogPy0X5v3ZM5FWuDKhgGRQ/109NshbB+ydcgSgXKl5PstWsryj0VduiZd/&#10;JiFPNDpY76kU0Fe2oC1TeI60dHGMBSvxCPb1IO+Ald65fnaudfVp8WmQcr4XCwMfChdLzNwn0Qvq&#10;P5+HjueULN3+D3/4v1/IffsOWu5IBviBQeeg5Ru0uiTyG1k0hnANg6BK/pUQhCc4CTWP4axgS1bB&#10;WaxbrBxz9/+xmYSnk5WzFd7MVSJtIAloKhEkONwHvh8WPyAyACUrfB+FOI/zIhv9X/0X3oMLXeP1&#10;F5kkfCtEY1ikJ+Sge+ETWjK+XVQIAkEq1YVum//b22zrcwsRbY26yURGdIwrcn+IAuV5U4xQDPre&#10;utCEZYfddt+taNeJfFzEPUihgiU+ZcgU+9wH/skmDpmIvxEJnKafkW+Z92HGKGHIpEBnyBRhoZid&#10;+xDMAIbFXg+cXzK0ylSVjRoyVlpWUXF2jaKvafG8H+iVOZEIUAZxAoPTg+34Y2ZLmaRlyIh+8hHS&#10;ZAcagyhgsIxpi0SVccF0tkq4H2rsnBMusD97/fsh1KtgYbJeOBEmxDYg1uXux++wxRueQylYBnH1&#10;hWJfmSd/5e8qiw+53+wGmO9ostt+8B1LtzapMySrrck3jloK8LPhTZ+4I3q9SG2lb3bs5CobOpIp&#10;v6R5rxdAfJL1OJJM86oGtePNtELvYc4qbIzvcUi5Lz8PSFWI6nZ+4gYDk5zETYFCqVY8yqmydoc6&#10;nCmA1/mrW+c+xpJQL59nXpUZSqwVgnGgNWsaWUo5dnTDuJw36wm1rXwE0VXwAtZLxCoVX+/+SHP5&#10;PJS3UdVIwkBiC9WjSUeN3RdDIrNK93oCFOrd9+6t69jz7BnZno1qr5roTg6R+Z6C9dDLYBMw/bQs&#10;B7canv9roAUz0LlxsGNe4F2DPHXSoKBihTgQSNDmiEbIJSBCcqvKoUCOEAwIgSJ5pBX1sqCI4GuH&#10;qx0OcuvZoRd+7sKVm0Y5xbpkzBsHTs97sfIR4ktSgNWTSMHwwgZM64lpdKV56D8jIsaDYOAS09wc&#10;8pShgQEq39H371HxDvk7Y+Wv2ECyIClYsLE799oP/+3/WaYLsA1DuEJ0p1eI+t/zYlAboxnaINC/&#10;9fNv2tZ9azGHCGCR4lZpkxqm2T986J9s1tjjUK6Uuf1OAzFYpz+bYcSrCsng3+btW9Q7Xa1D6cDB&#10;vYagMcngeliwf2QvKSykRSgq559xgfw8sqy5BwPk293NyovuJy1XUhnYJhKXx4eWesYuP/Mq+/M3&#10;fcgQqet2uor2ZK0VVeN+csv11p6jNfkngR7JqAIuTXZUe/yOO2zdY2jCAutNwhkKpWrty0Inr+Lv&#10;dBuCYzCVLNFmlyA7JlOzRyYClSRZ6VoQNzYovIkmplFilaVZoXcpoDiPgE/vnBtRl0MjS5G3OHiL&#10;+4RGKLTWXcuT9eWEcMiXKw3Fcqukj0rw2EaoGuiISfXcDSnuVQ4v+o+fhx+5bByugB/iHYYv/bzf&#10;+4Vsd/HjohuWwYs05LzADe3C7s69o9D6ViuRqGiY0pLrrcLxXDwutPvRmSPrs/F8X6+MQO8/Woei&#10;8GzwV7PfLjVWAalCNsloo6Xk4yW8mgfMXhCsSsICKyYTKp+NPn+4k6S0gF7ZikKdblb6xxnwRl89&#10;uwt58YIY/BEJrGyugpIRcNvDTH5AF9jIBippNUoekpi5IfMs24TLqm4Cxx4MQNVy17vbdq5dZSue&#10;flJjZXEdjU0dmv7wIN/nS6UKvgK9//bBO+zJ5U8KzqVBQ8Mjk66zT7z34zZh6CQYBFCIaF9oW5BR&#10;cr/0v2upglRXV4c1tcBK4lxLdeMCJGzk0JGKbh9Ap88zZuR5P/eLfKK7CmjEZWz65OlWhf6X8nNH&#10;AU7KzMIvS0ZepqAq8ldperTcCdszuwnKKf6dN/c8mz6ePnnm79M1lcD6MGhxlT21+KlSI44X+Vn+&#10;MC+HPdzWYjd/77tWizQ1utbcoHFDUta5BCYrH1IiMwum2WacMMgmocFTRaoJnwVIWIJQDNLPg1FC&#10;q5xCMqGy2TBjwNcqYJxE16qMocME35REYVSIvdU1A42zylvnzAf/4KEWQRuP6kcIQKWCCAWjAt3Z&#10;koPYrIq7jWhEGXr6osVbHEyuvXRU41vL3QVEThj1FFOXQzxXAcqLuFGiYtiM33WlGuVHBQCiBgjq&#10;8CLrkZvP/X4KgOBkR5/j4fy7h32+QDAiuf5vt3oP9PYI4NJ7wG2Ua0BCcxiZ12BlOSCdIFoIO0HQ&#10;nu9YWhqPTO+FIGdzGFm2+tYJT/MZg/jEmBlEJRAnCMsY+EYGBr8VuwIhWp0FFRQUpfn06xS9pVIC&#10;+IxR5+uvPjnR+jsEqkXJHHzd3sEIqwToilpubU0GQp2XpG/K10+BWwxgwcaUZS7IyLvDVaKS1FO/&#10;vxNFIJAWQWIh09S/Py7LpzwWITZG4VrQimbzhzWb1tpvfv8bNGVBcI2MA9iMEEwTxo23yaPR0hQm&#10;CREMQnmu5kIxZHwFZy2siReewTYTOpK3LTu3INUN/nEI7176zol8QHCNRJ42LfUs91FgubJWqIAR&#10;MsW+0pXC9zGeiTnfFSx6wRaWco+ElVIQK2kdSkaMU+Fncp3hmNhqlAq73q606R2Oiz+V2snz4uei&#10;hOhW4hiZ2ul39qflofIn+HEYH8/NACofMWykIxP4LkWhjZ89EOjKQdZzAjfjm7QW8nt55Qq4pbRf&#10;8HEd4hUuO/NiVRzr5b5mAxcI+xyY9/W/vdE6ur0DW3wpSyPuEd+1f1wvKeUReMUf6oHhQrXAvfzA&#10;fZbfvwcucM6f73vxP7j7KlQLnRQLY4WBVQhQrqzrtrMuGAkWsV806/zOlU1HoiLHcv5TyqiBYGfF&#10;SlTgJCzPwi8q0iWLnufENQkIZlgWX4wyXs94JDmilKOrjCIF3rNJ10EsYR9bvA7/cCWaV83BlZhA&#10;mdg0fOp0b3ogmaOr/vzxeTggMnnSmj9nPLKvZd3XGi+XGAf+/aUhtwSNLAWZEo3lXMXyyi7f8MAt&#10;vSx1ileqatiJP9m3ecFxlb17ZzFth0zLoWSfbAkTaU0UjIRf+PxRlL2QTXMo67/8ujFYK5ADF4/M&#10;jTtXlyhdRxpiSOXS0uFvkmmqCnW5qzqlqEiASnWN98AfQtBBnHKLyKQKBO4WvCaN2p5f1BdfQWS+&#10;wbxkIjsA4Wgh9E7Q0Wmhseq80ktHkJBEW2VjCSLDL8AAKx7jQpZCQcSrk7GwGC8b2Uizxbjra9I2&#10;aVK9LV/GvEWOEQVm4vhjKp1uxfQLEEcWrVUff8Ratm6xQeOPgcIDrYeMPs7RS0Ofr8BVA0cJa+sx&#10;Dlz2gjV17LWv/+BLtg8554giEr1wpdIQRhvXr7MnFz1hp5wwF9kBKFMKIR8DgVIU8BJ8Ti+sRa4U&#10;IcUw5GzD1k1QAihkyaFo0VdYN9ZqC0px7s7ts0EoTkPGyjiHJAu0sFIc15aHk2617qQNCmH6zChQ&#10;nYknUcazBx20urvw7uy0DkSPd3V1ItcXPsSs19LOIsKZBT1CSExpznldXJ9BOgn4rlOIB6jMZNAT&#10;oBrvequtR5lVfJZCqdoEYwXQ+EBCPhQmEdpAnzfoJ8fsgPCvgIjbJIvs6NC0jRg8ytbuWS0uUsA4&#10;Eknm8kMRkPxnh0OgSnTt8QjVPeDsuaIihATHpnGdebPnWeoX36TXFlanW2+dqPO9uXmTLVy90M46&#10;4WzVU1CSAqt+Sai70nooDvMKEOGLcEtXhlTpjJYtaQGweZYpON3tNv/u31gGQq2otLM0NRVECSzm&#10;P9PNh98ZQJbea6+5BgrrLApndFjTvLNwlfMqV9cC9B14hvPaIAzD7PaiKBL7SjCqmymZLGgTszRi&#10;kG1Eb/r6w2k4xinxCgdUDmmYgDTB9xwdJe1FxdCr1unTwF+5Wcv5Pz+H0ZYBQoGiTdkWEAX7a+C5&#10;XBH1Biuq4YG/o3oeryBlf4CheqRU9EJk4aFJgwiq1wUgosGdQIPW78cwwOpBo9dbRS2DI7Bvq+be&#10;Xj302bM7dmycUZ3fB8MupBNoOkOAF6eQsIssTS9Dx7KwWZblewleLoZLi10enefKRRDyeia5Dvyl&#10;vUzhm/G2eyroj5xFBHTkme/df7GCb0UlaZXbFYW5KzF9lygEoIX1FTkIUmSAm9cKBs/CpyQenhkE&#10;vzTIQxBF8SbSFnRe8V3URJ2QOUyVzeXco1wjy87SpFROLhhuNtFsJ582ytas3Ig6zihML6TCrSYP&#10;inHkgp8jlkTBSB379tqdKAn7jr/9B8wRNhUisllOt9/DvwSr/PJdMipU4lVhdjXbWKdudKDb24zg&#10;NSAYFWBGKgWJo3pg8SSxkb72s/9AydL324VzLoTYGIRzYCWSVCCkUlpw7hewClrs8iPjJ66xcNVy&#10;7BQEXZIGtQZASCAkl6xZYB/4+/fYiMqhNnz0WBsxZoKdeMxxNnfGbOveutv2b99mrXt2WkvLPmvZ&#10;34S6Ak3Wijrbe/fstlaUk+2B4C4gn5tNTjgGMirek5HkoSulxi+5xudVuWX+7jQo/SMokPT18++Y&#10;G5tFABrdbqQLCvyKyrRVVVbZoMGN1jh8GBhHgzWgrV9DQ6PVDWq0IaPHWOOI4ejjXgd3FvLoM3WI&#10;jK5VB8OqSlQqVBQ0LXGf9azcX6Rh9hooblkEu7n49boNrgDw/jkE0YlLcXNReZBbkMwecR+IzH5k&#10;0cN2xpwzXTGgUsBtovgGiac/OoHuc+dvd51RqYQARYDg5mULbdOSZ9C8w4W2smQiFwKfywN5ZDR7&#10;HkWTGgebXf3GGTbrFCj+mQ2ODsk1Egw3LQ0tQQY18CoHCtZ1fuXBXfgVgl1tJJhnTkiFLCdkgng6&#10;sxsj/uIJjk7Gv8t5JI2UCvr+KXtDPRA3fo5MuFKBSVRmYbiC5lpYS4QCEDA1a4qoHoeroZonxYpF&#10;JcbjjUov/lFCgKKBVn7Ey/E7Kt1CiQfPJhth2jMbzHDMcJ1kkyO2DRo868lkYoRb6MnM1Hy+47kv&#10;NOd7Mj27bvtobQ4+REZxswsUHphVxry0A5mHQyPFfs7P82mKDPag55fPat8AGlIFF1+R3IFCBD4G&#10;3IXjJa/IsrduLaqjNeDYTCc+Y0qeB1KUXiR0PBsWWrVyKcSDj8+1wNKxDgE5jClVh9cnI1JbPtKI&#10;w02CuR2F1DgPR4JefYmvsEGkgpYJdV08MGH25YV8KGDTVCgnnkTuaWrMJ02ibObUGVV29oWj7MF7&#10;dsEaCu4H5YxyUyrXR5ye5Ti7oZBUYRM/85tbbdLUqXbmm96ODV6rpyxTk57nKr+KTitf86DlS3zg&#10;2QfXj7R//MTnbP7ih9G+dKGt37xWimoOimAPhHwLJvyb13/N7n3oXrvgtEvttONPs+GNQ5UvTuub&#10;/IF1sml6iv+ALjq7mmGhr1ZFJ1rhCl1h0Qstdda6C822CWVSV29Ya4lNVbbgmXstfckb7Gf/F0GK&#10;qAufomIRVEqvyy3glEHGQDdZvVH1OsMakcOT4CjQI+04vThixdUMTBc/Y/HgiHBFJitIVYzdLS3E&#10;nllFh6MQHTtQS2w5v3IIl4FvfK7eYY026Yy5NhTV4WxIPToVDrLq+kG2P9dmq7asAh3RfiCtke7w&#10;BN2d1tm0y+pTeL6aKn3L6yURz4GsWhyJ3HPC7xhLW77VNu5Yaz/51Y/Q1AY5xupp7XUXiFYQlN26&#10;bYt1FjqtVlBk2GvkC1ybA6jkryKKfF5DoXz0Cp4QsZhSRgOlsO+btm2y73z+n62yowUFizDPmB/1&#10;qNBmdwOgrqHHjpleg34PQ/CusrpGKIW5Jq90iAqhzrQiH3IY2wM/+0i4wBMDzZHv6ggKSueXLNPN&#10;6mhyBbDrmnghuaKjvX3fNAjj57y3G2sF0gr6qxPKj93RgjqqwONyvnygiQToLmdaEo1dmCXRuR/j&#10;RExUgmWDfZPqElKOgp0er9PX5usr0Elh5UK9r35xOE7/vJbcT2I7W8V7MTmG1ROJ2FHkQHkedeod&#10;hZrjHi+OP/5S6NxU27b2P/+1Z9tD76jO7RySgm7MXDd3HbszPp9ANyUJLW5FBLgcNhrxwA8xUKAH&#10;gUzioMAOPcSLAltC3AlL0xYsYIexo+D1hWaVqh5CRzVdVjMU36ITWQ4aPRdR+cM6133IWfVtpabj&#10;/qYo7PukiUXhCo2RUCoZC+mBpffohyLFesU3jsvZCi2Tov+eVpuHgvox4RX1Pk9n0qq5MqwCME7Y&#10;3BhSMnBwhFLVa51WIUsuytoWhfLqbm2BExeyoyHQAcE9sgv92bFmKI/oCjH96Dw+oypcLF0oPgmr&#10;M9s4zD76lW/YmONPAXxWHeIUSPQR4DrwWv7BfEqXSRlzcr+dsyuCWBCzqBLXAaG+yP7n5h/Yxn0b&#10;FEipuv2KpkYNKqAhkxvH29f/z5eR+lcjAVtA/EEPrOjNmzfa5rXrbfvGdVY5pNpyw6vsW4/+GnMM&#10;4Yc+0bRQuJDq7sT7yVpNoJRs2t6Gkqd1G3fbEzfcjLgGlCGGderCzl/eX6DEWNWToPhyVbP0cqbj&#10;+2Qg64vlKg+0bvRzOyX5WxYhqSswd5YIZlZFgtAqqtpd+jcfsvu3r0GQ2kZr70X8AfYIG4DQx92t&#10;fu8oeSsdmMGEaZuAOu6nVY+zZ357r40aPcLGT59qUyZOtVETx0GhPNbqR0ywQk217ercb9f/+id2&#10;7/w7oVx1WxYFTnpklTB4l5NesGoE8l5wwoX20fd+DOwb6ABRwxCTwnnNY47SA+DTPxhqPeBAESoD&#10;A4sIIEu8MngQ6EfrXvvqp/7WNj/2oFWj+iP3shfX8q5hLIWN7lt2zXWTbM5cptpsx/6mS879sczx&#10;YN9xZt8IqhfheL0QZ/6BGIr06DwvEpe756K4JdtyK58niuVA0c1jsAx885rkoUocbkT3riub5eZD&#10;oD5eE4p1AsgwW6HGhl1KxdUroLQHmKkcXWOoNyKnMZDKQksGSCR6drCUbQjgF2pA+qZcAOSm+AtW&#10;giOJ6x5x8xR3g+ZLykng43pu8dx4TH/l58WhN64UcRfuIUu2wdCAu6tiiHUkJj899NS//Hi68bWP&#10;xDsVOUOiekJ7oXPp/+monrS0fcvd769qXzM3nW8LlgHZi3ekckEUH+DoBhyhPV6rKDwD+9EVg6BW&#10;XmJ4DaiqowCiKMR5ktc5i6xLQU3Ak2sGU/Mk5OnHyq0drRYKSLZLK5JdtKTjgpQtjKAo6nHeNUvF&#10;1AIuUwxNCkqCIMNwKgnFYc+jtHWpRfJ5gkBnVytG3gs6ZaevmIJRFFBlY8ZcMFilt3eXnXvxeFkp&#10;jz8IS717kDYUU6oY/YkCsFhI1BH3LYdrM42txW767jfsY5//siXqSTjl8/rSEOrRUc+Le3REdLhe&#10;FMxqepCotTPQMOT4T55gTy59yh57er6t277a2jqbMUs5a4CwOXfmLNu5aKFtW7zeNq9bbzu2rLNt&#10;a1daVzuqbOEasqARn3L6lRfYJ694p23bu0tFU4iG9NLvjnvta91v7U0dlklV2qkzjrPUtma749e/&#10;QHQyfNdcV1g2saeYdhvJwUV0eJVcXf3tgqgeuhAe+OqjGPT72q2oeL8yXq6N4j3eUftFvupEVdq2&#10;Z9vtqa1rrR3kQkWXe01dsnCMBLlyOCF0mL4m+YD601Aqazv3WMfaXbZs3RJbCyU7C997D3z3b/7/&#10;/sZ6Rw22m+75ta3ZCgsfvnIhJRIa7LeetNreGps+dZKdNftMO3f2eUCYkFpKJZeQqo5zyN3RkD+u&#10;lwtEd4MydK0CmRQLfneXrXnqUWuA1HS2RGHsSphkMpX+dNbGjofQrtwBXgLLNY+mQMpJZw0KzH8X&#10;lHscloSrJUlrHYZKL2IiBHOLQxxqMku815U/3tgjUXimyqJSwaISKJrwoMrIF8tc4GGxAq+RYSdg&#10;y2MFsEm9zHIM+Dz42qrqYxwzFJt0bQquiIR1NWcJSbsLlIJZvBZUT0SD3JJ8XkKeykIco//Ud8G4&#10;I+rkQl0bU3IlCJiXhOC6oRjDiYX7AG5HvEQenR7bK8csb5jy2q9Z/fFPlt+0T2eDRPVxrbncxv+p&#10;Gj796a4ND7ytZcczlyfyu2bVVexHhgIWn/AhBY1WIQRMHOEjlCfSy46lfAoWQTSVoliloClZ5z5x&#10;JQudcEnwx2iCo8D0RcoiUjnTAOgQ3dN6UfFIAl2QsxOKKkYqMpcKmVu3qv4mBlgu0J0jRoLzij88&#10;iVeMEfSB3OWXIfzttpFruWWhG9E0H0i9TjyBJvSkQcOlAM4BdvJoVW4UhxV9ULx6gPo1j76DE9yE&#10;uXoIFhyZ2mkXXDLCJowfYr/51Spr3s+647DMFWMQPUh+LjdxobPNNj/9lD1656/tnGvfDIZdJ+hL&#10;Pqc/EnlejrzEOVeEN5uEYP44bxls/MEIgbvshDPt4uNPtR0QLJsRBZ9HRHV3a6ttW77G/uu/f2wV&#10;LWAOiuLusUpsNCRpefMdcMYcivc8cdtvreqRBTZi3Bhp/nlkPTCIjIygvhFQ9ZDhMEDy9vR3f277&#10;126yDKsCIdjN++9EGvLNFfdL3GrlSM+ApREn72uzH2qLlrNq8TnSTpkyENk1jG7FcPBZ0qDFXBdi&#10;UyhksZUqgSh00iJUkSYwSAoH5ckyZ9ZZK7PJR+C5c/sAC6P0J+MQyPbTmC/YT1ZfN8Ta8/vtez/4&#10;kbWiNHMeAYp0AeSxDyohsBuAGp2BALjLzr3UJgHir4O/vjcLiwtzWIGa+iqhy+3pO1CwvEywP6IX&#10;wZ2clHI8MwRz9+6ddvMPvo3mNsg5R3teLydMhiBHhniEVXTaqHGVNmIk7Uu4U2m9ioe74BXHYiYG&#10;BG4W12BhJKF2iPdwF+SBi12VprUcMne+F9/y+Ei4giaYJx+geAXPcWiMIBZ1RLwyXpVKWUAnQxlr&#10;ZlCIfUaj7BDrCurEYU57BRKutVu6ge4cKNatUGhYmljoBDuXuNwIeIJ4no/fUQjxZ4kcGoVhYwQj&#10;j5ka8YlV1+QlIjdWkixAYetM1lhHxeTW5KDjHxo69apvJRrPuDuVnNonkK2PQOfgUqmJXMEFha4V&#10;KzPDj3+odctDb+rc/8QbKqynOgN/ovx3ckRQLT/cYpdmPfr0BHVwXqi8F7lRecBEmE+tnU9S/Bmv&#10;xvOkNfK/orUeBDCsI7iBySm8AnHw37lvm4TkBC85Tw2SaIGs6b6s0XmX98tVIQzBQx4I5yVcS0xT&#10;aRE63ZlpVA6Lv/SBSA9BibwCbpPrwchRoU7tTwmv86pBO/RReiS6VAZadAHy4UZPwILxtLUmLNM2&#10;O+a4OvsAiqLcf+8uW71iD4KtGB3LaGQybsINTN7yjmLJzm67+dvftpmnnG4jps4UQ+w/L4ce/av3&#10;237LW/ZctAS8d3dvT7ft2bLNVi1aYKuXLrTnlj5jres20t8hDy/wD8wval3DZlRRDjAmAZeMOYnp&#10;iVgSRsjTV13Yvcu2IcCNzDMvune4sQlCaiP8xiz9ytD2WgyO/lCatXSKpBm1XTZgrXQZs3D7rGxv&#10;9fndacJpZuB6lF+nXJHkkdxLFBdRoAdqFllTmPD5GcyWUbQtSKi5w85FB7SV69fbLvSIl68b16hG&#10;a15F5FJQwLKqr66yqUjXu2zuWXbrp/+dALkYFKU6XRIscdUD/3o9EJC6+hpr7UEMA7vb4RpDqxvs&#10;ohPn2ryJs2zVEyvsh5/4jE2eMMaOmXWcHX/6eTYakH1mECLx3UslNuy5Ke4m+aN6UV9S0SKUZQUv&#10;/vE3/ts6d+4yFL4UDwPLEG8Qx6DPmEo+UMpLLp+LTzaqMpxix1FMxnmVl9YlP6abghTOWJweKlxQ&#10;/JMZCD4pRYcIfi4WbfGZdjJ1gehKAz6hQJTlQOSE1i3H5xkPccVK6+RC0u2IsKg8Cs8rgenu70O+&#10;aKET4+KRCuRmWh2UmXQdjBT4LXq7QOM0/an4KHsrIB9EBYLbxhGE0r7jfhRGLTHj8krPp3GSb/P/&#10;AfWVhe+jPFxu/mEexb/O18CNhViA2mkLaydc8qPqkef+Mlk9b8uBzj3c3ODhn2vo2HzrB7rX/epj&#10;lYU9Y6tgAdOXQ+s3D6GgJqn0kfFxCWEwfQv+yCzTojRhzlgk/qQJeToCi73EV2Q+cTD99bU+vnRG&#10;YnOimAojWBoBENzJSqlDQ40hiG6sxwEgZHY0c5uZhIEFZjCZrHE+QH+fedndyRApwJWKxpx1Ffrr&#10;9wqaqZ5JNlXx+whdxg/ou5cKog3nhM5jeJbn+HPuPAXNqzLSb+7MX0StjcH5c2ZbQiUCIXLexakJ&#10;P1ChwFzg+ZlSkgKMTGSht7femneOsv/55iLbs42FJWCxq++0Mz6tHeCoLjDh4y58jb3/s1+w3qoG&#10;zV4P8/i5RbSOXPHDks0R0enRHtTXmx9hNVEPRkfNm0pKmAsFOnCesX7cvIyBgFnA9CnlbMMyJA2h&#10;VqZtWrPMnn7wflu94GnbhS5V3W1NUHAYP8LodTdNnZd4V7oi3XLtZMVEJoRZIlMQY6BmHxoxBEuR&#10;TEDrjfmmb7joe9S4vKhHjuPSvfxptf5SHt1myTOnHZZNXiYOD3QGKaEflACFd4YccAUnlb0ctvUP&#10;hEqRXIJbSHtS3zvaVNIiHMbW7UCbDjniGRrqbfYVF9vx8063NPLOWWyHzyH8lkGACozKW8uuPbZp&#10;2QpbeO/91r1tu9XisxIz5MjR5Q7uh6nnnWcXXvcma4ESsA1r0A1rcUrjEHvq17fb8oces3xTK6r1&#10;cRyYHSrhsMyHjploE2bOtJNw7sxTTrUqROJnMT9Eo2gVCo2T+uHMmnPIrlzS8wXP+56iEHRd3/ec&#10;Z8CFwLIi6sHvXMH2EKUX9+VGSuAlmv++96DjkxZkIt9pyx+4y77+j/+f1WXboPjwHDZAdp4loc64&#10;mYp2m3tOGgIdSk96E+YEmRzBGi7nv/mw/tGiVqU4PinDdBj4y261NCKU5YTPSHOBeGKQmvaFal7w&#10;Gdz48X3JM9za9Xd80ZWIWWQEOvmfzivbW7GeSDwvPBf5McvRMija1zRwo+J9+6+JC12OTfntPWn4&#10;07F+HdVQiqqwHx2hY/kR8uS4rhpJUShz3P4k+umQadihPM4Fvz+CH9VfkPs4PSPG5yPyL88ao/xi&#10;XpaO4XqgJgpdW3mgCe289qizfts4/a1fTFYf+0RFcupBLekj4sz5ntWZ/L4nzm/d+vu39u5ZelFt&#10;Ye/4SvjXc7DqkF2qB1Qgiu8S+SRi4E5xGd2JHRa779JqEGR2YS36C/TyJaLFLehZlZDITGEFEL5D&#10;UE4KUY0JRHP2wmfE6kZFK4fwC2mUGzkIL4Fz5eaKs0RtYrXC45uBOEqb8NrAfV9HLtBj7nI5AiiG&#10;xCchkRGCgjDnGKUxho3BsbrfxonGBXpgrRRcgc3Hfa+/1fyFfjOcwqC9AIVUILI42zHSfndbjz1y&#10;N8sj0rflSoOUC0kbBsoRi6m3T37thzb2pDMgzFm1nMpT2BdapSMim/4T9oL+5nbygBjfDO5CiWIm&#10;0kNZqg2FuSxf+GCxfkmsK7PyleYFgbIGVvhDd9xu65Ystvad2yHX2yC84W9jQwvdg4KcmjZVGZ9p&#10;0lk5HQiwkwDExmNalUvHIrNLwQplChgLwfgacnswDIlrqdLLEszqOEYlwDmBW1rIDc8gNzwD67ay&#10;sgaWa73VI4K8qgqMugqf4fMMUsOq8DPJfHE2fyBMynx2oi0K+PB88/IXmSfjR+KbAp+/ZwH59yKP&#10;Pcv8dryzQCvySI3sQq57M4L+mOuexRx1t6GYCz4roIZBJ3vH455IXEd0OyJuYdHpPLoPlGZGNxCe&#10;CsFaFbluuDOAdGDuqRi6UkuCJ7/g2qasHVHsqYYGqx0y1AaPGq70yR3rN1gbUvmqcD+iJFImQPsU&#10;JPTNKy6BewG1ldMNg2wchPtpl1xmJ597PvLrGyD0sb/wpo2pTnZUSLSuPJczEwVDUKGCoEAF88A/&#10;guIkcuOec6XgyJ0aR0H2cVuJEAYqDLRoJR5b9tjn/uLPbO+q5+AbBozOzAASpjapF49iuddxEyvt&#10;jW8fZ/VD9oGmWzDVJcFarhxToLsA8u8JHyslUoYNG0hRH+b1gyAiHes474SnXRggkuBADNcqjyF3&#10;H7W/AjNh1g6CMjyF0TMh4qsk2+Pe8Xs7f4u8LfLswJHKjMTSrJf4hHcTzViuLYHK1+BruVoVPIrC&#10;2DMjSlZ26RouxMP2DnMUvw3CnbQRWXUYfDnK5qXU2SXND4rqutxS4i2ukCeVPgtaTFfTUYAq5CNX&#10;p0afc3PtxIuvT9ZetOxw1HRUnDnfvTFTaF5ybOeeZy7N7118UaZlxQUJa0VwKYU6BZ/DuAyIYWlR&#10;bw3pNc4Vma2h+4QdyMo7EEQ48AF84/nAQ+MHNCEwFBOorMPmRYqa+00CIfCH1C9a8zzLG8yX1Id4&#10;h7hoJFR8S6NeY+VEvzCBLpKSJU7CI9H6Ow8Fg25vDx5yFU/amUwF7ZpAqU7oRaYfVB8hFGRAtDRw&#10;eIGWNFwN5OW9ECQe6co8N4oyRMCicEzLzon2o69vtW1bmceOaHbmp2ujUGzxeAZupW3yaefYB7/4&#10;ZTh8h8lX7D58Z8RHHeh3OCo8gu8lUGUVBKYjocgTfW4ivMdDYkojsRzC6Ds3rLOta9fY5tUrbOOq&#10;lbZz/Wrr3LVF3ajUOx4PptpUVOZU2YVzEWilFNIqJh4tHK0Hr08IlOsQBHUihcA25G5XoWRfJYRc&#10;DYRwLd41gwahh3M9aLQGvzdYVd1QVPVDMZfaWqtCCle6Er9DULPAS00t4iDSsB64kBDIilmR/87p&#10;hpYnCbRoIwQLy5lEyXaM8Rnl0ysFUZun/9ZnRDA3Lt5CBPA36dMpr8SsIMR74b/N9rCwTYcK2nRC&#10;Aci3tiAwEHEG+KwTAr+jtc3akD/f09GO31vxXZt1tDRbJ8qTdqELXRfS83JYm2xXt1XBd6usYC4p&#10;hC8DB6l4yXeI4RDuV/llvBnSGeeBJyhVj640jZnWDUwMPGMSufHDpky18cdMs7HTZthEvEfNOBbw&#10;fIOe3VVBV3iVXCcad7+9rzEVLn/6gL76nEVY4who9ugP4f3CGupW5WKXWWDIGoBidNePv2t3fPMr&#10;EObIRCLaRFkblXK5QTkvebvsqil2+oXkw1shJMh5aHIHlLJs/Wmte8R2yZTqK1BJE1ASJEjxK4Pm&#10;ilaqB8A57y6nqaAE63lc6S3y5HAfT+l0I5AxQyqIpsPxNEXZXxKALlRpUbP1NPl0SYi6kjDQFNTZ&#10;gZ06AkE+nLaufRCkbZWIefE4qji+eNs+MV+KNozKgz+L762wXrLWDyzTijRAQc1qq543p6u5AhWi&#10;PsiLAKv3IMahJ9O4OzFo5lOpESf/rrLxuIcTVVOXJitnqiTD4V5HJdDLL9adfa4xt/PRS1o3PvSm&#10;dMvyi6oK+4cQald0KYvus3C/tGeHuwRkUQNRcQhq5wNvXfwkyOIDDV4bkUJHTJT3wXNmusE8scis&#10;9MUuQLJmXY9mlDg7pvkWLp/MuK39Lm6Vk1lIA/BJl/ZJJqcwlH7DcZbAl34rg8fKIXePkMd15J5w&#10;LVRpy6zwpq451Nrc3xOQvSLd6+JllmgUasVtH7RqKlNM0a0AVOlwmQskdW/jW/AbEQsI9/wI27N1&#10;uH3/m0utdX+Nyt0yutUNE1olDCZBq0sIjUve9UG76oMfAW+rV5pSisiLNk5Jkz4cgb0Y38uaipXS&#10;OExBp84wxPA5x4S3WTELEfuMpm5CjvKjd91lTz30gDVBkJNbVMBCjIIberquoTSrYGkzJ9fnmJA1&#10;areTwYSa7dEqpLCg8KiGxTwUhWGGjx0PS2iyjRk3wRpHjkTRjiEQ3LWwoBHLUDUIVivcG9IQCYky&#10;hZEpaR6bERm2EKbg73UdzkN2ShvflTk+NV+KIA+EJyEYGKbz1GDJcJ6KFFpahVj3oBhkyrkNKAPv&#10;p7oM0i95YRZsAc0y75tuNbqCyBQD6YsWVEaZRY3oN/d9EGNeFJim9eIeCuVmGXjVCWHeiU5gHahy&#10;B2G/Z89m27F5s23ZuMF2bdsKl9A2a969G8ILAozCWYw/9KbnFgIUn8Z4KmHdMYKa+rC6JNDap4gQ&#10;0oXcecTTkE8Qfs/h+JoRo+zYM+bZvAsutGlzTjSrQWAdN04K+yCkmspe4nwwYCvAqmL2gSfp+Q6o&#10;EL1wSneaDnSt9QtCg7Qvpa7bdq1cZp/54DutHi4JIkBcpyyYl2cOicKcNNAf/JyLhthlb6R7bSdA&#10;Eux/yuUygyIaUIoPCpJPe03WZFAeRVtuNLgCC0rNUKmU1uX8RYtc/J//KcUn0GA5Y9dN42TymSIP&#10;daOGQZByiYR/4peiMzJoV+qcr2FO6JOnlsFTVX8gIhBFbSAI3bARAu1qaD0oytJEwmEBJHZO5POy&#10;xnBEtPh88ZmCQFeacBy+S5TyV1+xFebHp8HRIKLJ4RKqyidrjl9UCu1uTdW2ZIafdmfDhNd/raJ2&#10;5qJE5QwGOxzV63kL9HiX3q7Hh2d3P3FV546Fl3U3rzkTfvZxqWwrAme40CwDiIfgRHExVJgGW4bw&#10;QrlXurRfdNkBTZTKRslfCW1mKdDp+0gh/acWlmk1K+hwW0c2hu8FszvRuAgIDDtAS1I0qJlT26Jf&#10;KPo2RBhaBpzhROKKyYFfLtBL3/X3ofNa8pMQXkdpQ0Xak0aFaLBW7EGuzY1VvK5zUYd/xTk1RBZy&#10;SLItq/xAuHAZUUeEgRWF1JCBflsWJuiuRtBXjd38k42wmiDskZ+pLQzCdmsM8DwETq5umP3l5//N&#10;jjnjHERYAv7F/Zjv+8pY6HRJsN0tp4tFIlw5o9QlbFZAMZed2zbakqces/n33WObli6xOjCGBPK6&#10;K9mQh72Xwx4tWRPebIW80mNkWM0McwxNmQ7ESjD8TH2dDR42HBXdxtvE6bDypkyz0ZMmWQ2g4QpA&#10;3pwLrTdxwABzq6sdrieRLOWHtBiEY1AYWBPA6Q7ni2EHFEbnuCgv2hvRXApKYx9qER1FC8inpC9j&#10;6UuzA6owln2tSlqkMe5PCWG35jzzwqla6gKfTxaKx4CQMhn0J5dQ2J/e5Mdfsb63uq+Fa7rwd+HZ&#10;S+EA4U0FQClHhP7b2m0vBPsWICtb16617Silu2v3VmvZsxcR9i3WC2UAxcCQcsg9zVFREaGizz3g&#10;DENVtcS9ufvJh1B9DrRDPKAGytfss8+2ueddYFOOnWOpusHqTNaLdaf7BBnvARShYuy8QE8sOvF5&#10;frFfMgqCsaN55nxSmdL0I7d//0770j9+0rY9gzQ1ujECH8iJdijQmeBHfoLnQEramefX2bVvr8Pz&#10;7CZlK2WtQDiXVimeiXFP4illwc1FWFxaS/QpO3pJ2esBwQ57K8UNv/t0R0Ht1DdAoBcFeblA14Fh&#10;KnlxPihdQiKygKQGKRxir3QfEY8bXxyHqtBJ2XBltlThru+YHMX02yiuqRPWcDP5HvljyIQSfxPH&#10;9uco7cJ+yovzY3+50VqOp7jS5/xbapnicAhvUAZ69hVpsYD8mK5Uw47kkCnP1o498xepxnNvSVad&#10;2PR8aetFI8t8dlF9vnXFSd07n7oqu/3xN1Z2b56cREvKBKylJLRFEQd7jEMbUX/essjJiC7Hhwhp&#10;3mFCSUSlx5NIpu+F8hECKoFqcJW1mB7mnMuidmZKeJ2E4VA34TTXrN0CcyHNhZWGx6URPwoEUKZF&#10;uq/WYwSKhNpvtg8k0IsBTxLKgE2p/IEB0RLw/raBLQ90zpeurv1dUlA4yNiaIcX6ybLIOXhCxw4V&#10;+4vncB6C5q02sNzEOFu+MfDP7FBb+sRgu/GH6/BZrYhNDIsQPXsKY7JyaErSOHWWfeKr37T0CFQD&#10;C9B7hgLvZXxxXbi2WdCSkBSuMpgTmxbkkG639NmF9uhvb7HnnnrcemC51FDxgFCQlxpKgAr7UPDq&#10;OpwdRAUwuBK9zbNIe2Jd8Rr4X0dMGGfjpk63SbNmofrZeFncgwbDl5tBygs2Xy+7pKk0qjePkKuC&#10;sy0BTkZDTuAWPl8e6+4SIFq6VEYZkOd5/k5zYohlqIdAc1ocIkxeMmyAIKlZFCi+iry0+EmIIzjY&#10;+vTJTClnSmRyPn516qOmw/xcMiLFEeBZNeR4jgcIUgBrbwXEQQyMc1B0rfkelH7APcslKd/gODKB&#10;/HtXe1xhJQQsRVolmeHOg9+dkDsVuvbWZtu3E4J9105bj0C7TWtW2e5NG60NKVxZwPq+BOKiCBhj&#10;IWbONbk++YHvZSEjcAz3cN3SGRuLWgDzrrjKZp91jg0ePQ5RQRR13FtcZ/ymuuKSH6W1eEnoX9xJ&#10;VKWlFhTNAilEl3rs1v/+iv3+xp9ZTU+rVYOGXLkKSKJ4Cix2ZUCQ3jvs4quG2AVX0A3XAV7ZKkHC&#10;WukFoHIyLnATpheWirX0fz5x0zgaN6bFJ2nqu4UsgapMIG02F/hB8SySygBhHnmqXz9SlTP6EEME&#10;PpljXBFZWGxKEo51OcpNFYS6b+9DCvQIqWuaMF4it0m2yW5DmXDU2UkVGCBHOpUpXVRS+mT5FJ+D&#10;N4sEEPi4+EpRBffx6e2TloYCQYcRK7AyRqa9ogHli6curms8/tHM2JPuSNbPfDJZffquF0pWL5pA&#10;jwMp5FcnC62rj23f9ei1TduWnpXu3nNMdUXz5EyuBWsP5hoEax9LQZNRepVbu8XFLn5NwUw/G4gH&#10;1nklgP4KVJKSlklNnJa78h1p+bhWLetYDNI3euSPis7htIuplnyPfk9fkMh7yuVu/1SugQKdwUmu&#10;Ycr6QkqPowX0DZErlpSDgWlhpSUR9BfpgiPiPDHgBXuWwtzrNTsk5gpJRBb4R7Rc/DOEuknQJCDc&#10;kW0NXpmxNUvG2P/89yp8jWpK/JxVpRKdSqdyoYRAJUQfH3fB5faBf/48sieq5V+vfBkEepy/OD+M&#10;7qY4SCBXOwnokX7wh+68HZD6vdaM1LBKwLgpMLk0BUuAemXhMHocyAPrrOdZEQoTlYOAHg+f6oyT&#10;TrXJM4+1sRMnoVY5yrkiEC2JADT6stgcgkoN67VrW6pSIOaeAllCrmS1RmukSFyiNwomMjqeHaBn&#10;/qaxYWvL1HMYXVA67lMUlVLkxM+Lrwjw8XMGIpVtB12nGF17GI6gam9lVy0/nHqCqizA0lu9fpXd&#10;9/ADduLxc2zuiaepCI6C/iKkqxMdSpeDhwFnIkJtKD1jhOepwEoHCY5RwaY6wudF7oQQsEb3BxEC&#10;bVVdjiKVmQkS9bLAGahFRYKAVAH1ASpQ872jeb/t3LrZtq5Zbc8987StXLwEtQIQ6EieAOufFdbY&#10;11uaBdOUKMyo8LMlK+7D4L5EfYNNQRreRVe91macejqQeCi6iDvJMQUPCh3nuPiMh5nn5/d1SQiI&#10;ShjTAJUkicyiBY8+at//1N9Zpr3Z0yYxpzkpTqQMluUmauJxS3olOuzN75pgJ53VIuHei33NIENm&#10;z/SibiwFmtyRqrcfhBJ+6xud7QB+AChk1PjV3W3K9ZDyRcMI/CgJflqq0cET46Wd5vu88Z2nlgXl&#10;jZcVaQbVzv0+Mso8oSMgcro/L+ybROqPsivwUajC2N9CL/J7zRb7VZA26eTC/bsrUXAGlwIET9Qv&#10;SctdxOpuV3+Hl/ZdFFal7zxCP6Ba8dD4OFJNMW8yQjOo19DQ3JMZtqpm7Lzf1ow985ZCasy6yuoT&#10;2R3nRXm96AK9fFS93U8Ozu5bdVLrrmXn9O5fcbp1bZ1VU9gzKQGLnQKYAShcB1nBgp+pdVHr5EIH&#10;K4RQiC4aWQCIknm+INDMIFhpNdQKQ+/bAP8RVlJjAP3tC6BgClrw1ObEaElKZRpVZEZ9ptW3i5NQ&#10;ycNVEsIl5ujL65obG3jwp4LeGDOA/E/X/kpEUJp4Wgz+uT8+iSM+rysb/gD4j5owC9zEjcPnCbQt&#10;1lfG2CXQeV1Z7YSbKYgIacJnD+Gd7am2Zx6tsltu2I5rsDwsQEbBq12q3y+9HI9DYC+bqrc3/OVH&#10;7Yw3vtmsthHQOxu9uFXqmyXOA1eqXGD0o9Hw0HwkL27BtQjRzmTWmgVaRx6JLEsK42fXMDLwTlhh&#10;ix+5zx5FV6m1SxagABaKu5BZ45g0K2UxYlSCmH5VtijFlkWBnEHjJ9mEqVNswjFTbTJhc/xe0zAE&#10;ngbUE1dQFO/ohSaKEHNYDyIfLPGbZzCYSMohMwonTT0tVKIuvA7LAdOFginPI0WIzDUFJUkRGFyH&#10;kF64s2mH/eTnP7UxE8fb1ZdeZbVQJMSa8H2leqU7ClVQDAqei8gIGI1SqYCgsFobp5nR7NEHKeZK&#10;hUNCk3vJJ1tZG0QjwrJ4H3ffE9ErL+gbn/XgWD5DE8qJtne124Llz9k9d/3O/u6v/tYmj5oA9odx&#10;koYZVQ1LQ/0eFEjIZk0QeFSY+KzKyQ3imkqkInl5jn+eYpF7vlhdDm+2USUWquPEM9mGFs9AX6pc&#10;SPFzKhAUIo4aeNdHIgS+v/O05ilguoEydfbYbvjl168GXA8hvxHPshtV/Zqbd2F8oBtch7A64y3U&#10;jhakS4s9j1Q40kPN2AloLXqRnXX5a23wxGmIT2GQoq8tp08JsUHbllKtf6VUWN8VPum+RYLwUTrW&#10;gV9iD3JtcC/jVvKgddveDavsXz7+EUsiLoRFjIh6Kto/bP4o0HkjYhJE2FKVHfbx/3OKNY5egWsh&#10;Ej7U03A+K3NWgjIHhIoNnrzMNPe/q5hyt+gZAz9yFh1eDhnz+cVXuOacdwXM8TjntS7kOAFcN+dh&#10;PiWRx/kH0Xgqcg5tL59PFf2StR4HEFTgaOmQlFWSG2MJdWpE6xqr83dNU1CCHR0N4+PHsNJ7uzPW&#10;3UwFj648Rr6TjmAA6dlk0oc1DGllQekQPwhBif474z14a3Iy1p6A4QRIvac33dFVM3Rt5aBJy6oG&#10;n3JvZsjxD1nN9DWJzOQS1HZQqji6L4pLdHSnHf3Rue6FDfmODdPzTetO6t638oxC+8ZT8l27x1Xm&#10;2wdneqFls0MPJ0paJPyL1Lq0c3wD0G+TZ4swRluzFGAdCgUMQq45/KN9XrLOSY/lG4eCnFRSsmSO&#10;9glk5YtJBavYlzhQqPvnRb30j9NPRfoT8yPVQAAqhSccT3ouUi8pwY93tSFe07VInqQ64FQcqZFr&#10;ozjU5JCvuLzOVatB5x7aDGpyIOKlhHFRybHlutlytdaee3qQ/fKGrbLWK3oR8a6noG+A2iTvHyBA&#10;zGUPumu9/iN/Y2dfex0cl7BcAkMtjkN7k7D+IQS65s6hZG0Aso7wOCrMIEbANC9l3Irx9jTttsVP&#10;zLdlTz5ty598EkJ9K9KfulG8hcoSBR6D+DBq3HroqNE2Fj7uYRMm2nBY3SMBm4+YMNlqhw6DUHar&#10;WwF1FISO0Uk4qF4BaSpsXDUhEcKCgQIZ4KaNDLGYjqmlpQBEgRiW0cU7i1KlLtz8dwkpLCHsR9vd&#10;ssuGDxoJxQPBcih0sXnvJvs1etGffOwpdtqc46F8MAAM9eHRWgntUPB87JtAq4tRzIwTYB1qwpzu&#10;J/XgJoeRGdQoqqSl64ihmKBcDVAInFL4fz/LHws0obKcFJzeWKYH52/atdG+9t2vIPe4wkYg6O/K&#10;11xpw2uGYOzDJHBDAreuqHsGaxdmrLcvJQFCEomVYvy6o9zaDFrzgLsEFovqk2iB+5qCQfva/Ze6&#10;skMRsqD9ORhDQb5AlIs8QsvnT8UMGhG+0zo/YwAfVB8p1AxHTCA6vKulyZp3bbftqD2/cxOK4Wza&#10;gAyIDajBjyY5iLhXtQi4agi0Z1COVvHuKEYyfvaJNvO0eXbcGWfbGNBXgZIDb6bBaZ8HM9aVi7AX&#10;OYooRLSrKZg4JQdnucVYACnKqHeG592zerl9+//+o+1btRStUdk4SyzBFf8+/II1EMgvuLc6be5Z&#10;jXb1W9Ewp3q9OErJSnU+458FFBEKFiuxFaApCk0R0hmHT2blgldv7dsgqCXuaCGFvcvnJxQf8tcj&#10;S3QtSGeFyfIxxBQx/uUWf4l3hHJaolmfO/rW6XbxQEhXAuJz8EzwLfFKGnzhOlIGw/ADKqTz+F9Y&#10;BiG4MLjy7eAhaEaUzKJNshRvuIdpHIiGmXHBfcfrUWOJ93ceKYwBijg72omewWtyVttaUXfMM5lB&#10;xz+QGXzME4lBk5ZUZIbsT1adAID/pXu9bAK9/BGy2S2pVKG5ynq2TOjcv+zszv2r5/a2bJqT7th2&#10;XDLXXlOBHHIKeE4iMgbD4nHSQOTkD2n4RxuhpWZg6RfVsQhxizqC1cu7OiSk3MXApEsW9tE9vphh&#10;MdiH5/ITfyt8LsBYYVcVNeGomXr0aCBD3xvhryDGOW7p/h7kRj95hVdzKQpCJ379P5wdBTo+kTXm&#10;3wmI06m+IegvYinZgoLyeJ9K27FpuH3rq2sxXELuvB4FOyeKTNZXzNET6P2AhFtw3N9/5Zs2Zd65&#10;IFz4lcmEw2aWIk8l6rACXYENHKy2h6et0NL0R8rT0s6325qlT9pD8Isvuv9e60W70EqML40Hp1VC&#10;Ft2D3OfGkaNszORpNu24E+yE8y+A8J6oNC/p0YBKKegZPFlJn3cwUWX5iCGQefGetIBp3WWtAyU0&#10;uwDpey/mWGuMksOsGmlleeRCM7jOgRZY39zYVahMiLnM5CqttQJpWhAIjZnBLoRgtTZn99nvH7/L&#10;fnzjj+1NV7/V3nz5W2RJ7+vcZS2wgofUDrX96JH+lW/8Fzq5nWVvfe3brLl3r1WjtGlNL9qRQljn&#10;YHE1odZ+PaLm05gr+T0x5jYUFWnuaMIxaVRjQ0oc1kSUKGWF5hLhym70et8nBS0J86kx06gOW+xS&#10;1trTIgFTg4DH2mS9gnyfXvW0bWvfapOmT7JVzy630487w8YNmYBz09bctR/BkYBvwfiH14xQ8Yse&#10;WH/7UbI1wxYpiLmoRsR4CswtRyUI4fj7O/aLdgdhfGyiwkHt696rqPn6SqTnQfB2Q0nJwk/e2rZf&#10;61CDYMRKKI1JIElJwJTt2SasY6fVVeHa5p9zsPtRE76hDpkEvG5ojakiUIEW6T8XJEs9QyKQi++G&#10;AuMEWBUtg/3cgYp+zz32mK1c9KxtQRT5PuS951DEJi0rkQWqEEwGFKUNe2AMUt8uuPZam3vBJUj+&#10;YDEdQLUsjkISliIqaRt3edij0RMdQ618b/V/0bLLIYJfPjXMQ7Zlt/3L+95pXWtXI0UNpZNQS0J7&#10;W/uaPyWOnCFQsCCmKA+aGzS02z70N9OtYeQGrAXil7gvwVMP9pJoDMWtaFex7jqv6XMWoe4g0HUR&#10;PqMrUJGDRkXKxTItZuo8nkETi3SpGEwQspqhkvwOCn5phO7eiS/yOOdj5FO6TNEIciVQSndwPdJM&#10;7pOG5xOmkRXHy9GTLrRc+JeDlQ7gu9BeE+Y1aDTc4yEVm0onXQxsy82fRJyY/dMNq76noratonrk&#10;llTNpOcqG+bcUzN41kOABjcm0rNeUgHef037Vp046JK/uF+k0+NIXQzJZ6L8skJh5fd7u7ZOyLet&#10;ObWzddeU3o4tM7JtraMK7bsmJbK7J2V6O9HRHClHgEEK8AelazDZgp1dc3RBTS1OK+uLSYZNC5PQ&#10;HX/qqyAEw6pGGPJIn04wE6/st/FXUB64Dx0dd2HgnzuEG6Ef3wquW0ZLKex+3ySCqJhHDgIjRCbz&#10;NaAy3LM8d8CgI4nyiuUIjs+DZCfmpQcNGPR1aMXHrThsOKBF9K7u6CQZEP0g4yGU6UCTRyfzxeaW&#10;BasDpHnL975jH5s1GwV8hqgMsAOl/iJs2cdFO2BigwUg4e3+OcLKWfa3JmyOHGbCo3f96Hu29JEH&#10;4PprNwxPc8ao+96aGpt8/Ino43yGTT3+BBsJAV6DNDFWvihQgNNyxTMr6l07GNECWgcy20AnZTta&#10;SgitrJBKef+jD9hv7r+DdrczGBofQjd67eN/9Qm79Ve32IZtGxxuxQHV+NcwrN7e/Zb32MTBk+0H&#10;1/8AvueV9vH3f8ImjJkkKPdr3/26rdm1AoVShtrUmVOtBS0rb7j5Rnv62ccUMlebrrPJU8fDf8sA&#10;rYKt3LjSvvKLL9vsGSfZh9/wIRrzEIp77fNf/YK9/bp328nHnIp6zu22EP2vb7vnNrQYXSf0Zzw6&#10;lV39mtfavONPh/LD2uZkfKw+0G0/uPH7tmrjGkH0n/7rf7HhQCweeOweu+13t8iivfzCq+zyc65V&#10;bfZxk8fbL350s91w90325gtfayOHjZAAp53/5e981TY0r0RdgqR95hNftOHVI+2+R+63m++7UXT2&#10;+otfZ5efdYU4JSmjE8Wn/utb/2Z72/bZh/7sIzZr3LFAIKrsc//1WRs1fJT9+Ts/aA2pBtvfste+&#10;f/0Pben6ZdYDQTYUa3rh6RfZ6y64VoGPt95xkz266BG76sqr7ZJTr5aw2AD4+Rs/+A/75Ef/zobV&#10;DgOigUwN+tkjk6ZAosBzk197ke4b1jJXgRYITcaN9CBDpHpMrc29aoyddtW1VuhotV07EF2/Yrkt&#10;f+YZW42sifZd21Q7vQ5j279kod0E+P6hW35pl739z2z2vHMMkZMgfFrIJCi6WBw5c4Hr+90tVMJ3&#10;h4DcSaOA/FnzPwXF8vaf/MBaN662BqI0YgVMgeQzEjtwWFdamIQV42JYA6Hbzr9iOMpHtECpRY13&#10;VEZL0T0yYC+WfcB4JNI0FBb62anP5npckdVLEr/s97JTPVWMh5RikJz7uo+ebj4YrOKZRUNfF4xc&#10;8MADK5P1OtYTh8kTfU2ZNRIe3IeHz4TcCLoJvI+D1vKXlJEytu08Sygk47FQ8Kgarsh2xiOgOLFc&#10;vYi7gMWNnB8v9gT5k4WymrVBOKMm35UZuiZVM2x7pnH6U41Djnk6UzNhmaVGb0xUzkYE4ivzekUE&#10;ev9HTSRmkN7WhzcIc0Wmoge4XHb/0M72Nad0N22ckWvfNb7Qtf6kTO+qs9JVO8PkgliwYEwzUVoA&#10;81AJF7PBgJqpRGqMArik9RV90y6ij2D2nYC8J7S/CL8WuwgJhpH3K2iTorKoPJfO0fdOZC5wAwxN&#10;HxTGnIGFKYRRm5RWBCFft7iDjCqNlb3QHdzEC5tcmgaf1XePokPpf0IjDTleNUZ/XsYxcKMNG15r&#10;mzaGyFhdh15z+ILBPLwoEFk5K4tBUGLjb1r8rD1wyy/sgne+B1YLYHoKZvrgcN8uFLWpdvNkwMuV&#10;LjAmFgHRHHpKTC86dqVgfW1Zs8Ju/9kPbPGj8626pUPFRlhkpAuW0eTjj7c5iEA+GSlGjaMnwIOB&#10;QCW6MZRD7s+aYuBh1Lb4EecBPxkERvjOkYuQeqWgNp8rrRFTmnBCdV29DRsx1PZ07kU/8w02DIJv&#10;7MgxsOKQ1oK12QnYvLOi1cYi5zwFwdS0a78tXL7Ihj94l30QwncPLOH1+xBxzRgR3BA2lm1vhSXe&#10;vM/+4W/+xaZOmGE3/vqHduejt9uMqcfZ2DEjbd3ytfbIgvnWMLreXnPlRYB/t9jm/Zttz1P77IJT&#10;z7HjJs6EwlOwHc1brbunXT7uxeuX2L9/+98QzNVpJ548x3qQ071s6XO26YebbMTfDLdpw6dD6DKN&#10;kSoDxt20x7bto2ulFwrDMmsYepo9u2Khbdy9EaUHUBoKNdhzoDMYVLZ5xyZbtHKxesE/+PSjdtGZ&#10;r8HntZjvHNwG22zjXigQWLln1z1t5866wBaseNK2NW+SwOmAI1K4hiLevZ3p1r3bcf9d9tNbf2T/&#10;9Of/IoG2fd8WxL4AI4J104aI7W/88Ku65/HIDa9rbLAFKMH701/9EHUS9tq7Xvdu29W22za0b7Cf&#10;/ObHUFjOtJHVI2AV7bdN+zbTpnXlNyB1kb6jQhbURinGrkwHf2sYn0QPsz8wDyKJTA363Y+0ETOn&#10;28lXXwUWtN9WPLXAFj70gK185jFr3b3DqiBMmhcttp+u+gcbPHmSXfj66+Rrz6GJRA57Ig2hTpcG&#10;hWMUdbIED8VmcHNaOeRdaaAVu1ch6PNXv1TxowID+hioGYK1vCwv6/17sRfuKcZJMJjxxNMH2aln&#10;AMVIb9H3rOXei1a/bNLSJ8am/w6VwkHlgHsFSgD3FsZB/ua2unNJzSv5Efe9Un3jfncnQFFgUmmS&#10;QYDxAxVkipsCSbkOCmAuN3P82rJfgmUeuVocpn8cBLPcZoRqyfepJPG6LszF+0Jwp+amDMqnvScW&#10;4baTeCGNEEd5QRdQ7jL1vdbTwp4FOFLlotkOGEK8or61O123KzVo/MpE1aQVdUOmLxhcN2lxonLE&#10;5nxiaEsqPbH/kA/IB1/qD18VAr3/QyYqZjLjnq8t4Q2/71ODktnH3tC1tXlSoXvXWHkuSFwBqhWN&#10;x0AOWbdh5cov3lftO8q5jYTrApEKBP1OjgqEnVpUBKNKW67a+u0k8CORhdOkfAiaInMBvKed7z7R&#10;vlGn/Yccaaj8wSjIXSNggYY8Gr3AuFDDD3cNuOXPa+cr9sEiS9imTfD9QhQz8EtZfNJdPNiIwpAF&#10;O/gHt28aTOP2n/6PTZ1zgo2bM1fV5yjwGXFbstX7jlPBbXzTP85AKG1Mljjssb1rl9v8X99qD999&#10;p/Xs3632o2lEF4+ZNg1R6HNtxmlzbdz0WajPPxjnohiEGBtQhABxSEXB5fIqT0im6f49v0cADCXA&#10;A9xWjDOI64Er0AeNDTz35DPsxLkn2xNLH7Mvf/s/7cwzT7O3X/RuKBzsVIeny6bt+Bkn2jvf+m4E&#10;J9VYNyLrP/3Vf5IQpB9ecFwMvqQnFmuZI9SJXTZi2Chr29du99z7e5sJYfG37/8bq4ZFsG/vfvsC&#10;hPPmPRtsK6xOogPM4GhDLYc77v+NTXn3RNV4pp+ZfItKwm2//RWyufJ23eveYldechUEfbfdcNON&#10;tvCZBbZ29XqbNnKG1lpWC0Us/c+YnwQ6vi1d/ZzNOXGObdy2GcWYUDkQApUBqmksPGHyZ1ASl26W&#10;oUOG2CYcswUCbCpQCNZ46IGFkkLbVMKdq9attHnHnmlLVi9GVTac2+n12WPcJ93pslCp2MDKeW7d&#10;Ylu87lk79ZgzBFUKQcC8LF6x2Bagjeq8uafbX7zzz7Vqa0852770na/YPU89YJcjaJD6Xxa0sh8p&#10;iXc+cLu95Yq3QJ4xVdMDFR2NidAz19X3T3QbRYW95LONe5BnkpDop3dF3UtDM3QHiA+t1aENduyF&#10;o+2ECy62fVvW2vKFT9hzTzxhGxcusV4I+1Z03/vVF//Dlt73qJ2LoNEZ8LNjkuD5gYDlPgruHlUh&#10;1O7va6H3zeagdAHrQyT7zd/+b0OLRCjW7piStoHIdZeoCqiREM8prY1P24HAz7xdevUYCPNNwUrF&#10;xpd14AGs4j8H4CmuBDl38v+z/DWaBCHyn4BCDrQmg0mbLs6mblFkfX13vP9VDBJmT3TuTaCqnkJK&#10;Nxtdbwc66/CfCfNw5uRjVhi8oLzAL/15lVASgkTj8zn3Lr0AXhSfXMK/NmetuYbufPWUpenU0N2J&#10;TP2+RPWoTemaCStrBk1dlK4bu7aQaGxNZSa9KgR4/9l6VQr0Ay1pqnJuS8+uLwzNd7cMTsLyUNAE&#10;LXMJcl+iGHXqwjxAXWUX6/vJQGF7aFIKFjjuqV7qMYo+QuzhZG5Q1/jii78LXNb4PCgsCBgyPULE&#10;5H4x5UICoaiLum7Mvx3PD+94s0DQxe9ki2o+CHdlkYfLILgkI6dDkKB8XBgHSmvIdzxrdr3Nf3iD&#10;ik0wyIfcjEyHgikG3rgi4FGvKTCQLCy+7/3ff7ZP/OfXbQiDhJDLy8Ii9HH3f5UrJAUiJ7wuir0U&#10;utvstut/bPff8ivr2LWbrWJsKKqunTRvns296GIbf+wJqDEwSNa8coZD0Br9vwVY72k9U7gbfnZA&#10;uybPCzMg2J07WpZ6YNZxbM4AnRkJjATDSUFJqKlAVyNI32r8ZMQr71FX4b7fdljHXsrY4VRGdRdU&#10;5JqcijY+0wGjVcyoezBbwrtcT4yNxyx8biEYW7edeeoZ8GUPhZXfa3VDBtnVl11j//2jr9tTaF87&#10;5/iTFfzT2FBrjz/7kJ057ywbN+UYDxQEjezct92Wr38OlelG28VnXWz1hQarRwDbu970Lrv04kvR&#10;onREiAKnokOsk3n4FSovWz+kHpbws3ZZ22W2C8rT+BmTbMmqJc4cMVdUHJ54ar6NHTHSzr3ofPvJ&#10;T6+3pxcvsAkXTsTqQKmAwjd00HDtu1WrUUJ37w5rBUQ9efYkW7ZyTYBVKQ5C5HmIB6mqrkQ/+A67&#10;4bc/t1kfOUHQNyefxz2z/GlA81123lkX2JAEMg8gfGom19ppJ59mdz2CAkG7NmuPpzGXadRrv/Oh&#10;u2zuqXPhU3ed3724ke7i777/6K7wV1DGo/bPj4IeHoMJJSD1oV8tpeIsChGFfK7FmlSC1mfbuVOP&#10;tbOufQu68m2xZQ8/ZAseuh/9AFbYs48/YsuhDJ0IJOl1f/5hawQtV6BKYC9iD0g3vkW54fvukCho&#10;OUKSSQpldK//2n/aivn3WRXiH+QxkPwiUsaTg0uPxK+gWXS4g8tq5Ohqe+0bJ1t17Q6sN2HjkMMg&#10;/khUonTjqEQUR6J9G3kWf3qci8PkQA2rWHMdOwUxJI4Uxkhzj7fp8yoKVf/U+1j481NhVN46W6my&#10;Wo5m9+hfyk4Sf2JsABUdXEOR0D5e0pD4GD9ipkQwSDSeoAvEu2pORTbByGF3wImn/S7R8I5/T1dN&#10;X1iRBB6TqOpJJie86BHpR//khz/jD0agd7f85LXN2775obrEppo0q2xRAyOxeq6HR+uGTeqPXS5U&#10;DzwRDpFrmcPxQcjrR9Bbg5Ai9CJBreIUFHy8GYVnhJqisI0bJ97fvWiqkCUfnge8hVon+s6d285J&#10;isJcp0dUQMPRIcWn0hg90cslm1sojLSk/4vWuQvx6MfnuU7NUisoY5BaNXp8t114ySh7+D5U4Oph&#10;D3TXVbxYDcbOa4T6wxornoMwYM/WbfbVT37S3vOpT9mok2bDEkUdcjia8uzOxEjTsATugqDQxOZF&#10;ENjGFUvtiYfvR/747wDV52zu3Lk2+djZdgwiiUdNnQauRv8vS/oqNln/6KYrEiorw0nvIINzy4VN&#10;aKoZYapl4yjDrnWlXXPgT00m5UE+rlbxe8RmKFKbz0qrB4KcKWI5WKKIOFcdf0aX4x45+CTnL1hh&#10;K1auBeNNWjssqarBGbvysstDpzeWSGXIHlQitr9l1Lbu5cJr+35Y4Bj/2MGA7AGDVjLuAsrhhNFT&#10;VcFrF4qlcAEYDHflRVfbYw/cZ9+94bv2gQ98xGkb5+7ds8u6Cu3w3aNGPOrAN+9vsltuuwXBau2W&#10;Q7DopLFT7Mqzr8Ez0CeKMTOCH+eyuOWcmSfaPXfebU8ufVpW/SlzTrEVKM6SRPtEpgUSht8LQf/W&#10;S99op598pt39u/vs7vvvtKvQg7wKyk0aQXcpjOG4GTPsKWQcPA1hXAkhO3vKibYClmrQrh0589nW&#10;/8eMGmezjp1u9915vz307IMO76s6l9nupp0qBz1+2ASY4UydpGVYYeNGjddcNiEynetVCyj8LW98&#10;i91w/U32Pz//gV35hsuluJR2ugvzuKq+8uWCnnTdl92VRBxp1M+NQaX0R5PHZJRNgTQwVvRjYw8o&#10;bgZaHzKx0c4ZP8POfdv7rHPfDrXcXffcImSOPG2f+uC7bMbJp9g8NIk59uRTFeeRRx5/BUsrKwqf&#10;wsN9weIeDLTEOvXs32O/+NZXbP7tN0Ld7gx0SoWcJYsRPwS6iKmlNbU9NqihYGMn1Nsx0wfb1GlQ&#10;PKsBs2dbcHXcS8G0KK3ESWavi+IrKBdlPC9gV36E5tQND80oUUPMg8q9Em1gpHlwcToOFjlS3Gm+&#10;CrqU9mFUsvgJyynzWb2GQAV9POF+WscgWH0gJd5X4s++2toL5FP0q4vve5aQK07BPRmUCAcCiBQR&#10;0S1yT78Fz4m3IT/EBykgmp3JpvGVY+qbE+nZjPP6g3r9QQj0bOfdJ+zf/J//WJ1fMhXN77CA7ivh&#10;IiqlS4vs6nhxk/Zbu/6r4oRAyeCaWXGFdYWQbkMNj4vOexWjK+OUUVqUblIs6KCPAh4srY8gKoU5&#10;NgUIuOjXF3HRkqHFzCdwTdaL9/PX8CQiUD5iuFfx+k68zoRYIxjClFHs9JUz8C3MRLTs3f8WNFRd&#10;3iOA08kuO/f88YJ/f3/nVkQbI+CDzeo4NQyUC+lrqgWvMfrzs1BH07oV9vVPfsz+8l//1caimUsP&#10;nxcMP8WNxWhiCnZYB3kU/1j0+Hy7DbnXtGxOOfUUe9eHP2az5p6GKn8NihQtsHBHEfaUGlJaTfxa&#10;BCoD7BcV6+K6OpDhtNCXEvRZmNSyw/0o9+c7Q1dgOv2pfEMxUfEir4gSzusB5D7bLjzzCvvdXb+2&#10;ne2b7Jy5l9uZx50FIdWldJk0AmqybF6CiOMCP2N/A9TSR180lA6HxQ7FoKWzXUyNL/QzQ1DYfqGo&#10;lbW0OIAWIO1t7ODxEGDvsa9++7/sZzd/D+wcTBnPXoc0qhSu1dnBzmjdiKp3jinzAAEAAElEQVTP&#10;W3uuzfbC7//Usmfs1Dmtdum5V6j8AJWFAoJ9+BwUBCfMOt4efOBeu/uR3yNWYBiE/3irhPJSCeHF&#10;nPJHn5uPKsEFW7FipW3cuht+z4Tt3LPFFq5YYGfMPlP2NvP8Z58w2x56+AG798n7EWA33MYPH4/g&#10;Q6w1SY9CShYSPLL4W7HlUNzefOmbbd/qFrvpvhswN8gsYJQR5rmqilZshe1vb7KJg7B2hGchNvc1&#10;75VvvAoxFDnSEGh19vQ5VriiYNffcr313sdAJe9jH4W31zRwgeQumb7KdbmIiIRQopUyhiFBy5fT&#10;IFPl+FIdAO1DbQ5Vx+Mv1SPG25wLx9hJF15ur0df921rV9qCx+bbrT/6sf3sv79lF195hV1y3XVW&#10;QNOdBLIzFMvC+vLM3BARws3WvMe++/nPIBj0XqRloqwtLl2hEq34mv5sBoNROUO8yTkXjLMzzh4K&#10;1AW8EPuXUHwq2azMILaTNrrZ6LrifSQ0uXLsN8ffnc84WuD+yr6cM8xIQDiljkZeRbcg30wXVQoZ&#10;6SoYFZTd+OdCMyoFJdHu9wx+dFrPavwD5ZeNhuiC0crxXuH+xZodRY7OifIxUxmS39xHLt+/fDwe&#10;y6PMHH3lxkzMl1fti+LzchqoyEdKCHTEjJfcmhM7mx97bSG/dkkiOfUwkqT8/Ff+9wPR+Cs/qn4j&#10;aN9z37vTuWWnoaZPUcsq9wXFeuwlaX6kj8BVj++gVUrQu7KgAC58LWvX1cdw4XIiCxs/+vB4FAlN&#10;Fi7zZllalBouiJ1aMyHaiJrJqB7oGghU6j8k7Hm9QHD6lH8QcGLBGghz7FUKcwpiRnkolzSONCoG&#10;/aakKKj4nOl1dvIZSbvmTRDsNc2qHV0Ao0fCF96hgAcVC75hsav0BW5axdS6pn32/X/6tHWjsQYZ&#10;LN0HKjWBbly9qODVje9//O1v203XX28XXHqZfen7P7D3/c3f2+zzXmOp+uEKJMomK1VFyQVnfPef&#10;4yNd06M9jotABl2GhnAUWipfcyF2slgqrKGmwU6CH/0v3vMXVo8iO3f+7m5bsWmlOvzV1QwSvLEL&#10;ufOt6RakcbRYO0rTslRuVWXajp05S7REmLsrjcYkmVZrT7bYI08+gECohM2eOUcKENvfstPZ3ONO&#10;tdNOON02bdiIdDooARBr40aNtaGNo9HIZLtt27LZhg1rsPe/9732ute/TgoRfcDAGPA8nq7JJ2Aq&#10;UgJK3riRY5ESVmVbt2+2adOOUSoaMVBC4F2AxFesXSYGuxIC/aknnkY63T5ETScw3sWAzDtlWfM1&#10;dcoUtHWtlI99yrQp3ss9ZHSIqeMYVtSL1hndJExru+61b7TmvU2YkxagHVB4sE+OnXys0LUlKxYh&#10;XQ9pcal229O1G778p6UYjB41RqiJKhziff65F9kEFApauPBZjD8qY9p0vjMoWCLDP1pSOILj3RBw&#10;uUhjggJONKs68FBMQR8jZ8+1y9/1fvvcN79rH/nUP9imrVvsy//3s7Z/40ZL9iAOQb3iocAR0ofP&#10;PAeF7Pv/8UVb8fCDVgtYu5Z59Qwkk8Bh3jPiVIDokB4zSNU99fRaqx60Ds2o1oOv7MQ46Fv3lDau&#10;uIwQaFM5XIM1J6BF4tzYfJYKL83WGCV/NPvMeSVdP6xcnCJfo1dHm0VEFsbg44h8qvR73wmmEULa&#10;VA8BPKeKXlHoR2EtPlrOoyPvO9CYqXg5+umoBBUEdx24P91RkRIPP/Bic00zvU3WuefRqyuyG044&#10;ApJ4VR3yqrfQc223XrB/82ffVY9JZo9fVuCifOMyq5QhfvOKb0EzPyqpXtImy1dFli8VQV22PxEc&#10;hCiKAtevSU1VQZ0heEMRodLu41j5HU5SgFocfvBbBbJzGCkIcwpTuQG4YSnlWekJNwBzYNAb/1ZN&#10;PW0I3qV0nwNRnNJApKSjhSBK52Z7d9n044fYyDHH2iMPbrGlS5rR+pIVzJAqI6aCJi6BbyqqltXL&#10;YH32wk+f37nFbvvm1+1tn/0cNjs6WHErofjL0089Y4uR+nPiCSfYe977bnAApIOgrSWtB49KpeLA&#10;GIJXUK+UIhZnyJPwkpjDJJhqijXGpRxxIfDGWDNgjPWJOqsdlLH3vun99tXvfcnuRfnZiZMm27FT&#10;jrcnHn/KbvzVTbYHcQa7d+0VJD53+mnwxdfY9LHT7bTZZ9gjjz5mdcjLHjt8sC1ZtsQeX7jApo6Y&#10;Civ4bFu9ebV6imcQAFgFiPUdr3uXrVyz3HYjb51rXJWsseuufr1950fftS99+0t2xVVXWzsSaB95&#10;/GGMOwd/OtaJlhMtO9AOQzOYu45eeYgNqLRjxh9j+xYtsjlQSpKsX62+3xUQzhtQI32Pvfed77W5&#10;M0+BoKq1DkD7X/nOv9sqWJy6FpErzEsV6hHMmDzDnl6G68xCYxMV2+A7CFgPM/Y6Q1AkkuxmheIl&#10;M8bMtJOmnmyPr3pYDJf0fCae+XeYv7uhGDHGog7NcB597FHbsWuHnXTsqTYSMQEq1oO1YCDioMph&#10;du1lr7eNP96Aa/L60ra0WSVGgjLukPZLZFxFWLpMriQo4YJLTqmQ1XDXVOVsCkrI/vmJp9i2VWvt&#10;3jvuttoRw+1MxAsMGz1GqA7LpT5y569t8f2/s+qeDqRpMv4FD8LqhPIxcz+HapkVbXbmOWOQJdcG&#10;3sesFo9r8SAzaTKuXIR5YBwNXTjqA55h0SHyy9BfIAj/Ipp4ULEU+V3kQ94PQoquEApXbuTCZnGa&#10;KMgHGEBapD53obFARI8Nq1TLidZ/4OPq6x6vpduUG1MHMKgCb+IckPcqII5sUoHSQcnhZ4dhNQyE&#10;ZBe7iuziuZ3ND7y5t7BuaUViyh+E/5yz9KoX6O3N899Ymdg4nDW8WfJVdELalTRyeLUM+T4oWR74&#10;CxegeonWcH1mQUgW8tqufWuvaLOUExU/5DmE/4NQ4AajjCazovYeiIcVsmIXqEhcumWA02PePG90&#10;gLuEz1yQ+z+vmoRIMQ/wlHXEcaqlRJyg4sTEIJjiNuDUKVqMjwASyCPNhWVLM802eES7vfYto2ze&#10;uRNs8YJdtmHdfkOTJ3Rlq3UInZXRIBgoNGTlYyOyf9WC++62Mcej6Mab3m079uyBFbjFRowabn/2&#10;gQ9aBjCjkAhY4rBPfPNKl4nwODcgNfyXnxzL56RIB0TwIIAYdyUxwQAcBtghkzLFYDkJrwo7Hdbz&#10;vDln2eOPPYkSrtcCfj/fVq1YbQ8/85D97MbrdfzkyVPs3W94J1LfINRgxX3o7R+2r3/3G3bH7b/B&#10;laEQYQWOm3myvR/KQWPlUKzpBk8DBOKSgkU6duhEuwL54D+/7aeYc9Jn0s5E9H8W6Mcvfv1L+8Ev&#10;fiymVVuVsQuQE/26S18rf3msaEhok8oJnyUD+pg14VhbvHClHTNumrW0oUgMCpnTmlu8cBG+r0Qh&#10;mXk2rHoofP0Za0g02nmnnGc/v+l627Ftu3pHU0FIILZgzvQTbfHi5TZj0gzbuB6Ba+pXwGwBEiSV&#10;7qBgE1rvhl8c5YWTUB4vmvca+PAB7ePzAnz3Q+tG28c+8An7yte/bL/69a/U87sSwWRnnXIWFKY/&#10;g4DjeaDqLihTqOiVhkJ12pzT7cSpJ9j6leuFiFCoa/uKJ/hmLgr6o+QIR3p4+U5VlzfdH+vDeIzg&#10;spOHnEwA+PlYKLVvmjXTWpHVsG7dBqTu7bQZs46x5k1b7Dff/66EeRWMFfYPqMB+IRpCmJzBgAVA&#10;8CloL1NnVNsZZ42CwNrqlQPZ8hUBceXWuesw3svC3Q7uhpOoD518vTVu2ZP2k4/lgazBhAi8z9fU&#10;FQc3GZj7raJdytARWwhrHza5hKnv89K1/N7im0GA9wblQ2AHYfiQhjZwPSJ/K31TGq8jSOIt6ukQ&#10;UprDoV4TnoMOHwzUMeTaYeBuVarZOtqfuKJq8Dm34OhnjpQuXunj+qs6r/R4+tw/3/nw7F3r/uGW&#10;+oplUyp7UcaHKV2Cfv0wz+N2wegEEiI7j/gpHD4rGs6hA5FbwLwgf3oQlQo69PHrBChIPh2PLFcE&#10;J5UMdn3Qywmsb3cpXrPvtIvYg99RWdPBEuezqhgG/0mY4z4MzoNGS3idPjaPzPXgKwp0Dtwt+5K3&#10;yPd1ad789jyPgslbphoENSK9VN0pgXQVloY1WIi9+TrbvrESTVyeRj47on0V0ILyiLhHjkUX4KMl&#10;0pYDo+0B3Hjd3/6Tzb3wQlgosP7Y8AIWIBV5DxVj2c7S4jjvdSYhTVrFmF/elwK3pNj4OAqwcjvB&#10;XHe37raa+mqrQ9W3WsQo9ABx2NG9WyVeR9WO1np0Ire3A3Bpa3OLNdajDzrqfVPJ2dWyQ9HZNXAn&#10;TBmHVqv4VwULncTWhRz1HlhmG7aut/3Nu20Eq90Nm4j6Z1CqgAC0Fzpsb/s+a6hqsBogAcnKlDWh&#10;2lxT+14bUjPMGtJDMZY2VSZrz3XYuo3rxbgnjBtrVbh/BoFQVB5YC1/1ySHJdzft1XMNGYRWmiDN&#10;pq5WG14/jImDtre5yYZUI3+6B88CYTqqcSi2GdQ8FLwhc2vN70Vt9302vG647UXv8jyUutEopNKG&#10;FqYtPW02EiVhkfgAmHy/NaZqrbG6Ec9J+JT0l7PNqFufhLthaGaI1aTqrK23xba0bdR8jIIwT0Nx&#10;6EZAXyfiLNZhTjowjvGjx6sCXEMK14JCsrtjN4L4cjamfpyqJ3ZYq3WgSl5nexei+kdDEBKOpgBz&#10;xI4LSiShWAL0RSYpj1wp8/dyX4Y9ppgW3a/cfyxwx3kXaIvCphtpiS3bt9o3/u7vrXX1Cqw1LGfQ&#10;mAL3FDzH9rqs2w4lEpb5xMnVdu1bp1tt/U4AXfvoJ/M9X4wyD8I2PKs3zvPN5oGiyHZA2D9iTr1O&#10;QIihYSGpPj0twvFxyjwtNEp/R/2kzAg59GeM/EnPzCYkZH+sRik+5PyJ38Xw4ei796DWKISDtKWF&#10;Ta1RnXM4iog0Hty09ueMz6/NHBQWjicgo5INejgJdK9wqQH2oY6CkBaWGU9ba2Ks1Q1/92eqGv/s&#10;XxKJ8T7QV/nrVSvQc52PTWzf8v2vJbI3XZ1ikQYROCwacqlidLcTE1/F9I8jnHb3wXPxXIuTpl+E&#10;iYLQDdpuDCBx2RPuJ8jaLXK3xh3iK/Yg91GF5S8Ro39SmnZHHHhvWvn8NlQxZgAHNwzvERAABYtD&#10;mKt3LCF2CmQ9O+8ktaA4F35dv9uBBLoayOh41innZgfB0/UanknKC/1QYBz57hH27BM9dsevdoKJ&#10;DhIsHZsc0K/LADK+0ji2HUL9oje/2S591/ssOXgY5gSMR93xOKdgHxpTaazFjSi05eW30IMYD9YD&#10;g32C300BVny6JALHnAF0MtoYz5JmIxJobwg98nQyTDZ9xkz7EmrExxOdsrCPFxhRgQ7+DZ2rwFKi&#10;TC0ik8M6EmyRz5mncXYib9P6e4aEh2m6UkTLQ4oRUQMqmg4LidF6ho4LNW2FwHTVmEffpRSUxpQu&#10;joBBbmnGikDgQ46j2EvYC6hL4HnlXsM6iWdmrQFCkpUMaMIe7MabVj/XLYdrpthNENdjKKCgfu4G&#10;Bhjy7xhIRjEfgvToW1dTEPxNZs/x8HjOqdrl0K+KY3oQYMiprYQvmbEMPVCkeM0UEB/u4xSVUpEV&#10;J9JFDmMGiuhb2IUv1o8o1oqGXqRpkrhm3UWkF10JgVkcn/y4CJJEbYIlj91nN/znv1nn+g1WC1dD&#10;l1qBsmY/CYSOaa0OzkYmyBkNdsHlQxHFvg3nshw2iz9xF7EqHeksCLNy4VSuOZMVcJ8SaaLOj8VR&#10;9TZo5aQLZZaJVAaKg/4CXXxWz4mfAZiUsA7zL35M3kVBqlodJFPPmRd/1S0iXwzcMBSV8MqUvC7m&#10;Qtky5KuRpx549UpjLgn0ePWimFc6FKeJ9+deIc31FRTxOmyRTJon9faAIWZTJ61pnPDJ91VUXv3Q&#10;i0U/L+V1Xn4OegRP05PfWdGx41sfSHTffXV1b5uKkbC0IUvyMapTaF4kiqKAPYILh0Oi8GeAkkfL&#10;s7m951YWI94jtu+UEAjeN0agCS8Go50VojSVIxHIST9cMy0RcFHkFgcrQawN4u9Y6EC35Wdk+PRN&#10;KQ2N+zz61Nyv5pCwj6uIJWnThIseZFoE1ZEpQpCnkCakoB4xX34MxhIYDPNoU7V77OSza2EdTbOb&#10;f7YOxSwI97E8InyzFBAQBj1gNGnkzdaidvfdP/m+rVy31v7ynz5rlYMBEaofNYVDqIMuTkDtnsyo&#10;tJahm+2RL+SLcmSceWdmHvfg0bKOdzhrpgJTxa50YtZMmaMwJf4AwaH0QKa2cZ2QI8+4BKS9FfBA&#10;XCUV04EPk3hFSnX08bcUMog81p3BLuxBmhIbtGQQwU7FqBdMn82IWDmsElZ3BXtY4zY5zLPaieJP&#10;Hs/ULQa3JZRLT/jZx0+FwdEbd9UoAE5/U+iTaiAkFXcRepFHuFotOF2YSDBK2WBVMuoMZIR8VtYT&#10;cNqn7qAMDlxHTxZRJX6JgiT8kWLkFCyuLALAMojFSHbjb/yXA+OkO4rkRz8xXQNUBIhKsckFmRPL&#10;53Jvquoa+2Nzj9DMlKSg9VoqnqMaEIrFd0UoKvsvCpmUX6RsS7uhF3kE70/bgM/Bmg18GFjeInco&#10;K3i4XFeXPfirW+36L3/RGjtbDRElQrqY854WH+L1gtXKvY/vR4zDXmtE+dnefbgcao2j9CjVR6dQ&#10;Th5T3DQzxVH2F83F9C7X9YDcsFcGK8lJEh/xFBV1hqAo8rmUQlz05/v1uI+opHLv05vmfvfID/12&#10;EqpCHnlOMGj0GYvy0JUZcn+0KQdaagdSQPzCfn0fCa5BQqJbRpH1rhC7UI9HlR4/SaWLBAk+mwG9&#10;9navOqan+cE35AtrnkgmjsGmeXW/Do5jvILj7m2bf2Fn2++vS6f2uZbK6EURDN5kIFEF0+IFhnsQ&#10;mnRC9i89opyEw2AM1nIOUHkkKhb45/0I+yhiU/aStE2W0VRnN/JF9iIH86Y1wf7NSuehUGeuKq6v&#10;Nwug4LaeK0vrqey7st+pNdLC40K4be73lXVEomYzFZhO9Mcy0tcHwJxYtpClpUeG4ZOiHtFkvGTC&#10;2gyKRw807ikjJGlPRQEjZUotBDrPZ7UwVYgKdgUjY3shcHLoOZ9DBHQKzHf2CUk7/7xGhMkhKAfC&#10;O5FEMwi6BCDYUbgLGi2q9UIjqYYFuuXhh+xHn/uMde9ByVLabNTSEdhExk+fqFwYFPAcC0bIDkcv&#10;5MXkwCyFEdcQQpMWJwUGf/KlAjJk8sHn6luZ601rjl/xOFg/RH/YsIWWN+a/kr5IPFNvGkIcQklV&#10;yuHXpXtA3dBo8qSY50frCj7eBFKT8F1FhtYQrs66/KA3AOGyp3gNWtO0ZGWRwFTmGlZCWaiG4GYp&#10;4wp85jormApyvwsQZBUUBlgj2sukh3wWPeFRunXr9rVIk0NZT8U3SBvRCpNGJNBdpquZS56WB1PG&#10;+BmqmSURYMfyrKrcxsegXsfMCRbMwdrSklR9bF4JjNm/hxDG8/J6LAaklqn4nWWB83heQpZQSbCe&#10;uDUyOyqQvyxrC//SyGSgoCbkwTlNYV6YMsf54WqoKRNKlaoYDicAvl+6ITJCeXAdKkhUjED7bOGr&#10;VsIU9LwFLiFFO7ifvGAMjWLQBf71gDaIjMid5ib28355oop7hDXfWsuAnpCiZKESymY6IJEcZrxw&#10;g3TaM3f+3G747y9YHUoeU3gomIxBf77gvjvJOxgnQ+UJN6uuy1lNFXJOkPNfASWPvc3pxuP+7wV6&#10;4ae6chzRQqHeZW9KMeebUnewF/F/1FJg61AWUeI/PZEUO+dinpTjtBSrPUr4au/6/vW0tTJhG5+D&#10;/Au0XgAdoc8x0D/G22B9+RYK6HxRbhJdizE0Hinfy2wZjpeVOBmOAXpXH3cV+8F18ex0Kfjb00xj&#10;y1YZ4UG/coPf+beGpRayjoRozAJQqPyF/UE+CIWZSmkhiaZgOC6VaLa25sdfU5FfM/t5E8zLeOKr&#10;TqAX8stqW/fe966K3rXHMOeSm0IbJAjuo52bSIg6jwoz36Q/FYjpr5uKAsreOlA+HdK5mqYEzS4q&#10;Cr4BjnZUpeNjjmfcFHIDEFqlLwowrXqqU+FwKCCMjb+6shHUf+faxYH4JixpxOLEQekg42T1J1gR&#10;1EQpdNwsCO9A5ILTGNWM8WgakPfbvc9mIxL+xNmjMBewHtUmMzR24Obn6BgBj59osGrLIdRv+sbX&#10;LY0SqRQihFrJYFWpTkoHebQXY3H28+K/1EWqTAOUCuH4oIQz86bpwQD7wjwz4pu93gHlsssZ+Cm/&#10;857pPp98Do2dzxlIxZc/Bvjx0vzCmYwzG8/5L7oiuWx0+fAfI5CDS8WVDc/zdcjZ4XgUC2B7CKVv&#10;VUIR7UTAzo7OrfZv//3vCL67UW6YlLhShCdlguDNlEM5SILlR+KHGGbjCVnqzON2VwerynmFQLFy&#10;KXO9VCBV5IdQOM/lc3v0fwrdqfiTaEIKwWoVQCQ4XgLnrDev3GL+TX++0gIxCqVPuXAmrM6mF2TI&#10;3YzFIGMl+gT0p4JpWhDyBVp3nH9B1VQsyNRJmLwu29Q6kkKl2YPIGCeC58V3pC0he1Se8Dzs0CaF&#10;GNOUhaDhdy/FSztPAisKDtjSeGbmbK994nG74av/bVWovZ9EelrJnvZtrRoUkkhUvBCwiGiBFBTD&#10;wYNR8AlWOIGONNIIpXxz7XQfPoWvYjnnGvhs0Tom8UW+ARpXNUmfN3elBUWlaAqUXXUAnzsyxucp&#10;fkSiPM6olFLGoTgfdv4TR+1jVRtXGmQYC1FKzRHpmj+frz8l3EMofHRJhjoDYRvr3kIOZCAxMnbn&#10;lO6O9Se9FPTyYl/zVQe59+xfcFWh87Er6iqbEKdFWxLMVeE7kUkdfApKwREDj3HB7gJdWifhIAVr&#10;kJa4+YJM9P3hL0asCjZyARCFvZixuPnAV4wo7/tNYB4HoH9n7KJy3YMaO/NHRWtgarLgSbx9+I9v&#10;MvdjxwEXB128dZwPBpzRguVmYp54GoFv9BN5jJ+7C/zZXClQ2AtREfowEdHMoOWuJhQyaUVONXbC&#10;lAl1tmjRbjDFKg+SCz5R7km5v+iKQP/pWjDqJ++41UZNmWwXve3dCLNGwxcyDtZilzCLoOiB5/Lg&#10;K32Yb8jgaTFSCEbrT3AswHI8DK1ORpBLwRP87EB6XGOfe1fiHLr1cB4+H/3Z/hlxRNJRoCH6CANT&#10;5YV1XTxfLkCRpDUKNl+5cI2ghIkuFSPCdSbDclrjiAjHbkdjlRScnqNq0U+dyBKs2F/f9Rvkjuft&#10;zW97u1Ui6KwTrVC5Zim6SELnL/V3l//S4UUFZ8pSc1TIi7Q6FEphKQxMaY8RMQpMD+dQCSrm5uvc&#10;OMJg/ShYkmiNWz7csQ7pcx6DwCAiho974Edmh71tu7chA6LSBjcOBxLhE6wpoOWKeWNr1hzREjxD&#10;GkoW3QYqSay9i6cj6k5rDVaf5DwVDo5d6wKBx7amuizn3gV8wNMwqpeG9fnMcSaJ3VGhg2KE+25Y&#10;ssC+8qm/sZq2Fiwq0hK1xEGZFuVJFXABRwtSGSQoDdyQt+GjWWIY+xVHJDPs6sagWDZu4r1CsZYy&#10;ge67o7/C4g4k8Q0JUacJ3jffw8qblLi4DaCOgA85bxDfdARQz+UsQgqEv45k73rWD2ss8Jm1KlQS&#10;lZ+nQejl+yfytDB+DRUqJ3iGEEsqooyCD7eVEncAvhoGN+CHUBzygiAP+p9LBT+uhviZFMSmTE/r&#10;4nmF/MofJ5IzysvuHew2r9jnLw1VP8/HyXU9OKt5w9c+Up3cOCzBVA0wpiyrKGGOBcoVNbMjIaKS&#10;FjdAmDtFBiI68GBF7NQQoyZfZuXRSi9aW8/zWUunkbzZ1QcMR0UW3JLzADHZvGHzBSFftolcoBd3&#10;WNnmcoEQ4XtuxiQgLzaMUOGFUAHOhXk8rjQiCTdCW1lYS4TlWvF7G1hgF3txozc4A+gk3Agpe9CW&#10;0pnwN4PGumGNsEAVmdBgKAN3/eD7Nm78BDv27PMtjzxpCYcg0KPw8nSfF+dFpki4nf9YZIWMgsJN&#10;7ByMkpYhLTy2E3XXnPtsZVlSqDC4i33H2ddb/IUWH2mG5xPKJ8tDUwwQpgKy1AybQVjOLOVfp7jE&#10;gmbZFAXnMX9dDCsoVxyDgr6iUob702qg5c8qYvydtL+va5/983/8MyqyjbDPoPVpGlZpZbbGTphx&#10;sl108dXI0x4JV3WnffeH30RHtR32/vf8uU0aPUVMmVZcMs9AMo7G3UM5tF5Nw6KmcHRggOgBhYUH&#10;rxFslYJJxsssCvxk2VNfnaCo4BmpChBKFqPGNz0QqgyuI4xOK5zBdhK2nCcFDmYEncuaxhosWvWs&#10;feWbX7HBaMP7mY//K0ro1mNuWfUMFi0YPe1FQuQ/+dXPbNfWnfYX7/2QDWZEfVAO0tgknD8Kziyc&#10;OoogZ0V9PFQaa8t75xLIjIn7RYycKZp0DzCF8MWitoE06/XLXUFk5Hpuz0772Rc/bzWte6BIUumC&#10;QGGtACIQ2oFBsZVix+tx/nENKHlTZw6zyjpUhNO+DTSCJjs8w4uyREXUoeODv0pjinMSA9yUBgu3&#10;jtA10CsrWrrSySPJjMp4SeQ3ukjkM4fbt+RdAYETT/WBcg3kcijKbv+cfKUPesFRKHjSVSWOU3oA&#10;FTtZ1654HOpVbmjpPFyA8RkKFo0VmPxpA8vlDdw1gCLPqMy4+PT6wq4p+JYtv1+1r1eNQEcgXKJr&#10;z1ffn8wtOjtT0SL4h8TOqllceC26mCUJt2zxomCOxFecajLPaJXzIDJpWgouAGWkC6bj3okE4hCP&#10;1jRA/KU7lTRep52oSQbC9gsGajgAnCdh19eidvjfm72wPWmsne6COgprV2RKu9VH5Cl77hNXihoZ&#10;HeWw/hdQclmZCCeEOVCgr5MQcBDgao7gA9CYPSDQt5GUGRZV6UKUZyvg3hYoVV0MgiMkjfKjgwjX&#10;g+n21AiuYytWgcRhfhnA1MOgLELNYBRp1OP+1j9/2t71t39nJ190uSEfDHPO8fOxtDO1eaKS9Xx2&#10;i0BHrW1CQXo/vPEHtn33Tnv/6z5oo8aOhmBLoABLm33951+1bFeP/e17PmmVVfSV5Wz7zq32m/t+&#10;bSs2L0ML0A6bgZalV5x7lU2fOAPWXqWngOHKLI/a1NWMdp/fwN1ydsGZ59m8E+apZrvDrKQxZ1xk&#10;Fuu3bkS71BttDIqIvPX1b1V9dQYJPY0qaHc9epededpZdhby2FesXWp3oQ/7sGEj7d2vR3c3zF8X&#10;Ku399sHbbOG6hZYZAri4BsotYNdOCOnfPfqgzV/8hO3cv8Ma66rsjHlzrae+x1atXGeb921T+8/v&#10;X/89q0U62nvf+j74qb1X+Ladm+36W39opxx/ml1yxjV4BkSkI/Vt+56N9vt7brcVG1ZZJ+ZuwuiJ&#10;dsnZF9vsaXOsFvA3lRX6dam8VYBe96De+3d+9h20tu3E81Bhwr4BTZw4+QS74OTzEOiFTAg8/533&#10;3WYLVj5u89DF7sLTL5X1Txr87s++aRv2rbfBo5Gqh3Or4M9vR+vV2x662Z5a9CS62OVR8rXGjp11&#10;grUUmmzZhsXImW+2JrxvvOUGy6Da3Xuue4+Nrh4N+YxWriuX2N0P3W0nH3uKvebMS7QOOczVM2uf&#10;tfsfug+d5VDFENWXJk6caNdd/nabOnSGx1IwKIAqDHW1Q0vDIyJJFxpsd0qUAXsE89WxfYN96R8/&#10;YU2rn0XbVcZaqFGn3F68d5YpfvjJrANXpEMDFBTRqUA519PPG4Jx7sWxLPJE45CBhowlwMzhGvlu&#10;atbOb6LS5eMQmwvWK4/hn1QEIm8KB2jTBYtXxgRUJKxxEm4er/xGKzrwiBCNfkST4ZxE78ijHNRk&#10;DEkcA5Rctwz8WPJr3ruoNARex2cLqIJiJOgi8K2u/3lNDV4zIgkDNZsBAp9zo5GxQBeV6BJa4vyd&#10;ii5b0tLpi1ih7PZj890rzsAXfxLoR0IAhbYnLuja+6sPDkpsh2VAP6sLJtEboTzBfNFiHXjFuGAs&#10;3hGhGRF5oOzos1RAhz7H5aNVGKD1YiRlUdsr1/r6E8nB1eGBsLv7g9z/R8L1DcfIdaZ0eN6IR9nH&#10;nM1oubqScODnlXXFywVJyOAkbeugC6RUopF/0PIs38iu8fqWc8VHv7t2Izgzj0IeXU2wr1rA8LoB&#10;d8p/SX8zii409KJVYx1qfrdjreAtF2JBnR5MQD5jtzn4vOpVjWjRStTq/vHn/8XWPLvQrnrv+61m&#10;zHg8NoSFYiR8c74Q7dJVEt7fLcCFqxepp/kbL3+zjeodKZrIw+Kb/8wjGB9TrjyY6Lf3/9pu/s0v&#10;kdPdbmMmjYY1VG8PQ1g+8sxTdvG5F9u7rnq7DUoNcuQB/rRf33+rPfLcw4Lzd6DO+fEo59qYHiY6&#10;VS9wWTT8D33GIfwfX/SoHdN2jL3J3ig4nLO0dfdWe/K5x5FbPA4VvM6wPW177PHFj9mMaTM9kIgM&#10;DvENKzcvtwU4bho6fL37Te+xjXs22Q9+8h1btG2lDUPDj9GjR1kzWmx+D7Xe6+sb7dS5p6Jy22zL&#10;dmbt8RWPWme204aNGWZXnns1w9Ssrb3Nnlj2uA0dNkIVF9vx/W9+f6vddtdNoM+cjZs4ySpTGXtq&#10;1TP26KLH7JqLrrG34/mrKupYTUDjYsBoe6HVHln6ABQNuAEaxsqS37V+F7r2PWAPPHgv2qB+xCYg&#10;t3795lV4zsds9LhRmi9fmx5bvGoR+qpvtPNOP8vecMVbEROQtS9++wtQXh63MWPG2IjhI6yzNWu3&#10;3nMr+qAk7Z1oyjJ21Ci1bH0M85FjxDzQn4+/46Ow+qttL/L+n8Z4hw5qxPxdaM0ot/u9G75jv1v0&#10;gFVXVtvECRMQdFiwJ1YutEXLV9p7rv2AXXzaReiuR7fLi4e2aR9RKMEqZ9njR+663W7//resG4GL&#10;dVCcCgim7CmvK0GaCbKMaqA4nAwD7ocmO/uCETZqHFGL/eARLNMb+QDojCgXFUimRAJ+RwPCIu+Q&#10;7aPt7QI1EGTgAdrk4UJREfA/5QZT3jbb1QLdAQ0mgOrpO10vogHl14hjOtjPeCyNqMAzww9Z7TRM&#10;QsU51aIIPJ+Ggt/XH7o/G1TVTYoIxQCF8R8h9h6RCc6dIzt9b1B0BOI7BYVinOkKpOy2PH5xobD6&#10;hkRiWoR+DvfwL/v3L4SHvmiD7c0tr9+/5Z8/WZPcXteLcpPsSeBCgcoco5A9LajAaGNXbA/6Ki8y&#10;E3aGCyxas9FXzkhbrmGAa0rUEghdK1wOcZOgyi1yfn1wgT5wcA76KrCHmjiC3STIZRGXW+Px4SgU&#10;4qbrq1QIQQgCOArwCJ1TsCdhdSSVJhaDsUJ0ty4T1Vq3jn0SuGlwPH2tfCZMfgFpRdkmMIkWXC/L&#10;WGYXlIxYzSFitX5Y0i64cqytXrcKljstNIC5eAz6x5maRuVLrVQVkAbmoNZKeatFHetnbrnRFjz1&#10;qL3vn/7FZp5yBqyPGsG8vtpHM6f9Z5lWss9fHoKXkdg9aZS0RZqjvNHUmyC08hlo2wzIgkBYDQHx&#10;k9t+IF/lX77vL2FtnwlXQdrWbFlt//6tf7NfP3CzDYfgvObcaxCBXo0iMp12H/KHUWzbapAisAVR&#10;5o89+5hdhAYt1SzDFQL73I/KiG8IMHRA45zRd48ulErHKaQwtwgqZKQ3gWtZbUxTY1lj6V/ua84i&#10;mplRzSdMm2Xjh463f//mv9qSzYvtxONOs79+91/ZMFSW64Dw+NaN37JHnnrQtm7aiHPpT66wHjxn&#10;W2+z/fT2H9mMKdNRIe44XZspVVyrbEWHLV37jN18+/XoP5+2j334H+ykSXMEkS+EwP0SKrc9eN89&#10;dv4p59rMMcfLaiJkzc5jZKKE3I+bfrx98r3/aJlclTX17LGv/OirtnD5s/bDO35g//jev1Pkfy9o&#10;kQGFRKeUfYDPKNS5UheecaGNGTzWboBCsQQW7JuvvM7e+Jo3Yi7rkRpZsIcWPWxf+cl/2Zo1ayx/&#10;GoUYCrJgPnure+3+BffauSefY3PnzNNcFrCevYwLgTX12KL59sDCB2wiWsz+3Yc+aaNqRsBHn7GH&#10;lz5iX/nWV+1XaOM6b/YpKHQz4gVR3IGYEEuZJlAE6Nv/+mlb9sB9Vo+COFUYeh7Fb7qZDcB5pDtD&#10;JOn2Mrci1yQGWfZibabM7LVzL4PLK70BB7IaXIkPOPzuqJxcRJgXxsWwbznddlIny9FA3C+2li6h&#10;iCX+opITUZkXf/FrFLIIWgTCRp81swi4vzyyw/ljSTE40EyUHxOVCt/fxTtzEgJiKjDdHdwBrAua&#10;jlDGvkqXA+ZyaoWAPlw0NMopXvxgQwqfx3gXGXUUD/2O1z1ZKpcVHmEIpGEAdLUvmFfRu3McDl15&#10;mMu/Yl/3k1KvzDjyHQuuSHQ/eUkawSKCkbX+TgQidgoT0Vm5wI3sPwoCh6xFb4TT9I/07na90tEo&#10;l0JgmHqQB6Is3alEpPEKugo3hK5R/i6JIB9qOUlEIe3lQPhMtMYZjawyjGy+IN8uU9DKvUUxwKN8&#10;s5QEXfE3bmLNh3s9VQwGGy4FiZEAvM4cZvYndJ9uXNO+ykOxUlL4XpuJrVc74FFthZhpxzMjII4R&#10;wupiBWHTDZ9k7TBA+PUdNnpiwqbNQt1wCB2PPsaYVS8A19FceAqg5o75tQoNx2ew1ntQIeubn/5H&#10;W7XgcWo3bvmB2avVp6+4oFn6qql6yRVxGAVKj6FpIzNjMBjmGxuxC5XXOrMdsMCbrLlnr2Bj0gcb&#10;XyxmG9FCi82YOtnmoW74YPQ+r88D6h013c4HHJ6EUvAE2n16AIeh3vlG24OuWFPHTbTLzn8NKu/m&#10;7JGn5+MrPAOYn5RGzKMHG5IxUcEBUIqyxR3oAd+Sa0XltTZrR7BXnpHW4L4M9mGxF0VzE4ylhSQO&#10;g05c7KeOn0nEknR1ddoCdD1j2t87r3qHjUyOgIJUa4MTg+11l79B/uQd27bZth3MV+b58Nunq2Wl&#10;/+LXNyjPnfNMiFtjBLT+2IJHgDp02Rlzz7DjAZdX5wCWo7/6aVNPtS/87Wftq1/4ik0ePQHX8qIk&#10;bmU7w2fL2V7BxfCN49/wyjH2egjjLITP08ufQBxFN+YWsfm0usLSyHdJ1xOZNq6WwoZkZ7lnlyxE&#10;F7kqu+LsK21wcjjGUWkNqCR3FoT1aLghFq98DtdDyh6tX8yTfLwg53ufuFcBdtyVWRXwYdZEr63Y&#10;uEz+/csvuszG1qP2ecVgq8JcnTP9DPv3T33R/vMz/4FSuVQkqZZEvuK7K+6xov5bFFxxTwYKlXuJ&#10;1EkfPt+4GiD1drS3/X//8He24sH7kZqGOCCkdxIk450qoVyyS2Fs+uPusUA3oh0qd202Y07Srnvv&#10;LMsM2uX53Ig/YL698yHuBecpWmZyAAXQYT4RAZ9CmVkWjPFR8mmcFylTiOeG1EZxBRlNjn4GzT7I&#10;cudlEpy8D3hWHqljLNerbAVxNfJV3+P+ljNUl/GCWHE+IyeOfKj0M7J55/LFDSztgvEF6hfBWxaD&#10;8nxUsdOmsh3CeWocFVewP7MOV9cU+iO4ASKFyN2vfdhLEc0kAsqS4x4DkMrumJTvfnU3bHnFLfRC&#10;9ukx+zZ/4x3V+f3cliIIaRlRSyShRGHp9CKiFsE63/MlDfvNc80jMfME1/CKck3H9tPH4uH9aE6M&#10;KArzfqeUdLp4v3iAbyKPTPeoTJZqjQ1VRITBR67PDmiJlw+Es+FBH1E4KzaAzyUZjXthFRlZnmcR&#10;i+D7L15Bz1pSCuLnyv9WjjHHSeENgQqYPd8BXy2EeS8KmVB4+OkQrsgNZe/vTD3+ziCgK7nPzrtk&#10;vG3esNLamgZjiLW4FiB4pn1JzeB57kLQE8DiykHgE8KrBuPrQvONH3zhs/aRz/6HjZl5kjYW84Wd&#10;WfH5CKUFCJ/M6AjgNHer4G6kITIeCI5v/fhbiLZvgMKAeyK3FOVbvFALxrZ5x1aVMh03dpJVoywp&#10;g3HkIoDPefKEaZjPhO1u2y0rGM1PbeXqZVjSHjtr9uk2G9D27XfeZcs3rEarz902tnYs5sphUac/&#10;wqFg5FAKtuzZbJ/+wv9RFTAyk70oZZqjPxrj80j0AP2ReTNlTN3WwNCQGkaLmk/V1LIP/u12G1LX&#10;aBNGjkeTFuSsI84BzgMbN3QUfOmNaASzH2NpthHDUMwHytmZp59tKxevsCXLF9h9T9xjo0dOxHMz&#10;+Il+44Rt3Yr67GCc0yZNBQKRgaLRYVu2b5IF3Qun7u598N02JG14LWIlaHkC/REzx+P521MsOWb6&#10;ssc0TkBXuYzKwna1M/UK9CVm6KFfUUzkcC3m1ZNGOro64DZotYaGQTaoZrDS3Kggkfpq0ehnSOMQ&#10;W71vFcrXgj8wvx+K8SSU003j2Z9dsdi27NhI9Q8JIRwD5x595aF0ZSqrbCqel84iFNu1Dbs2AfFg&#10;6dq8bdu+3SYMnQCkhN0EXThJFkXNg7Tr206vKHDiDpfaSnrNcU6QZ44bMz+/0NpkP/yPz9u6Zx63&#10;ehgnXmqHa+voRgJol0exuPuNaAc1cR2FYMW6ml50Uptg518JJapmLQo+sTKmB8lK4shFGDkZeUdp&#10;fIouoouNAQFMdaVRr4izYK37I5YYpU51pukKBheUqjQ/i75o3oJwKd2DpJuQRQANhTE4DIYtuRdL&#10;DDKus7gO71vOfIuMKTxT+LucQwfW70pxuGy8VzSu/OPI/MNzKVjOeUf5q/iXvhO7K55bvFfxBJ+T&#10;KCKERQUWmkbZ4q6OpfM6C1t/WZ0YO0Ai9LnpK/THKyrQC4WdFe37f/TuQteCC1BozyE6TvYhIPU4&#10;T65cOTzDl7fHI/G4N6q0pgejpiOZcV4n+If7O3HibuI4IluIS0wBxL3EggYBMXBOXy5YnXD6j84D&#10;R/yecR+Lnli0Q2dwV7kAZ5UnV1YYac4gtKjgHMkzEzWg8ATboQYOV12+AwFwbbhPNyK8i72YCacj&#10;grk+YbWDIbBQ7z2H4t0V6NA24ZhKu/IN4+3mH28HAxmEz70YQ+lZub+C+gvGpQY1LISDZ0CdDOtZ&#10;v96+9jcfs3d98lN27DnnwiJFkJSK8ygDPqRAYUMpNoDR0/1jX/twB81bkUnJ91WwfRBK+8AsM5jP&#10;HAL5VGyDFiomK6fI2UoEDbJuOUQIS4kyOJEFe5j0Cxi9C3NEgLgTltbytctR9Sxhp54y14bWD7VJ&#10;kyeiE9oqW75xpY2eDX94sHacOQEhSHShME+Xcmj3oMNNGnPQDcWiB5951G4EyBxFItOkcKcwo+2r&#10;QjFUKGm1w12RZnGXKkCANMjoj2cuNgRxFfK7q6Ck7MP8dEPIcB8worwe9eAvv/hy+xVy1W+7+xa7&#10;9o1vhgXNqF4WKUqgjC+iw3HtSgg/Vl5rzbbYJ7/496hqhxswk6Gzwj5w3fvsqjPog+f9IsXSSuM1&#10;QkES5rWreAyhZNjsmDdadEJ3aJFjXCwGo7gNPIOqpuFzKissl1uA9EkB001jzHQ3ZFjYJmR7MO6A&#10;85lD33eSAWeHz/qON73LPv+5f7Vf3HqTzT7jeC+yomtDaIKeK/A8dfBZcx5boMZ96adfQX39pdgz&#10;Kfiz6+0fP/QPdgKa4vhr4H7x+uW+X+MuFSnzE6bxUZgh3oAulAxcaB27ttm3/vWfbA1iNKrgmkH9&#10;G7nWPJKdq4tnYy48XAN5lRD2Ilm03RsG5W3OCSPRXncU2qJ2Wfu+dTa0hn5xKDb0uUOAqkMhx1JU&#10;Ohwq9qFHOqIgprDFD2ywPHLMPU6HvKG0d4pPK4PCA2sdeIkMLD5o3F/O4UhYVF68hA4+4x4R/wtK&#10;QBCE6nZWvJbP7xHo430ZMhVP0r6eJ4yHPFG1FoqT4DxUPNqfSnuPQW7ki/G0Aby77636/8WlP9B4&#10;E1B0uzqXndJYsZ2w++ZDX+WV+fYVFei5nqfO7mq66921iY21SeRCMhlV9YYPNxdBfSKsKu2JCxkW&#10;0C3y0gXKrfHDwbYHu60TTH8to3QTh8FwNgW4tNkgWPW3B6746eWMwwV6XyFfGkFJ86XVzQ3ilce8&#10;uA2NH2Tns3c2YcyoyRaRh4GKg1vuZfNC2JmFVXpgkXeAaXQhOrwdW7WTzBeWC5kuK1IBBoSb22qG&#10;gqEjqrkXfnT51GUV7bHZc4dZT89wu/3mrfCnw5LjM4rRkFlQAjBtiTXzwfyx6Qg99jLiHjB0FWHx&#10;HVvse5/5lL32A++3s658m+UqIVQBh3qusSsDR15Egs8Y6u0xdQ6/f/Jjf4/OYjNVvKYVsPuH//lj&#10;vg74vh4BU5hE9f0m4+xFcBGVBgqnZkTmZ8FQG9EgJAMO2ZOHz3ndIkvXpeyXt9+Ca6SsFW1LC2DO&#10;S1YvtrNOPA/PE4uoYAIofVBspQJd22ZNmWWf/sv/q+dhdau7H7rDfgwYnPQo2xXBR9Gl5Ol7BHDh&#10;+mCTCFrAgGAGVWNuMZ7WjnYoGYCzK+HXQzMWKkndmMtWRIDTH1hbT6SEREjBV2kXnH6hPfvYU4hg&#10;XwH//73y1fdCqWDa1/Chw2zj/u2wctFOb04C1durbc7U2dZd1WUrEUfQjn/IGFceNcuuKiaClw4M&#10;25VJH3sWfux2NB4RwtKDFqtYxxjT4MFOFEae9ifFmygV0SXA55Ww6ju72uCa6ETEO5SrELHMimEd&#10;ne0SJvW1dbYv66mCKPtmx4w8BrEEc+zpJYD361pgbUN5kssnafU1NfD9oslNUyva0rIYX8JmTZxu&#10;gxrQ233dMmuFG4Zlc91yCApnv80fcbcoRIsZM5IlQbBidhJwtexatty++/8+Y/vWLkFddiiPeFZ6&#10;vSjM6TYSnKFWX6T/Fpt5/CA79rjhKBzXChqssZFDKxE30AVofjcujtLW3T3WtLXTGkZD0apkzAcr&#10;rLHOoDOWYKwH4e6ZOe5GcTdbZDNybTBeh0HGAj/d+1zGZZz/9IEm6O4qcWAdT+Qr9J7n2uWgNKpW&#10;AW2L4MP3oF9P8+JPz0xzPhQF6+HYeh/+RIUnqAoe5esKjK5F+pHy4ILbXQdhzHoeOerC5eLPI7t7&#10;f/C2z1lUMrLr5+S7V52Oz1+VAv2wsvPIpuHoj8r1LBjZsuuWj6Ryi2ZkELzDIubyCPeRO32FM+8S&#10;LdeodHE9Vb2LUZ9EW0VIQVgGzbOchI9+pP3PCMJSPqwowOkbx3YD01MuuRw0hKrcP8q2ku68iVa6&#10;X7MkqKKG69H9KokaSiEm0M2M1aIySLFKs5woAqpo5eYRpKHGBdJk6XseWGmNZB79WdFt4dC/14Pv&#10;6UK0cDsmHDA7GmcZ3KkQU7Ai6NPFFbMoK5msh6UzAgK5CtYcmA4LoKi5CJ+Fmy692045J2dv+bOR&#10;Nn4y7Q0GJ3Gd3FGlmuS4Dn3wchNQiMmIB1yM8dNGS6Eb2C3/9Z/2lb/5sK1b+DAu264uYbSkOZeq&#10;VndQ3C6uT4QJvXiFmBfOrUMHsKHJITYCAVCNaAdaCVdCBRapF89w0kknKUXsueUL4XddAjnRofFv&#10;27/J7nn4LsHRJx07B9ZWwe6d/3tryTZbQ329rd+4ydZs3iB2VYf0qqcWPwPh3ipfppfzp6LJ0iVI&#10;9UMeeBJZAkPQJW1oergNxjiqrUG6DlvGklnXN+BvzMWu3bttf/d++aGbUJVvN9LD6BuvAxw9uLEe&#10;6WST0JWsy66/6xfWBt9/F0rwIjrAfnHvLdYC3/yI4UNsEqLEWc6VW4CldgelBtv73o7WrIiCX/Tc&#10;IvjMmTrlEednnn6mbK0HHrnfNm5fh2eptn/8q7+zj77/r23k4OGKQ1ChI1rLuiTL67rPWDn7uBZz&#10;wHOgxU7A9Y9i7XLdeTtm8jFWXV2NyHuUwSW0v3sLxovuaBjv/g70iG9qwhykbXBtvdVBKZk5bTpc&#10;BXvh05+PJiVd1gFEpQf+5kUrn7XNW7fYZBBW4+AGQcgMrquEcCGScfVrrga0nrKnEIvBFMk8IWy8&#10;Zk2eTuq1m5GRsBdrVgmr/MNv+zP7xHs+Zg3oBsfiIcxTF6sXIxnI9P2TEKVCeYy/YqdHudGwdm3o&#10;qPfzr33evvjR99v+VUssg1RDIkGJ0IgnJ1cKcu9lxsLXX9Fq02fV2NVvnmCnnpe108/P2qQZe62q&#10;eiueCfUBMEMpPEOyBzTfUW3N2zHjHaxw561SpSwFYSvYmPzHRZ0eocT7eEeuMRRU8I80e6ETMmDc&#10;hur/e0yE+K0UBPIcVxRKcLXzOf/MhacLO0dnVMkS052TwkCexwMDolRUGg6jjB8AsfS1IE/z2KAi&#10;L2QAHDcN5ASDSVkfRDVCVD46oJnaU7gC6ZXIBMYmVCkICeeFL0QCYKZzOwbn2p87M5fb8PK3hjyC&#10;ob8iFno+tzrVvvcX7+/tvO/N1bbfLZdQrIUaXznmHjWyAc8SFyb8dAFPmHPgU0c4Rut/dApb8WIx&#10;kKWo/jLQjRHL0cHSB1eglnig2R+oNbrlHxUXcmGHwFi8hhHrnlzOT4R3apNFJlTud9LTS1t1uN5R&#10;qRKzUrELwblsjQrFo4vaJqxRRLR3t2FHKsCa9/bIa0YNp2phxY6AvxnR4gVYYOoARUGthuYM5vHo&#10;9wSE+syTBtuUaWNt+ZKsPTV/q+3dngeky/4csC6o3TOHXf44FqFxRqRyn/glBeaYQYTuzoWP2r9/&#10;4nH7i8990U686CoFybFUqZqfcF0PoX6Wx0lwRgnVskMYi5wkAb1y/XKsTw+YUEVRkGd70kln2IyH&#10;77HnUOTkX1Bf+5pLXmdDAKX/4q4bleM9dMgwe83lV8OIL9jv5t8LC6/R/vUTn4OSMMTL2OJKv/n9&#10;7XYT+ng/u+IZO/+48yWAaZHRvsiqzr5XKCPYL5cIGLLyjeVS8X+jh48EhD8Mgm6vfffn37Z5p55q&#10;CxY/a+vgn6/F2KdOmKI5fMtVb7Evff/Ldgcs/H17dqP/+jlQLNbZrff/RlG+l5z7GrRCHWrtsOJJ&#10;52z2UQ3v/8wxs+w6nPuNm74b6InVxTJ2+onzbNZDD9q6tSvt81/6nF17zTUKqrrzgbttE1qZpgGd&#10;p2EZqu48y/xy/hklT7aO59gOdOU3996KMrAVtm7benv4yYdVDIr3SuK8k0841W5BWtxTzz5p3/jp&#10;f9vJs+faM8jBz8G/PG7YOKS8Dbca5Llfd/lbbf6C++27P/m2rd+2xaZMmWD7tuyCm+C3cre85Q3I&#10;4ed6Eg0go2duMMZ/3ORZdtqxc+2BJfdpTTO4NwXZ2aeeiej9G2zh2sftU1/+O7vsgqvhqqiye+//&#10;HYIa92L9oE4UYby4Vw7M6UmnOpR+ctw3hxr6aSgIezattS/9/V9ZM2JIahDJrlIvPI7KpzgYFV4P&#10;GuyFYtXb22QTpqXtTe+eYLVDkJqbbgFtdCLlcZC1bIUSTCVa/Rro9XfLurcNKBAC66qHwaUyCIpB&#10;ssN5o9ozuwDuy2i4QCGDR6MIagkRg0pHWAqA4Vn3ggLZjVuOkyZvjBQonwcxkX68zDeiV9eU9PTm&#10;UQxsJejCyEQpGCFq/UBssPhZuH7x7xJ/dMQ1jqX0eWSBYoOBycrlqM6DPh+uJ8Rru2XvaJHQ+Ocl&#10;1CMalYFvMte08pTKQXtG4nJbDvl4r8CXr4hAt54Vp/a0zL+qxnariYMX2Se4w+pPfb0vWqIopMom&#10;KPqzSmQbZNiASYyE+sJmV0UsSQxBU1XACUkqQFayhsP+EhMo21BBtQ0DKG0YEUmIMHJ0QaRZRBqU&#10;0iTCDQQtizX4r8okXH8dxa9DwvUIVkFVEm7wB0OQ53sgVFEtzBB0RZ95ghYBITOcR1ufDCMHaH0Q&#10;Cpr0pgCzExXQtXxzlLRc37S01ivQszldu9HmnFyPfOqxaGhQiz7hWetoTxjimezeu9daN6w3paXQ&#10;DUErh8INF6SLjNeuBKNp7Om1n33h3xBtn7eTL70M40ADkSSboVAIleZuYGUof2YeQWGT66a6DiUa&#10;Gh6tkByUmGoUMGFltwyRgiyYZLrGPvLOv7Yf3Pgde2rpk/aLW26Wv7cHzzwZgXLve/MHbHjNUFu/&#10;eqXt2r7bph8/zYZnxqD8LfvCe+OX02bMs98k7rQnUaf7/OPO9SJIuD7nkTSTAKSfZvU0MNA0lAkG&#10;hHHTYRQYC4IMoeiMqBtpb7vmnfajn37HHntyPizVR2X1VMKn/9pLrrUZY6dj2tJ25vHn2O5r9toN&#10;d95oi5Y8a88+u0ilUGmlXgUF6Mqzr0ZjHKRHAWqhT7oXShIiBOQDOn/uBXb//Eds9QbUxcCzA+dH&#10;b/VG+8i7PmI/+PG3kcK2xL5z4/9IiaIQr0b042vOvNRORwBgDDCkb5R8PAM1gd3ktm7aatdv+qna&#10;elCM1ADqfuPVb7QTp52K71N27IRj7Wrkst9572326OMP2YOPPAwlNQVIfJC9/trrYDkPkltiXMME&#10;e+cb3mM/veEXdvvv74AyAOUHBVMYBHfN1a+zWeOPU8nbpOrGe3wHW9hmoFy87ep32uLly60ZiAYD&#10;3plvPxhr9rEPfMq+c/PXEbS5BVX0vo1YBi+rMmboOIzpSpsxaWaAaX29DqXoc8382YkA9Ng+9KD/&#10;1qf/wbrXrEZWhDeSiY1xlNEixY3H0oVDaL8TtJO0N7xzmtU2bpCCzAyMRCXVuQ6rHVqL3uhtqOQI&#10;VxMLGSkehg1b4KOHAO7YAwWNjYIaGMNCoUQUzFGWEpsJbj/X5Iu8xlNzVWFffITNctglkUq9oHgi&#10;Cs5kwosP4/5232+0kku8c8A8yeKiVx3cikGC5E8MLGXqrHOh58V4B5zVR9/iGIPM9pF6rAHvxs8Z&#10;HV/Gi3msB8z2V04GDq2MxfT5MvKeNOa+u2fD9IrercfggFedQD+wWvq8luDIT2ra9rn/k9/3o882&#10;pLaAaFjXmS46+ljJ/BgmM3BYBy3tV65EliRpaTCCxv0LEttBH5h0WTzLIdsooXl+ElYIr+EWORXQ&#10;oIlKI4wiN3ynKPbSfis6+sMmKRbBCfniEpYaGDY4UatgtVP4iUAFIQdi1XVDERpZ7iUBW+6tEDzF&#10;zUrtlMdnkVsOiL0A/yNdAcwv70E0u3Wy9ab7qNSkhFAcNkemEV2eRuD3NK0CRiw7hE3O7Yez5Cmt&#10;dljgjGwXAoC/cXhvAU0huaiCaQHPZ8fYo/f32IMPbkTBCkDQbOYR4DZ5I/RM9IIFuByWYWtlnZ1+&#10;7evt9R/+iGVqEaUOaHZgQcjSMlOwxViGLoDR85c8bLuRD3zucefB+h0CZSGNaPU2u+fZ+4AadNtl&#10;J16hfGe6BFrye2zZ1hW2cvlqxAGYjYbj9dTjTrIhiSF6rq1b1tuy7Wts6JhRdtL4E2GRonkIoEwy&#10;+Q4EAt6/5CHYwQU784SzYFEPVmQ3k6n2AzJ/fMV9KHgyys6cgTQ4jDAHRr1+1yrkky+1qaMm2glj&#10;5gg16Ei0AWLfbI8iQnpny15Edw+3k2bNscko0FIDhSbPzmS4JiP1d7WiMM3CZwBl77T6ujqbd+Kp&#10;NmnkFFi7g9RetwOFX+5ZfIeNHzbF5oyfo5RA9kBfs3sd3AXLULlumu5LJtiD9evOt9rSTctQ8GW5&#10;uvtNHD0eBXOOtcGInPd2riwVS9qnmlIJt8A+e2LRffL0s9oa4efGuuEo7zsOcz0C46hTF7Uc0JnW&#10;dKut3rTYlq5cCn94j1XX1NmpJ59qY/hcOC4DumSb0T2ZbbDyN9mSVSuspXW3DcnAzzzjRBSFmarn&#10;r8O/vft222MrH7EGuB9OmTwPSgeC77AGT61ZYDv2bcEcTIKv/HgIegT8Qcg0I2ZiDSLhN6DAzb7u&#10;Jps6cSqaC82zwekhyFlQYrUUJapfRHPcYg17OMSceNd6fIZKc72wlhc9/YR97/991tJbN6muAgtZ&#10;ZXEdlhQmdsGe8AghgDWNbmraLAU757xpqNuAOw5ZAUieOfPcZ9iT7EQG5SrVM9i6mxHjsRfWfwH7&#10;g64FXg2/09gxrHkh1WoV9XDPNKKCXBWuC/rzpE5pD86v9OJn0f9Mg8Fdg4zuj3wjetIJS+chhNnV&#10;ji8XiS6gxb80IQ57R3jM922wzqkgCBXxe7qUlc9JQt2bWgUov7RVS79FdKAo+CMHZppsXzhOmQjh&#10;FYVrsSBW+Jz7Sz5+uULFOItrqkfRvPv7aF5FtIDaDOaqswLZE+P/7oOV9R8G5PXqeh3lo73wwRdy&#10;G2uaN3/yl+mO31+WIkHTd+QOIc/FZSQocy7KXtFCP5BQ17od5CmCjBRB80XhVq5hygcdJKIUTZGz&#10;kztlKiOAFane7zwfGjtSBSLThiojQMGprhVKqLKaETVE7ZMAr8e9Q79rWcCaR7kXSVcjcjTCY7+D&#10;U8thOW0kzwjVcZxARcMzgpY53/yzElY5jmHLZEa1s6MVlJJcJxhPJ/y8BcLRtJxdh9cbRUlQAAxV&#10;uhhOzYpqoYmCNnuIHShaCLw7BDoVhm4c18PqWyFxW4FHeCDcw3Kj7JGHd0Co78K9Ubc7h8+oCLEv&#10;u44n4E9rRw4HMMkq6BpVNvbYE+ztH/5rG3/SiQAUGHRHG8wDclh/nRH4nBlGUXtgWVzHgGTIh1YC&#10;ooqBNMU5dqbDF2E7vsrhPm9iIlWLK6dRxpd/VlKjPFiw9OoTkNmPSOM4SlkUnoNfzG4Il3GoL6x7&#10;8dJ0d/gf/m0Z7fVRTPvSuz9b2Rh1LO/pMLanBukgzUEsNuIMtC+D5UaS6yCOsyhQwriCUusployf&#10;8NalsghZoU2InF9XQYBCbKgMuiIa10ANgsrH3GeGw3YI+9C3VIkZoJ1Qv6M9VTP6b3wsAcGSBRfn&#10;mkIBLif2kiBiASHcuXeH/eaH37V7br3ZKpFqV0trlNu7n4CQ8q1MDpYNhT8802Z/+6lzrXHsYty3&#10;lVxD/0jAPnvck+B52D+ofmud+/ERlG2mjGpfSOhxf8LthRgPBPhb9VAo5HUstAXjB/cSnOwsVLTg&#10;VTVDwJh/7G2OycfCHEXeKNcP/eF4HpVA5brIWHGjoZQGHHdWZIaBVrR3edEg0Hk3CVIaJ76mdB26&#10;chCD1Uq7tN8Clf1Z2ov8sLzcd3HsBzk5IgrRkCuWktN0kw87jThtlptBfS84IBg3GB+WR6XFIe/4&#10;WmbkRz6eqpg8MHjp4A/1kn/zskPuFG+AKhHXgqAu5PQSWiq4GqrNnGC1rH6vg1rnRzg9EtZ9BKWf&#10;qEAOra0LbQW7cJH15t8u0EvpReU3dIJ2TdCh8uIr8JTIWhi8EduuRr+p+8aDJnnI5wiDD4xHtyse&#10;H5mzP5xyfonVUkOmyIfvuRtWuUPsVaBlKkv8DJGzgN69B7IzOTUqIJOBxVqLfPMkhDohf2d6kZmX&#10;azaBg1CIgQGoDSPmKsGqcGXBLppHBgShlOW8s1HKcuxQu/+eDYBCmzA+WMBkCKqERYHM+zjjScJX&#10;xXKd25YttP/6h4/bxde91S5Fx7ZkXYNSnrJIGWKrGIkF+ukxP+Wz4TNChcElXBScfX1zfkycTxWk&#10;ibSiC5SIptwGitNfFLbxg340NoAhlK1zfyujPCVP7K60yH5W2d8Dqhb2o5/+px6KvPRcSl3qFwHd&#10;ZxD9hLmmhseXKwcH2GActpQDHud7zes6RM7o12UApVRS30pFBcv31gHuXT6PGn/4oN8QqPqVvxx2&#10;dZGmkDDQl0SX9hTrzNPSljoMvzD92dg3KAi0FmjIj77xJdu1fInVhJQ0XoVyb8BT6zFhs4K3Mahy&#10;GLJDEulm8DhY35TREeGL1ikvxD3DaP8G+NFhNXfCVUUhn+R4IchdIlcrLa8Apbl1TwfwCrhr6nBt&#10;VsgDHiTVUohdGFHRFRjIpyjMna55VORf5E8p1Ibn/NAf7rwsGhBRAYpE6BukpBgOXPfijpIlgvlE&#10;PADDaNyPjbdriqWxOhWEd2nFDrV/DkXTGmlQSp23R54uZlRcNKevw12p7/d8tgKso+7OLVOAVQ3D&#10;t0gRefW8XgGBXtWdqhq/vKc7fUENGL34PwkpmKYpRourXenAV9y4BxLOB51SyZ0IvbimWK4gKAoy&#10;MC+/Lrejp2BEQeAdtPq/gmJWlNr+SzkRxt89lcSjSqMVRu6lPScudwiqChsz5L0J5o2VDnqZtytW&#10;7NoxGUAvoEPmUufhF8938Vh2FKO1BX84YPDODghp5Ain4KsrNjUgxMaa0GAOlY2oBNcI/3AK2DkF&#10;XDEyP8Jsroj4Pwa5sVMT+A2D73kdTSLHExkBf6el3wJNvRWBc/WIhp9om9Yn7Jc/24rx8BkItdP6&#10;Jhzmz0OvXC/Si1JIyerd1253f/drtmbJM3bthz5sY6YfC+ShFuNg0xFG5Dsi0McCwZSqCznGw0xm&#10;rWXY3H1mu0zbU2lLMf3wGBwJLxoWX2tVfjK/KiOMgyFFh9vu/WlSbO/AW0CX8raZB3kd4rwBZ2jw&#10;zmRljfnVS8/bxzLXrBzivoehYSI7OjuOPTLWksIc+HzxLkfEaw/BDMqtdd+bvLcLDv0WXFmKXtdw&#10;iFQ46sJuj12Ixr/th9+zh3/5C8ugaU8jhDTbnmYh9GiD6Hqkqz40QLqlecK+78124ikjUSCmDXuR&#10;HfvgaoL/XBSm+/l+UcQFIXFmqQ3HMVBWO/d24FuigPSVE/XC/LFhkvYz9vEOZIHASs+g8E+iCvsA&#10;NRbETKOg1KBC1ULRk/uVfRWd92gqhLQE6J5KscetSvFQAKJgE36oCQwkQNQg8Ls+NFGuXPnv2lOq&#10;EYKn1JwFFyB+MuXzQEL7hQjySKAlJM7RgnKjjlHwQqDwzoW170/YBxxD0AeS6FWfz66Y05tfdyLO&#10;u/vgm+Ll/+ZlF+ip1HCk9P703qa2B9/YW1g2ooI9AGlFoUYzCVWQsKCZ8ldpx3ixAe4D/+zQTDSw&#10;hEC8JU1NZ4YbBIamPMrSfYpMNljS/RfYXTyBBfaz0ONV4k/vCs2dH+5ZfsChhHlxjOFZNeqglHhM&#10;nv8dGTyi1nMoBlJg0BPm0lt+OiSbR4BUTyfmmpHt8G8SyvTKfM6cCMmlISNrhuJ8+D2Ze6ycXzGt&#10;koXuUB4fHfdlWg4uWUAAGtGA8kIpmlwFy3GM+Cl8krHerVZZ3WqTpg2zxmEoibqRB5BhsAgIfIU4&#10;QW03xUBKHdzqINg3z3/Q/vXZp+20S6+yN7/ngzYIPuguBE7lWHBFVdcC05LuEXx4ZQLK6aWvmNBf&#10;QZD3Xf9IHs58XfFyZlj+OhIrvJzJHBHj6H+QlJGy12Gs1iNnI+V7IJKnP29cP/+l75wd+fXL55B0&#10;2vdaRQUiXr94m/J96Oe8UJQuPFBx6IKl+Qb8mlXhIhRPwm3ZGKoCkPoTd/3KfvnDH1oXKufVs6iP&#10;hAKLEVG+UaCRGFwxKJ8jVRZgsSZ8M3xkBQT6ULC3XbC84RqC/5XNksRbeJLoyfeG0rPwURKF3ysH&#10;o/YDTNq23RDqbH4khZsdDQWoQ6jj+lDYCy2oLw6oPFWPz9DEJoliMiz7KpRR/RMC4ytbwVIUkQcf&#10;F+vBh7mXcqNEFhYE0gFKAwueEF3TR88TPJDZ90TffaHHE/RPfuUC3QtfMco+PLwqDzo/c+JwxaKo&#10;N5QR2tFQYGmL9+XE8XPPmfcxHdVWklLKzciYix3jcl3rZ2OI/7sFOtcoUTX7wUTtubd2dG7+YBXg&#10;otguTwVUWBxiAG0czXL2ZTexHowIKm6iMtnqhOgck7B43PgiV53gn/VXHIqBa/q2PGSj7/35l28d&#10;Fwh+PTl2y9jkwM0Qx+GEzvGFY3ReEC6QphXq6Y3AHFTSgkGrestJCmyhDAzUQUQrU1XQkpKGsBps&#10;kJGU8W02BcmhRGk9IL88UmNYQtKH6EwrepGjTsLzGWhH13seUeliOLwfFbL4fHoAnu/RrrQ05K8k&#10;U4RwRrKtjRhdbTu2MBebzIc14Rlg55a/7orfFahDywELmYE7oQYpWU/fdqste3KBXffBD9ucCy+G&#10;oY5wMVYXw7MR0WQhFj2flJmg+QxcFh/h4eCeOO0HYFgHuWTx48Ne+yD3F8UdjCQOd9Pn9X28WRBP&#10;2h/Oqot0+LyuG0/vu3/7z0t/S7pcgfBjX+zJ4P4h3M4KbKyUStqEj78D+f/bNttPvv41WzX/HgT2&#10;FVCPna4fT0NkY9Oc0rIYbCpp7FiU9okLT+10+rWRR3/O+ZOtthaCWMIV92JBFqJjgLdVPEeBnDyX&#10;BWEcGaQim4AVn2qAggv0KteiwpB4Ufn2ve/uNN48BQUeLVjxLTMpCkgHTFVjryAlUxkyGKPHn4cZ&#10;xRA9ZdLZSUQMNfKyeS76q8kT+XyqLMjTWEOCezkicF53oe/rQLy63AiLjIdIBngG7QU+M3mvXF4B&#10;Hu8HUR0Kseo/gj7ttQfQrdOS1uloLlo8yeehErB7oXPb1EJuW1UiNYZ9bV8Vr5fdQudTVyRm7832&#10;3P3tfduXn1DR+/QZGTStYC4rC6YgFdNdLC/Si4LYgz2cqL3VZ7x4KXCkj9AMX5dbYwOGJKtOVzyq&#10;kfrR0XdYJqgPehVufP/SGX3QdlW4xaFuFXiAxp5EVCyDw7xxA33RHsCWxabvxcR6sAwvxP8zZSX0&#10;SEfhl9pGpLOg3CRzp9n/mwK7OM4A5cVRgCUJ1qffXIF2guSCkkGVV9fnuJ3p+NzS98SNi/sgqrsH&#10;vsmJx9Tbwqd24rNKsB/k8iplkYVkvDyoOxJ8vCwyk4BAr8aHGZzbvXm9/RAdrWYij/wN7/szG4Vq&#10;bEi2hUzntVTI1X2Qkdce1Sq9Cg4+OrJ6UQbMfVHy7b8olzzgRV4MSPX5jE4kKojVmUEBG4eCpIpN&#10;fPbvsftuvdV+87MfmgFqr0UhHCJcRH7yhJ8p1ClsRKFk6aFMtVO67058nyDihXNPOnW4HTcbWQcV&#10;m0CJFK4eDpdDOh596yyE5TROYU5CD/a3ECrsA9Rxrxxcj8wUbG5kHlBVVuGiYPWShah9Kmvfo6ES&#10;e80na1hXHrEvhBpQTyCJOvPcjiqmrIyUgK6JjUTeU44y+KyWJw57BDuD8lyZYCEmnsrMBmX89Ddx&#10;yywfj8rQpAfWEfhlUAgUVlmMKaC1jLHIiiru/KNa5khX/ROfy0HQuK2cr4R32V0GKpd9vtQfrEfA&#10;wO2e7h0TexP7gGuqUf2r4vWKCHQ+eTpz6YJcx8/+tWlL76eTvUvmJlF4QepecUHj/PSfdS7F0Uh8&#10;EkmgJ65fsNxiMFvpLv3B1MPdRjreAamiv+In+Cu8+F2JqARgH+Jp4rPGjRA2CNwSebaiBLyepyLE&#10;lD9GcrOmdtGWcIHMoLiCGq2wsItHJrsWzDGhWAVOZ9GJTB2uhzrtasCBXF9/RW3WWVbQa/GDUDuV&#10;BOavB2HOrxUxyrHSImGEO4dAFdzHH8PWZK3DxXLcyQ129+2A3VuYMuTtZcUEKPglXCIjDUyTXWgY&#10;qIRKUXWIiO/qQgvUB++x//fUE/aGP/+onXvNtUhrxhjSlWJKjlJEu6m4BH1+eaWEy4FHUz7rhzri&#10;pfqupOz2R6Re2B377tkBFvohothfyH0HVLSQIGKAqjcyks8Zlfd2rFxm3/vi52zv6hXIBkNHQaJI&#10;UkBp/YJ+5Vj2Z0ixDKvo2e3mvpyIGRddduLcofaaKydBoO7APZheQvMW2SSkZ+xRBalC4MrKL1ov&#10;dGEF1wL2oKLXa5Dm14gg1n1AtJDXX8FsEj5D2FaC6FXTHzuuHWgcYmqSHHcBLYhQxpjwPtEApZBV&#10;Ms2Uu59nRYEZ3Wf9YjLKGJj72+P+1yYXE2U6HIPFE0yD5RVDhkhfwKtsdqRZhxiGEPzqEfw+r4LA&#10;GU/FAjEq/VlubB0lFRxCGXalLlzPbZC+/OAQt/IAYh8yUy27snuHo23SYJyy9yhH+JId/ooJdD1R&#10;1Vl3Dx7fk2ndlfh4d+eCs6uQx5yAJdmLdAxpsIwwD1CP+2FdsxSIpPxI0kJYkqIa5n8XhaYieEtb&#10;rxQW43NaZFxHqiOEC+u2uj/lVfQjxXXyg+IY5FfjoZS90qrLjyvTGXmd4EBy6Nmvq9gCeoghuJlH&#10;DgNVUDcLT3h8MAWX13lznzqDWVALHD7zLJgHSprgxr55Y66mj9lzzitrcRVo9ew3T2skxWA7Cfz+&#10;yhPHCmEOeJ+oQOzxrieIrgE9WokBuJ3tO8e1YiptLGXLyl7NdsnlU+y3v1oP5QA5t7BkWLaUT+Gi&#10;3UFBtqn0yGjWsafgx/3xjJWwQBLdzOWtsF/++3/YFhQYec273mmDJ0yGQYTMcFj+hAiZK82bc6Z8&#10;LaQtSOSXViLQTZEOfF0OGeJQPPuP45cXV4iXz0lfDvtiKVFOnXGv9adV3t9zr6WAau25v0id4C9Q&#10;OHuQ7//0/ffYLwCxV+zeZXWgYRYlKqARTwWK5zh7obDxjU6rnApsVEhEP0zzkpAg8N1lJ8yptyuv&#10;mmjVtWjVi2JL7jTi+Q51q04goXcikYwsFy16Zkd0g/nOp4INuL8RBiBzn5vg42cJWCEMPCegT3KJ&#10;UbFmTwYUEgLcnshksOO5T1nZDodSoMPKV3tlFIly/inqFr+Jpkz4SHMW+154SdiAixcFe4iEJ49C&#10;oRo+grx0fEQ+h97kQ8FccR2gTHo6HxFn1n7jPGqyg2DHT7g2eI4azcSBBZIacKl4ad/mgd+X6K+c&#10;+sqFudhRn63b96/+uzqaXs5lMQf5vcMKhfaGV9PuP/QTvEwjLfQ8OqGz6a53de+/862JwuZjqxXZ&#10;ySAQWnmIhOTSU4AXWT23B5m6Q8N8CAoxarxC7sNCaeHDExbFPCGrsKrl0H4/mjnokxevxz0lQRUY&#10;f3/S6KcguDB39tPHSicRF7VUIlt+Tfq+XZnGeGEJU4CjKJXSWQzRrmq7KaWiDFkgw5BvG/OACHcV&#10;tgqwO69Tnn4n/zTrX1fnrGEMDmN5V1jN0v5V672kxUfoXT9xnRxS3uirZz6xclY1jhBh2++53R8e&#10;t5kvTpI16dX5DM/UNdUeubfFfv/b7RC+gMxZDUxtW53plMPuHnfgzKVClbiiVsXuXRm2ykDxjmE2&#10;8/R5dskb32bjj5+DnHoUpEHlM19fhy5lYQQmHbd0jBMoDd+F/YslfF6mrfS/6jZOVVER60d4+I5K&#10;n6NCMWce1ITiMD0osXvfbbfZQ3f9xlq2bUCvdJRXVWlX5zMFFWGhdKJiS8yacT1IsYXUIiKWTISM&#10;DJSmo6+6Gn0Wxk/K2MmnNdq06ayyh2AWuLFEo0VrVztfPI3Fm3rZ6rSSwpdPwH5+HH/IIY915vkJ&#10;izB1VVnLHlyvBWVhQ9VBBZkGBcWzHug+w45Ca+PKGuwSKOg6QoTPvQ5emsJ90ElPXRrVvhdfYXry&#10;qMznwwxzyH0if305guhGlF5RCHMvCX10Ae3jd1RMd+XPEOHu2SMRKo1iZ+CaRQL2rCcy2WAVB3dB&#10;dJ3GM4v8OHzhf5cjCke+JQ6316mAsIiQ2mngOVurZu2qnvDvV1dmLn/yyO/y0h75qhDofMRsfhuA&#10;rWXHdHUsusD2PHZ5T8+Wada7fVpFclsKJUvUqUtFXqTNUaPlZsXvbPPJzUeIBkTDylES6KQF4StO&#10;bNREy7yygTD7S93DT3bJYovqoG/UPq9+Thulp5A8JdBdGyfRUQER0+HYQjQ5fdMxh5yWOC1yCmgX&#10;ptwwHqHuLxd3zgw4H/DTAV7vhqaubIGy9KZyKMz9iCjegiYYqWHojDWMrSfJnFhn3c9z31kUxB70&#10;RuaWQ7R8Af56h8bZfCZq73rC8Kbs9LnV/31ni4EwYAfyFZfC/VhlrjAYisdoW/RUNyx1dPhqhhWS&#10;rwfT5DkU2pxbVvPiT1oXkTFqQn0acP0eNqGgJcaaK0AYutMZmzbvTHvbRz9qQ6bOQnoKoE7Ak2wK&#10;I6gQ5gS9mmJbRSjQlSuxsQADl6GPYc7/9OPVMwMBbQl6nSt7QcEG/XVgHQHiQPnsRJQ6irA077N7&#10;bvql/e7HP0UMZhdoAAG5EMoIBdV5ijEhLE5frhqK0yKmhcsWr612wkmjbNiIOtvf1Eys2xqHJG3U&#10;yHobN3YQMjewlzL7cA2mm3k9AxeAVAaiK8qDwwR8q3FKhaVhNaNso1SOotWtKGyPqFbmBhR47rmO&#10;7aD/LnyCnHTC68wacUPHVQXtOaBsvRhvZQ3qNCC3nY2UKLyzJGQpCqGRE3PwMTc8RoEpEpgB+ZTL&#10;LCChRf4StqI2dUmAs/ZF+cuNjJKarGPLDpGawf9kjWvzlp1e+p3KifNFV6pdwXeUUTMTFBUteXFI&#10;0Vh7aQQ6+Re5Ykp1UxLWnjltTc2kL16dTp274tWyJ141Ar18QvL5ZxsL2TUn5LuXnNXRNv8S69xw&#10;fCq7b0QS0djUcJOsg0wYloKJVY64STjZXHzVXXYy0cNp5V0RoACNpR11v9h79ShWo69ALyfWcsL2&#10;aY2Vy6SXhnG4VU8idStAeZ4s8CL/GUgVApnWOEGKXvrNmKKi6HsyHNJ08FlrI1OwEo4OdiwC1JAu&#10;q3KSPM6xC988TuIucBXxj0H1JNusbhzKZ9YCGmQHI/IDKUhUgAYKdEalEsZn2pvnxTKX033e/V9R&#10;oNMaUVMXKlqwGpKAGaUMsGsbhDrzyHtZSQ5FZjatrbZ7bt9s61fiO1SSk9Im5Y1FTz1y12tYB0tG&#10;c+GRsSwhrMJEjOIn/IidnwXHqhk+3C55x3vt7MuutHTDUMsDiu+hUMd6MAPem+5ExSNghmUC/ShI&#10;40+HvuwzQFomfbmbJu6RkjIJwkSBogRa365a+ITd9P1v2dZFz1kt/MsZlYFmYBur2DFljL0OfI+R&#10;JKQcq0Y5zk+12KlnjrHLXzcegaPbcTvWQefDErpnbwQGp7JpC+gTtYMrEJzqUk05GgGyDxyJF1c8&#10;Kxv3IFUUie0JxH2w4qHoWC5F3pdYM0+my8z3fL45be17cM9srZdPlvvIhW+MPaFuyh4DDDdJAwFI&#10;I+qd7oAsrHJ3HbiVXCzXyu5raKjB4zkO/aRPMJTVpOLhPvQoKkpKuy7E5Pnii+Mnr3V+5KtSYg6x&#10;5GqxPgd5TXiVx1VI2LPNr/gkhTp5pjfD4pzyCWQcUdDrkVwRczcaR/rSCXQ+QwIoDUvT5qouWVA1&#10;8XPXJCtO2fqyk/5BbviqFOjlYy30PDO00L3qpGz3c2f0tC89O9e9dWZvfveENFoxVuIN8QfB4ulb&#10;BWimSQR00UdWKurizFpQMmFnKqph+6toiBS/ALgOmI0SMUahVS7QI+TuNl0JInZImEgCUQXXmind&#10;k2qpGgLJtNFxCAQ4jQH6pJleRgs8+v1ceAeYKm7FMlO7l2kesi5oUXg0OwvKIMRVVn3pTN8AUmx0&#10;PkumYo7qkAY2BudVoi0aBS7hRI6RWyKgIL4WNKkRQYsxoraGLBBvw+rqcV+B7vmvcduTWapWNjwF&#10;MJq1IZ050JvIlpKcCAp1CGwI2p62Efbc0wWb/8AW27MLLgD0a/dmLh7u56kmqKXOojJqT4niMwJt&#10;eL7sId/OGIPWG/9aUXhj2PhJdsHr3mLnXH6N2aB6KDOoUU6aIVKiwL6wZnLd+DOJuSpNqfQqRkm/&#10;Wnbw/+JxaNdhsZMKcmN1Nrfq5Dsnw4eQ3bR4id350/+xpc88iirTTehZD1HJwCsKbxoCaifKSSTy&#10;hbVXR0IolNwGKEOdru6wS6+ZYCefhbqE1Ztg1ZKevRSyCw4q4bgjGg8llfFBGuwfmhQFKYW8uwCi&#10;9c59WFkL+mcJZCnRtOiJHQGVkkLAZDm3ahP5GmvfC+62L21pWOkR6aOVzNEk8SDFXuZUEMB3MoDf&#10;WXo1x26JHGtwUTrzCYlrikeKf4cWzRgmXQIIdJHi4YySCi8Vag/y5VOxY6JHvPir2H5VfFYcx8/l&#10;d0Xm6X+7Su2v/sWVognij95PiYh/S0cKQj0Kdu3jA1gYxTv1/WVg3MjBRaJmme4XKFNdYGjpIdf9&#10;onLY334gWTGz5SCXf9k/ftUL9PIZKeSfHtKb3TEp273mpM62RWf1di87Pdmzc3KisL8aNhkYcxBu&#10;slod0vEMUlqEtPCCNsvPXb4Vpb2z/r6vMu90UWj1RdMp1Fyjd+XAtUZC0bo4FQV9T0SBFgB9zhDB&#10;CFBRC1PmdEKIJlRf3cfI351ZBEFSjpWLUEvaJy1RwU/sSYw3c1KdE9GCdh9YfPlvQaCzp3W6E33O&#10;0dlpEDo/wXfO25CZFRUXKT3cwNwzyIeV0sEHZbEXXsvhzWB3lCZOFoZPq95gLGQAmWpcW324uUYO&#10;4TsUGX1wNA3wFayb3uwg3Gek7d+Vs22bm9G5Df5DzN/QoUPRKKXdHrwHndu6kKebRE14WESyIMB8&#10;IyP3Ahbu/5ONhA/IzjoSGRsKwX4lSsieeskVaA/bAF3C0/+8yQRmXSkRUG7Ew3ANagtlrz8J9Jed&#10;Rx30hqpkxiA2MXGsmrRiFFoBTaxeusju/vlP7dkHH0a51m50oWPtdfqqiea5gq0dAh+wyJndCKnU&#10;SkajL3lV1oaiattlr51ix5zQA7G6HpA6YTNYpNqTLswdqqdQB62xQ5zcguUCpbRDPNc8CnTfIVQo&#10;0LJAvnRWTnOGQprz2JOKmC0SFPtET401bYZ7KVfjySSB/9CA8Fxx3+cU5sqvh2WeqQI/4Nj1KmN8&#10;zr6oCujzGKdE15aQNT4evsqyJj1+piHcacF7KWtXAHIs1R2t5Xh1Z32aC+epkRuUc9igQB9sbxWn&#10;0Pn4QP92mOVwL+/rTnSBc3dkFrpfs7/wP5RIhAFAVwkaMLWicdPgsR//UKHqdd9NVYw5shu+DFvn&#10;D0qgl89HoXdBveU2zuzt2TWx0LV+Zg61dXM9eydlC5un5Hta0UG4o9b9Y4Do6auV7eYyXA8tCzP0&#10;dQtC81B6XSnqs5wCS/Tg13b/txvrEGC0ICG0C0wzY+YJyzJDmFNQMBeVPaPZepQWovK+MSZvBuL/&#10;Shsw/DpAoMsklYWfQ6MV95l7rEFJW/FzI5qgjYs56WlAL+aRqA+daYergr5p3l815cL2I6Py+SHs&#10;z/Q3lp5UUI4i4P0e/VxkRaYStzChRGSRwULnfWmFBC7C+dGuZ24t5xEKF3uXw99HyJBacLaLLV7p&#10;U3fGIMUJcOPq5T1ox7rddm+H1QRLOx8Ccdz9EErg6nj/RI10lEuLFCDycpTWnDDnFLsKgn3WmWfC&#10;t47roF82/eyqTkdIP/Ch/hvkTwL9ZeBKR3gLCnQycm6CJIInWNN/94a1duf1P7ZH7rsTcrkZOeYQ&#10;RMjKgFyT2PKOgnE/kISpYFItpoIJauEWSrTYVa+dCZh9iKXr1+Hr3WGvepS7UjIpQOh64iVUEwK0&#10;1g3qg4LOfRNf/ftAFC3YuL95f1j9KSi8rMPhXRJ9bzkniLIC+wNWdgqWefducDdY6qjmTu0ExwY3&#10;llTSwDXk6iL9Y27QsjZTw3RP7n66GMgLw/6llz746wPJu5bgTEPH0hDqRnpfLuepcHxnKhGACmW4&#10;l4oCYw4YZCfPgPMX99fHV+QG4bJhkOUFYPrzEYKa5a/+At3TjqlceBaTsAb+LX97af4PRkql6x25&#10;QCeNML4iWxhtvY1n3jtoxCffU5E8dcsRkuvLctgfrEDvPzuF/Grojk11lt85Jte1Y3K2Y/0sy24f&#10;X8jtHJ3t2TGhUGgdlCm0DYWXuR4bstproms34if9MoThSovroiBqtTws6JrFHeNwc3DiuCCm8GZQ&#10;FlLvcoDgmDZCYZRD9yRCwvoHqzqFDeZtih3q4mWo8BbzpvW5F66gHy++ZCuWjZEtG5nTat04ExHi&#10;Mni1EQnb9SVUlZ8VJyMjAvMbh8ScetbQb/PPZBEQuy5ZCQ7nUwkBCAl0PEnrRJBkaV4GbEQxB58a&#10;qVDwm6fR9xkJq2FwvId/G/3XroT4cxLNYHxBrqcKaThMy0PkO/s/63GobtDSqre29sG26MlOe+zR&#10;TWi3Ca0ZgXTq6R6nQIqRg6I5FrNBIQx6HXkhVopvA3fLVdfZkCnT7Io3vcPmnnsejC+0pqysBQNn&#10;ow4ff1V0/JUR3OGiYV+Wnfunm0CYk3GDVlCqdee6tXb7DT+xJY8+ZMnmvYhEhu+bsDMs9gyQmQJj&#10;bby4gTxg7oEicbsqrl4GuB4t9kGDC/bBv5xhdUN3WGX9bqdddoHE3s2jQpiadbGgi+iNwZ4YB11r&#10;0BbyCFqroBJafEXl2us/RLA5fs3P8qD5NMq2Ii/NYXaXVWEXOdJEoc1qjgnE1SQ7aq1tJ/YJyjhX&#10;hPx0fwq6jzQ43wdEL7SnWZ0ub1VUGmR9w5WlCfA4AS+1XXKTqWRzHCCYCnPbkQSAQio4lwG6Ycr4&#10;C27v8Tfww1cgMDWD/PoU3hWqo0s+ESebUyy1XDq9VAsoMqVpKiEbXJJU/30XI+x1QkBXOJAAuTt7&#10;CLPWT6C7hd93w0TfvKOE5a+Di0TNFWKAegonba0e99bPJms++u1+J7/if/7RCPSDzWRvfjkKhnXU&#10;9hY6a3rzzYMLuebhhXxrI4JXahPW1ljId9b3Qtij3FJNIZ+vzCcy2VS2a2i6c/vJ2eb5x5KSGWVP&#10;a9vbP1L4kBd4eoaIBZ+xpnkOwWyQHmAYXsuZmruOYxEYEjeFG2ArL64UhW5xdwx4BLEC3gPUSOg4&#10;ZrSyoloFlJBsNyx/WB9u3Ue4PBA7xxTOF4iM6zDGgKlpaTx5chi1bY4CzyasrkTYXhGLY8eGZ5Q9&#10;m3uHLR6Db7Ql+2wcRwecgZAxgflARifShP8ItQcupTmLYtc16iLv0BPifHAJ1qT3xuvBWlEuPiee&#10;Y6WXM4OlqUFlLPQ82md2+y27bPNqr4yluAX2aNeGLykfxftQrvNb6jdUT/BH3YixNvGk0+zkiy61&#10;mXNPt3TdIJWT1V1dD4BCA2UGPnUKEu/J5bZR8dWvatZAJ84rvt9foQGECRfR4B0KLRWD1wINOIlo&#10;ZSTERCWYc7F9rRWFHTMj8Anqq29YscwWPHw/ygA/attXL7cMqqSlCA/LT06hGte+JFTjBLgQ4x4G&#10;SgaIvYINUHLYt8lWu+yasTb3LEqVZsDVEOBV7Gim3RQU+CiU/Gol/y/dadhTULA9c4LxMNH1xfNl&#10;L+s6brnzoYiOEdKGDx6CUD0UgoUsnC4c5/uf92XP9UrLtqDv/V7wE0DwFQxOdW2/uL48z+/thM6o&#10;8RRiTwFo+fyLiXEvgYdQsOpYogs83tM8nf/QAGAaGxR+3KeHSB3mVy17cQ4re/otQsYBIPgk9jwR&#10;ObSqCy43Pi+flcoPLfmg3FAzAg9K5jD3+LwbroFszcjtiDbrTue7GlGNDhOYq1WDGqUSEoVkfITa&#10;Ljk/4E9C/oFuOGbGzoRRiZJc6YrjDLMkHucu0vJ5c6bASQjrrW+5nlCoKuoQAzj3kerhr/tmsvrC&#10;mxOJY/r2+S7O/iv3yx+9QH8+U1voeWxS28qffzq75Y73VqFfe6LQHpRS+rmd1B2m8g1O4qYPW8KV&#10;PmYI9CiIxIZo9XLDUgsXb4sEEzfhwZYhQM2+J/WSVctyr9CWcyrnSoYSo77DhpT/3UlcCDe0DW44&#10;VEZF9xVYqqgKV1HLHtSEoePmKM2UCzvsVLoKkM/OFLj4ikpG+bw6Yw4CPaTGJIFxcmMLVpOmHqYk&#10;8JwIXZdKjXKzOlNR4RwwRfftBYGuzcyLMEAP16Vvj0FQsGrSmVp76N683XWT1yyoSKIuPNdA0fF8&#10;9YXgWAQjCnQ2pWGLVVoeLEHbk6i2zNARNuecs+2ia19no4+ZDgsKzAy9L/OIJeD1GbkgpoFHZppk&#10;fJUjF1qrsqCf8vn6X/d7ZJ5Bp4sMtCTQ6T/2T7nmHgzq86oSxlijbLYdHUbB9Jub7OHbf4vmKXfZ&#10;jnUrQQRtSldkbjAzF8jsleeNK6Xcl1P2Lp/5shhsKn2wqtNoGXzi3Bq77HWNlkZ3QDZEYe52BrUa&#10;VDmlOEYSUGndi3uDUgMPksWeYb46A3WVahponzvShTIvFCSM6IcKL6snUod0gcK9qcMYkyNLmz+J&#10;ojEeBwp5rta6ALt37QP9S3nhfQbykaLCTMHMgl0wKJQqR7qngsFHIWRRLtBljPjO0xpoXTijQK7A&#10;ynqAPlaw6xtRPdcAAtLIdaTbAu4ABNTRrSgDKMybguu4nuGdgKDuAXwvdBDntVWN2TXilPf9c29m&#10;9iMo/FMFJBEqSHd1obeHv2dQCyDTm++oQ+5eDZp6pcHXMmgXzVxdaPfwB2KyIfRBJZ2oxlOA3ZPH&#10;MSx7yVrS6s6Odx6cKZeGYuTkob/5CDheofTUchjUlFUmP706QHdyqXRtU2XdnEcqa8/9ZUXl+Wtf&#10;rXv4la0U92qdla72Ie27V5zZwDKjWN5kAjBs0NhiP+NYTUnBV/SVIz9b7RGDtRzUW9dKaa0y+Kq4&#10;PVyrd4Z16EngRo6bRqwB42GkeaGHvt6wfBxD8eplcJmuj43ITmTIN01Ug5zh8+pFqVdZ11ETLRNK&#10;zntcUcmxNzIVeT1MYLDavIFD9Xmi+HQMmAG/YAnZiETEc6PFwHsUnz8ybvq+GXNAP3lM1SnNjQcJ&#10;Ro5KAQ3fPB+fxTKwTWceP8geunOP9bTX4xqK3PHjhRn0m+Q+fI+uCECFmIMENIkM4P38zk57+pZt&#10;9vCtN9mkY0+wC6+4wo497QyrGzMWjYVqscOpUBCulPgpW8CS4vNqJe1XZFwUDqRRJ9+wLiIC/RW7&#10;JTPt1G0tBri6itiLtLPupn22Yelie/T3v7dnH7rXCm1tloIPqJJpX1TGWOYUyhOhYRcgZN2Eh2mO&#10;RuW5Hw3IBUSlFcFluGcasSRjJybsgosnwUW0AQLTFV3WGgdypwqFJWW8JOz0NLpvuD7GzdxunpuH&#10;zznBYMvQtMhrYQTl0qE3KYiefsr+CIxTwWesbCgfeL8xM+hWeD/97qgiNwiWOixmKvcJpKqW6lNw&#10;VFEia/JlaLDeex5zxVVg1bgKdY3rDzn3pRBXfHkNxrqAG6GOBPtFeAXKUtMWV1a84yF5BhFLrgfX&#10;UHEOXE8h+74vKziffNYA+bPuRLKza1jnttbhtdMvfu6F0Gm2d6X3m/W+r4zDx/J4kBITcin09VQQ&#10;4vDBk+MI4sTfYF1BoAvylJrJbDk8Qro7lT4VWOCr+/UngX6A9WnbuWpepmfn9BSwZuaZsv5ywKLK&#10;IGJuBNeyvY4xN0cQ0tqMJBlaCyBU+ZeCRh6EzJGQRQxckUAKSEAOKIBqqEN5cD9Y6SVNmvclo+Bb&#10;1jI3IZhMNSAj5H3DnYg/PHDFo24jkB+YgC5HtwLjAUKgXX/Fv89tA5zGjc+NS2iMwpyMJ2jvzv6i&#10;/TBQg3FeyIGzt3rYX4r6D7BrYH6aY2r5qsDl5YFZq5rw9/CReTvp9CH22P1NuFYDbo3a9YLPQtpP&#10;eC6fLbc5OCoqbGnBiYAKKfzpZ4UQgQmgNKDdixfYz5571tKDGu3k8y+ys5DPPuG449AIow6XYFAS&#10;lQcyLHc3RCSFt3B/JiFL+jYJ20WI70hW/w/7mL5pSBSyXAvMEWMYZGk6VZASlTWBdWD+cy+D21QC&#10;Omv7d+ywh39/u82/+y5r3rTRKiGMarE26kUQrMsKuri4joob4RVpXfKzAF0TbubycHuG/cqZlRij&#10;gGWQJyzxcZMr7Jo3TLe6wc04jumUPjouLRsgkZ79EfrC7ZGaorqry0Kgq6uC4GrSlCvIYWf1WVjf&#10;GQFRY1YF50G0GYVt3DtxP7ivmX73BO5T21hlbfuI85OGaf1GRIDnU4nikwbhTp6AfUUeQt6QQstV&#10;f8yYyOtPEXadjzOsmz4NtSmSGRS6ocKP9fCGrn6Wj8xRNrkooSizyA3HoWP0vzJ8MoGAVnzG9Stk&#10;s1ab6Ey0bV10UbZj6dfSNcc19Zmoo/gjXTHjVQeFH8XwX9ChfxLo/aYv37W8cvuCL583yNqhPCIi&#10;lOkuDLzRxvDN5VvQNwlJNc+8VqXFOeHGLkoEedT/mChxqBblgXcli/rQqxfYHn1WEnbQ+mm9StiV&#10;nxm2FBkOr05GQmFOZkLoGxs3D0HLKNm0ACb3ZRUhzz6Cxu+pLkiSU6VglXjH/vJd2zT44OkfSzCc&#10;NlhGRd/jYciUsCL7JHvBDvrCPUbB54oDCQE23P7qNw1GzKpYil4nXNlul1w9zXZs7bKNa7sxT96f&#10;vRcBQN7xLa6dXzMyIXc9UvqyJ1Z0ERA6ZRQxmB8YZwpzkdu30xbcdos9dscdKMYDH+v559sZF15q&#10;YyZPg1yHcqVoWy84EeFRuWWI8hCal1QYKNRLwTkDFZ0XtLNf4ZP7BGUKacWeYU1x7hkpwC4YSTc9&#10;MoaYitVjnQiIePrB++2p+35n65YuMxQxRxGYrNWxYJSKwfDlCjN/V5lW7k8pBvCHI30sAexa+yzV&#10;AbcU6B9arCx/QLyEsilgmQNNpTWVabIZx6bstW+eCWV3q9Md00nLLFdazXlcJw26dmWi//6NvCD+&#10;BE1CqaVCyPOkNAtiD+MvjyGJ6yTlky1QgfRJIQ6dDPgxL4s34WzXTvghaB8tiBNViGBHTAyDRQuA&#10;+tk62TNBy3epuzR8xlwEu1AnxE++FXaZ5pT7vlw94ZcOuEfrmkNVbAzWTgo4BThpWxeKv+PZ6cYK&#10;7WYjyiilPCg3SWazMPgY65bMN0hzSvRuODbfuvIMXOnOV5iE/yBv/yeB3m/Zcp1rzrDOtadWqE4z&#10;/UQMcuMGY4c8iUudIRQJf5Kgo1+Mlob2pQ4L0LMsVbdIHLWPguXQUFfcfrwfoXX6rvLsbBSEUymd&#10;pd8DkEmG6HmmkqQrmd/NaHZYPqzhTIEun3a0Fsnoinu4iEDkqe1LE3ELvG/UfGQWzqRc8tMHjWsq&#10;CI7KAiHL8N0htoZbrY5eUGGhleWFXqi0lLHOaGkoYIecCPdJg40BdeDz8Ot09Xq79rrp9rP/WWI7&#10;tyGQqQArWoyojLlJX/Fx694aozOsggrNeB1rxipQgDASl4FIVYxTyHcCks9az8Y1dv+PPT1q5qmn&#10;2sVXXGszTjrFqpEnT1gzoWAFWuxMGaIbgbRAgR8sIAmyfsjGHyT7OPigy2lGlQ65V6REsluZZ5XQ&#10;KiNk3tOdtc3Ll9rjsMSfvO/3qIi2XwFudcQ8slxHLq6akKrMAvdZjINgpodbjsyXRuBXhvnZ1CBQ&#10;1hWxFKTfJGBvuFu13t58BW4aON3rGwt2zIxqu+jS0SiVuhVrhZoGhNfVaSS6bOh+Ze8CdkADbZBj&#10;RrDtQI/PtRU6AB8y/OG0UhUZLrhdX+rlJOm0F19KGsXxOeyDlKol8bni/vJiOcVqb/G5Ubs9zcI0&#10;ODQLiL9CtebLXD9UJKQAUF2lKKdApRsBTivkzcuVoPgAji0aLWW8KfjWoyCOCJQsfAJUKkvNl58b&#10;g8w41+QhaSyYAlXD9/68/sxJ4/qwQx0VYaIhOatK7h3etX/x2fj6TwL9efCEcjXueZz+x3VKPrux&#10;omnJt76e2nbLX9RYC5i5p5VVsZqbhKCkpT80tVbQcha+85gHyo8l1BnQAoGTZCciHJ5DtGcM+PL0&#10;N09PiZugfFP3n1EyAQpy5rh67XS3vCO81f94VXgjMo19Sl8eraI8PkPoPoLi4CtGdbheQIwUUpE5&#10;cB9HX7u2HpgZ+KiC+7zgjXMwF+qBCYWgHtdPKAbh06bvEE1XPG0uRuuWzdlBOSECiQDf9SLvXHAp&#10;rAyl2MllIE+mBKzgRDniADei9zNMZ8+hx6FsZ8g5z3UNtdbment6foc99XCzNe+DxaPgtMhIHDr1&#10;Z2FNbb4pwFlmlzm55Njuv+QREsNMD6QuxTeFSYDWPb6A6VBomtE4xAaNHW8TZ8yyEROm2KRjZtjE&#10;E2ZbVQ2ikGm1a9pK240Mv0+E/x84HN8/TbKcLhUKpvnEPkB3vO3rV9um1atty+o1tmXtGmvesM6a&#10;9myDX5zph25xKwqdyAYzC0jtoVtgLHbk16fricqy04Ar00jPqu2w8y+eYMeeWGXtbZ2oONiN4kQI&#10;r+rptipYtLUICh02osZGjEpZZWUHFIsO0bloRHuDuacUiqxfwI9p4bJICwQUdDWiUIqdOsDLjw9L&#10;Te1D2S94fqaXqd4Ev4tSndupXDvgxnXlO4luhBGulktC16Ufmy2PeY67koTWoVNhth0z0w46w88E&#10;YkgYtOb6g9Mceyd4CVklo8t1pTLKUPBTNbym723hTH1SuXiv/hoMCT88P56LPJA8wzNg+PDc+8Gd&#10;h7lKiQ/6ngqD0Q+6XuThAm+lspSBMsLTOwade/+g075wbSIzreWAk/ynDw86A38S6GVTk2+655Q9&#10;j33ulkGJTeNzvW2wEigzkHdIqFD5z27RqY4wAiG1UdWD3KucKZ0JWia6yWDzuw/Lhd2RTLMzFGnx&#10;ZCCIKqEQy0OLhuKNT70+ezEfHmNRLn180adF+JFdnGAZMMpcdicEFCO5s4Af0w04uJKtIQkB+rnR&#10;lxjT3pgr38MCOAz05Ij4CM6jAtwnMRg+8W/UEAdpKilY56xR3f9VPL/MwRzrQytSFjBpFhVf1Enu&#10;IC8JW+biVsBKRnDf/9/ef8BLcl73gWh1V4eb7+TBIA3SIBGJEQRzpmQFygpWsmxL9lprre3d97x5&#10;tX673rVsv7X981vJXr+VbMuyRYsSRZESFShRpCiSIikmkCCRCAJETpNv7Lzn//+fU1Xdt7tv3wGG&#10;mNA1aNx7q6u+cL7vOzkw5M7DV2S3AxMhuzmqwPXaC8nmyt7k0x97Pvni559LVk6j5CtgCERnfZn5&#10;YXG5nOzds5wce37DED4iFSD9W0pNmCeg0bC4+25iaXE5e4gZcoyS+l/2QrBW+k41BcgCsMSmIarF&#10;3cktr3hVcuSW25Krb3pZsttU9cv7DrICHNTADH3z1LI02TjDlIK4uERHBy/2ltvkuQe5FxUqFN4J&#10;6F1SWN+26INoB+lJ/YFY33ig7Xm7wcCxLC/XC1wM/o+ZShKOPaO5izFpg6GyQTLbGm5b/vSS+SWs&#10;rJ5MTlpp0icfuC95+Gv3JHd/+tPJ6nNPm+RmiJ7ezlCBy+RJezb9lQpDJmGAHRZ9g6Axf7A+NGFg&#10;vTfNlGQSveVVuOraXcnbvudgsnTguN07rudINPEJUxA2NcI1odkxDYEVM6LmK6sNEDPNpWM4egLm&#10;SKZSRngZzHGQeik1i8mNYkjSGGiMOLOQ7hG5QQaZtDEY4+JEMX/MBUWTrF2cJzAPzHGo9iOZc+6L&#10;4cpyfN2ykK8Vy3GxOWfEHfgp1g5SuNxCYZ7IiqlgrYKvsOqHVQsZy/K7azW4l4iLtOJDL9R1wBrA&#10;OQ/Of/wX7dq7ECaAFxDx0rF6Czo3cYlRUPiZYuaxexu9Pd36q/6nH6se/PH3jex4+sVQCExV7gWw&#10;nDp6/xsq5ZUreh3zooUjG5xUSNGcqw1U6dI5N707z4RZLIVkDo924iWonbcj5vF9HHJII0CMRohN&#10;nQ87FH2ppbfKLvSLTFlZ/+SKQVQNGZt6khmhhAdIwKBGhO2QaTL7MKbjCx4p2b3ynMt5fyQoKIJQ&#10;sP/hWxxPILsKTQtB6AvjjOc59pijvifCYDY9IPbxcIr5IusV1H0sB4k2KG6jaU+QAWLcWzNtxKqp&#10;ydeTN75jb/LKV78iOX50zYh62yQ2k1RsHrt2z1hqz/lkfrGcnDi2mXzu008m9371eLK5hqIQ8GAH&#10;UkbFrZzJkLMP5qljoyEHskN9+sgnDgpoX55+NvnGJz+S3PfJPzQtTTWZ32PpIg8eTK6/5Q7LVHd7&#10;cvWR65Pd+w6YhMQoG49xB9Mg/wFJnFF+FtKqoAYTEOvCk0j1w5TjKq5RP81g1sTYFqLsjmBBrKgF&#10;kXmIaZLpx2D7xfpiDj7zruTfUJnjWECFDSJh58Ty+kFdZdXyjiVPPfJI8tDXvpo88KUvJc899WRy&#10;ysqVNldPm57E/BJMArekEPY+YFRQKXOcnobVGSNtXr9HzQkYZyMKnjoYQCpX1pJbbt2dvPrO65Ld&#10;e4wdW7AMBctHjal93r5WtT5oSOj1wgUTvGQS0DKB+YZXdoj5cV/94xk3/9gXbdi4IUiT50IbwW4R&#10;8uyv/5IdmbkeyBDFmmkt+y73V+Eo6SCHsRc1SvnT6ldSL8dHuzslEFZaa22aKht115kwR06ZPGN+&#10;RDMlgQ0Zpq6ySdmsvMZHnIFwqX1gQn1/hnmhajgHnu8BgyKTCX8cigfuRyBp3R/11gQJwAZ4bLN8&#10;/Ok/f2e79Y3fqVSPoNzU9JoQAlOC7oDqtr66+4nP/sJblluGeOAgRVwDtRTOnf2RqcbEVcqxxwm6&#10;O6pAjZ3a4Q2HGspO2aEfviK5560jN3LpZvODjQuZUrO851tRRRDzcPShZI6SifRgFyangxx4X2gM&#10;qK6mxSrj9mNU0D5AgmGp1gEiEGiKM6bkCKQvhELwsB6p7KPU9RcuyosFYk4GKdq3uTJMDUXsXdKL&#10;MQ9Ci/3Zu5DMRU0wOT0lrYZUfLhJM4Pl2k0rq9Zs0yS3E8niIkphmoQUxNIK+ySlk5TSDh6qJt/5&#10;nn3J6954ZXLPl08m9z/whEmWrWRtxQgttAYkJkI2maoxc3LKGTKyb0TAQMaGIGEasEWsQuVu9vfS&#10;s+vJ8WeeTD5995eTP/oNG0utbg5NS8mlhw8nl11zfXLFddcmV19/c3Lp5YdN5Tprjkdytqsg9ImL&#10;IHsu9hkZM+afxxrnMOfeK9CJTF2bATTa8hvxLH9K5Ym9TTLvHtodszlTP0KCD/WxMQWNDcu1/1Ty&#10;6MMPJY889EDy9DcftGp5Dyenjz1vzlkmMZvTRx2+A3Y26lCDW7spiI+9j7ZoT3eCkVp4GfvFvgwi&#10;knOjHBfhnzEAIQG3ktnZVvKu7zySLOx6xs7eqpFMs49TElQxEtmMvYmYMm3K3Gn8AvHSyCHBan0O&#10;05xRck8QqSX4DggUwMy84YAH7WzRHn4G0dZ84JNRsbPZaUKVX9BCZQxGLI7va/xp7cukHfPGOktD&#10;kl/BzNlP+HqwD/gHmJ7NwtK6m8aWeSEaaVlA1DVWaXZ0wcwEbSMuEGbCGeuRb+2Bfot/ylcGaaw7&#10;SNuMUFdnoMTrwmcBIYTYAEUGdFDqFxuJnZeaxqV9/O43ps1HbrGb50yt8TFAOGe+mhJ0X4rO6iN3&#10;lDe+dXO9tFJQ/vgZ7qNwJGHuBV4kJKAp4MT1ToYYcW/ccgdxIyIDslaZQPMXogpLnG4QxbwlMgpI&#10;UQpPUesMoSQIj2PqSCB8EtvcsUzct9ddHhgREA7+gZjDkYWS0BDUETQ00AgekUYCTATCyPLcXNnr&#10;GfEuwNJ1vlRLI7c9bOPbSOjQdpBXIHxdhnBwAJ+i4IaYI3gpQ3lna4SQJhSwMaLOdLcAI/PTC66U&#10;xCylJ9S+1dozyd5La8mb9u9O3vrdNyebG7uSX/7FryRPPYqi9CjIgeQXgK8TE/oz5GpLgJSpe5lF&#10;S4TCvApYCQxOWhV0DiIAmNnXsxsbFh1nJV9X15Jnn3kqeeoLX0o+C9W1TbK2uJgsHdyX7Dto9bft&#10;s9vU9IcuuzzZtXe/petdSmYW5pM5+6Rm20nrxqjQU8svSNGF9RvcewgNw/4iY5YtJJgxyI9IzIO4&#10;5k0rk7thJouTyYaN7/Sxo8kxG+OxZ59JjlooGX6eeP5ZC5c6hiwjdGxLjYECVJe43mgFWdsgYSos&#10;jZXAyPgKZogOBiPi7LGIzBApVsVM8AGRgS9Kns+hbI5t73r3TcnC0imDhUnk5mSVWnY/xI1XTWdA&#10;G7FrULQNcT5jQ4JWitiDAYRWCwx0gERqYExFhE9vSVompeWD2kPqQzPp46bwF5YdjoDwkIezKNIS&#10;xpnWLsyWLkMFZE6lqeN0AZuMwfFeyJTkI+sgQ57hgCbLwVq6ZCOeVStZ1TZTFiRwXr42MSefnp8b&#10;MANm5sO+oFAQOGRwRtlwNVs5DREGFTou2hxtv4vV927BuDOG3pnifDDZMzTp8HxST2glbo9fv/rc&#10;195sD0wJej/Ix/41JegOnvXn733jfPL89YhnRcEUbUeo6RAitcGNDqkIqiNwoaxhzg0IlZdtaMtj&#10;DClYkgYkepx3IIztlO46lAxx4rMmvVgmJuRUZNY5H4dODzyxdXgYdgYECW9TK5SAgGrYypUe0e7R&#10;EUvSYtnsfaoQivc8LhfzoOcrcBaQh/VryIZ2erI0Gc7KbGLEB8DJQDgYBwoywJPX25GOOBd+eHz9&#10;b/RLWScEXRBI1js1ZMqSsbCxyfEwsvGxO0ol9ib8AzhPIEi049IK3pOm0GUOrJ2FwSBhL4Q0LAUz&#10;aclRL0OCXKhgmBBPCwnNvJzToyY1m1rV1ODv+p49ya/8628xERXL8zJhDYYYquKCTZYSc04OhLZR&#10;fAe/4JgBcFo7AhTzxj2TXuiG17K+GfJmu+fEiqmun05WH/xa8rCzl4BMah5ZVbO/Vy1MrjpjpTks&#10;9/zcwqI5eS0l80tG6G3MkOzT+oxl6rJnLbtdhSGE+QUpFA6ILVOPtwyBt0yi21hfT1ZWVpMNEPCV&#10;U6auXU821ixDon3f3jTGo2naBSf24VMB88IiGAMtEpKcKtub+BaeFyaKccKDeH9ItNxr5uNgmb60&#10;JuSKzNvZSEHFws3gXKUzJFJHJ0TYq0EQTFtSZv3tTbu/YsmE6sktt9icy08Z44Y1MWbG/CS6mLNV&#10;WJODt59Pai6KEi72Hg1GJF0w5YARQDgJfGJQjlXmHN/TGX2C2cW6QqljbAdq4ARj8aTyaeCphzYI&#10;Pfg4emYXb7HUM5g8FGXCmRfTreaxRwptwEHQmA0pB0HwAl3juTih+A5+CMBB1jNqGZkTTNl8QSg5&#10;m6QOPxysO9l2Z5xjp+LPYk0F1IaAiQVmAmhUIty2bxMV/gi/DzK6wDVw6gNcqWn00FPsCRsunemJ&#10;B4QXpUEBohS+waVyMubq01lLNp599PZW64GlavWG06P6n97vh8CUoAOVbHx9+egXfu4NC60VnicQ&#10;QmxMyoGwV0K6oIQHlSdUbsGh60CLaCo8QwUjdnKFxAfJHOlj4Winw0B8wvNN3Zvz8lL7YhxgIMAV&#10;U+XHhCt8mkhCtAtEHSmb7B7zKgchyrlnjVTZsHpAMhKBeS+uPuGZr8K+6upvSsuOkAC37GDGAfUe&#10;+J4TUSBBT3ChMDwOOhu/MJhLQ0SYgC+QAaiC0KUQSXGYwK5hUjAkZipUMCjiMILwxoyIYUU0WN9Z&#10;jotASvDI7ZrjXdlCmK67+dLkL/7wtclHfvuRZP0UmB3LOsnUs1oPwShfbzIohIYkYMTZFgeZqzCt&#10;7hzyfBYvmnXkuTwDxgv7gLI+OQghQRCp9RVGVIFXgSvZaXztTFqgSJpUoClg6s18HdldeIv75hIT&#10;6fsYNlsybLCJw3fcdAy2hxgjAC1QsWAGJ4O9B4pQSjbDp4HPiqyRv3FQ4W/m+ScBlTYHsVZI3AR5&#10;OunOW9iV7M00ZyGFqOUQSOGNbWcPoyiXFklwKzNryQ1GyN/13btNm/GIvWOe6uaAV4F0TkdJOZIi&#10;G5oGEDAQLHNdsq8h9edSi7dNTQ3oUnqP9waOC5lus8mVmdUt93HQcurhSIpEEHj8PHw3bIimCbB1&#10;RigdYV1oHAQUvfq5xzYDKJiYxpkDNZ6RYx8j3oMJAyVOjZFFSUE6/eFRePJbn3a+kZ6aIaEZLnFQ&#10;sD/tnjbGavb3KpLO8AwWdQiaYf8VJ15MBk17dgE+cUwoIIDI2z1oCknUuX/iHBXaUJoZQ2fmVHny&#10;3rtKJ7+GELbfG9bz9N5WCEwJOjbf6rOHy5uPX181RE4JA/QxHGoMQcC+zEpNsJdxI4Lg60EeUkgE&#10;YDr7kMdk202Z2kx1bnu7beFpDE1zBJCrxkTUeABc4oCaG8ScySaoCsYHSBSHH0dIh4Q2PNaOVCUp&#10;IqmCzZXPcGogWOhfiSZC+8Dv+6Yiwms+Xh6+4wTB1ebsNRCSfs2QVITu4S6c70C44dwFhgn9ufuT&#10;vxWH3KRlRBkgxzWzTqk9GQmKlxCE7ISm+mOWO6jFZffVw0UmwJEimQAQThSIMIe5KorKGGJD5rh0&#10;Lbn9rrqFOF2T/MZ/eMhsxiDUcAzDYgvJUgL3Sx7P0p4oF7eQpCSR6F77R1DOLzIt5AgBBxQMie+k&#10;cRHRxT2V9+B+sPaJKK196HJIjPmsINMzSbyPYGAk2XhFBHBRiAbxAGy5j9UfIh6yuQFG7i2tl8S4&#10;YPPE804u42tnRbS/9DxixpEO1bw8LBNc1byrO8l6cuTm3WbiaCaPPWwRBe7FLmWHRsg1tLOZWOGU&#10;a29aTu56o4UFHgED96idATGiJavKh5hoMGUMybR7jHnv2yQ+wYxpxRpovQhX+jqAuQXMswXoWycB&#10;FhBGSWQ4yOHsi6kLWMee14tgFIN42RRgFrPu6AgK+AY/qMXLdoWKq2B9kdgK7zuDsYWY57ItVg5J&#10;aXqwpRtRFg7A/KB+tz3NCpBgGoH2fVy+McVcqCecl7bNDfnYYffOR7UVFNm4sFLEQRI0uDuQvAaa&#10;LSIYZ3a5XwNWOsnZx/cJ4Ns1uM42v3XN5lOf/e5m54GP19IboMaZXttAYErQDUDN9WeO1LonLmc6&#10;SSAzegIH5guvYG08qJNEAOw5mvegDhYxF5LNIR68bYZgRdocyag9cvtGfOhPxrC0kAwcKTvC9JPG&#10;Q4M86UxagfrJmaqXmCbrPDK3wS7ZQ6pXl1xieC7zkbgjE5YkekgbrhoHko/JFONSwVAYUoLdEVoB&#10;VH3TpCX1ZnHC3lEOjiAeCOOR7TxFvCz7E1JiqtQ+lSBWwz7w0IeqPQgQ3unnMhgXTAU6w4Qg2Qi2&#10;IH9mSRzkShxOgItIFxpkBjFk6DK1KJzver0TZh+uJlcc2ZP89P/r9uS9/+be5LGHNk0VOW/7QMiP&#10;+0RGYcJSe2fDJBzbTTaXdtMYAKuOVaG61DU7QLWeSx9V6WhBYDgd1h62erSbq/WVhUsEkY6XptVQ&#10;OlntOyX3kKYHhEDKVTUnMAWwoGmi2Obzl1ZCDI/gxTAy3/0pw/TwLFLtgllByk807DsDzAt6ohod&#10;GgYxL/yJeG7MxcZKjRd5XjisAX7mzGYhZldev5Tc+YYbk8NHYLyeSb7+5RPJvfc8nzz1+OmksY51&#10;ALNcSpZ31ZLDV+1Lbr3jsuSyy0zlbuFopfJxrhclZY6YQra2InLtg2hCOYXcCAVHwUE2MD+tzhBb&#10;SQ56+KPwEQEYauqCwx4hZQQdoaVmny4hzppaGWde8pNTQAexxxQR0mL0ihhNjSkYLN7QezCxUX0N&#10;nBFW6YwN85XFeuJtzFM4AfnWe+b6wegYAYSEOTWTFSJj4CsDPBMV0zjfGKk65p6CthAOmbolhkMa&#10;HT/vXPd+xpR7DcvvVqYu7PeAIQUgueOCcdKo/N1sPzqOACyovj+dNE9+9Q2zreOH7PGH87Wa/jYK&#10;AlOCDnS18fhNM91VRQQ7pZAzjhNqbGEiCakDQw2FUDA4ukjpPLixiV4F9yxcA2fUDyS/sidATJEe&#10;Elps9OMaAKmUpfICspYHNZLFGDIBF+4SDw+zd+MsAEctNIERILe6CGPcJ1OBZ9zoCSQv9a6QQ1zx&#10;KwkHO8EYnJHBQSZR0SFX++oxzn/WDpgA0Dy0AEkQXu3EZZIqiczwDDv3CVENDubF4ILCaeRziLnU&#10;fj5MXydntGCPQ5pVEkYg4ZwR2DozhxE9lUHEHckCjzuf0kXGsdrRZHbXRvKjf+UGKxDyfPLQ/avJ&#10;qVPmOGYV4ZiuEzsAWgtL3rP/QGJS5FLyytcdSRobp5PPfepJS0W7Ys5lJiE1IfnD8chq1xMxIhYd&#10;F/wxrB1qW4iJ3a4ZzBIIK44qVOgeI03CjX5FzIprxjtaLuePADzfHQR4UD79zsp61Np4NjIuiXui&#10;k2HE83KYK5csExvC+hCewD0IRO8aC18JqsuRgpRrCIkcJqR2ctXhheTmmy5Llha7Fo8/nxw4bAaM&#10;xaNmMH2C/b389buSO+48aJLdEZPYLR7ZnAbnZmfNk71qsDxm03/edgyYC2MM8JMw9PlrS3HCtMzC&#10;fAW1O0M4dUIJkNiI/DuXbmWeEuHjLqYjGc6jO2wGtQaxdYKLx+FwBm0ZGFz5e+QHcnCPYngw18GT&#10;Hko9hJX1Sd+xiIE2/MzjHRQvCfDmmx+nzc8EpWsQU5u0KZvg2NaDloovyaQEe3ylDj8De5IaLMEL&#10;kRR8xs8iLSu2J1pgVoxpl9MrGIripkK/2P9SMQQp1u8GGBB1jAEcIP4kWKCBgsZT/ZL3izZj7r47&#10;4VDJWhiNZ67pnnr6Rrs9JegFGI369aIn6L3O4/Vjd//jm1HKLyd4ABd2dRFVymktJyVyMNMzW4l5&#10;H8D9MR0uIAn8X8gZuabpnEWppyB5esx3pD+FrRGeuFSpud167PrS9iV1uxxR+q+YC0l73/C3zoV3&#10;SBPEVNABp9BihObRVug6TvkWYD5OVQgDEFtDglQ3ChHnOZ5DHewHHUTWDjTmC0JLZDvmIg4CEoDK&#10;lLyLQ9sZhZGZzEgIlNcazIMYJV9nqtVxr2HqR5N8LMPYna9eTF75sksttrqbfOuxo8mJFXNAmquY&#10;J3qaXHPtPguBS5OZpROGVO+nh/3lJllurM0k6yvlZO00NBOzyWc/9Xhy/z2nWGKzbEWq5ZgFizjY&#10;NtsL4VdAz24gTJlVQr2JDFuEH0CLvUTJXmsimIJbwpeyl0oD4c8gtz0X0y9oBvgdnkV6Y6AEEGzc&#10;8l1jkQByDoWEj3UVvEILJBSOcCz4I/g56lnlSzIDYAKs8MZMK3n7W65I9lp4GYhxu2TzN1vyjCWE&#10;6fYsPNAS+XQ7KyZFGjxrzyXzc+Z0Bw0UC2FVLPMr1PTYPD72cSpxzBrSLXzckE/c7Nwi6eP8W5wk&#10;wTcEWjNo3uAkx20UsNO2iqRMikhBKVFoILDXJXGPv0B0oXGC9I0Bkqr5Og2+CVgr7EvusYPjj85i&#10;PYGTrHlkZzNpvGVmDeinitos9Iu9gzS5qAYHPKSQ1dgPcG7EJMXQtOH8Z+oVhvZl6M/7zSTr4TNG&#10;MyyqhrMceh+aEeDoOGw+hWGAEQST3F2f3zjxwGvsm6kdfbut5ad3gscu4EcazdnO2qM3WvFcJy7D&#10;DxfLMjrBUgUlPIcDDEl11IEU3HgOMqKOgy/OWqUZgS50IONcZYKo3e7AFksHNBA2HHCpBKmGHbss&#10;LjFA1c5woMErEGPeb/E49WEmSuHwpNUBdda+0CDGBaY+EtcQF+SEUVTRbqIAi7UFsNEDNpTDASVI&#10;omKPKPEC+UQBFsJ5NLYUywJ1u61jlofb4U9q78wFb+Xw0NqAWYKzTqT0dMmGUoRJ0/TItrmZ93Dd&#10;xjxratmFffXkwP65pGO58ndfYV5HVn6zXEIyE8vEVzFfDHNC7FqN7bIlOFk0++XcUivZc8BqqjeX&#10;bV6LycMPPWMOWBapTl8CD2miDR1hZ+YFTkkUyD6cmABgEUyoxalNoXwXdm5Q9pzoZ8VsIu6Z0j+k&#10;Wkljudo9mAGozAF4EHhMF1nZACvYvS0kDSX78BrMLNR8yBtZ9eldheL+CNo7+Bai2Zp54reT7/qO&#10;25Pdi4CfOTt5RjY4oEFaLM2ahz8c3yC10htb4X4yYbl9GiGalr2QWRkzH4Y8jztGwt1BBkf7BOcK&#10;jmA0jeHbMcQ2Z05kZoBU2sZGDRNQdoBDw+bMqzVOfw3u/yBSY04m9jcPvRFJZFaEAxvXMBhQ7VmN&#10;N/asn5+hBJScNthyslVkR+29shVdgbIHjmhZe1xYictw/oRxKBiS/Gypeh1xHZIX2XpA9Y7zCpOY&#10;dHuOzGKoo37aY4AjChMxdM/XBXiPQsGY9ZDQA2v/uoVP3v+q3ub9S6WZG40lnl7jIHDRS+idlccP&#10;l9afvA5SR1inHKPpWPmhyiU8l1KjilCf1D4a1Blz61IV1G2sLBYImzgAknrO5UMFC2TETFOQAFwN&#10;jSclbRQkrS1dK+0i3kebkZZUGlcgbxBh2AElwdE/PTAi2iIuk9SX4Re0hXA5Ys3Cd6IAksj80Mph&#10;Cn1D7SZpnap2eAbjaSLK/FCzF/ufiLmNzwg5s1/RyxnEaMzp9/Zo97M+RDCE6IqoNRsbTAS0mVt/&#10;YM6g1jeHO9kSHQH6+KAyJsJtmtPVuiEYIyopEmVA0jUprjYDlbzFuRtBx7vMQ0/pGWNHVjOYayyI&#10;zjppAqmVTyaXXbGY/NhPHUk+/pEnkm89ZCFhvd22FwyRWnttQ2BQbQt+YNwAFmfegIttKJdfNZs0&#10;Tbo9eXzN0vRq7ZAgZ8Y8k9uWvnbTqm4pJ73sn/AWJ3tF0wjui3hTyqdGAtIQFqCZLO+xsDjL+d+y&#10;MDrAcG5uJtmzv5pcedUepgT+4ucesfz4GJrF95sjGmrzivDDvg4buRgUZCqcX960kra7kjvv2m+J&#10;ZU4nPTNTJK0ZgzucybrJptXxZjU0z8OPZqCJYm52qILdwZC0DY6ROAMonuJbIQoAhTYo9mmsedjR&#10;YRYrGROW7bktZyW/EZnfUO6YdRMYKRFnwZ9j/zEIUGh4kHu2RIrwob525sIHRPiTUvnZccVID6Fs&#10;ZLwGzxT6AVOnSoRi6HHMCpoAFyjCpEaSDs0WHEiRbhWZ7bjm+Ungs1S/p5bfHrAWwYYJjqeS55gq&#10;GD+/Fpdgz8F8wcgJZ+VyfDkcoOG4CWYZ45AzHpgFO2nboC9I5whhtETUSWfloVtM6LrVXv30mKWb&#10;fsUTf5Ff6yfufd1ssrk46NDWdwCcAIhpDrt2HOpxRHUYcCl28/DAI12SluMHSiQimLQpG/KueKpT&#10;ImRKYGO4/0J3boqn85xSLYKwiMSJzEm9L2RMtJ+93cd/O/KRNz8eC/VvcW5B9HHUWbrEkQJ+ql04&#10;OMl5S/mahRNJrQrEOpAnwlugjg5MOMkmNWkMzoUUQICMcmI+CDH+DfyFzu0nJCVUoVNSnoBJ9GlE&#10;GXHsbSNYqE5FRzFoPYyIW8KaGStsQUkmQXy0S3RwTPKiMbAlI3lNzyRvSiZ4prKSXHFtI/mxn7wm&#10;ufvzK8mnPvZ0sm78QLs5q1hsNwHQxs4QRptLetwk/E7y7u+6JXnZHVaHDEyFNbViRBKFP6pW+qpi&#10;iWYeffh08qH335OsndhvMLYEI+ZYREILqb+3ZPwUMmmKiePxtzEhU3G7Z4zGVdXkp/+OVa5MnzP/&#10;ACO+bSssg7UsHzMYnaDn+J2vuym5+wsr9nncip5s2JpamlEQZBtjjSU/TQqf7dgYDyRv+86rksW9&#10;5sCWPmTSYj05acVD2pYVTkF3tk86s0l7BXW5Ycc1zQb3vvZibAuYO8CQoCRq1Qhby3ydu8iJTkMx&#10;uF13YB3C75FhMSBh36FwUDhVDj9DGRvAhUeu9oqta5Melr5hsm0YpEydKiwLFdmg3o+B+F4u0mhu&#10;9cJAbb6wM0sTENoqnc0Yo2RvbErcC60FHsHh9QFljmm+57m8SjQDLUiZhVrieex59ylA8hnb2jRz&#10;IxkTPNo5jvxSAiKFnUH7BSFAHFUwJmPOpjM+1GbS2dQZ/NB2Uqgo9pafVPkei5VNW8cON07d/Wa7&#10;MyXoY8CNry5qgt7pPpmeuvufv7xmSQxGxVuGZC41u2LD+/cgJNuBU7sF6MAIOpBSOeMAw4vWOdbQ&#10;tQOhkaBIMq9U/SASa0jBORk5F1GCqh2Oe8iiRg0XD2c4ysh2XjSfFYfNg+b0VlnafJ6ca8yn+EbA&#10;gL67Hmes9jHzXBUuUJCkO+7KUCmFAnnQB4Hl1KF+1fRHX4QrCItU0H3S+OBb7mCEvlCmMstA58Qk&#10;tKt4TZ7AlmgE2URdqgjHNLgqVizBS4QMgvBzLtS6GMGnhIz4f4RDmm2YeBCE1b2Pq0eTO1+/mNz0&#10;shuS+75+ypztVpInH99I1tbkEIiVqs+Wkj2m3r/1lfuS17xxOZnf9Zzdf8S+geTVS/Yu2J40Itk0&#10;qRwE99rrF5Of+Gs3JB9837eSZ5+WvbJsMYZdIHUuDJzVFB+vdW2aPXs9ufLacvL9P3o4qczfY3vP&#10;ksnYw2Uwk4QlEitZWU8U3zBfgjvfsCd5xatuSJ56YtX66CSnThgkrPjP8vKyjXUmOXT5XLL7gHEo&#10;tcetE1X24/4xpqljdl1UCEPuekChs2ax9fsB2MgHANg5fIjrc+aMyU7swwiDLFlPzGXryWChF2wz&#10;7A10EdaJobto4H04f9r7kIq7pnLWwg5yDe4nAljSCU8RKP2XHwC/yXA0hz7YAnr/w9RA1Xj/AINd&#10;kB3dxgOvf/jQZLb0fMx6NvxSdD4RWkqXAzDyBeIvkx5ugDE1Qb5eM42P+TDAH6DPwVHMCjEXHGeh&#10;AcNaZl79YNiHAjObYSZMICoGaWHd90GJZqRFG3ZFiC2Sa9WMqWud/vqrO+2vLaeVW06N7nH6zUVN&#10;0EvN1fnOxrPXIDtcGyrY4XvLpU2pu3gUMtUy0Z1OzASkllw8HMKyUoPgjvslA7RTgf2LDlpAJDik&#10;ecjKTrYsR0cc4Zw1cYsTUvup+NCtiCqIcPQFREruXRWpC3Md4K4pYUm+khuMwAPOnN6u7mTWPwdS&#10;Oc7T3V9dtej5ymUj2HbaRNoQPjDhQeK/BQ9rzVhVDAgYBUYocYChoD9w1l8ZecbtA5UjGAD6PoAg&#10;l1GVzZCbMV1WU8zakNQZCEuej0as6PQECR2tyszRtbSo+L2Geu69J5PFPdXkVa9fTl7x2kssY5tF&#10;Zq/Uk4bFDM8vJKa2thAv+1mbQRz2c3oXSUMANZem0BUywlmIsRG8U0ZQ15If/WuHkz/7xFpyz91P&#10;mvQvJ7Zu1aRzOKvBuGoaBkjEew7Ukje89erk5tsXzJnvCeNdTpN4VyyrWa9hmdlMw0ACbGtXQ75u&#10;ZC8rP28V7xIyAYevMwbFKse1zGxQs0QuZYsV75Wftn0HTQBsxWBgYKYyx0LTFnUbsLcb7MAw2H7q&#10;tsxsYKADYyUmLLypwciFmhz7R4Ih8gQgXIzHZoxPBReQzqaQ6OHPELb0EVtpCB2Gyj81zQczQ6oy&#10;ju9F7RVpc5CTQtI/nuf5DmfCQleZ/RjSaSYASBsH2zu3y0gGW/424R0u4SMYBZ0P7QcwMPIFQvY6&#10;3ANRx9gpoNOcIWLOXBsuoJCxNfU7Ys+RtjUYC5kbnalVB4SlChQJX44j6FwC4krBDcwYk3LRtAiB&#10;IrQC/UxPwBljTU27VTVmYG3t6SOl7uaS3ZoS9BFbGLcvaoLebTx3ebr2/JX08oSK2+1fGUUgB4mS&#10;jkj0gQLhOTvabz/CjvWwESIvSIuShkneUPGICSuww8PJSX2S83WbKSRq2O7olKwjas8IefdfwUhg&#10;fDqiMWZILlRzU/srJy+SVjTljkx4Bqk4cXbzBBpy/II0Sns6PauVBERhb/B+FbHT97oyBz6OEnPG&#10;D1FUeGNzLByPSWSw2ZMoGmtAZC1UhMQyoKvK0Gd3SJOh6tWasA0gADZFIPpYw4xgdyxvO2zV/IaZ&#10;0ySlENUhbWxkQXNVPNsGsrN84N1CrXsmo2HfAI6NAo7IRinT9qyplmEmgY0c1MVgY0Svayl/K5gn&#10;iluocox4JBImOLahGSB6ECU5dEmLgHSmeFr2zdRs64mpx+u77f3d5jxnHafm6V2pQXItlNCkyQON&#10;qZwsx2iMAZA25VqqYtqW9/108h3fvZy86W2vsuIpJ02abiYnT66azdS88C1d7IErq8nV180mV1y5&#10;YEjfcqFXjZhbHQN4pWPvonXWuOY2JVZXquACxoDfgdTnVt0OxhZq8W1eUIPzPCGxD6Q+aCnM1c3s&#10;8Q1jWJji1zVA3e5C0jkNXwQUVjEGyFTpcFBlfTfsUe41GnHsdxiSndDTKQTrHdn4uBv943uT5xUm&#10;C+QCQK11OxumikbxIuU8KJjLBr3mfXw8o0gURGc9bEysn587Mn9YC8Aev9sKMFRMew5SJvYZiTbW&#10;HWPhvozzKuYFyWmw38CoYPOT+Md4HOWQAAKHgIrStBFcq8qVyliBteCWU20DnNuqzdbS99ZhEvK9&#10;zWp5AC43JcIllVSnZoIEks+AaUOBKJwnjDkvl4yGbWXsmVrNvrfuukAkBfyTnTmq04P9dxUBNgiY&#10;DXjXk8P0aAnsFTIP0FCqvZKZVSI2oWwmo3Tj2JXJ2pMIXzO1z/QaBYGLmqC3N08d6rQ2LLDWq5Nl&#10;KqCchCrVq2xdk15hNw71FTXsVAk7gclItMQOpum0lWA+6djc26rxBxGY4mVBbKH6a9mhSU2yk/QQ&#10;xzxmIHV7fgWjIiYDB0qlWcGcCPc6ZncJdjtIOMOB8VhzbagiXRXe/yYOvVT5bXLrLlHQiz9MA0JQ&#10;MVv9JgaKHD4kXni2Z9KaEEPfVZDkyIgBA9pHBWsKfgxsOrQMBAOJErx8mw3UR0dOeCdu8Po3LgT4&#10;1ViCLB6fqNWlGY7CaczIsLlsoL4gbtIomcQvU4AX1AFyJSEZf8FmT4c8pE2tn0rmaqeSW189m9z8&#10;CiRz3WNjNlv7jK1tddX22gkbN1T4iH0HcQ5Iu21zK+BHd06pEOAcgD1BAAIHFbCtGWBP5iMS4JST&#10;xup6Mr8P+dPhTR/vhzd1PzuL/QytCkLYIjokBiUpOH/el0GEgvwZpGdJ7YNaqH5brpZNG8DTmdJn&#10;QWY3/zKDRW7eAZFUgiMcnNCs9TP//SCUtO3Sq2uZinMYNjeNjbPLG3NpmtAOAg9mhGVVcT54c+gl&#10;BzREsZh6e6Zi2iFjwOC1BuY6OHbXrkkXYEQdBYegVQFLkmksvYP+HzmcQmXn/FAW1sr1GBwczoOE&#10;Ci3p5uLaypM32C9/tN0ZuJi/v7gJ+tpT15WT9X2y+uZESBTMjzRU8cSsg3rcMduGr1Kc1ENQ98H+&#10;xaMux5O4kCkMiE426kCIwfVutzWLhwDcv4g5bH4gyDUkhDAkKXfuwngo9eKAC3G7IkGdAflRVYr4&#10;U8W1hsSdS0D9SHb4KCVZK505J0bGqIBveZ/0jvTZ+jVpl1muXOrxN9XtAKGQdG+DMyMhCC7mHgh9&#10;EDkEG+UqAbZPtSgQHaeSazrCO5+4HN0ihSj8oqwPaBikLcCYIT1Dm6KwQg4xAJHRRUmXIsTb7Z9+&#10;BM0wIRYzASUKEJLDICxxU8h1EE/7nqAjGTzVgcxPKrMg7eIzpl6F5gYxyoKwyWauKpaXv5p3Zsea&#10;w9YZZY7K195NUa7tKu6J8HYGvHINCyPuyeR2zeGwtW5OaLvkEBirkU0cRKrguILUokyvGwVHuL+i&#10;xyKRK/yOedj+05wLPfQ5xPSNmpDFXmFiFQABJVadmezfyL4O9oNlbcGnw2Y8SHSLzff9jvmJeabR&#10;m5syJhRzx0+prPPwuIEG6SPjr5JIogKaoR9I6jCVSPW35YrCLdijmGHNQjGbmyz3qPmSA9KYfNVs&#10;v0DTYneUjsufzZlwnpHBnnjO8Y47yALXcDurjf5zG+cBBB3eKJbIaeWxm9q9J6uV0mVSRUyvLRDY&#10;nuW/QIHW7Txa21z51m3l0npdXGgcovgd+1cETwlkhnGRo4Djm982q5zg0I6HhvEVbVaWlkTIlDS1&#10;blsLYk5SNx76rtqm44oRtHbTJF1UVoJqGA5EnvZygNzwEFH9H5Qi6wX9oX8QEREqFn0hA6IPz7aP&#10;LEZXgJzmBUYBVbOoZnbCg8NP5iB/WtoPOYCxchVV+0ozGqMLwiquw56j1K8PVM6wjaoPMUv8DWuW&#10;zU4SSzRIO6IRchE4qUsDDjGvQKWAaQvFOkydH+lxVbEZDI8RB9iECSt1EHHAObxi3zgI+7mZvrWV&#10;hiGOIxgpXwtqbAC2jGKN3RNSQSNMzX0QmBAGnvb2Ma9yJI/pWSw47PvwSIezXq9nMfRWjIaOaVQj&#10;O6OXcTXuPd238sVdoDGSGRqiWeKTmIc5xdEnz01XeJRZ6FvmM2CJd3pIt8rlKFCl7Aw4LEncUUsA&#10;f4NI+UrHGe77CZW2vMehyXFncp/fJKhPcwRMEVKIPYoiTWJw83NKDYBLmOgLGimce0mvsVzxS/FM&#10;hzaJVm3amKU9yBmY4rqTB+eQivDR9mXaV66bnNhiPbDXS2aSgeZPqvMC0fVzrD7Qpsw52N9VU7/L&#10;t0QhlMVkVpqTqjN2mBte+zMYzKHEnMP2/uH0CpyKMXtq20EmnIwDzJGcF4bSsDSw37qh3F6xLETT&#10;axQELloJvdRem+2sPnFkpoxEFyMON7nH2OyTI1W8o2xlOnuR/IPWNBxW2G+tWSROYV3oPiQoaY7I&#10;YDuCThImYgO1cxvV0uiwgv/MTuge7rmjlyNFxoQEUvB5OcHgGIF8DRHIEQ6HPCew/K1AW3iYCzhK&#10;tlPYGm0GVIU7IwNYZJKlkJKQDqRlkyTMJkfEIYwlpMuOuAjs1OV57mXYnlmMwz4VeJNnavUYa4EA&#10;oBWsCRAaHNkgWaOgBpiWrFCFVOVkC/ALJH9I5lYwp2MpW6F6x6Wc+DZOtGPiTzgasTeHoeAhq6bs&#10;oRpxLhnmeyo/mP2InviOCYEGiVvxOYcpNCFO1yL+XoN1IusLprAwpMTFw6h4hgdcs+E66AzSYDbp&#10;CyKfD+lx+/sehlSCAAFhZzwJG7W5WLIdVBvrbSIhDJLnoIAIqtLZLrDc7YnlvU/Mi17HsXguXGrl&#10;3gIYYS6xdlifVXtJDBH2iq8/CIxXzsmOMD21VSqVzMfY8+VwJ8ykJalYfB8yrEmiDcm0sJbUeMne&#10;DyYz13zFM0QGfsWCOZHD3gOo8ZKHd2b7fwig2X/GSMYSqU2BBHtdP5Frvruu8ybqj1cFX6VcFtwE&#10;OWdWPPkM4vB5zkKJGXvan6Zd336H+l0z2U4TpWfgK8RCh9hWdCTsx8FUhFnOB2w/FOdFKtju6lOH&#10;u60Tl1g3J4ftvem9XCS4+GDR2ZjvbT53BVQ5OcIdAENGaLdHZMU3GbMJRygv5CJHJSAFHDL7HUky&#10;ID0TVxYPgIixTqJI2LgLIR0gnKhhTH8a/hPCZkIZtxWLYYjDHFIB2qbIXEBsksBhU6OtMBAGRWtx&#10;zNuNKZCkikrAYWdQhegjIXYB529Inb5iNgF0SdfZIIJ6Vpx9wMnHbVOCRzEQZ6E02RZw5R7Bjrwg&#10;JWa58EV2nSoIHYG4sCt4/QKpmDq6hXnIqU8qWyFmqA4zaZKZ74TE8w/GJx8M2bVHf+RxHN8rE2H8&#10;vaPDCQ0E7O7+yddY42YxGMbIB6MEEwfUI+6sSeIoJo72bqLrne3/GK/zZiJ+/AN+B5By5aXOqHwQ&#10;HKh2LWNcewOOjchIh7EUQ7iC+IWqXOdImeUiQoFkVLs8GCssT6YRsnftNeZCmOBsFShvvkOoGZBj&#10;V7ZnAKeQzjPGU2Fmuh9nzPfN0MUUnOnLQxOOfh9kOAgzJoLi5hhoqcgsuGOmM7E0dbD0sF7Zcob7&#10;tENgdh2SgB/NG+hSMFe3hf2APc9wNN/4YzarGIjwtFeUSaC44TZ0dCXcUzV8OtM9vb/bPA6CPr1G&#10;QGASvdMFCbxea3WfsXy7emZjzoS7vpn2I/qdAEF725GQ8Ac/iKeG/S8nKLBlitCEyowe6RlRH0/Q&#10;ceZBzHXIRdx1QcK238Hdhg22YFKg0i3L880TblcQTBspdgU9zXGW5Dk+IACPBEc4ughxyq5Poj70&#10;gpoRzAcy2WEdhEg0iyCQRWKSMyast8xwHDAaReQ/pCPyB2BS4HgIohkrAvj0rzOZIbrZ28ckhApS&#10;sZrnsnBYaBUEI5kQ/CsnHlT7U+2JnzHeIlIfDoki8ZaZR2MWUzj5JXkLCF0f19e7ggD7DLYWMZcq&#10;7gJOEEQxQhKlNtfYw8cg4DR+HCHAZ85OQWAzcJtjIXwXxK+KATK4VeB4ZozThnnAs8oZMs0Vzk2m&#10;fnD6KEuv/DtYxtjXhXZoH7fmmG0m/hKMBfxMtr/0crY9+IKnI4b93vqRGhuMjzRtuZuKdjC1dNwg&#10;GuMgge4bA8PN4JyrinriOvrXngmTCLdRewJAE3C1D5yAUjui/TTcOS42cd5+pmIHE4O00whd5Tb2&#10;/eNrSz8I6w+mryITNAy+wXJF0aTgSYYyjHChZ74ErRXWvFZeXe40jl66/dpdvE9ctCr39saJQ73e&#10;xi5T9tpBgrsapBYdWl3Bzm6PUN16xcMkYVL+t9S22m4nTwpkQxuZCHh+wKN9PKP+eTT8MOck3be9&#10;2wipBkPVSYqK6FcWZCECqLCA0BTeRAnIvUUjfMv13UIa7AsHUxI6TQJ+kIQGC4yCQ6cPKpoo5wyp&#10;nGkdHZtypgOISWy+kC8ywlF9TRWpyw6hI6UaOEMDJFBAalnWOerlQPjVRxFWoaDXcGUvR18gKFKb&#10;636oTsVUYe3EJHRghjbJPNSNQj5I0SmCj1AspQsGnANpo8mcWIRdXwYUt0Nn+t8YmZZMjmNM9cE5&#10;S0ES64IHHMlz2M4gZNKnz5H3FUAV16AKlPZ0dIl4Yj6ktmSzdKRMeGI7c2CCU8YsZk33/UI1fkEa&#10;znYMiaz8HeBZV7YUrDJsYJ5IhQvpzowm9tk0tXDTpPS6mV9g46d0HSp/Xy/O1MPGxByAmmBNMKmB&#10;edvNCHnkd1wn5XdH9TLRx1waVdiUpuVm/myO0hxh7IrGYF4FahGKzKr2agZXUjoslyTmKLQ0FILY&#10;//wCJigPnWRcabF9hxs86V1lrvFrf/F3agI1KnSvn/D5gBrM9xNB5WMi/iieZjffEF66zxBPnjtF&#10;k7AvFxDIRGGanviGEj3gzhlj/+SzzVdHcA/FjZ7F/s7nyhbAsPm+RG17MJ3dxqm9Q+E3vUkIXLQE&#10;vbFx4rJysjnDuG3sJVcFDd9+feRry9bBRiUyBLIw22t2uEIVR4OosEQ/MY+mtkoMGcFxZC98CQQF&#10;hGRdISc6JJnwsPbzh/hTxl1bAg6eSR4I2CxVWQk3Nb78wOYHEAK5iEnGNdscMuTsw8UBDsTnJEB8&#10;AVR8pjqlDdBBJgVbAaqcAx6GtBbEEPDDfAodOGELaYRHnupZ0TbGrFMKRVtgWPxlh3mR66fHODUB&#10;QjLKtOUwAGkpMA3ynLenTECAmp25vJnVD0CBqtiQrWF0SYOAqdsg2Z7WMZuxz4nOWD61bFwO/iKS&#10;4xwp7UFqFbMBCRTIrACcTPvTD1knRs4EZTuLTFo/KtWuKKwxYYg3sAahTRABzAiUb+FReDOISk5A&#10;tV4kgNyIYDRg7tCOUH1v5KOjyxnt6NCGbJ5uJtVZg7HVkxcBirh+XzvuRx8XHb5svEz5CwId5iQt&#10;b0ipQSi0Nex5qOkReQLHOm7cUAPn7E+QFu6SYMIII2iV3MGO26gYtaIVYb/EKXIMZSie+8pscf7K&#10;lkazYn/oHCp7Ov1pXWIHScvg+Mb3blF9FvXJOa14DwTek91QyidsoB201mDrHzT75RuYZ1VjMuxh&#10;7zLRLiwyvj8FsfAbUF4NLXCBAfVNk/u5CEr8R6ZRe0VoUueSTDXGzfaAvwh6S3Z0ekrQRx1Cu3/x&#10;EvS1564qG9ZW8g84yQRpGgOtEV8R1ZDQyAdal5Akzw9UsDjQEzU9iHxzjpce3XBCgbkZiR+42YGw&#10;nSEArrIj1zF7dJU53KUec1yt1KWhyyyMRkdLcedE4jzwQ66QrHHkQAT5EOzOkFU837P1wYQktMkC&#10;Mwk1yhNY6miTwwh35mFxAs/7HCixlX7iolSlP1k9C1pZeNaiwpd/jYEI5Wn8HJiDkalkjYgoBhpw&#10;Qq3u4twIFGfIYCKwGFuTzpEXPrVEMC1LogGp1pfTpRVHuhOtpz9ETiQ6zhk43sL4nehyHmDSENrj&#10;mpJBiwVD2bIrfheJ5i4rzi9gOmSs/VqMrQ9I4Ma6OcEb3JrbzD9CIqVFwrxsDRFd4PUAqPmxsXZc&#10;EwCC3lprJ41TZi+1JOM9FLdxghubIKamZYYdHT4PTtBd25BrHUhV7QP1vDN/2jVUh9OlJSJYCkDj&#10;uAtErsgcxp7DeUYsts5XoNF+aZr5J5yhYnIbNxWMA1t4i7vpeOAg+tpCOi/s8Um2IUqqtinlRuIo&#10;J7iD2rPBxkJKd8LNVLgk6lCHk/PIzhoJM3LCA+ZZnON4rNfvxV88B2LaMMqohJna+LubJ/Z1u8+a&#10;y8nBrVLQJIC4wJ+5aAk6bDHIRqX0FkLq+c7c2aqTRvLjBAXSB7jf4vkmJphkD/ZjTaoy7QAjFIY2&#10;Y6jzaeOVJEUCAMTm3HrVUjiWLJ47rYswEhmBGAZiD6lx4CDLHgmCSxJd1F72AUPqtpgHDqC+5vzp&#10;nWsIg/g71IyQYHSoVXnNVe2orQFPc0jaoOxEUoEc8oMdiAtj61kltQ6yS7m6L9YrF0BDre3zIDK1&#10;tsDcUMUK4gSsU5gS4SCmh+3akFqWWCPtWogXmBMkQQFDRlU7n9J//utOdoprivUy/gMhz8YScxZM&#10;I2NWfwSEetMsA1HG74WfI5C0NDFciImGHXZ8rm+hRzUx0EbGrPQ3Hc+BCNCUAx8GVjKz95kOGHOV&#10;5op5u5PZpHFyLanOW9pZK3xDos7eXfsR3XIiIOjIKmfe0NY/065mznR4EOe6oMbluunvSGGKaSj0&#10;sH8+404qvRPg2IoYelLtmLPazvY/mVVUVZS9H5qdcTgglO4yuYDBzZnmfNmwhsGoTLSMfCg0bxlT&#10;z+lO0I4zTuJotQvEHCMk1+YlRwGHM84PJH/4/WLCYdoaP86tGiQcV2P54fhIZl2MU8WElUbz9N5e&#10;dwOl6RBnOb0GIDBIci4KAHW6D9d77ZU9FZSzDF1On61qcjBI8nSCFkjLiblwBDYjuNmC0xHvbRGj&#10;8k5lwDTiFxKpKjnJkc2TQ1BlKYmTxAqZ5iD9wEaMlJxw3KGnMzhm5FDxVKEYbwF3yUFF4wECQcnW&#10;fhVcPyyAmLPcF1QjGhqijh7qRUOsjuCU8hXE3LUEIKxMWmIJRMyOSumcSAJ2OVZmdmTniJtwdRgB&#10;ewAWUA+iPCp8HjLVMHkBXkSk/Ii3x1wgETJFKTy7ORYRo3hO6FGMGODdsxC1SteSr1iyTJZiZfiR&#10;ay2oZhexpbI4tAcjHNek2tc8sixvA6YBjcOZBYYmAPFjkDmhISg5J7Q2QEjjz0I7o7zps5UcQXy1&#10;BwRP7gGkLMY8EY+8hX5rXvHJ4+Z9XdkZd15ORCkpuz+HG6nhOwGkDQczPFuxbHxVqyPfPGnaM9tP&#10;NBGR4Bs87FnIl0xISg4UjmhIRwsTE57BmPFTe46OgRg3tifSHoPe2H2tiqmPoaqnCQq5+Z3hGJhn&#10;/+7XX9wxpgVLTfPDeVs4XnEP6myL8ZTTmLRTI8Hue1JzxK6RsyzK8yJagQZ9mhPyEs9KquPmvaJG&#10;KxtwgfMhXKwkbhsRPRibWAelnd7mCgDyMXmzyyFRzBSdb5FRzvcwtZFg2jG+bRvP+x6M6FBEop15&#10;nEuYzGysqLbXbR49ZLkFpZ6bXlsgcHFK6N1Wtd1Y20WFMJBJpqrbwQ4sgDKImDZlUWrdvr1B/JE5&#10;nYD8mXeZwl+A9IXcpFZ2KY1e89YnMs1lVlFxsxI580EOerfmnshOUBhah3f858ih94+YFnkbF7WP&#10;RI7BI3o7jgJJLABv0CzEx2fdqD1ISeO5S8XaE4kNE58GsAfbs34oTYw5+BwTNQfIJ29pL1FZi6Fw&#10;9h9qOGNNhzYwAebv63f7vaDHbYbWZwrmCoxAEYzbIDCpa/uvSXsd3bTbUAf2005xqcal0ZQtnrtj&#10;xW4oxZGcOuE1AgGmjQlFLP6fSQ6RDhmaFoIG/88V4CRNZKqw1lafAIqrrNC2ns3s31sGLBMFEsAw&#10;B/24i50PQJIbhzyPMQYwy8i8JOZNRDPOIUeC9M4DGzzOYL+EmhNiCQTB2A6ycsGKOoEGGMYtNpga&#10;g1Pb7HXUONEPRAzuBJPPHskIN2YLjR7ECoRmco0QnSCYC49pyUZ75W8DdD/o5JfZELQdGwu2MZCD&#10;eWW7kV+M31+UBL3Ubdd7rfVlOOLg7EU2op2g6HzjAuNqE/MAEgPHgdYhG5bfestm88Mo4oJwJa/c&#10;RIcs8tNOzKM/d15jtTAdVnXrkgalElGD8ICnzY9IP58pkQ3fAZcg5zJ9OxwafL5PXINkbncZugzE&#10;XMT8gWHw07l6MCDQHoi8c7zhd9Bnq8zU6oKUYs4hw3n61VEAZE+SBEHM88ImeEEYdYsTECFi2gXz&#10;aof/WQqYo9BLa1hhHF/bgoZgcsRRxLhb4RvmBSFyjtQ/43vIn9fjxZYHe5kEhUdvGXPKQzJ+LLmE&#10;tZWqaBvqPmCPHPqQQkHhsKb0W6AEjaIgivnvIKHPhu3xOogG0ilK4tXayY7Lvc027ddYbyB98rMq&#10;erOFEHMU2qMkuV3LeT+EEmZ+KUNBj3HgnOjcIPRSEvNWzRv9FDBuZ3hz2Pop61u8wmo5ToGNH+cW&#10;cJG5i2yK5sWJxz4Zj734qHEuCHPFutJkgOQuE+2xYttgMGRmwH5NmeZS34tp8TMGSZ5LNY7LGL2v&#10;5ZwpjYRwiqrH2aG0ogStqYQ+AnQXpcrdNsRMqdechXTOaJTx+HLktyoFCLwEtS6QCpCMiGKQKaWN&#10;DcQy6mfeBdrEAWaZSjiRkVq7ug7E2A4iHFOqluACv1NNDmeR8AMIDQHmxXHovIVqtMjGh004t90F&#10;ctgBQHxKRMyedS3ejpz1ZDZsGqkldcnTSQoqIWzz4I6AFJA3C+RkXvrjty3WAwlAIKGrrvIYxEEv&#10;ZYVVwXbOalo0EIqJ2HpNRmRHvzf8/UE7IuzrlF+xpUJS5+/D5pIzacFOFdmqHazmiPmeOWJmgxx3&#10;sIli7CKdMgkrkTddrbhnuevNIRE16DuWyriszEPSUjnZzHeqtFb4h/PAaIahKuji3tahR3ug5XGO&#10;i5MPvjz/CebfP86eaB7Y15L2s0/WPwifCtGQAPp2yhwg+4j5IOglJIBAsjJcYKkt75Atyb8fsdj0&#10;JiceQB51g6tpoqjM2DbPwegdlWsYXFoH0xCqd6jLmVxr2BmadEdqP0B31zOnQkS2dDotU9m0rHTc&#10;9BoGgYtTQu+sLafd9UUzgZlUYKo6lhU9M95m0PYTCCyALXXT1rYjhCwOKhELnUzIgot4gSAbsU5h&#10;o6J6L2cOiMDoAKSMUpSOiWjsIKHCGg+CzG/4nlXc8D5VmnJcCZKK9inX8sxvAwe+B20ATACGZN1x&#10;THW+0YdiVTUWdwLCPFAIxZNbZLAhhglE778isYbbnJUTHpWdABtJIzI5GOc+IFUxhI9xzbCn2riY&#10;rEbEnKlxMlfxYLjQFrzX4YxlEuOGDa5h8r8EwKSJxDVmz4WjFkuK8h/gjbl7KBZCa2hfBpBRL0Iq&#10;ZM1JUgUWrmPRFGWrCy7iFbOXBOIqIoO9tBUIhUPJ2si7LUmyX0LS0hF7kiDBgYghYvAJsZSqmUEX&#10;PToBCHhpC8WYi+2GL0WOwLG/Utq4Q54dhkJ0D6VNQwrvf0r2W4T78YyBgapu2BDnGQ0BBrjtGq2g&#10;g7QjW5+VpkWfbNjcrMRtYgVlOshR7xog2n8ZcoVJijVEFjw43fEmmLFBw39xYHjPPLXh/4FQSzQL&#10;mzjL2lKtNngOCrDC+gOMdOKUxAufEO5R+KpwbdCW9h9JGiRW+75qBcrlBBjW/HzPFB0gOTyaziQs&#10;0PzG2rVi9MkcAHyAepyLvn3SvwroBbXR2yi4hMQ62POmBbFsLdT9QbsQyVsh6KggrOOgjO3O2wzQ&#10;6oxpzzC5DkICfY+TYYJfCkbJR3agH0LeDNszVSt5m1jSKax+ihwKzbVdSYvJZR4ZvRsv3m8uSoLe&#10;63aAyc+MgvteGUrId7SPsMmliiMn6+w7iTadaERZwP2zElsmARQO1QCCkowAiWa4FBgxpcUW5H3L&#10;Lie7+JwjIRziYFgKUkTY/sSQ2EFEbDuJuROwkT1BOg4SJlUrpQmmtZWmIpDHoKBC+BnCUOW6IPzo&#10;X4g3Z1RESIWCxJiUTBrc2GibQxbyi/uaRHUqlzgkZ8hfIOYvmGkb5RJ2ThDROe+TiI4Hr6wqItLM&#10;a801LBLc/H2OAXvHiT1s7XhUGerczyJ7XB0HvPSq3g9Y+ssDppTCnPDs6OFkPamPMRKZE97UqB/L&#10;mWd7WmMJsxUZQyMGHVv4qnlgtja6Sd1s6fi+41o19sOzUoSRS/h2ZhCixdTILh0XYRnJUBjKBhrM&#10;/OzWFImkIiS2XbDCckJSpx8A2iE/PmTduF4668pbvj36iTUL35xYBB01nD33LRjob1Dbow1g/7Gi&#10;ozRhNO3hBJj9HyaHSD0sZ1LtmZ1603NbQWtIxQTOnmOk2J/jj0D/t5k5IfaUcGCpZ+bSbnNaoGUE&#10;LC9Ogt7rmPJ3HPu+k513ps+K2EAjpfSeksIV1oXCLZAMKQ/6wQqK4MQahw7/ASHhgAqnS4JFOwOe&#10;YzpcRUQDyaJIiHYyDyFSjhvjDeSUiZ8+H7YvYk7ufBtEKZQnbQNt2iDmZOr7ifmwkcqGahIltLP0&#10;pg8lvlCTNBoFJAppGAjRkH7bioWgT5oMiHUVApVSInISFUQZRJOe+UKqIkQYr1TGfZcTwnBWG8c0&#10;BRIVwh1P/dmtP4LfmXyGNFeaGCHi4Zek/eHti4DkhJ6/gcHgVEUsR7cr9bMuSMsRjVHsLfau+AnF&#10;aA8wHFkH9gCCNboo7dqxPO/GcFmtblXkwxdBcHKPtoAbCSw0NFQJ4WAUGcHBOTBqOgtjw7OCwzhp&#10;0ueRzRZnF4yYmINBWaHogErTEQ9rwHncWvuh5jqISIqY435OMDEMMevOQA5ZX9ZVYO0BbBi36WPm&#10;YJJNG4X6EszkZ/PnTo7hEcmMXPYhX+SawMzkRixWxD2TtBebyefqMLCzV+11WygbOL2GQOAiJehQ&#10;DpFndQQWxG5HO/cFbShysKFed+mWBBZOY8SrgZ76kcdW9BgHJX7CUQUz65+LM8nZmMXOCEHslLXh&#10;USMFQR9+8IhgfAxkNjRuebUHmOX+JuS0FXwcM+9rXaLASxZbnOGEInJwJgBhNCi6QmKWydOaW0gK&#10;jqg0dTdTGC5rm6MQiDkkLHrq0sudLzoh05BUZtclQ0CY+Na1FKFE8bXj7LzfoRvF9ctaZc1H0t2E&#10;+LMIQ0p/Us9u61FMnC7EPrgG8hjPYRvOoroleMQ1KAVKSyAJkGGM2YN4jcDTqpLBg3QIW3oAzY+i&#10;0zklIAIw7HtkRLQ87+0GMgvCL0KpbVGDwR0MvCeNLZzVWAQGpXmpCtAnJF7OI4MfvhPBxxRk7wZD&#10;MnTV+m7m211EB/nOkVwq+gwfFUKPsJFjJ7dQaBfcyS8gnHeQ7wtpInLCGucnNG75vByOQ4bOZ+lz&#10;I3MLt4BrkJiVzcJisRwk+vBDwN6n1mvryPqbHzyLXAXuMUazApZsC/dybdZ2+1RYEP33nw/zcJ/t&#10;dhtz26/OxfnERUnQ7aAzWjU3aOKwTHCCX+AeiU2sEDIcUqASIZo4lFGNaNuuimJaxpjgLaj00DQw&#10;h1rJ+y2iC+ekQ9JxiT+Iy6j+iRqtXRJbCkpCyiRMGQiF4OgsKOqvj0t7PqqtXZAmCcGyuEtUlvIe&#10;+semNiGtqcCL+syRgIitk0oHBa2StITTEcvqnLc27Qm3ezJmGB+m1XWTCJG7A1JLpn6hWWHNa7/n&#10;JpKc6PmTTjUlreSEToS88HGmDjDazlEzJ6s5CBnitu2mEUxGsgwZ0YiWNEpI/dkyeh9bEDJtJSBa&#10;IurO7ehpajCcbBLRY+MX94tGJCKiVeZPMB1GICt0XqsaUbd8/CDqFvZGlTw1JVI7R9SJ9o8aQTha&#10;h2pwjMfV77F+HFcADMQcfWldc4e98QCNdci0wyCU6AZ7xs1DOVEXwxWarTCbqAedjfyKfeF3AE8s&#10;gGvyYt+IAcv3prc0fNB0psVX7j8RjAS2P/xqGOcOzZRQk0LSYrdPsLEKzJ7WPLQJAEdoI1FFsMDs&#10;jWuWXcvsqFEAqdFnyDhv83SfXkMhcFESdMpdFMPiSJJMndUtEjalQITs0ZG3Uq7qOPYj652NiW0D&#10;n45Q2wau43kjYkX7SrMR98aphQNAmgvUpThkQlJSQ4szz6DqehAdzaII68i60FkuHREfklgC0ajC&#10;VMChKFUCZpCohSSISIkY/cM/PfWGSwbsjgVrbLymym1vmi1309wPzflGNAYZx5ArHyp74VD0QLwZ&#10;zQcOzdKNbr9tsvUdRokLr0e1sO1W3ZUHGVj4PBCzj7n//YFO7cviGo0f/cBIRgysP9xugBhpZ3Fn&#10;a3xSOUfKVSffhWGItBPc3AfYn0pXCgayaalhZ+aVrIY7KkxLXPf+ATIHgd1XdTUAiFQxO2vqxM8+&#10;1h32L9t38Ksbjw4GASENCfcqt6tLt7SrZ2Sf+1NvuiaF4422hplJgqDKPCatChw0yTVo+Fmb+mv0&#10;JUYfETJizmjott7tJsQbf5FmNPjZ4llVCNqClcZ00vdVaHGY9Y44Q+G4kxH12Ef+k+YTHD6aXC5K&#10;ujUJ3C9KwMjWhP3lxCzO1TYIdxKAbvdMHtYBWUm2V3Gi0Xk/B6sYzOHXoEmTKAF7Hp7mA3bUaEZc&#10;PX1/RPwEi5zR9wdHqcQo7BAXsCOXqARAEnVy5q518KkIVfkfBRjHzHLVIdpTOA28Y4X4+ucve6R9&#10;Q2/6roXvQbowGys0ExlAnEHBmHJjoIg5HfNMujOk1d40aa9Tl/nQPNGpHjQnLDATCpETkQjWTyOS&#10;OhLFU8y5cpvlVjw8l8WpbjYbR+YZgvc94HjbF3LEhhzYEkXUN0iIBtdxrIQ+ZjZC61vHE+2zAEmY&#10;EcQ5Za35LlML1NyIsCQWkpbDBvsGm0t7K9PUWCIUFV4B0yWVdWu9k1Tn7BlEI1uWOLceDxldwxPT&#10;WJusFCZGTWetOEb0JyKpsNGtSWC2giafH5K0IJVsFx7voIHYUGiNB0XJVkJrQW0DSBIiWuwxktfQ&#10;LAkafV2JcSaXTiaIUWCuDeK5mRBnKQLF9jkJOuYHZ1CMQ/AT8KRhgSoe8IrkT0XXk202/MDYY319&#10;lxdwy1DHvf637S/XanFfCA7g32zcE4r5OxnthfHsRUnQEWtkaDvt1KyQCT1hq+ZNK8R9Ni56U3sI&#10;Uy6RYGdaqBM6hcepH2pIHEGEQqqJGjp4JKWdV6UvW1ZistdbNkRnqkjTRDXN1a9hbVXhWQ61Nat0&#10;AQHY/mc/OCLWL6OpQNh8wpSqA8k5BLbAwrkeVJMjUnGJm96yaErkrmshJnDow5xkMQ87WIFhccQf&#10;SDXcmmjLI4/lpJPjww37mwl20IURXlSnYQpZSBewC0JmyYlrRuAira2Fn9EUYe0iaUxqzEJz3X43&#10;KR02Q/OaZYEQpNcNbTE6Uy0wkwTp+BfjF7GhlGmIz4IeLezKwtJA6MGEAPfYdwjnYSoMOtsBOaIN&#10;MDwOR8JFEIpLtdghyWBtQpLcuiOhSciJkqQ+5TMPQpi3CsRdJOqd8qaISBAZmmbC+hRaFBE7/BUx&#10;1GDWFErXf4kZBDGGDsZLtzKEELDEyBB2BELuHtlWgMVipSxhjEF3054x+3iwX5xJgMcJLngmgQLf&#10;4nv7zWqmt9eNmVuYtW3RtC1APQphIiZdCY6wpmACKhXFMFNjDa2Nq9/z+XgKaMDftDWsSWBwg/9H&#10;t2fwcnDR84aXBpkdEeuTseIBdor42LrYpzrPiiV3Rhi/YE8hiZF55CNCA1X2gqEpAKFP6cDwPcNT&#10;YDo1B2cafDfke3TLMnFfd5INxq4hpS6HY46DZftboWYg4jpDWEfWi8BeRkEoMAIhrfPwxz5wgru1&#10;uy13goBvZzuPFyGUMIcgwh1ZGhoKFmhByMjnnpAT9H0xPXJREvRKpb7e61YbqdnlLCWzWWVsQ6MI&#10;xEvA+LWoSQpVHIillkR5oBHv7BIe45RV8hDx0YmFWKXdJStgYNJpbQPm4GStvLxRWrj02Ub9W1dV&#10;S8d5zGm9JFvvTG1Gw3OKvd0hC6mYQ4Gw4SekeEjDo1UhdkQ1OzhHzgzQ1hZq9QyzC4E44QBaYkpX&#10;s6PmBSy26yvKnAIzW0hTwxgH46UQpMYMdCAWINKGxNo+Bq4BmJWBpvmnAQL90x7puC2csTKGjYRZ&#10;0ryUDNuNsfAMBVWNabILiyKCln98FQoTCGe4ydrUGGTCADD6SFhfE9LIFBiQPk2J5hCj40/sd3qF&#10;Y78HMzlqVCDE2sdStmANTYq2PPu9TcvRAP8JWwtkmZMBXO1IAy+iyzhxphxAohPQUvkpbF2SHH7y&#10;Rld/46IGho2atBKMIvdy7OMMiBpfEPhJF8OeA1Og7YbJYb6+p8B/ONMxrrl+oprvLUahkGo7n2dN&#10;R7pdKuKsfRB9nG3t6OJq7mAChXlv+1bmmIAnxQj3adu2beDifOCiJOhJdfFop7LrmaRRuSztNcgB&#10;mrwuR6lv88W0k0T8OFT4iQQlkkgkFyrlISvC2aOpPYPkEN1y086glSkwsrSZ7N2sLF597/xlr/uN&#10;2T2Lp48/+Uv/IOkc3Wu8uLfFBjJJTTasSQiMgCHvbo0PiI5q54zYSFUqAgT8F4gikOM4gOIZEXNq&#10;J4FsibFwb3CMENXgIY161BiOVO7D1MBbemRVN0g1VSMEJp1bXHPFfofDFckUpREQA4wD2QOl0djS&#10;NubnoGCoGMP2iKUc6TsB5ACo5BScKV74iyPBEfByrglvOsLeStgHJeVQTYp4beFCvM+hNGzc8oT9&#10;1Oc9bstE1kJlJ4y5cOKiPwITf6JiHlN5AswC4OhRgChSYsZToeGQz0PXVPZM74vzAALniguv+wLd&#10;ivYWtAdw0ERUIjhfMG0cT/SLgfmY/Rb2OQRWMAuhFp/sxGCykC7N7o+udGx5djhPt/mLSZbfiQqv&#10;6PwMO5fZOHm+MHHfe5yo4DvJFe2E2S1/xyMOeASsE5xh+B1Aas9GhDFi3WIzTNLj1mcml9R976AJ&#10;1/CAreNUx+flPbOBXSBvXZQEvVtdOpUuXvZAu3X3K6u9DduilrXKVDtj0MpZW26obUW+nWzDgcQO&#10;KSqaiYBjP0Olh4pOJo3bYWtalq12smCS+b5v1pdv/vTy/hv/rL77lk+V59/19XbjYzc1ewsnFtN0&#10;L0sbUtXrmDSQ6na0ZWC2IixCjltgFGpxSFGeGEXPT4Jl1JoIuSEPeNvSHoDQMR9s5l8AqQ6IWbbA&#10;nGgViceYZQLTBq/2dXvG8gpBtQp8yNAsEnJZx+kYZf0rthw+Uvk89Kv6RwlQMjd4D+FylMjRINoU&#10;ovaklUKCE8FDlI8kkQje4TOgJtgK2SIT1Q8DEQ69kWtiBtrtazD+EFz7NQ9j4Ftg5KSGx7NiNGL2&#10;IbjDJAHGjyFoHN+YdgFPMkOx7mgNYW22fgb/1rqZXoxYprMo4mJMrkOaM2SWP6nhecqsPzDEVCwP&#10;8kTZmyKScuCCVtpaCofLMcMsfkXHL2ghsIecADslyh7LtF5xPrVCfVqZQc0ZrSTOFcFer82G+QFH&#10;jMdesQ+GaX1k5pFJJLRSjCTgfnZbuj1DhznOCSYnxetDct/JtZ02cGtbsaLOKO4Qd+1kbBfCsxcl&#10;Qa9Ur9k8/djPf3bl5Ed/rIb62ijTSO4e7p1n4TL1uJyx0D52pHPrKEJh0mOHKnfYalG0wrlQSCZ4&#10;moShmTTL1aSZQsW+vNKdveHPlg/c+onqvls+WZ6//oul6s1mHPOr16lVOt0aw7hc+qezDqRrRxpE&#10;HOOQqB+a4jNsilx7UXoW8sMnctnTTlm8Cglucgc/6R6UzAUORWgCRDWSekhaFhF0xAWbNGp0UC3o&#10;htVCP0X/BxBmMUpOUGDThdeE2Wx7ZuOA7ZzOSpwgNDNOduCoVGg6bMOBKmECoQsRx2GaEsDUVL+J&#10;OebBvoowKup4mBhHc5FZQPb4cPQivDIE7ASEql0pNLFF5N1fJMJFoOKd0CaFRB9r078AjA/3S6px&#10;l7RIcJzYU6p3lbYzHkTwLFlrUjD3YsAzH0dRg8CSskT4WDsxJVTQcq2yEbAfpNcFPCoGt/ZGk9Ls&#10;qAs7pG123MoMvCRQ+1y598lcQrOC9PuWdAaOaeWZuvWK32XuIKPszKX0XSDqet+8TXwvY7BbNXOq&#10;HKbMb9JIhZOk1nE0YbL2XGMTpgXuVzihiSL7usZ+4CJLszVIrLao5bU3mISI3YjRQV12+nCOhOJ2&#10;3wXRlDmD+w4f9AHm1YUO3gCBRyln29fwlSkynmO63/FXHTr24sIesjUz+IG5QsKiSqk2rYU+AqIX&#10;JUEHLOYP3vGHq0/e/qnN0xtvqAPZ0qv67Fz9vLMTKyIc5Pk2JOSObiDnFTs8HUiTIHRmh2uUZ83R&#10;7dBT3blr7q3vuvHPd+098vnS7pv/rDL7yueGjbbbXltKrZpcaHnjKGcHzxHBjjllP9ThfFTsW4QL&#10;CGYcSok34hkhXIWnAS8BaebPhPoR41TCC9jMnQATYfrMgOBGLpsj/q7VNrfkMS1DA3CyCWlGZgKX&#10;cMJezuGJgDGMrNC2srBhLBiQCGKYIIYPwedK4okB5+rlPoEqEDmIoRQhBSI48LtQXI6hsZ4Z2Lex&#10;14vWuJQnCGrNqM9mm9nqgPj7WOjQNkhsHP4kbjFk0AOXMovaAPGVURpVMdpgNABPZPdDLvXRF5K1&#10;mAc5mAU3tVBKJDgxRnNiMwLTXrOzA6a4an+b2Uqx88GEaHKi8UhAhEqGdofhFEWAxzhCG6X0s2AW&#10;nFPbOYKANIu5IpUwVesDTYSEnTGwE3ThzFjfk7EII18fczZp6nNGY8v78q7PtAPBN9pziAbI+MoJ&#10;hr3jR0ILkQkg2GvQulSNG5tewyBw0RL0tP7GB9af+sA/Wb9vbXe5/eWXVZh56uxskuFHCUhDoSMo&#10;jtIxm26jXDfP9RkrXrH7uV5t/yPp0qH7a3tu/tz88rVf7tYvf7CXHjhZrV06mn4RbVnhmXLX3H+d&#10;6w+EAVzm6rodE3NwxhS0AkDFGbkq1NWUogKjruJ7kMhF4xQCB1X7oD1Qkr8IOuYG9Z/SuuIK0/5g&#10;b1TOgcnA/yBlbkjVjjSi0IKEr0QkjFFYESRB6P7z8dP26poS9gfEYl+TCEE0NHi2LWZ9VC1HpXN1&#10;Bi6zbYfGIS87mVFTgldq7tA4hGRZnKMIVYzTWRvyh/LKF9uha+uWDlYoY4k0RifqGWIncQdcRORD&#10;D1AcBx2VYl8xUYxn/3YGht9xt6odOl/ZPoIZI4grwte6chsZfnENsf/E2EGjFaUK6DlOdbx7sZ+2&#10;vTFvD80aHKoQ3d3myyEoXIwiPfYT4SSGkhf3n8+eQBNX1UNuAgjYuEWzwnZIIp7BnD18FO9hazE6&#10;pR/lsvcBtfsYaBCWYsr4mobe9/4IMPpzw84+Cy1xjYo7J9oJLk/zZvw/mTiZhcawCeOnse23seO0&#10;TzFXRKv1SrX1pGRewNNrKAQuWoIOaNT3v+H3aunGzLH7jv38fOOxS6rm+oyQMElo2OQ45NjoKGDg&#10;CM6PNLcyuWLZv5lLi8RTB6PI87YgRcRzEMKgvjMVOlTMq7WZ1VZ91zP1xSsfmVm84oHZpes/X5u9&#10;/OtJ/dBD3XTXappesSMjVa/TnEvS5qKcy3DyQfjESUfKR6pDtzmJfnyFNFyc9On6RpKEyvSdAI5L&#10;tRkByvBAtETU4+9iMJC88KfU04Ij7HNCUEB/RFzwYubYPcY91K3Zds4Rsp4Rv0PUjJrmbUP2axY8&#10;ZcSchVgi3C57Xw5TIDSIhsuK4wQRclMFZXVIlIjCsvBAqNcZkoVscSi4wUpdmLQIrUwKrkKPBDtU&#10;XzpBCLGatA7/U+hiUUuRDbGAvHVPc87+HzQkXh6kOQEiRklEvL4ThgE4CkVHA4A95pT/rcdjTTFn&#10;xV4rOUloNGJkItwOBa5NaERgauHvcFTD+sIZUUp67TlnJLK1pJjvUjcZP6oDMg1D2cxaMBO0Vjct&#10;m5wFEyLkDDkAeBzjNEJli+Nk44SVDV5yWHpj5FTdEFoi9RNTxllVBEdBWzN4dgY0U8U/uYdtqCTt&#10;kPZjd/q4GLXCaAl4kY9iFnQ/1kY8Mw+2fzQgPMXfHHZ8K9ae4Z0wDcFXCIwqqjJazxbmU2E+CdnQ&#10;ZdIghvBIV2gYsk2StSeIeo6GbEvnLH//Hi28P/GvdtbI1SqzXdcYOWgvzfelYQ4TKxM3c5E9eFET&#10;9LR6wBj0b3x4qfSjB07d++G/Pbv53E2V5IShadPoQJ0XUiNUeB2U4CV108HiJpZ9ByUvJYmJCTDr&#10;INAcf+fBMA/6TrJkDm17VnvVhee6tcVny7P7HqktXfrQ7uUr7q8tXPpgku5/LEmWjpcq1+yIgA/u&#10;124bcW+wyusiaSRSEQLPzuYgUhqx8YVH3YZKRgXMABp0lazb7jJpN9opMgFohMQs0KLbMQnOorLP&#10;pShX8VIqR3y4ZqHZONEin1VAWEWGQgSahz9prZlMhOJ6gQAztCfETYTLtbZfwhpSUOJrtcWskVFj&#10;/ZbwtQDVsJcMUbPkJIm8CD+JNM0IPvYC8DHu8IEXuLBbCiFyhbWJOQ5D9c7baGwZES4wDdmagkg6&#10;IQdip1tYEIlswXxvx77BHFwVz2eDLOP7XDtAxz/Eug8UM9FJwWveDvchnMUAMiFrhpHBuQohZS2D&#10;H+DvfWWyHz3G7S+spzkiyp4rOJO80/Ma5w7tgSGsmjZmI6mD2ZpTSVcRafwuVbpawH1rG0WQqCny&#10;ftAq18whTuImhzC+7Yxx//Hp/6u4VpmKHTfB9BjXKKaSNzifjFXYoo/PFlC/8Pz62PC7h+lpr/mz&#10;fsYLf/ILEHC4+TdhmAAfg7wbMD8hph2x7caU94y4qwyuJHbqeuAbkU1o6y7U+DU47dWMrShuyYGJ&#10;TPKn8gUQ+nTEs3G1UVrYiHk6f2KSFi7GZy5qgo4FT0tHNjvNx39p323X3b1x7CtvWz1+72u7G09c&#10;W2quLlc67Zlyr10r9Rrz3eqMqXkoFhCbSYpMzfpnvrbAJYYdeuWZzVI6v1auLJ8qV2Y20/ri8Wpt&#10;4USltvhcaW7/Y+ncwW8m9eWnS7XlJ3uVXSes7xffFtTrVKOeeNg+hxGDbTc76Z2QR9EzVo49LpV5&#10;kY1hVuxwHGL8MI58eMgKK8km2me/RFfQcIBAeCYxot0giP1IM8YfY+sw3E/MBoSwsjk6ttftbQT6&#10;Z8ScKzdk6mby8PrZg9+GlzdV+PTMdoZOw5UqkOlCLY1s5lTprRDpuibDZ7It3M/0gVy0H9nCoIfz&#10;oMliQNB0WAUBpat34RLJlpZmOFTzh0UYAuErx4LYGix2WGkigQt5ItIGMGVoRcSfF5lJ7UH8Lg1A&#10;PlRKnrbmrTX0Z6Sphhh107zx5IL4g4iiFKuIOhMEoZBLy6JI+Ib8V2JG4UjIsqfsS/tX4BYMhu9M&#10;PINxK/scfld+dJgPgtlx+odRUUp25mOiPVDsNWewBl+NNUdOmlaymFT23PD4qeONUrXd3FXtrS7M&#10;dFc9KY6RcmxmO9M0jSOHvu1nmI3o6hmaMTp85hhF3vZn4UJCGZosAGJjz2xNkQCqnVbWS9Xa6lno&#10;8YJo8qIn6FjFtHaFGdCTP2s1H/vzmauO7km7J/cnjdP7u+3GXK/dMq+1dq3ds59UnUIH2zWzt/G1&#10;5WqzXDaPS3hdlusbpXJ9vZTW100ldLpbqliUbLXRK1VatepNpvT9Nl295gwz0xHpCaEQJU6A8PtH&#10;KGK+5QIIou3Msjqa2EYLgf9UBENglGRS7AMcOKSg6DuI+VakMZjVj8jfTBh0eoO90pLHtNdNOqdH&#10;e/QhBNzvyaMxsDKXk5m+ObvEQxhCyCHCM/WoDTTMGkTQsL1TQyOVrvrICXtBl77tRhiEyrYv+ANb&#10;44vzN7X+IsCEO7YHPgON961kH4UftsbWEq0lkn1HXSJ5vg9JLNy/gSNBbgEzdJFAh18BGICAHbgm&#10;MYAqeJLDlc+4QCiYYW9Z3bySlVxtdZPmCVuLBcucaBnluqZ164GwY5DZfnAzDixg6Iahk3Stsxuh&#10;hdE5kgbF/OyxdxlqwU2cr3E2ed3L4c0OC/c8UQ72TwGkSkIUz0624jJfFE/YKNYC1qdysp5c8fTu&#10;Iz/xs3ONvU9tHn3qupPPfu5d66tfe3u1c3qpavksmGES4fyOMwzBca0QFth/5f2creya6A8mE6Wf&#10;tTW0cVgaIfOP2PW8aTlPTAahi++pKUEvrHm1diVOMbzHh3qQnx/bo20UTMhIpgFHegNnMuj7OC1f&#10;SOiBkDR/YGRgT0dmQ2g+H6OqVVdINXKAA3bWXf0HTKony0juQ4ZBX2fjHwr4AeRFpGsWQLObd8yb&#10;HRJa2psx1W44Q/nYM87Cx+AjVOW0IKXRdkiGgiPjp2PMmTxn4zS1JT2uYSLAc5w+WgvrieTRAMh2&#10;mlWnOuO3W4HYFknBVsZNc6HVA9nZisR1oId+vI11GSDTmSo6h49ANoywFRrPFtS5I1KyHNYcV87x&#10;5XByJ0nnRbLdFFTcWRS/rza116qmeYOavpasHV1N6kaF60vmQwHtCm3FoeaWA2HJVDpl5BVA9jls&#10;z+AlYgpumpEp3dlQT87ER/37nGnzMxcjLjDT9BiPhDDcs1ob2cOdeeCv3sYIGq0mNd7skWDaeLD8&#10;/AVxNqzQ7O56tp1e9+Xq0tvusZc/2mn/+QdbJ+5+x6mnP//29ZOP31xZf+q6ueT0njlrsYvaBrah&#10;QbArDAkA8wOzCcYlt0xGoKgqkptCfFl9Iw0yKCOmMnSfw3DZiWRPdEBdS7pVcw9aOHxvL9k9Jegj&#10;sMOUoI9Hm+fdt73e5jyUa/KwLWCmAX1qIO8gYzlWwEkVssivXBVI6XmwrSLuzt4UppFKlDYJtZsJ&#10;27JhhjBLz1m2LZJDAto3qMGl6OckYAcvWz779oYRdFO1p+YkVTZpi5qAIBZsIogPbkp9COmcalHY&#10;XTMdbsBAjAec4Krmka0CrI71aRM2TYCBO0VfJtVpmupD5gn8SrFOc3K7Zz98Cwi8b4zjtl+gR8FJ&#10;WcdAGIsMjN4PaVHEB/OMReiHYXG9C2SCdCriuYOY6qer0bcj6FxWJ5Y0taBBmXJIUKmVAWMk27hn&#10;7vbBi84xzA1MFxzH+qRSkXWR85ivwuIqpqqtGi1qHFtPWharPrfXGLyq+cMwc6AzFM6AkRFD23Ac&#10;RMIgJ4Rq1/6RkMuXAuPMqgDG3Pmgj8C3+vDVU+QGUqsy0yB9cJz0FaV0TcuvQVJYnC0IrbQWnFGc&#10;n8GzY2NOzUUdbqHRalp5zTP2+3/sbjz6n3rtE8vdzW/d2lx57Oa1kw++qr3ywGtLjSdvTttrSdWY&#10;EBmuYJZQGmWuHyIA/JjQf4Qwkj+INHDQtIzbw+O+M20dzqSNuG0MV8t8I06XDxzdfckbfzctHz5L&#10;ev4zHeu5896UoJ87a/GijKTbacxFeslocJi2PYvOAoJyTj97HoeVTkuOxNxOxjjwLchqgLAGYnVa&#10;FkQc6vBMS+nSGYOcIEmExE9b7GR8fC7/a9SpOb6118zuZgQdaV0V9wVi3ocZt8LY5oqKU1I7DFEc&#10;e1pO2oBZdCYYAiB9Zz5gtzVig0Ib2dVH5JRFr0N9rUuRkiV56eeZYj4xW7L1op3J4DfRZhvblBZY&#10;ZVC3x6/ibQw+9LAKpzCtDdL1UEJGaORg2KMzgrhPGBfs29qMYri0c9zZjxwImAQLKTSPu1JrMemt&#10;tpONdjOZt4TI6VzLyJIltMEakeJgXZ3ngvMVBuvSOkiZSKDWVk6OUM3L9o4dAE/1rZAfATznI2LE&#10;4RCpnPbBOIk3GGyhj48GA+KgzCqyxaIO2Uplqzg6M7t8rJTMbLE/l2cPA3DH7fMJfFqN46W0/ei+&#10;zukHX9s+fe9djdWH71g5ffxguX3yYK134rJ6Z83OGNx/IMmH1icECPe18HkWCfqAHDB2C3bARCAZ&#10;VDJjmTEtF0c611y49od+Id1z5x9MtHcv0oemBP0CW3jj/CvEU9vQiAxZDKMjzNrmGMW/z5LGZEhw&#10;OODEvQvHEtWjo0jrmjnB6V3QAobq0FYGojDOEtvf32BZ2c0VIwoNQ9Yg5lGJysZKz+ox9EbSrduW&#10;ycBsBQhQFbJiKRZekKPSEe1TUkGxF7Pwoahbduk5SV+gFvg7MuERF56FSyaBInNQjDveqR9FUe4d&#10;RmBIjJzhGTcZSfgAAeK+MXfcgFhesENbO1gm6BcGmRvlTwBDhAp2xfkF1eAmKzBbCLlC7vaG0r1a&#10;dbaeJRfqbZaS1RPmAW/fVWbRkmduFFmmjZzMEW3qZoe3fas49SDmIrR0xkPwPPYLNQb9izk+k5w/&#10;Sz7C/sezAdU1G1ZVvmEc+ACA2WXfVvU9PGIhkIEyqcwf65Rmt3Uoq9b3oPXn7fM7+LTbD88uto7v&#10;75x+9JbG6fte2Tz9yMtWV564qdlY2TXfe/7Kkp1dONCB/HJPUN2PcLP+bT4M1YzaN2DdoHHqWEqN&#10;zXTXicVDr3//zKF3/sc0vWpc1oKzcKbOryanBP38Wq9tR5vSec/DqBx3DiMeQh/CgUqTiss9bYne&#10;3KuXh1PSn2v2+px5pBrPr3CYI9JD+4jvZkrXyJUvTp5I3nKAQpUdzk0qQBOsQMGpDH62WclLDYSh&#10;73CuMhv5xqqd8ZNzVhvdYvtJxBF6o2sr/8EoXEeGaEeSHy8mGyCmlVoRH+QDt/YqiIenJkOOW5Aq&#10;6e1vEiDs9EkTKkJQAkTMgdyb6t+lOWQAJOxsvij9WTIHJKUBdqzMuYE4guphdMGRDV9uev9Sa+KS&#10;biFagMpRqkKUBU1/ox/UAxBsBglm9CLv87D7qxwrY8OxB6DydqpOFS/HgKJG6Gt8ymRIzuJrDCYg&#10;ygYz5XDXeoGApXASY8hUzB25GxA3L4LKErYGJ3dUVz4ZjynP95+vOpwWufa2YvZCz+zBKMxjRhhz&#10;lDSzjK1Vumc2qSzaHKzIEUvnog84gYGoIx20nSGqj7E2NA9otVyfRaYxTzjjZYrjJAAkw5cuN3ZY&#10;Y9hJNODYw16VXDZxTlk1HdgOtsVAe3FfrKUgIBW3JHffvfmLSCs9u+9ZK7e8YwfdSuUaJHJ5zD+/&#10;12t9w7JfnVruNE9c1j5x/52NjdMHNlefuaa1atFBjWMHq71T+yu9zeU24Mi9Y/DHmTQgVm1gii9H&#10;Rj+T8rm+4rjpY0NEg9tpsl6dTdZnb/z88jXv+pWZg6//zXL1lU+PAOv0tkNgStAvsK1gUoZZel0V&#10;fIZzk88SDp1UxNRs8sRt367suEI/CtmJ3yEBoTmp2OUchHZla3OMVBhxoGn9BDEBclfiHxByFOeY&#10;STZP9ZKN06VkzhgGeEFT/UiBqshmjAYEw+f6LieycQ9hTVBnhyQ6gFkl3SNFqM3VssYRSxNJDaQT&#10;cJU4+YWMgRo+xslGXhg0lsg/xRhzUoHoayfi0UhwBZnQT/qFbV24kW8z3j/T/ORMixg8wNgaRLQB&#10;8z/kRhXln9PFwicTKnK0jW3iUAWRbiBtKCTvUrJ2vJnULei0vmT7yBKPgfBz1yDmmfHP7qDJ2PEg&#10;t9LfyMav8ct3wfvZASxiPpk3PDvPQTcso1txX4QQX8zWxuUeAX0wR2l1dtUYUET0vKCrVD2CXOr4&#10;PGufL7Xa37K6SZuz5d7KXnNYuLzdOHGw1VjdXW6u7Ok2TlzS2jx6eau9sr/bOXWg1N5c6nU2F8wR&#10;oWLwrxu+MnkCxTRsP1luf4v9bZTT+sr68qGvLO162acPHrjrt3tz1321XLl6e7vOC5rVhfHylKBf&#10;GOuYzcIQEUqFiO3fidGqCAdn/wNpRGaqiVLGhoRB5EtRw1uWVA4plGr2wtiCAQh1d95PTtSZR90J&#10;FCVJs5lvnrJgpFMWptQ279e6wtWiFOW4ZS3SIdZDpwQUDIyUvhnCBYMA6ZxeQYNmAbzoczQiAee4&#10;qmXRV2KSIhkSthZtZWf9qNdjqvNOJ2VH/A1qCvLYaY2TFEzwJ3EMdfzkG57EIoabA0TSPyVr3Iy+&#10;RnMMgi24NxDseA5thC3d1eWk52IUpBfK4cs2oGFARrUJTTPcR6wKFituvyO00WT1kjGErVNNrlVt&#10;F9YcDo1yoGQiJnIDYD61lmTcaC/2PPLUZiHDm2R2LiqLwgw324yCepgj6CzpwOa4ySQMvOV/BxOg&#10;NY6bmdvIUKJuLp22N3c/W0kvf0GJq4bNo1q5CgNBHUN8Hi8+02o+XV5INiul7rpJ9ZuL5rG6O+k0&#10;FmwlkYS/1rNUjoazkAlA2WMsu40R9NOLc5d8I63ccWzy3Tp9EhCYEvQLaB90Os+nq0/+72bJFRYO&#10;+jHZFHOpOsMTIVVmxCgI3yg5AD3JmS5itImWDTFKypWEHv/GjSsQXUZHoOK1btOOTa9p6riThoLX&#10;TWVuf8NRSs5ZUJUCqcpbOr9ivLonSUa/I6EM8T4QufAoxxe/AUkzBzmJTP+8oxfk40e2tI6Ni05f&#10;COblGoRQIa0FnApZ0CIjgk4ts4VS+3xiNH30XOaByH3QQbwzaTbG6nMhzRm3bkNWw8clIhVX3q7U&#10;0BO2CeYAErrBR3qeYATEqGF/MB7dtBw09/gK9bUP84jZrvuYlzGbKPOXg3aFS6IVY3Uyawt5/XtW&#10;frVp2p2KxauXEOyMSAWX1nWG7B6c3zh2tSH2CEwCHD19hM4EjFm2oSOVM6NOBG3yNEWMIOjeAp/V&#10;Jg7OY4u9ur8zGLNmk5nK3qfGgOusfFWtHQLQoRXA57R9njwrHU0bJQSmBP0C2gjKrNw1S7BnWJp4&#10;bpIwQiLDa7xD7CSEnUkSGSnc2rgSm7jam79LamE+Hnqm9aP/3AO2Hw0WnYLwO53DiVdrSfu0FbE5&#10;ZTSzOWMyB+N/XF2KEouODPuIOWemwXqHyk2NZ+0Hin7QAYeoPh+hE2MIlSggQlW2M0kZXQTyBTww&#10;P6T7NWLUtqpu6RwaNhssAehqWjwDGy3GSEtG6CP0U0NCW0LWw5zzMojz4Vy6ZQ3rIpLn707oXVsQ&#10;KvnxW6JInEktNH4OcJBwy3SS52cfQ8poR7Xv6TkOO7WzTL6/JD8rSqBtz8CnQenvo02NRXtQaYNp&#10;AtmGmaBETUZSCUoEMW/TmRHsqV6zZNqeZlKdNV8JW7tgJvAoEt5kjnLOGCjcLNTwUNHDXyEnyONh&#10;3P9tOGRyB3DS2g2aW26+wl3mpvdt3Adt15aMZq2wiZeOl8v7+6TnnYxz+uz5AYEpQT8/1mmiUZpk&#10;qlJipAkZmZjoXSIKlxAcj8tZrY+KOEUb0SLtm4bbiDj5qElbJOZyrFJrxTYHiUD/dyKIclYqmf2z&#10;tWLlZI+bA1XbHJpYYx4ExfTcE9pUB4cdBSmyaQInD0yR9loQ9KjrPZiulo1SfLcxVs3bndmyC05r&#10;6pVJOFggA8DZCsCwzuYrNxo9Z57zpPx5Y2Is/Ip+qDZHW8GYjSa8Tr4LDeTjjLC40F6EKlrd54Rn&#10;+NYAkTSnLNTRDviRYcoJdhQQIpPg4X363sce/AVhOZk5NeZD4m99R/pZ8RFinuAU2bN1qyJ1r+WA&#10;B1NWX6hb3nhsBBDzpq+l2GRqa/iVDYixn2gHmgMxfFvU5MMBMnBXkjmHFdDvW1d0KE2GGL/+UzRJ&#10;F6V02WLOd0+dyiYB1nn8zBmiwvN4xhfy0E0vCJvUmWCWYopYIMDwXic6BQLhxyW/ETDMhTi85ZIN&#10;cZHHqDpRz8nL6MXAEFD5iU5UpqZtrPQslWea1K1IDqpDpUC2lPTALIwqYDq8fSJ6Cllu/RyDhYnY&#10;6YEe6DZDuQWCJMYjNQ/4XgsZx6SO7b8g0ULtHnfJAbDtLegZxB8C24jP4Ky2+DaIYmWPhXQ+Wb36&#10;YTDrZxroiU/zyWSHCQQvg3eWAAH66zDnukSKjHGoNd93xW7RnpI5p7gGo8egyna+digt69qKzFbN&#10;vQ0vePN6N4JctTTBvc16smn7rL1hYzJtAbU21oy80VWtjip58+5HXv8cBmD6QkM0GVz4VIGbzHQ2&#10;Qdx9mn2hh/1LO3FH5crS8V6yeGLiF6YPnpcQmEro5+WyDR80BbReC3VZhdAnQbjB7eNx+50OwaMk&#10;gLjvODdwEa2i7gxEKZ0lT9V5oOeQtSRewIvZxwgiSClH0jyl+wyHGyEw57fWhqmyVxBPPEP1OKcJ&#10;5E7KjE6AdKM05RiC5AMOe6UYECFsScYOMDhf4Q4IMNx1ML4iMF0dH1I1JT9m/BKT0No04lBFcQmM&#10;KdT4TpBIXcFNgNGJCUD68j54LyT8UZvTF4kqfzQlzE8hNrcH6GX+LZuFMoqNu2QbFhS0YpTE4a/l&#10;tzLVfuwTn49AUthw2SK6AhuSsDFmKtYDmGjukRVOUehiFBjuJxVPf5s0iivNrnbKeP8uptcnUGLO&#10;+CO/2aXGJCR3UG3kgbd4dUs0tImKbcgAuGT3GWuOZuxdI+Zwk6DfhflfcNdgXn5Pzqg+7jB7FEBe&#10;gJCvmZ7XK74vYkV9H3KqOX+WL2vfvdihuqlkN+4vgNareyyufG5aR3ybE3C+fz0l6Of7CvaNHxlh&#10;2papEWh3vFoycEGQAh5/IJaCFD0UNHxQiIc4gw5GcHgSskStcOAPxQ/jOaEw2qgzbCZHIGoBqKlE&#10;x4hzFqm2OrP2p6lAzbaJimkdSxjDEqjMpkXDrd5lH7JV94VrDQ48xuCEWGVYMCgfG1GffueUnEwq&#10;M5zixfMiGGHfxBDwNGqjQ6L2KlT2eHPdCPp83bwZLBsZGRARHxCtHpkP2JTDBh7DCKupsPd26ydI&#10;CWkDsCK07hdQmI9mk9v/x2137QUn+tR+KBcBGIHYJxy7D12sgtYxSwgTa+MwVCy8qdtRohMWIRLz&#10;aM8JrnYINwmK3zDnuhfL0XhFlYMBU7wj5q55jbpQ71sZ2LDfZBYJgi4mMjMgcExKWaqZVrrzSW+t&#10;kVhRpqS0bPXVMWeYAqx6W6j8mRvH/imyP8+ngLHliZh8+D7IAbocU8sAQZ8Rmkk0MfFJOlPFy49P&#10;dku8j/ajZqmqcYA0iqwk1UOPp5XrXvzqjqPBP/3mJYDAlKC/BEA/e11C5W5yBxyBiMTU03bhZiS9&#10;9qw8vV3eG4MoiV7t+w48f0N0QJ/E9CKHIZwUm1FddXwZRNL6YlUrdG7/UUgzhGk52ZtWKa2zafZz&#10;k8qrlhQEscMcGwhKJoW6Q5oj5snh6urRQhaw/F0xIpDOK9XtJFpnWoIZQKrKJmzFJp2vWRqTBYtv&#10;pmu05FK2K/qb2Uz7xxztbUH720/NF3tLljIugGz34zzn2UEmUcpxb8vlsI85ZEwH1jVoiS+4lgjc&#10;AHwgkMzFGgRRB7EbbJiUMeDjznFNOJ3hguYjt9EzB7p9mN9gm+WRj4S0RWIgCy/EIEbYDVIr11mx&#10;PAct24dtpAaumVp+xpz2jGHFHKCiRw1xJEayJP8ivCD4dLLUGo+Nl8/6dcYWoPJ/ot7b74HiE4NP&#10;SzNhqXpMo9BMlpNS/cqHtt9E0yfOdwhMCfr5voKF8ZPc9bopEdj2+CB/05EbhGzPxDwaKhmTIJQD&#10;xG+1ZE2yQnpNp1a479JQqIMdvfu4JM0yFxbSpkI6N0RYt+pY7abZys35DYQ8NWclZF9L3VsZ4Uxq&#10;WAjPtYru8Tz5QspHLCRil27jdSJicBdqfzwYgYxBsHWMoFIuWY6M1IqCwOZfn7c84paJDDHOesCJ&#10;+dChhhQWRH3y+Yx9MgiHz2UMn5YPcJgtODQuhLuYxTBVDCdAmAdIm60yPNctiYuRSHsPBXC2kB8H&#10;tHQnUX2NBXvs0cGnh8bHj4Cp9ogYgi29jiDmaMr0Q/Z/W0sj6j1L69uxdd1spMnMrhuf2mwcW66X&#10;np4vl6xyMkqOmg0ezEKXGfAwYAt9o5S9lXFzwbugrcpHFaYuZVeDo91oLRuZs8Ji9mvA7DsvNwte&#10;qdVbWpmtHfnqi7Sjps2cwxCYEvRzeHF2PDTSOpMaLFY3EAfaKIaBjZLWQ6CivDwO6zvdYVdQNZt9&#10;EQk5WIWMdFAIigg/I76aCXAdibhJ6EDcqnUM9abZ0S23RHPVpCFkg7TY8rI5KDEJCHkEl8oZlibE&#10;TM9ipPiELhTfj9O9svNAjrJ1s6KWi3hBoOhkZ413u+2kbolqoDLoV333A0bSZl4+smue1PB0R1x8&#10;16p7lUxSR64MpDRFSB1mC9U8QwEC4MWFctXy9usOwIWXOOzjvsbKyOLAjzn79+7oOFHbMTatmn0c&#10;VugHYYgMGet35kPq1HB+0yDEtCl/OyxBuAOmD/sExE9pTWV6iLXBe5ZC19aUeQVYyKUf5mS2nDQP&#10;I9L988uJZfYsk/jgKRDeYDr0FkHnHybgTa0yG5hNpAK2PdlMDp1c3Peen7OshK3VZ377Z9Lul2+f&#10;652mZkkV2IzlRMy6Mac6BlDPa++GU6UpcfwaZC/ykQv8Ok+TcubIcQCGWsoO7GxjLqzUXNMG1Cld&#10;8ni1dtk3tl/76RPnOwSmBP18X8HC+In6jMoUCfjg9EIlO6iaHUvEB/qQor0owebIqU+tCwJQFDLM&#10;GQ6K1J4lXum4iFc1e3kPas11C/kymznCh2BrJd5jHm4p8V2RKUkrYxrgwbydWnzYAiOWmeITVcKu&#10;a+CDKOma0qlPKtBxV4TVhS0WSWNS5PgmEWuTOalVUNSlPzPAUMm/YEZ4YVvSx7wjFc3wHkWgXeuS&#10;Sej4e5DQDOMAg1gas9cCowPJHPn8YW0flDzFNAj+TpBA9GkSGa9T2HZ9AhzDNrhPZdgqRx55avYp&#10;MVswYnrpN5P0lb9bX3r7t9or73vk5DO/+l+tNj7zFxYTmFY2bU8ZgwkzFJk37bHwyKfGn2MYv6eK&#10;8xkcclGxMfidVOy+VuiFDDXuzSS1mUPPlErLp17Yvpq+fT5AYErQz4dVmnCMIrMd01A7KRqBO4Lg&#10;b7G3TtyPkFNIH32vDfRZJPAqeIFkHWZTTXYb4VuyPOzHktpaK6lbmUQiQzYGZywo2CFdyoFqq8bB&#10;Vb98fnIkqbFi7PBMd3ksoxvsyW2fkLLGO13l8pxKsLKQCaRwm0fF6jd3Nm2+8yjGYu0oQX5GtLaO&#10;WH1vz0ZMuEje1qRPD30u0w/HaPv9F0ISDyl+SxtU3YOgo7iOaVwC3lsedKKdcX/ydpfTY8BMP8ON&#10;jar4HdD7YcR0vFZHRJn9m1iNPAjl2uxarybCWFn84T/qNj/+4MozN/6NU2u/8zOV5Ik9M52GhVQq&#10;XDMft2An/hHt7TzzavCe45huh1J2TqjBslPWttKjtbmrHkhKi1MP9xd0GM6Pl6cE/fxYp8lGadhT&#10;bmPbE7gzJebUVOJf0MLBrgYFqsL3bUMypsxOGt1LVupzL/9krXrJw0ef+thPzKQnl7vNloUMISsc&#10;PMGDROfhTVLhFi9gSDmv7Zygi6gTBnKtd+qANkPQmcCGTvW/1M9dEnRJc4ARyHhzE05SSFEtYJFc&#10;E7EPW84g5hOYD8buhpwxODO4FBsP2BYJuhzM+vYYtRzDCBXEREjabeTm0ToN1RzE+9EqYO9hgP5a&#10;38oHICeU3ofuEKrCc4l2EKSs7Ib24aUvjzfLZNcDr5a5mZRrb3201/nKz22cPvTo+onf/pnG+kMv&#10;L5eet7esbKubc5ASWPZ0xdDv9IpXtj+vwRSJEWLUCSu21S0D3qUPl8uXjA972enAps+fkxCYEvRz&#10;clnOcFBAHOZlVgIS2UYQGIdcqB4E+gU+85+Bj0mqTH0qRyCXRuDYZm+oGhqFaknXyJWdomiKqaFB&#10;29KlpD1/x6dm9nzf/zUzf9tHS+unL+t1PvMD5e7acic1/TTLjw6q0J3Q0QAPYgm1bR7CpDLqTpRH&#10;gE2SnquPKXHJxtmxl1ND6qF0R+wus9qZyp0+AaS+o9cCse94oGz2f5RVpSMT/im3bFLZtFC7hrUD&#10;alaR9z/rp8M2bHnDQ0Uv5gLJcTyHuTvsZT1n6m7doTsh497d9MFx6u9MMvSBUw3s8KGqm0ZWt38P&#10;Yf3UFVTM0VawiCpS48nRtMg2o5QbTcVazGhrv2ENUYMe35WS1prVym6bxz/2gpecxRwcRLbH8o3K&#10;WH77R7MFZoLvmPs99gTWECuD8WGgYxYH3zJkTe13oenhGHHPrPmk5TAFINkP+sMcImWy9jKSF0GX&#10;hFDDZncuac9e9o1ybffJ4o4opbdD8v2lTvMjn117/sM/vbLye//ZXPJ0vWQZ58zaYu2ofDer2YIb&#10;wPrzo3j6stnpLReRSgBAIYVjE9Mq8Bujzmto2/BOaoesZOV5WxWka2wmNXMybVaXTqb1G78wehdP&#10;v7mQIDAl6BfQahrCMjTUqDNJB22fk0kEWdrJTBxwgZVItSjBCjP1DGGA9MitySQZeyY1jGQ0K2la&#10;Pm5gqCoQobXXtr83qkeeTJff/Duzc7d9Iq3f8sly7S4WaOg07j9Rqux/ordx7FDVbH3dRMhv2CX1&#10;6JD57NAuibYzG7xLzSSLTjRDaJsQclSzM6wJ5oKCfV9zMM/o9WYyM2fEvoOiIpiDO6mBMQpCzc4k&#10;QE2W1jSk8AKk2Bbadjj1TSCXsCM8bDLpPRfqcmF2SN8cuPdLAq2dAZ6vud62sENL1sIhiFINbstB&#10;v0ASbEYa2Mp4Nj8xDHIElMOlb4fxNF39gVEr7hMfwDiVO+vNWx/oka6Rac1yC+x/rFy6dmjx97T2&#10;7q91Ol//b1uLt3164/hHfirZvPvt9c6T5aoTbzZWMW95pCy2/mVmt/Ph40eNcMIM0RUBzsLybvcr&#10;dxZhZG2DKbB+29ZXdfa2Py1Vrv3ydu9Pv78wIDAl6BfGOooYlFqWmnpttmRe2kossT1ZKjrQ9XnD&#10;E6nmoT6Z3R3e4YgthjSFLG+UDCHFwLMeki+k8tlkNdlr+WEuf3Bu95s+vLz7be/rVl/2hUrpqj61&#10;X6dS7s3OXfZosvngq8umpoRn8ciL0gowef5EIOpJTAzFdjPve0emSoJDzF9I5zkB7KiSlcRPeLgu&#10;XQRHKl0r92zOfibt1S0/OKU96DLUsTy5XQuQEXcRrfEX3onxgYgDkQfsBglutId3nNHLgDhsjnnf&#10;mo73FbHchBM0M6EliZGqhnlWWtVk280124PQUqQI34vnttH8UvD3kraIoKA2JV8faQ6goVA6l51c&#10;lMg5d2csSOhHsDbMrMdDZf9ZqdXSQjK/dOUD4/pL05dBWv+1TufeD7fW/vT7157/0N9qNL/+2qoV&#10;GaskK9Q8IDe8nNdktoLmCsQc+0dKEY+/H8K/jnN2DX4J86uYpqtjHu7tzu5kbu6uj5TLt57aCZym&#10;z56/EJgS9PN37baM3AiGBfw06yCw213b2uQc0RGJUEOr0CUGYdkt2IjLJlFXaIM2ScPi0DumlmyW&#10;9iXl2cNfryy+9nfml17/gW7lpi+Wy9cOxeK19Pr2yc//D0/0SvMmXZwoEKWtow/pllItpB5HxkPw&#10;3la4DBAfEVvMQMQDKJ33QGAzZ6zREMwQK4YCglyUPsl4iKCjephV27bUtZvJTNX6y8pyOmHJVOl5&#10;KJZS6A7QqoEbuWRJCpDZgkX2Bgg6x+M+D1m7ATXFK8RVJO8xB30nfwIOzNX1mrL3SJ4EHTlLRh4A&#10;xBwqbcuPju8okko7oTECSNFo9KyxMx0Mv/JoAy4RekAf3pczMH1M6FAbNTtUe/xZYEQ8/K7P4TID&#10;BkZte5oMmKUfLi88mdYOPJoBa8wvaXrzqn39K72Nj31m4/TH/urG6U/8eK/7lavKrQ2eGzE+Zhaj&#10;il+wUFx5gQUvLMY4Qp4PQ/4c+r+1Ayk93fdkuX7t3ZOMefrMhQGBKUG/MNZRyKpXb3Q78yfKJjkr&#10;G9sZXgUCovAuYRfYhxVPDZWeqZAhcxqCbPXmk0b5iuOz87d9dmHp9R8qz177paR60xdLpauHiYB9&#10;gyrPXfJQu2w2VqH97S/Somg2sPT414rx8HS6KxDgrFOXOolcHc1uNxim56S7tcYRVc0YZGdwQvgb&#10;XOXaJpT1LLFKuY6wPcTgy1ucxNReZaUuJ2JhF+8DRkYEfUTF8fc9WCSMejYIsTKl9UNYzRbuBbHE&#10;7UySFTGnXwSJuXiz8OTOTNl0/BJBpn3YzC74YC8iDFHNRV/F9XOC64yFWKA1BgAAKxZJREFUQtqY&#10;rUD+FCDAvjfkUBjOhfAXIV3c5nICDngX946PZcC9T21pWahtgg08hW/H7MLz5fquJ7brrfh9afZt&#10;iP3+2c7qBz629vx//NnN1qfeWknWLRHTpvYNcyFYvDjs96bh4pC2UWCM7D8cNG2eyKgI5rq6eO29&#10;pdqBR3Yy5umz5zcEpgT9/F6/vtGbpLtZrR3+Rntz5g1lU/FNeg2T1ouo35LPMfwosVAsICH4eLVN&#10;8tzs7Um61QPfqCxe/8WlPe/49VL1VR9Ny7dM3rENsLK494kN86yyjZhaePqYy72SnRZgzMqjMiCR&#10;TjrpPswrQkFPrUxqJtkSdh9yRSYwFQpxgg76zteMoMOXwFXcSJDTbpisbnnAc98GxNDrBamRxRCI&#10;l8qZqNHTcVV6pnrHO1Qv6JX4QUJWlMNHtyhnQ3lkSyLmqDgeEnX2VYSJE0nedSoIxsSIeHsTKXzB&#10;qKG6jbFIKFDGMrT52PpGUrxPuIFSq00R8mxK9NlQoZlt+cX+yWZmDc1BdeSHX/CNYBIjhn+Zf8jM&#10;nqeT2vLx0dAb/U268P0f627+8ZONk5f/nc1Tf/RXSqWnF+vJmvmd0FOO628udJKuC06CZPJ20KHi&#10;LWxGdjBa3X3JzOztH28ly1aUZXpdLBCYEvQLaKXLlcvaa0f/xecam3v+WqW8YaHco6X0sSE0g1gO&#10;GdOYFMYIU9nU45XLv1WeOXJ3ffH2T9Zmb/hCqXrl18qlV58Rsqst7n1sNa0dTTpzB8EmjLsyGzqx&#10;OwiikpRQpTwhbh/MXuckS+lGSW+hYo1rONEI2DFpCAuO+OW/INNZxVycLQqY0mpqHuzt5mZSRTlO&#10;VvgS4STdpVpZ0maxme39AorSbh/7NUDoilL7KGo6APWgzYBtFkFQbGfYKknrILKbJo0NECpEOIjh&#10;QpIYwES2/sJk7eu+lt2kItW+KahpR5eTHf4H4gf4ncmVS+jYM9uI9rRpQ0IXk1Rf3P94pzxzxsVN&#10;yjNvf6DTuue/q8zf/Gcrxz79ntXVu98xW35yTyU5ZbZ1+GBABQ/A5+FtO5ml3Chs10CTgrNavuQb&#10;tbk7Plaq3PACVHVnAuXpOy8lBKYE/aWE/lnoe3bXGz/Q6z3w8rWTv//Ts91nTZo2z3FT6dLzFcSE&#10;wdK4Je6fsoqLQNQg04iM2Fu4cJmkVZ4zr/ZDj1dq1zyY1A4/ODd/02fTmVs+UU4PPlkqH3nByCKd&#10;3fdEr374vuT0cwfLJrUQ/Qf2Jnzcxg3Zw8W0Upa8Qx7V8gwfh/58pgwVAuYzQkHaI4UrESny0TO1&#10;rOhhJp8ONuvfQXqLTGYgMmAtwFwYj2HSOWyicBJEK0wcap7/adK0EK5qalXYkFUsUp8C3JTMXdcQ&#10;PgKMUuDibNklCmvywiOZw5jPxx/XWkqqdiuJfOcyiT60CYXmIZ0j1IsSvUUvhAo904KM5ppi/AxV&#10;tIx/yQaiHkyjA55H/BfD9ECgNTH0g/ZkV88YmMy5T1I0UpoipWqWCMhNQIQ2/BRACDMjSXF8BYaH&#10;E6dMTqmcyYqgmoYDGtehoBpi/zQmGVG07HCmndqozCbzu67/YqV87egwjAnOclq9dc0ee2+n89Xf&#10;STa//rqNUx/9ybXTn/nOWvLoUiW1bHPODykdrsPEpkHFEc+va2AKpg/BEloE7GmT8+0sbJRM3b78&#10;io91KjfcM8Gwpo9cQBCYEvQLaDExlXLllc/3Onf/bKV6zQObJz72l9c3v/6KuiW7qFrIDNNvAqka&#10;scHCi3ZJpdjtzZqabtYc3hZb3eryY5X6lffPLrz8kzMzN3whqVx5f5IeOJqWrzljCWUUmHvVfacq&#10;81d+rbfy5beMVMf6y2FL7bcFOwUeQ9DlVASqIok7HOKCmENCpuTcR6+GMwgi9EiWIjUy1L+0L4Mo&#10;WyBxuYIc8CAUwML2Hc3OqJcNKb2F8GAWsmGsuncIxa9ipEFwRcjYz9CSZ2J4RJf7CRhezWOtnaAr&#10;Gf7As+M2vavnOX5yBNIgFBiB4W8LfqmFSm2sgIG0zH8004CIQjI3Z0rEpmcEPRiKQSahCHdRuBQJ&#10;UgzetK1jjiTq7rHvtuPc69+pYt8g1Qfn4AUE2E5mXgmGMPoWs4GaA8gO0K7ufqK+dORLLxaqSNPb&#10;YJb6SLv7wCdm9n39rtNP/9ZPtzf/7C/NJM+bxt1U8Rqs7RGFh8IJFemDGbPvjB5dBJ25wU/E0TNc&#10;tQuG8bpnFpbv/KNKemT9xRrztJ3zAwJTgn5+rNOORllK7zja6T78L6tz1395Y/VPf2Dj5J9+X6v1&#10;+OVIkpFSYgc6MOINL95k+XSpfuCx1MorztSv/npavfK+Xv3Ke0vVyx6qpHfsyB6+o0H6w+X06ubp&#10;B/6Ph5swooPZGCoEhlQnezD/Dae3Q4cQIWRyiJMXMC7ZhRU+pva28Uji2KQuh7rdMviI8LIdFKqB&#10;eM5HKDVmfzCpjVllrf9Wo5HM1o0woU+1RoYASW4izS1lM4xzB3OMiWd5AwqQiBjsicwSvgA0Y2hI&#10;oC7bLq0IrTE65gjXaSAMy6Rbzi50J/Y7tSPZjW3b1APSnCC8K8wljFGHjX+iCfV3Q6ZngvewOkie&#10;hADQ8tyBJ5Lq3h05xE0yuUr5BvOOSz7ebX7m3rXjlz7UOPmxn6wmD11qOgHjCZvcHz0z30DDAYJN&#10;BonMN37I3yI+sPnDft4y35Z0/qp70uotn5pkDNNnLiwITAn6hbWe2WxMmjZZMPmTbu8rX67P3vFH&#10;jbV7X51sPn1Np3t6r9kFN9Py3PFyfc+ztZnr7qnOXH1Pr2whLuU7z8gO/kJBWF+44v6TpbnjM8mJ&#10;PRTqXDjcnoxM1nOeWMRJhLC6kwsQLRF0VmDbhojiNTwHosDKX+QBRJTLsBEzFsDjtIN6MTsbiL5V&#10;vmquU63N7GfIvOJImfZPSo9nQMX7wNAPtclCngbg6JIrIxrcTLPdWkBDASC0LTNexZIEIfNdpoan&#10;VKl5ZVqWyZYuJ+iEJTgMlGDNGbxiFMZ2TQYDlwF9zAswN6AscNuy380sXWWq6z0nt2v/TL+3REvP&#10;djqf//9256+6d/W5j/94u/Hlv1CvPmFaNKjhzXTBzWMSeAflWbFXlZ1PAjr2IMwjRtBN+9EuHUhm&#10;l1/9+6XKq5490/FM3zt/ITAl6Ofv2k008nLp9lP24G/j0+3eM2e5SOsmSZk5rtQslV5+ThRsqCxe&#10;9mCzdvDRdvfYnnp3k9mzUII08tdmtkUmYsG0t7OZ56AJghZEOLTPIXmWTJUpL/8oqtEP1qLGwHUD&#10;VLfDiUmCK4iMvVuF5ITfJYKyPVjWgz7bbZQPLZtKtN0wTYmFsCndKDgEyl0uiQFhq7acuAAnpWMp&#10;av7l1oQv0EpQ1lOLY9oBgdC43Y5MHwOIxrJzj7tom24Zw7JpszbTDqToDlLA2n2kgVVSW7pzMD4f&#10;l9LSeuW7EY3LLIJkRQjuQipWC+9yhk9eBOAVlFZ2cGoRPUCGy8fPan9oJ+LiaedwtYpGZR89hfVr&#10;WUjl3NKNnyvNHIY0fdauNH31aWv8vZ3Wxz/XOvWJzzRO/sFPNdv3Xl3rrSBLMJ0vFYrqoYCMH/Ay&#10;vDa3lqnnG+mc1WB53QeqM3d96KwNdNrwOQ2BKUE/p5fnxR2cZYyCTe3cs6vN7Hsmnbvygd7GQy9H&#10;fHt4+g7SkEgmA5wbauQzgxCQNqTqAYk4p3sjm5XKXlHzGAPU+KkRcxAmWTyDrIQUSWxMSbfTNkJS&#10;qVqtdCPYs6BEIFTSa8Mxi+r3ILo7ENRzHwEpHs5IKvcZy2lMGgz6Fkw0Doy8ZsTcCLjlEoeynQQY&#10;hJy2b9nXSZypGQlfBjE+47iF6F6mETk1wm+Be2ACU8DWhRQDl+mqR6w0vNs7cKIs71mtLUBC//Zc&#10;afWt3+z2HvrHlYVbPrt29IN/c33tk98/1z1qFRFMWjeY0uPFNDtWssHGZ0ylxXois0HLHPg61du+&#10;urz3L/58qfamh789o532cq5BYErQz7UVuQjHk9ZuWjvxzX/5ic7Rz/xIt2d+d5YeM7zMB8GRJV4B&#10;GZiM2pCI9JtNXX0LKy+zhcXfg85R/b3Tdo5UpHjPY5hLCMqH4sCkTVN88AUWHqGzFogjVAqQrFC9&#10;C9ED1aRpkiwZgQqI0yaCAUnUmAoW6ny2MhEl5ZNZCJysrvr462FumMRuLMLrRBw0E45n2w6DDxox&#10;N1Jjde2ryCgAYCMrHiRxgAT2btdc0BZOHibGigfGhZB59ADt6EpsxOYdQoQVuZhJDg60MKERGM8O&#10;9MyRz/QoSTp7xf3d+hVjU75O0vNOnimXrsOG+Gir9Y3Pttf/9P3Nkx/5iUbjC+9KeydqaWeTWgo4&#10;yEGxgDDSzWRPtzR75LOL+/7qP26nr//ETvqaPnthQWBK0C+s9TxvZ7N08I6Pnnj44EO15rHrIBbC&#10;gQxSEjSNZSOWknfhfezVzFyQ1ITHY3NVJyPm19N83Akohb2CVJ0xCXEPP/FQ3gZV0hyQEQgk5fOx&#10;sKhIjMcJImybDK1DpS3YmBFWVD1wbM/lr/xI8/jdb++07j0o4gYmweYJguWx25rxVrVBqJz7F9uT&#10;imS0Td73Go+bFfBziMqdTBL9AkQcOTXwKQWwgjmRg3VI3CKICOsqtW2dVlF1zuzmSGkafWLqCOFD&#10;AhVqNNC+YKmmPSPc2F2rkD68bP5hdI4Ts4QWoBo3mGUDjQEHN5PvjdCocMy+drEfhu0fEnNUYdt1&#10;+b1JuvusO4cOA0G1egQpZH+92/n8J3qb9921+dwnv3dt/et3VkrfvLkCD/je/tWkcvMnF5de9YfV&#10;Xa/+g1LlHfePBeX0ywseAlOCfsEv8fkxwXLt4FO9uWvuTpoPXgdEXbakOMhMz5KmkGBJJRCLjnAi&#10;2apzKX40QafzGh3QwnMcalvSFzWJ+4wty5G/fg852Qm6S69C/vouCyXidyK/+Zsu4SJUkE0bcTBV&#10;acuKtCQH3vy+8t7v/YWkvffp9qln/14psRraJvmnTBYgSiqbvsY06JQ90g4urkfqbcybsEO8Nprs&#10;H9vgrqBhQPr63FO/j/iDOxAsaJs2L/aOpSvFmDuWBa/cNkc4hFppCPydinX4KKBtlPbkPfuLD0HM&#10;BpEfna3NZy+C7vMR6PVOJGLpJ8j5XqAdnLCM2QahLzJrg5DQ32S+TNtQnrdoj/rB2CDDHz7Ld8vp&#10;q+Hg9sFO67OfrjYffE1788GXp6VKt1K7+mvlmev/vFS565mzPIRp8+cJBKYE/TxZqAt+mOnCRn3v&#10;NV/unF78wXr3eZPM4VAGJzI4oIHOjVLCbw+ZQXWzbMOSGHPpfFQ7FLVdeo1nlKs9E2VHvAr6nMc6&#10;W91rC2tbSy97ZM8V7/n/lyrvuq+98gfvbax89c313idfZZXy+GzQ07GzGuRfCoRXEig0GboZlEhh&#10;ZdvpMkDPMQY5rfVdjIGmrG/tQEWumuIdY1I2jGmpw3OfoWR4K5ggwVkJe0SUwwFRRFbe/mPXwMed&#10;MWCFNYtett8BA1Ph2m+z8q21ZLO61FhcvvprO23/bD2fVl+LNK6/65+z1c203fMYAkNO7nk8m+nQ&#10;z1sIlNJLerXdN3yhmSw/Ve41k47RDAirIuggFC/eVg0iMyxmewsA3U09U0mDlBklk5p9tGYA7WDc&#10;KM0KjULbnJZWq1c8s3T9D/2z2u53fRXfVxa/40u1xTd+cLN9wOgVqpIh1Au2dl2y/YsKKxGKf5xk&#10;UkodGDCGpExyGIBL5f53XxuDbeIZcE5MTatEMsXnpREBUcaDsJPbo/BqPz1jWeEWTcPgkntoKfg+&#10;NCommSM83xzayCfQXlAc+XgYxpOi/2KiZA6Idibf8hO6XAj2Zkvpzu5/NJ0/dwj65DOdPnmxQuDF&#10;w5IXKwSn837RIFBfvvbLvZnD91qyeCvDKuQt56dCvnTidXmYT3pJBSzJFb8HkWD1uEF99kCj9Kim&#10;3VYENiOUBYIyaixS+ZrXvk1is7S7PXvFO/995ZJ3/cdiF/X9r/utVnrTZ7uWYU15VxBn7Ub5giE7&#10;+5WTyT8EQ0bk1LJszt6LfyfZWsSweBXHPtB0/3PRnKvxCZZGLSltLCS15rxL9ZDc0WHIztFZ0WNe&#10;MIzkPAqpG3dpH7gen7BEylYwLYPMzKT7YfRz2h0y8swn1d3Xf6FUu+RFTyjzwsc5bWEKgeEQmBL0&#10;6c44ZyBQmrnj+eqB1/x+s7RbiJV2V4WIFRWkOyHmnBwppRzCSD5cJZ3nAB8DAhJzvG+aAth84ZkV&#10;0qcrtEcxBR16zJUsQ/3Vp+YO/5X/ZeHKH/uHtfTWU8Xe0to77106+F3/brOyxxzswGIwn6yk8iDM&#10;HHRIzTZqT8WaqfMLXnKCVDjn5dKw4KePPM7zKzQBJJIgmPzk/SGZCcKkIGqXLaywZ1EIjXQx2axf&#10;t95sGUG3yITctECuZOCSKQFpX8VQKNNeUesxagU04vxfv4Tvqvwxy7cdw7b1VUapJ83ygRMzl7zh&#10;w2n58DmRq+GcOaTTgZzTEJgS9HN6eS6+wS0cfs3vrqd7nkXQkCk9CYBOwSa8U+mc5CNziJNkn5uI&#10;t4+zVspRvUeCzhMzTNm9da1a9vDJ8iWN+pEf+d/T637gn5VnhpeWTXe/81fLC+94b6u5l452HftQ&#10;ErUm6agGhiYkUhdoPQtonrjGu4/7mYSO0TqhBk3mB21gHlSv+9+Ei/3N76VuL2oCzAdO/nr2zGay&#10;K2kuv/EP5274G39nfe7ln96ANzgipKOKCGRcMlD6yHYOKV0lbwHHKIQzIl19BkywJmwb0Q2ssKf3&#10;c+5sJ2dE+QKGMYQqpIO5I3e6aUl2HflCdfcdf7yT1qfPTiHwUkNgStBf6hWY9t8PgfolT1XmDj3C&#10;mG13RwdxyezCZwivYARyZC5P+e0Ut+ExnieygV17wneTuWTusre8d/byt/37auXIyExj5fLNa3OL&#10;7/wPvc6lxyAJd+FN5yYHVmgN/YQT9dBSj1I5c1YDMMO9UFOLOYh//ewJibDT8qINHWMCc9FBrfP0&#10;8FPz+7/jl9PZv/1vd13zg/98o3Lt471e3eBSsVadYIZJwn+KqVKIWf9a7AwFUdOQ5Q7YudJ9tHlE&#10;6nZBppzU9l9vZpDlE2e43aavTSHwkkBgZ6fpJRnitNOLCQKt0sJGZfnGz/c6NXMkM5usEYCaZRur&#10;MgB55xdttYagEbHcttSZ3dTyatlPSqFU5W+14QbSR6hVp2zPmiocH6tNae9BJS5La9kIe8VymaJ9&#10;S5DG9ChVS+2K8qwIuWvuue2T85f/5X+U1l4B7+Tx19Itf9rZ/6b/1O5a6UtM1SVoOOAh81pqCWlK&#10;1i4zgBboGIh0x+61TTrGGJA2V+VPpZkgEfcp4r1M8e73Mwmd5m/AGxXTkICsap+FzJmt2qyxQt9G&#10;cjCZ3fsXfrlcu/1PMKGZK378A9Wr3vMLm+VDG50yapNZdIKFe6Vwkis15GcHr3g4yJGpUHIY5tQL&#10;pz97HqYVrQZyDtiHjpAsPAv5nLDGJ3wJ6A9B+wAc9JToZ+sVa8ue4WHpa6+cfvxHgNTZVxux3ZaP&#10;v1G77InK3lf/Qa161Qsql7rdkk+/n0LgxYbAlKC/2BCdtveCIDBTOdSu7L3uC5ulJaOcsCk3jGCN&#10;z+o1SYeTquqHSXAswuIEsthXxzzTG5aUs5da9i6zLXfsX6u6maza42vVy55fvPa7/nV56a5vTDK+&#10;Svll60t7Xvfb3fIVR0GBGbNNUwNMDqBZIEbynB91idjJTh0FZ7bvu8AduDObwtIsRa3FmfcscQxr&#10;nBuVXy8tJOnyy79Y3/W6366UXvN0tL182Zt/NTnwll9ZT3YbSUZ+dmOErEBLx0ryQn09TLsitTuS&#10;9ShveoSx5Xr+4SPPsuLtwClyWEt9UDQmDfnm4b7QQtnXhau+Xp+//L7tYTd9YgqBcwsCU4J+bq3H&#10;dDSQyHbd8mfrlUvv6RolgKq3rXinFwSbSQl6SI3xM4j5sM5ZNMQIluLlkcPcCmSYtNmYueZbS9f+&#10;0D9L97zhgzsa9Mxtf5bMv/yPWz1L0mJEVFXnYDtW6Bt1ChDR+65QkJPlKNiWtzcnyEEOTEAmt1Oc&#10;l0YD9nRkCYekb5nES/WkMXvT4/X97/kXnfTGzxeHUJq/88mla97zL9Ldd35ws7eH4wQT1i2Z5z6X&#10;zbUrmV2eE1PoH5klZyr4I1P45/cLnSmOXfHs8TRnvk20wuA6KARP3SEHQNm0CSWD8WZvrlM/9Mrf&#10;T5J9J3e0dtOHpxA4ByAwJejnwCJMhzBAomYPP17fdeQrpfKcW3phT38BUCrYbXfSyigHqmjDanGZ&#10;yt3+6iwaQZljqFMzveqZ5au//+fTS3/w/6yUr99RIRzY0mvLd/1OOzlg8zZ1sxEp+ceBoItY5xXE&#10;+kjqkFA+Ec1Jrow4QgVOAmc/jZjL1c3MFPb/VvmSZGH/u38lqb/11yuVa7bYPyq73nD/8o0/8r81&#10;lu/8o7V02Qat/PT0ukfecSfPYaWWyUNEHVK6qKt77GVaiPGLvjXl6ySzzZ8ReDS+rmklekk9qcwf&#10;vqe+7zW/W6pd+kJ23M4GMn16CoEXCQJTgv4iAXLazIsHgWrlssbiZW/6wEpvv6W0RKoVVSI70ytL&#10;e7oDKW60RJ9TyZ6ppBMrrlLrWLa0ZCFZXXrNFxdv+y/+y5lLf+DnK9UjZxTuVF583e+3Zu787c10&#10;xjQTpq424tZDOVIm1lFZ1UKUmhNCxdNnhVUIKLm0Z97xI4CXaSLsezIPTGQDeDetX7xvvgDp/mRh&#10;34/805m5v/jzafna5qh1qCy9/Ut7b/3rf6+3/x2/0TQGp9I+Ybb/tmkVYH0fRDUem25qCKjf4a+g&#10;q6iN2aplKEriSgwUzmw72x1wuITdnLwDHBGtfvtGuq87c9k7frVXP/zwzlqbPj2FwLkBgWnq13Nj&#10;HaajGIBAdf8r/rhnklLj2Mm/Ptc9NdR5bVKgZQR90hdGPtevDoZciZrfnZJpEg7e9QfLN/7w/5rO&#10;vvuzL6SbauX245213/w/n3vs8RsWy/fcMNM7naTm7YZ617ggqQdfMpLFOYMsamibDoL8z/PIW7+N&#10;smkflt79vuruH/6HpfItJ7ebW2Xpzfd0Nu/9mZV2e6Zz/Pe/p9SBOhs2+SIf0D/ysP3nRN8z+TDH&#10;ftGkMLx38iATaiOiBdaqNy0CHArLnbolMrI69Uu3fXz20je/r5RecWYemNsBZ/r9FAJnGQJTCf0s&#10;A3ja/JlBoFy9cW3pyrs+3CwtHVeM87mwVUGIRFhBfErm9NVI9ieb++786NxNP/E/vlBinhGbmds/&#10;Nbf81g80e6Z6p5s3fLJx0Tsu8/QOAXXYTxJomIl38IG/Qofx3lDyGxNRqVv++Zu+Ob/3e//VJMQ8&#10;xp/O3Hx04ciP/C8nZ269e90S0KC0bP/Vr4Bn1TpOEPPzn5zx9ir3reGIE+43axoZ55DjACVt2+ls&#10;Mnfojo+2apc9OWEL08emEDjnIHAuYMlzDijTAZ0bEKgv3/i57sI1X2kmsywIYsFrhnjhEGVeyVRB&#10;w6sK5H404pdaFnHdI4Suvlh0bzNT+5Kasi8mn7Vwt46FvXUZdmXZxJLlpLNw85f3XP+Xfq4689Yv&#10;v1hQK6fXNRb2vfV9ncrhr7QsFKwD2znt6ApJm9w2Lsm172M6ubIRbGSMR3EV/F5mYJxZy+nkh3A8&#10;2MyTpFHZlyzu/+5fKqW3fmqnc6vsftuX9tz8Y/9gY+bar7drc0nHBl82JznK2wZHOKDh95Qe9Z6w&#10;J9YpsykU1e9FSR0iua8pmYGtqvntxsuIN7At9irCI7szl39tdv+rfq9WvmwqnW8HvOn35ywEpgT9&#10;nF2a6cB6lUPPzF/6hvdvprtaPbPFgm534PrNuGQlMYFz1bhQLkqqjEJ3Ne4gWMkLFBmCICLhMgX7&#10;Khym7G/zZO90zLZdnklW0l3Jxr7bPrPnlh/8h5Wl7/34i71a5eqRexb23fX7m92DkiI9dVvmeX6G&#10;HYKUo7iKPPTBJmC+UD+DZbF/VhWnZ59GB/Hm7/nFytK7/02lcviMiFy6+02/s+/mH/kHK/Ub79ms&#10;7rGQMJgLwH5ZSBxjzPFPVeRFkm2d6M0vj/7+HAH9BJ3PICdAPL8D/wiADgGRqdnNU6vV3rTCOTOX&#10;vPIPe7OHHzhDsE5fm0LgnIDAlKCfE8swHcQwCFQql/bmdr32t9qz1326XTHka1XYKuaoVTJiLvlO&#10;XtGQ3M/88nayBphwNfug9bZ104Yd2PqumKPaZm9XUj74hg/uu/Wn/l66/BO/eeZ9j36zVLqyO7P4&#10;1l/rVl7xmbZ5+8OBq2z9nxFlLXRTsgppEPUh7SMCjnnanaUBVHsWP75e2pPM7f2+99cXfvwfldKX&#10;b58UZ8Q00uqV7XTP235z780/8fc3ZyxZULogpswc5rqJxamTIYM3/EtzMbmNMTKd2sFHZi9/829U&#10;ytc1XpqRTHudQuDFgcCUoL84cJy2cpYgUN79mqcXDn/Hv1vt7duEdF5GVjHzmqZzGDK+UZ57sbYx&#10;PJ+B5uHljZ/4NC1zm6mIjRA1jKlYrV39xOINP/E/Lt/0t/9WeeY7PnOWps1mS9W3f2Xpkh/5p+vJ&#10;4efAUKRUVZtkW/AA26FgKnV32qLZgjnW0Y9/kMGmUd6V1Pf/8K9WD/zkf1eqv/qRFzq/tHJlp7bv&#10;Rz944I7/6m8297zz/RtmU0/KaxwHNCtgUl6KC+ngYdpvmhkg3f+a3+/N3vGFl2Ic0z6nEHgxIfDS&#10;nKYXcwbTti54CCwceP2Hkj13/l6rtMuID6p9oeKYyXelDdq2X1Qpj4wCVOyoLFY1goMa5ZatzghQ&#10;Y/mOr+y+7e/9zfpV/80/qtRvs5C6s39V517zu7PL3/XeZhVSumUxS+VgFs5gLBgzkB993N+91JTN&#10;xhiVzG6c2jwrxsBUjWkpm+q6UTqY1Pf+0H+oH/hL/1tafvWLGrqVLr/l7sXbfuZvdfa98zdaFuKX&#10;9jYMxg0ovpXmlbM689DEna4EtANd07Y0SwePzx164wfS8iUvnapgp4OfPj+FwAgITAn6dGuc8xAo&#10;zd5wat9V7/7l9dK+oyjMwbzfzO0t2zLSop7pNRgUBWc3xF8jNzjU0U1TQZ9OL0k2l17zlV03/OTP&#10;pvu/z7KIffuuEhzkdr/pN1vJdc+YXG027hd2ZOFcyA/miHzrsFybd1yjtDfpLr/t4/V9f+kfpqXX&#10;nRVbcjrzsqPLN//kf9tefueH1kqXmj9EzfqG/T7s5bLjn/WLzvRW87y8lPQWbvvTytLLPnfW+5x2&#10;MIXAtwECLww7fBsGOO1iCgFAIF2+4xOlxWvvtnQnCBwmIYJjHD4vRLIj+YDTNMVehTJBim3Z7xvm&#10;NHWqfmCtc8nbfnPXLf/F36ns/cEPvxSr0U1v/GJp7rUfaaU1G+uZMy+cqtNLVlUzbQTE0k3Lwd6o&#10;v+qr8wd/6OfKpbvOCjEPuKXzr/nW8q0/8T/0Dr39vSfLl61tWHY2xSmcfVIe2QaZ3M/+WK8sPbd0&#10;jZWurR1ZfSnWddrnFAIvNgSmBP3Fhui0vbMCgU55eWVh762f7JnavQM1LZTtpg5PTC0O9fgLuUIm&#10;VBoTC2GyNhvdBYQynVq4+jt+ce+NP/b30+Xv/OQL6eOFvJtWr9qY3/X632p1zRmva0T9BVwlJKhB&#10;JjjEm1s77dJS0q7c8o2FAz/0T9Lq9330BTQ98avpwhvvWzzyI/+fucPf/a86lUuPRdnV3Blx4qZ2&#10;9GAm+9svbdO8zB28+TOV3bf+yY4amT48hcA5DIEpQT+HF2c6tBwCldr+XvXgnb+7Xrrq3oZlZusw&#10;+QmkdDmyjbtUhlPqZTq6Qarv1ewvEEfzckaBFVO1WzAVq25tlvd2Wofe+Af1l//d/2zmyr/+35fr&#10;b7z3JV+L2dv+pFt/44c2jBBx3iBKLOeqymi4vCCo8rMgxtw0D4gKqFi4HfwBepYNrWVzR+w3Ct+0&#10;estJu/rybyxd9pP/c2nu7f/p2znHyvzrHlq69kf/1/TG//y/XJu55b5Gad4LrLSMoQJamjf6biVb&#10;OXap4hEzXrGyuqndB+OVFX0ZMXCLviPTgmdRfjYpWbY6K2/btPVenTlyz+zlVg2vfvvRb+e8p31N&#10;IXA2ITBN/Xo2oTtt+8WFwOLLv7RwzQ/8/1a/+Uv/eLl3YnezAikdiV+gOB4tpTN2nUQBDljA8Hhe&#10;CWPkLd+k1/V6eT5pL7/s63OX//A/rxy464OVmZcdf3EncOat1dKbTrVXPvCvTz7z8O2V9leu6vWs&#10;OlhHMfnKXqdiJ/IrUI10xK/3mDIW2WUQ450k9abZjo0R2KhfmaTzb/zDhd3f8/Pl+g+/JKaEkmUD&#10;7LYf/0+d5csfWL3/1362cfxP3lNJjL4ig1t31dgUaEuUTx7GAdSmp3d+5pc/Xh6BWaGK2rP2/qbt&#10;lbKVRq2Ya3urdHBt7xXv/veVhds/duYrMn1zCoFzDwJTgn7urcl0RCMgUK3s7nUbD/5qY+W+u9af&#10;W/9r9eSkydggaFC7j5bSUau8i3hr2Mihqke5TPtDxTksrtzqfDfSSx6bPfiGDy9f855fKC+8/pys&#10;hV2aveuj1d3f84uN5zf+fq10b73s8wClhue/nAEiaxoYGGkxpGqGI6ERcxRbqVyazOz9G/+gtvg9&#10;/7Kc3v7cS7nhyhXmTf9Ct/G1v776rSu/cuKJP/nh2caTNyza2vZKa8anIUzRJHJmCgSjgnA3TBPM&#10;2fg49oqtMZgYRESASYDvBSrBVS59y6/VL/2uf1OqHhlZaOalhMm07ykEzhQCU4J+ppCbvveSQKBc&#10;v36tdfJ3f/nY8UduqzXvfkXZQp+UMQ7ZxSCxuXuVymhxjClU7KZKL6E+tyF12myhsja1e7O0t5vs&#10;vvkTe6981/9V3v263y7PnLvJRdLKoXan+5n3rZ762htbnW98x6xpFsqmV1aSHaRCRUY8kXCp5XFP&#10;XyHeu20q95XaQrKw9MP/vL7wQ/9HKb3hnHEGK9dvOdZufeOfzC5ed/eJB3/n725sfOktiF6omkQ9&#10;g1h1hA8i5M6q26E2PFLsbFeBDwxNy+rbwiRT7XZsvS2XwMI1Xzxw+B3/rjRz88mXZANPO51C4CxC&#10;YErQzyJwp02fHQhU5l/2mdkr3/HvNx554oak88x8avnVU0vnJrtqSKg5QW9YIpWy2U5L7RlL9Wl+&#10;8tVWcrq3kJSWXvb5+UOv+2Dt4B1/2J675kvlynUvzIX87Ey3r9W0fNc3Gyf+718/eezu11ZK39gF&#10;azIS7aCUKwkc64yDpBss7M/U/obqvWnzb6eXdmf2ve2X6nNGzCvnDjGPCVrJWdSP/63OqY88t/bo&#10;/p9eefbP3zbXe/yycrJuBNkYNmPKcIFxg6mEefOy2ulbgQ91fddC8ipW3rbcbCWd+v5k+Zrv/Lfd&#10;mZs+/21YqmkXUwh82yEwJejfdpBPO3yhEChVr2p2ml9976mV+169/vyf/uWZ5JgRLvPcLlT1kkVZ&#10;F5Op2HfldB2m9GStNJuUD935oaVrf+Sf9mZu/FypcsQKm58/V3Xxrg9VVr78hub66k9Ve0/T/i9V&#10;u10wJZhandnu7BbqqTcsMqBVOWKe7G99X2/5+/91Wn7VtyUpzplCNF1+96c7m199sL73xu8/+tCv&#10;/b97zfuvn+9sco17yRwW1Pk2V6WP6AhQ6Hasgpz5WJQt7Wxr4ZZPzB5402+l1dE13c90zNP3phA4&#10;FyAwJejnwipMx7BjCKS12452Vn7vXx1PmvXWc1/63mryLG3KShTDzCEi5kgv2qqblIq0rTPm5HzV&#10;l5aueMf7ape+7VfL9TvPy1KZ5cqtx9srv/uL642nrmt3jr0pLW/S5CAVtBzFUPwEOeA6vX1Jq3r7&#10;Hy8e+N5/U5q/68Np+daVHQP7JXghnbnt+W7zkX+7r7bruaP3v//vdlfvfctc+Xn5AzBvgCIWxuWW&#10;K1nu/2rHKvTZ2p8o71pbuNwc4Wovf/olmM60yykEvi0Q+DakZfq2zGPayUUKgW7jk9etPvHF72o/&#10;8Ud/tbT5xO313qly2jUPcE+a0jKJrlHd/Ux1z3V3Vw/c8fHZPa/9cFK58b60dujbl2f0LK1Ne/U/&#10;/MXGiQ/8rdb6/a8q9Y7txrzLVLlbAF758sfLsy/7XG3h1s9UFl7xx6Xau79yloZx1pttr33mps0n&#10;P/FDjec+9f2ltYdur3XXkqo5xyUmtYdDZMbMIA0uyLx5uFesklrDnOpWKrt65UNv+uU91/3d/7o8&#10;e/s5E7lw1gE37eCig8CUoF90S37hTbjTecKEsYdv2Dz2wGs3jz9ya6l9an+n25wpVWdWZ5Yuf3Bh&#10;9yv+MJk99ECpfou5TV9YV6fzkOmSH72223vM/AmOHbKKLhbNd+DxXmXfY93K4QcrpetB9S6Iq7f+&#10;hStXn/nCd60+8Uc/Wmnc97r5zvNp1czocHrsMec+0JmFvJkJAs6PTWPm1muXPDl76M2/sXj1e36+&#10;NPf6FzU//QUB1OkkLigITAn6BbWc08m02w9WLSytVjJR1RLItErl688r+/h0BcdDoNF9YLa68eBr&#10;Tj/2ub/QeOpL75hpf/MVs51WUmkriS0S7SD5TrO+6/Tm3JVfXb709e+f2/+G95cWXndemlem+2EK&#10;gZ1AYErQdwKt6bNTCEwhcM5AoPH0+7+z8cyv/ffJsfveNNd6zrwHTpp0Pp805m44mV762l+vHXzz&#10;r5VmbvpkuXrTtJLaObNq04GcTQj8P1wsyPLfECbdAAAAAElFTkSuQmCC"/>
  <p:tag name="ISPRING_FIRST_PUBLISH" val="1"/>
  <p:tag name="ISPRING_PRESENTER_PHOTO_0" val="png|iVBORw0KGgoAAAANSUhEUgAAAUAAAAFACAYAAADNkKWqAAAAAXNSR0IArs4c6QAAAARnQU1BAACx&#10;jwv8YQUAAAAJcEhZcwAADsMAAA7DAcdvqGQAAP+lSURBVHherP11vGTnlaaJarrLZUmJh5kh4pw4&#10;zMzMzMxMefIkMyklpZglS5ZkkCVZlsWShWaZbRlkrHK5y1U13dM9XV3T031nfve9z9qRKdlVdef2&#10;3Hv/WL+IExEnYO/1Pet9P9rXJaaGyYm0ELkzQuTJDlNKTrhS04nUYGVmBKq0MEyNVbEa7EzW+mSW&#10;ji8U6sJyqS6vV+jmg9W65WiNbj5SoXOHS3TscIHWNtM0vRyvseUoTa5HacLiQKwmDsZpnJg64I3J&#10;be/fE4cSNHXUrenjLk0c47nj8Zo7naj5MwmaPsH/HeW1RxI0ecityYMeTWx6NLKaoOHVOI1tJGpq&#10;O9mJ8U2XhvjcjslwNQwEq7KD795CNBPtPqodCFDbdKgG1iI1sROjOT5n8XiiFo67NXvYzXu4NbIW&#10;r965WHVMxKpxMFy1PaGq7gpRTXeY6nujuI1QSWuwCpuDlVMfoLymIBW2hqqsM4wIUVVPiOr7Q/nf&#10;ECJY9YNBquoLUlFroFIrfJWQ66fYzADFpu9XYtY+efL2K73IV5ll/sqqDFROTYhy6kKUUR2olHJf&#10;pZUGKr0sUBnlAdz6Kd0eK/dRWpmPUop9lFzgp7gMH4Un7VFw7B4FhO2RT+AN2rv/L7V331/KZ/8N&#10;2u/zCe33/Qv5+H1C/oHXO+EX8En+/kvt47k9+/5Cu3b/hW7c9Re64UZub/jz2HUjr9n9Se3fx3vx&#10;fn5+NyowcJeCg3crLHy3omP2KsHloySPnzxpfkrL5PfkBSqvJFTFlRFOFFWEqrAsRPnF/L78YGVk&#10;ByopxU/xCfsVHbtb4RG7eK9diozapdiEG+ROuV7pmZ9UXuENKqncq8qm/WrsDlDncKj6piM0MBul&#10;/pkoDczEqHciWh1jEWoZj1DbVIw65+I1uOHS1IkkLVx0afX2BG3fm6RDDybr2KdSdPRTbh19kLg/&#10;SSd47PTDyTr3qWRdfDRFN306STc/4dHlT6fo0qOpuvBwqk7ek6TDV1w6cFOCNsjLJcvX1RgNzoWp&#10;dyZQvVNB6pkIUvdYkPrGQzU0FarB2WCNLUZogjZwLUYXIzU8H6GhuQj1T4Wrh9e2DwWphfxo6glQ&#10;fbef6ojaHj/V9PupYSxAjROBauH923i/7qUwJzrmQ3jM+1zjeBCvC1TTSKCaiZbRIPKf181Eqovj&#10;1DMToc6JcLWMhKmazymhHeQ27FVaxR55SvYqvdRXeVWBKq4PUnlTiKrJ5YbuYDX18X79QWrsCVJt&#10;V5AqWgOUW71fyUV7lJCzT9EZnPe0PYrycO4Sdyk8bo/CovYqJHKXQmPtb3Iy1l+hMT4K47nQuBsU&#10;Ene9whJu9L7+aoQl7lMoERzP+yTtU1TKfsWk+SiBnHZl7pc7mzwnxzNLg/ieISppCFRVe4jqaJfN&#10;g6FqHQlW20iI2ofD1EKbt+99LVqtvQ/6c+unln5/fouvKpt3q7x2r/KK+f2Zu+QFIPBLTAuWKz1Y&#10;yVmhSsoMUTLwS0kNUpYDQA5KNSccAG5M5+jUSpkurVXopg1iu0o3HarSpcPlOnukRMePFGpjO10z&#10;q4maIEmmN2M1vQXUtuM1uRMPeOL/dQAecWnyGLfHEzR7KlGL51xaPO/S3JlEIEgyH03ktYkaBXIj&#10;qy4NLscRsUAQ0K7zHAk/wv2euSg1DQequttfZa2+Kmm22yBV9wapeSxUXSTfwGqkxrejNXM0VnNH&#10;4zVzOAFAx2l0PU79i1HqnIwkYSJV10dC2MlvDwSmwA3IVXDwC5v8lVfvp6xaX2XX+yu/OUjFbcEq&#10;7QgGgMHAN5T/D1fraLgaRwAoiVfYEiBP2f6rACQcAJJQOfuVmg/UinxIRgAHCFMBXVIJzxfulafQ&#10;T6nFAYDQn/ACMKPce5ta4qvkQn/FA5zwZJIvbq8CwgFg0A3a5/uXgO+T8vW90QGdr/8nHOgF8JwB&#10;0NcfOP4PANDgt3sXMN1zvfb9qwDcAwD3KT7RR+5kvk8q3yuD75hLgwF2heXhwC/MAaATZeHKKwpV&#10;Vm6IUtIDlej2VWw8iR+9RxGRvFfsXh7bLU/GLl5zowqLd6uMhlfT4qvm3kAgE+YA0ODXOxWhbqDX&#10;QeNupuDUDwWrkWPeNhOrfsuJYy4A6NbaHS4dvC/5KgA9XgA+lKRjDyTrxEMenf0UoHssVZcfT9Mt&#10;T6boymdSdfPjqbr4SJrOPwQA707SkduStHkhXisn4rR4KF7T6zEaXghT/1yI+mcJCmu/gY/iO8T9&#10;wZl/CcAxcmtkwSAYyWsjADcwGw5WO9/dgWBvgBqI+r4A1Q34q2EUyI3TkKeC1TkPbJcj1LcSCQTD&#10;+ZvGz+c0T4aoaTzYgZ+F5b5BsHUsRG3jIRTyUADBcaEYV3P8Clr2UVxvVErZLgdmKeRdJnmVV+Wn&#10;0gbaCQCsRTg08j3+HICByq8lR8m7ZAp2Qq6P4snfWIMgxTcifo/Co3crOPIGBUVdr+Ao7kcBNqAY&#10;SoHzgu9GRbgocu49H0WEe79CXfsUksj/fwTA/YrPIP8z98nFZyTxWWlF/souD1RhrZ/KETU1nXy3&#10;fo6bA0ArJF4A2ne+Fl4AGvz8OLa+/BYKTPt+VdbvV37pXqVm7wGAV+GXmBYEAIPkzgxSAlU80eNP&#10;MgcoM9NfJYUhaqiJVn9nktamc3VmvVqXLDYqdXGrUhcOVuj8TqnOGACPFunA4WzNbSah/mI1v52g&#10;BdTV7CGXpg+h1g6bYvuXAJw8AjAB0szJBC2dT9LKpWSt3pSspQtJANGticNxGt6M0cAKyb0Qo/55&#10;gtu++WgNLMY6ys/+bqfa1ZFAlZ0+qL/9wM8f1UaiDIdTGSNRd1GAk2q8Ec3nx2jKVOkW6pbHeknM&#10;dhKmkYZU10fCdAWqvI3EoPGVUQHL2wK5JYka/ZTLQcyu81FWna9yAWJ+kx/VNQAAksicjPaxKLWh&#10;ShqHQ1RJ4uUD4uRSQJHj4wUgJzjBKlwWyimbpOIke/K4T7hQhQm5vDYXZUW1dQNIT7G/UkpQV8Av&#10;sxI1WAEYgaUHOMbn+CkihSRK2KfAqD3yDQGAwM43wJTeLvmZ6gu6XgHBN3wEQJ//AQBeg5+pPweA&#10;e/81AO4FgCRsoq9cSYA7hd+R7qv0HH/lFAWroCwMCHrhV1wZpmKAmF8UhgoMVWYWhTbFC8E4vntM&#10;rBekHhpARh5VunC3Ssr3qqrBV3Wch9Z+1Bbntx9100d0G0BI/lYadyPPVfeinLhvAOxFyY8cRuFf&#10;cmvjTrd27vfoMLA7ehWAxx429efRqYdTdA6ld/HTQO+JdN36ZCqR9pH6O/dAqo7flaSdK0laPx+v&#10;5ZMA8DB5Si6OroRrGEVmIByeD9cI+TOCMnUU4HQIwMNpLEd/FGNL0ahAgyA5aL9hEnVm6uUaAE11&#10;mYrhNzSgDBtGAtSEqmydCkHVAsAlwA8A7bZnMVxdlq/TqLuJEDWP8n/DQaoHnI1DAIxoGeV9AWID&#10;6qemByHQQd427FFa5Y1KprC48/fITb558oBiyT4VVNNumkJV12lKyiCCi8HR1OJsKinwhRT9nGp/&#10;p0gnAcGkAnKV/EzI2Ks4D6owAaUXcz05+AkFRJBnYbsUiLIPifWCL9qzRzEpexWbuu+jiEzerzA3&#10;KhAYhicDRfI4Oo33IxLSve+dmLVHyXzP9GIER/k+FdLmKmjX9b3B/D6O3z8DoN1atA56FaABsNmA&#10;Tjus7yRHaKtFFZZj+wyAXvjFp6IkAF98Kg3Uw4d7fLEhKBMaa3FxsGqrqbZtwGk8SydXq3Rho0YX&#10;1qt0drNSp7dKdXanRKePYoEB4OaRbM1uYUs347WAals8nKQZg9+O2VhUHvCbRhFOX/17zIEgyvA4&#10;igyLsXwxWWuXPQDQrYVziShDknkbu7MWpT6SqBfo9c5dC8BF9AG/buS+Sf3ankBVdPiqHLlvEGvo&#10;D1PbKEkzDTTnULKLVO/lGJRjLCCM0dBKFMoRJUH1buaA1nKwqrFblR1eFVnc5EOYmiSAYVGLnwqa&#10;qZocyFwez+N+Po+X8PoaSxy+Q/s4yUkYACtIvtwG7CoATMhD8WT6KIaTG0MCxBGJACMRRZiQxvN2&#10;0nk+DkDGpJMsWSSAA8AAABgA9IBfpT9V3G4DlcxjCXkBikjdr+DEvQqK2SN/ks439Eb5Bt8oP4Dn&#10;B/z8gWJg6C4FhPAYIPQN+iRwBIR+n9Q+7PKevZ8Agn+pXbu4BXzX4k8BuH8fatKH//Uluf2p9EFm&#10;W6na0XzfeN+PVGBKOmo120/ZhUFUWlOBXvgVcVtYGgbYQpWdF4LFNZcRjHUOcCDoSqJIpPAb+f3Z&#10;+SQ6Fq3c1B/HuKHTXx0Upj7OkSnAXixkJ4q+nePbMkDD7/Wn+PiqHovcPhsHAMkrXIMBcBOAHX4w&#10;TUeAnVngY48mOQrw+ANeAJ59NO0jAN78eAphADT1l6Yz96Xo6B04n8turZ5N0AqOZOlEguZ2YjS+&#10;HqHR1XCNr0RoDHU2DtzGgNLwTBgADNXIXKTGFgDftViM1jh5N0r+DaJg+6ewqaN8X7Ny/d7G28Rv&#10;MQA2DqJwgJcpOSvKHUC1ey6c3AeEALcPddk3H+XkvCm9Jo5Dgx0HCoHdWth7NA0Gqo5jY22hpI1i&#10;3bBPKeU3ylVgVhbQAJiETJRg/l7lUlxL6yn+uJ3GXt6TaEA81HSEOqrLAJhXG6AsIJhWYd0wnOsi&#10;XAwF22UQTN6lqMQbsLtAMJLiG2q3Nyg8Hvgl73agFkeOx5PjFrGpexUJOMMNgsAvHDsdmQokyfsE&#10;EwgZXgAmZO5GBfK9C4BWyR7lVfuojDZX221iI0St/PZWKyJXAWj324a8udHG729BEDWbAwSYDV0B&#10;DgCLK32Vme+j6xJQefEp/kCPJEZ+Gvxi+LIxSQbBfSTjfhUWYQHLoWpTlKYHU3VovkSnliqIMh1b&#10;LtXRtUKdPFCg4zsF2jmUp9VDGZoBgNNbqD8AaArwGgD/NQs8uh2rcbMVVFcD3sqlJAd+K5dItDO8&#10;5ggKbRPruoZ1IIFM9Rn8emajSQDgRdW1Po+28VASgGpFYylv91VVl7+j5JoGw9QJAPumULFAcID/&#10;GQKEw0uxGjDldxV+Bs+GAQMgaqIHNcfBKm9DARv4OOClzRx4kqi8EyVIVSzB8hYTRW0BKmr3V0U3&#10;yUbyNlN5TYn+GQAbqbRYYFeBWeD9VDpONtYhmuoXCzTisAKx3I/BBsSQEFHJVh15jkRJNHVYAACL&#10;sMIlgag/4FcDKKoC5S4NUBwADAeiIfxfcMJeBWJFAiJ2OxXY14BHONU43PuYn8ERIDoAxCpbf+H/&#10;CAC9ChAQ7jdrTXIH3qiQEBI3Yr+igeA1BZecgjrNsgQzGxysvJJgQBioHOx6biG3+cHKzAmmuAYr&#10;NT1UHiCYTA56UoOUlsFzuf7Ko9qXUqWr67AtVHur3l0c134UT+9UmLo41x383QYUm2n01ndmCrCZ&#10;Y96z6NLApltTJ5O1fDlZW3djf1FyfwrAIw+6dOz+JJ1EFZ7hsQuPWf9fmtP3dxk7bOrv9H0eHb8z&#10;SYdudWsdN7JyziBIXp52aZGiPH0wSlNb0RR6Yj1Kk6sADjCNzEYAQKwwcBqhOF8LU39/CkBTgGbp&#10;u0ejgDv5RwM2C2zAsmgEYqZw2iyfsLld/O4e4No3h92eRw0CwB7yvh1INlkXABD98wCINP6aLj/y&#10;1kdF5HF23V55Sm/AYQAa4BKVsocijBLEDmYAs8IqCj+wc/oBe0MBRpiq270ALGqg0BN59aj7Oixp&#10;DefY+qOL9ysFNZWUAeQ8NyoStRcScyM5eD12+AZFJO5SLJ+TSN67cDx2a2GAi6Fwm+2NAIBRtImY&#10;dL5PJkWfIuh9nReAbmCdkr9fmSX7VVBL+27Bmtt3pHi08Nv/FIBe9ccxMzhyDA1+jbRNizraaTWO&#10;ogiAZ/J+11nji0nyUTSNMZYvEQPFo5NucIidCK3TsGy5hRCzlESsDdVwl1trE/namSnSIWJ7tlDb&#10;i7k6vJ6tnc0cbRzI1PLBNM1uezR9APhdBeDcYZcDwHFg58AP2zmGjRghgUYOxGBx47G6cdhfl1YB&#10;4MolKu3FOABogyDxGtqK1CBJNrCKBcby9mGBe2Zi1EkVbZ+IoFJyIEiURmBXS+WqwYrWA7NGKkEL&#10;ErmTStuDBe6ZMOsEDKepwAC0h2TtnEQ+83wd6q0G9fhx2EBKgGOBS1F9pggNipUc+MreMMAWrnIq&#10;ZGlXsMqoRtUkXSMQbTFlMv4xAB0LjE1OIVncDgCt6lkn8G5FYP0iEkiCOJIxztuXEhZnfSaABUUX&#10;wetiqYiJnIekfOsPNAAS1wBYYgD0V2Smv8JR7NafEsj7BMQAwUhugV5AxB4qMeowap9z3y8cCIYB&#10;xv+bCnDvHl67zwL77PNJBQSgKs0KOxDku0aRwPyORDe/k+qeQrJn5tNQCgOUWYCbwC5l5PgqIxsF&#10;m81vAIDpmWFEKCAMBH4hysoNVV5REBU6QBU15BzHrakjUO2cS+szG5gxBRjOuaSocZztvJoFNsvW&#10;YLCYokAuJ2nkoIfcSdXarak6cI8BMEU7D2BlH8QOP5igQ/cl6Oh93kGQUw8l6+wj3kGQS8TFR1J0&#10;5n4evzdZx+7g9be4ACCOxJzJhSStAcKV0xT3Y3GaJ2/nKOKzW8QGubpkNjhSA1MAiqI6OE3eEkOA&#10;anAWy+wMgnDfCvc4QAOAveMGwDDHAhvIqzr3U8T3/wkEadAjweRTCBDkOMyEqG/WQPgxAK2Pz/K3&#10;jsbu3F69X9OFXQR+ZW1+KrGBjPr9uAjaNgrblFak2VJyLD5tlzxAMad0v0ooOjXt2EXyuqaNAt5K&#10;fjcHqqTRX0Wcj6LmABUSBcAwl3OUXQEIiwEh7+lGTZqAiiB/g6PJjegbHCDGpe722lly30U4YDPY&#10;pVM40+AP+WLfx4FfjoESR0D+WB+gK3ufozLTivgsVKoN2FS0IlS6DPy0N1PQ/H5zAs4ACAXRgSA5&#10;4x1gMutLYaEtV7f4q7LeR4WIEccCx6MaYt1YrSQOAvSOT7keJfiXwO+TcmfcoLS8vcos3K+cEhRQ&#10;FQnWim0dydXiVJGWJwu0RqxM52lpIVsrKzla2czS4oE0zR1AAW4nYnNdmjuSrPmjHk0Bw4kD8Zo8&#10;AAhJmGHs5+BmpEYPxjiDHAtU1mUU4NrFBK0BQKu4C6fdmj6RqNEdVCCw7F+LUe8K8MNOdJNI7VRF&#10;6wNpQRG00ECaAU8TSdU4wnfltoO/bRSsk8TpmAxWB6+1UbJOs1AAsZXXGCDNMtSScDU9Xmld1x1G&#10;8njVZAUVtKIb+AEys7i1fRx8bHVNX5gqe0JVxgEuN2By0OsBrllgGwBpHgbGKNKKLqxfU6gzqpsA&#10;yCJTfAAVoCNJwgBGaOwehUYRAMt7u9u5DY8hQeN3c27MJgPAXD9UIPajHCVYZTYkSEkAMSE3CKsc&#10;hA32UzDnM8ggGA/s+H9/wOcHmPxNFUYDQu4HhAO/ULPBKDoAuGf/J5wR4z0AzoDngPBq7LbHLK6p&#10;QAC4H2D6+Pyl/PjfACAahNUOwV6Hozqj+Ewb1IhHzbqtPzDDHzXI9yaZUzIIfod1q6Sn+yktFUWS&#10;GajcrFBlAcKsrHDUYZgKymhwtRzPRj810XDbacg9nCODygAKqB9l1WsjnCiorrEIZwSwbYRbK24U&#10;RiuSVlAXzydr/dZkbd8D+LCyBwHagbtd2rgzQQfuStThe5NQgck6iRU+gxI8/6k0XSDOP4L6u9+j&#10;E/zfkTtc2rk1UVvk48aFBG1edGnzglsb58jVU3zGiXgtHInXPM5mmnyeWIl2YNdnRZbc6796O0Cu&#10;2fcfxq0M416GAOAAYDRI9gLytgFUF8W1GrVrCsxGXWtwMPXkm0GweQhrR4HvRAn2kctWBHr5327y&#10;vpPHW8w289oG8rAOpVNLg6/GvZRTuMtQfpVt3vcsrKcIYYET829UVPoNjuqKcgMobpOzaetF+5Rf&#10;wf804PqAXhVKq6qdYmR94TigUuxjmX2/tmBVAaFSoFhQu88ZIU4v9fZhm3qLImfDYgFhLAUcAMab&#10;0kzZC2gBnIEwA0VImAV3uoPSUY/A02y59YG7cgGgExRTlJqnyNeZBWH2u6AxCIdHG6Sd2kCIHZvm&#10;ISsWfkSAE9aN0AQA663N2rGwgczWIJU1UVyrg5Vb4q90U4DxZrOSoLNnl1xpN8qVfj1S9nolZxJZ&#10;N/Civcoq8lE2ACykwdXWYxl7UzUxmqOZ0VwtcDs3nqXZ6QwtLgO/9QzNbXg0s+HSxCawO5iA/TUL&#10;7HagZ31uI2vRGrZRNKzDyHa0JkigmZNuLZ/F+l4gQbG+Gze5tHY+SUs8NgcYbYR4dCcOCNoIXywQ&#10;BIALEc60lrYpi3DC/gaKVhW57ZlFDczy+rlY9cwBPF7bMYk0nkShTZhiNPDZqK1VzIA/ByBgq0UB&#10;1lgV5TV1qIuGYV5vgV1poPLU9IUCxiCVkKilJG8Vr63ltY1I72Z7HfdtVLiUKppXH4wF9lU8CijS&#10;Y0ptr0KAm1XJoKgbFYQqC8KeWgSj2kJQamEAMSJml2JQgvHYBLMEbpIimUqYUoaiLAOAqKXEvCDF&#10;AcDI9ACFABWDYLDLR0Hx+4HgPvlbv6BNkSE+BuD1/wKApvD2/A8A0KsAvQD0D/gkKvAGVOCNCuW7&#10;23SWSEAbg7KNd/GdcRcuvo8bq5OUSgPhd1h4yLs0AJmTEaC8rBBlZ0UoJydKeYU2ZYbC08jxbg1U&#10;WxfWlwpvEDGwDKGgBuejNQhEbCS4G5Vt3RudqKiuac73Uix5hcvANdhgmgNALPDOvak6eE+KNm7H&#10;YVxJ0Ba3O3e7dQTIHbsPtfdAss49lAIA0504AxSP2ejvnS4duo3XXnbpABDcvsmtbRzK5nmckFni&#10;My4tHaN4W982OT22HO2ArXcMOAHtLvKmkwZqt30U6CFcx4h1v3BrMUjO9lKsW1Eu9RTbKoBVDlTK&#10;USrVnb5OA25A0TQNogRHglC9XgD2kr/dgNP6EG0k2SyfAbCO96jFqRj8KgBfaZM3DH6VREnjfmVX&#10;7lJiwY2Kpq1HJANCB4B7AOAepSN4slFz+ai64lrA2cT/GTyvwtTeq6yZdtIRBrAjVNtuasxPRY2+&#10;zgBJKpxw20wHzm1k4j5FJlAQXbvJX9RdCjmRav3cXvWXAPTiscFxKMJYYJiA0nOhypILze34ewPn&#10;YH+nAqzMClOwgSpGkVYiTup7sbxmf1HHLaMBQNDCjpX1g3I8OR41tEvvd7fpcMCP/y/6CIB7DYD8&#10;eA6Ciy+TlHkjB+EGpebdqJScG7ndpSz8fXYJACz1VQFfoLKOatuRoKHBVI0NpWqSmBpN1exMmpZX&#10;srS0CQA3kzWzaVNTsLkAa3LbppnEa3gtSoMrJDAxshGlMeywje6awps/SzJdoGKTaJs3J3CbiOXA&#10;CvPYIok2c4r3IKkNgkNY6AHeuw8IdgHBDmzstWh3biPVZQ1kIVYDC7x+MR7bjGrkcVN/bViPFpLO&#10;Ookb+r0dxtfCQGj2oRYLXWf9KCRuI4nWiuJoxW63oDKaxiPUMBLuWN4y4FdIdSxqJ3FprKYS7f+t&#10;L9H6YSqxEcVU0ayaQNSaj2INgI5VtWkrABDAOVYBcAQDQYsg7KndhqCoQoFjJJY2BmA4I2NZqEGq&#10;rBsIJpfwngDQVRAEWAMUnRWgcBRXGBAMSzaVCQhRY4FxqMHYvQq0QAn6//8IwD9VgF4VaAMiQDz4&#10;BpTgDd75fCjBKD4v2r47tj6O35sICBNQhnGJVH8aRjJWOcMToKy0IGWmhwLASAeANmBS04qC7kSt&#10;o7Z7ANzANMoJdTdsI6lLFFEb+ef8WldGD+eje9L6gsmLZQolDmPmOArNFOAtBkAPAEzjNkWrtyZo&#10;+eY4bdwGzMze3umF4HHs8GnU4NkHU4hUnUQtHr3TFCBxe7IOA9KDl3n9zR4dxA5vkZebF7DFOJRF&#10;A+BOIgCMdUZ4e8mvdopfCwW1mYJqYR3xHTTQPvLP1J/Bz0A4SE512wgmxbPewNUKrFoMOt5+QAOf&#10;o/5o5OZeugCfwc/6Qy06bQTUIDAQ6kxZqSYXqwBSpSk/oFSCirYow7IauIqwwFmVu+Uu3AUAb1B4&#10;EhYVAWT9gEnYzxQgmGaih3afX+EDBIFeYwDg8/7/tajrDldLf5TTT1jH59pUsaKmYGVVBToFOh4V&#10;GJ3sC1z3O+MJBj8bY4inECZav7ajAinsFPU43EEc8LO8Tir0znjw4Gxs4M9T7CdPCeqv3F/Z1YE4&#10;Kdoc8K3ptf562iW/v2Pc20faNkohoBjY8bKiUWv9+B2mWA3cASpuQAHXBgDAIOXanFoHgJ7rsbuA&#10;L2u3PEDPk3M94PskB+FGZRTu5kDsdfoFcpC3eVi4khrevA311e/SwIBbo8MeTY6laGE+Xavr2OCt&#10;DC0c8GCBEzWJ4hvfinfgZ8rPwNdv0wbWIjRhU2EOW6ImagYALgDAtUsk1S3Yi1uwGrdgOS4na41k&#10;W7qQqLkzWIwTcZoEgmPYm1H+f4hK378arV6qrlniznkAZ7YYi9SJ1XAAOO8N78BJFNYXkI1ikZHI&#10;fwo++9tGlOx+vT1mB5JENvC1875dNLyuhRh1zESrBTvTwHtUUbVLOigMJJyNAhe1UR0tia2ztc86&#10;oUOdSmUnLYvjlkgli6T62aiXzXsKjrPOYq8KDMH2GvCuwe9ahEbuwkbsURS21qYQxNnIWA4gyfMl&#10;iW06ggHQbDBVN8dPUdn+isywaTHe/sAQQBOcsN8LQZRgAO/nH479DUHJod5svuC1QZA9Brwb/0cA&#10;6IWgL/9rgyF+fjcowP96BQJUs8OmBsMi9joKNozPC4/aBQxNFRoU96AQKbrA0ZWAJXYHKN0TpPS0&#10;YGVnRyi/KFKl1SiL1gjAEaaOAW8f2SBqfmSZ875KTmFxx5ZxE0sUVQeCqP2pKM5xggZXEwFgomZP&#10;uCmeHgeAW3cCrbtTtXVHslbJrRViwyY23+7WQSB4yCB4l1vHUYRme09hl4+jGo/cnqTDt9kgCMH7&#10;7NychAJMAn5uRwGu405WTiVr+ThF+lCSJvhu1kfZbqOvFMba1n1O1JMjTd3+au33U89YyEf9ghZ9&#10;5FjXALA31+EA0Ec1WM5a67S3EUyn/w/lh2vpmua1jvLzwq9rhONjfdwU3CbUUF0nNo88LDeV1kBb&#10;rSMn61FyDQZBf+e2oBYAViB2inYrJgP158ECA8BYbhPJzSTyKwUrnJ6/zxE+hZUU+BoDB/9f74Vp&#10;OTa9pss+k88GQmY1GzhPVSjC/IZgnAmQA2Y2uGEAjAKA0URMkg2yegdaTXGaEowDgNYnbvMKrX/c&#10;4Ok4HIp7Wlkg4LM+b3/AGsB7h6D+rEvJupbCAB3wt35gjokdn45xA6INjHgBaOqvst3UnylfAIj6&#10;K6wNUmE1rqMcO40guS4+5RNOf19yNqov1+D3l0or+ITSC25QZuEeDoIBEI/Pj8otRxpXW4WhwvUn&#10;qH8YAI6Z+svQ6nK2NjZztXYwS8s7KVrccWnmIBC8qv7GN+M0sk7Vw/6Ob0U7k4/nqNKzJxI0ezLB&#10;UXnrWIutm1GAt8TrAEm6dTkJKGKNL8Zp8bwNiNhACcDELs8cs1UhiShJlACV1/p9bIpMNw2ig+ra&#10;SZgF7rWVAoSNFneRcG2oBQOdAcrbWRzgQM8ZTrfJy0QztqKFA9pJNe9ZwT6vxamXzxmwida8v9nr&#10;JipPLf9XQZUp6QxWIXatuI0qaR2tJEddL59BglR0hqqgMdjpt4vP269IVFxY0j5HAYYBhHAUmvUB&#10;hkfvc2bSWz+g3V4LezwKeEVig6OSsRM2hSCLSgrwXAUBQDAAO+PnTJWJz/NTTK4pQX9FpflR3fcr&#10;DAiGJvp67TCf4wAw7P+fALR5gbtQgTdeHRTxQjAoFJg7AdwN5BFAMZJAfYaGXa9IFG9c9F65Y6n4&#10;iVT5JH9lZNgUmQiVVIWrpiUcaJBng7ZiIkoDqCVb/TO2nqDJDQrhOoWV8zFsc0GtP5DC1ocCHAKA&#10;Y9tXAXjRAOjR5u3eWLuVXLqcoKWb4h0QWqHdujVRB64k6iCK8PDtiTrmgNDjKL+dW7G/V4AfsXMz&#10;sMSdmAXevOACfone0eATSZo7TIHedgHlWCw5jqHbl+/vo+rmfdzuVwONsJV8MCtsfX6mAM0KGwB7&#10;AFlbT6gaOiiaANAsrPXjNZCbjuqz0W6DHvDrnbURcI7HWJizIsYGTlpt1ZEV3E7UDoW4tHGfSupN&#10;ufmoqAYVRxRgZQvrDH6+zt/ZlajvYlQ5oif6ah+gDXzGWTdYKs8BpDQAllXkq9xSP+WgvnIq/JRb&#10;5eP095UBWYNLI6q1ne/RZu1lJALHFKmilmCl8v4JBfsowuQveR5hQf5aDtusB4NhrGePY4dtwrNZ&#10;4GuDfB7gZ5GC8ksvwx3Y6igUW15dsIqaw1TaEapqU3/kRRsipMv6QSk6tuKlm2PTzncxBWij39Uc&#10;S7P+pn6L62mn9baSJIzCAAQBqkEQANqAh7e/LxUApuV/UumFn1RG0fXKKdkN+PYoh7Db3PK9Kqjx&#10;pUpxAgYTNDyZoqlZ6/sDfhu52jqYp41DWVo9nKqlw27NH3Zp2hn4iEPxAUHssN3O8vg8AJtF/c2d&#10;xP6etsnPpgCTtEmSbVyO0zpJunbJhQ3GslyKQQUCwXOA8ixJR+VdPOPR7LEkkj1eQ8Cp3wC4DOyW&#10;4hz7awqwC3vUjTKw6JyKxv5GOQMTjsV1rKrNt8KqUElt0nLbBGoPdWd9iR2ovv61BA1sAnrg3Y+a&#10;HVhLdABo/Y22qqQeaJoNtpHgknZbDeLPCeLAdxtcQ1XTEwIQrf8v0JnEHJdDUmA1wkiAULclB38T&#10;4TYSDOQiYrgPFOzWiVjAF0cFBV7Wn2KV1KYNxGX6Yhn8nfl/ifkWvkDQl6TzV3x+IJ8ToJhMlCAq&#10;MAK1GYbVdFQgqisApemPyvQNAWYGQL8/BeAn/q8BuPefA9Cmw3gnRgcEAFb/qxBECfoH3kjYLX8D&#10;xEDscWDwJ4nrFRD0SYWiEiPDUQCRPkqM9ZELSKem2jK5cMcCVzcBwC5TU8BtHFjMx2mM4z9u/cqc&#10;7wmK3jiKaxgr3AtInIYAVIbWXBqn+H4MwBTsLrdY2BVya+lSghbIpSXyyqZZWZ4dAHQ7KMLDt7m8&#10;lhfru3PFre2bE7WD8jt0awrww0oDvwMXUZRY6zWbr3rCpYUjbk3jciYpksO4jy6g1dDpBWAtjqC+&#10;HQuMuuscikDJ2qiw2V+bFsN3NQDayDVKt5Ei2mid+thJm4DcPOS1vN3T3gbeZ8vn5oE8Dd0sf4eB&#10;B+Vlc9tshLOa4luO5S0CUAa+wmrAVwUAK/d5b4kCHsuv9gGA+5xlcPHZAJB8NAsc6b4ROO2WjQm4&#10;031gga8yyCnr/88Cgjb6mlOJIqzzASreScjW72ij8Abpdr5T41CUStttGSfntIA8Bq4hrt0UYAp8&#10;wh5nZDiS+1Fu69IxFUghTycAoOufAdA76BGgbCx1Du4pD2gVN4eq3FF/JkBoq3xmD8Wvj+NuI+K9&#10;MzhAFLUBsK4HoUZBcdRfk6lff1Qg9pm8Km+ivZoarPbXdQkpN8qVtsvp/0vJ3YXyw/YW7QJ+16ug&#10;cjcHcDf0v5GDRlTswgL7qa4tTN3DQG0uWbPLWNSNNG3sZGvraJ62jmdp43iaVgDg4hES8RA210bI&#10;UHyTWNfpYzwG/OaxDXPHuSWJlk4nafkcCYrauxbLF13O7eolGxWO1cr5WK1eoHJTfVfOJwJBVCBJ&#10;bn2CA9jrHhsZRq31LQJBDoatgzS72zFpB8oOTDTWF+tK0hj8rH+uZRjojUWq1cBnB8/ss80JtPlV&#10;ttRu062hrUQCpXEA4K+71LsY5yhA6wtsAKa2zK3CVoyQhGZ/K0ni2v5w1VGhKqmQJR1ByqkLUApJ&#10;FA8Ao9IAEsosxEaBUYJmhy0cqwAMHaWXaPcJuyVpYoBftGMl9lOxfVGBtvwtACtMoPji8/gb+CUW&#10;+jm22GUgJIFjsnwUkQZIPaY4rS9wrwJRlf6htlxuF3G9fAJsNchfAMB/C+T+rfbs4j6w++fx8RSY&#10;a8H/+tzg9AX6+n7C6Qv0xwZfi2v9gx+FPeZv64+5H3C9M3UmLBRVELZPsVH+iosLkjspWBlZqOkS&#10;Er2GKo8NbuvhXIzGAg3yDcU3AfxMAU6sGxCxvNjgzmnOLYWrcwGobFF0jyVr4axHy2aBL6dSUNO0&#10;dlMq+ZTiDIwsOEXUraVzOIyLSTqA0zB7ewSld/guj7axxuZEDtyUrAP8z9YF4mIqtjdFm+e4PZ2q&#10;dfJ3+YhHi9vJmrHvtYDDMRsOuNrJgeZu4NQTrGaKrE3R6KKx9vM9R+ZjvCtEFiI0Sh71oeLaesIB&#10;IP+DSmwBfq1YO+vP6p4O1sBCpIaWgOZyFL+V1wPDbhRhh3X8D9j0n2DHMpdj8Urq/IEdKq/C11E3&#10;eWUotrLdyiu9Ufnlu7Gze2n0WNvKPRRkG221eXe7KZIUZKcY+5BnNh8YO5rpoxQcS7qzRNNHmSjA&#10;PMSPjQKb1W7F8naiwOy7mP20ea82MGj9c1nVIVhsP0Wnc46BXajNdrClcvHe6TGW4zb1Ls7jXXhh&#10;iwBsRZQN8LmBoFlhD3mcVhqkzEraT02g8uuDUIAhiI0I1Q5Gq2mMc04b7KLd9s56Adht3VUIEwNg&#10;DSrc9gIoa6ENNiNMUIHluLRKAF3VjmhxVKGvAfAGudJvlIdqkF6wR5lFNhdoDwdxt4qqOWBVe5QH&#10;BLOBYG7VblVA0kYqc/94nKaXPFpYx1psp+nA0SztnMrT9ikAeCJNq0eTAaB1EKPWiNmjJOZRsyZJ&#10;QI/nTpE8p3gO+K0AvzWq9epNJC0JuXSB/zvvcu6v3oTdoFKvXTT4JWqVx1fOJWrhjMtZNzxy0EaF&#10;sbtXATiAArT+vm6qrM0R7JiIcgBoU2Kah62fz+xukDNn0J43W9xhsKS69pBkPaskMdW8H9gNbhJ/&#10;CsANt/ppcB1YmOYxTrhNc7k60ltN8lrYyLABsBZrYsviSlGGBkBby+vCVsRlkhip/oQfIAtQXAaK&#10;jYhNw7qmYF1JimsRTcTaBGmDIQl6DYAxaQAjA8hhdeOzeQ3WN56EcRcHXB0YMVWIQsQmGwSj0nwd&#10;O2xL5YJRlgFhe+UbfA2An8AG/4X27iP2fEJ7UX3/GgBtiszevajFq2ETov85AL2W+OO4Br/9+//i&#10;o9jHa20Jnk2iDiJCg1Ef4fsVgRKMS/BTMscmG2VbWEbDxq40tgPBfs4vNtgGQUY5x+MrwG+Zc0LY&#10;fNDOGdQ96q/XHt9JxlGkAT8LW05JfgLB1UseFKEtrfSuLlrAwpqbWLX+PAqtWdyjtydr5w4UHopw&#10;k8K7yes3DJJnrL/PVB9xkvckn5cO8R7bOBhyZHIJqNnABoV0EGXWQ5HtBAZdI8DKRoNRfn32PJCc&#10;XInX1Fq0JhajNMpjfSgZs8CNQKUFVdVm/4cbscY8CChHyOtR3I3F8DK/ccbmP6Iah70Tfq3vr6oV&#10;MNGYi2p8lFexX1nF+5ypa5nY0JzCXcouvBEIImYq9vKafV4bjJ1N43WJ2dhS7KjjRgBTRAJwAoi2&#10;ssOTu08ZxcCvHCWI+iui7Vd32GRjwDeG4gL4ZsltgrYtJGhE5VbAhpz6UBQmeZmJ6ksmrlpgB4Cm&#10;APksA6DNQY6lOHtHhvcrIXu/M+nf+g+TC63NGABNAX4MwNLOMNUMRKlxNEotHNdOmw50DYAIHi8A&#10;UcWOBbapPzb9hWgLdL57bRfOzZnfyHMoQyywzfezEd89KL+92N293gNFpSip3e9AsICwofP8mr3O&#10;MH0rB2B4Jl5zayTDdooOHEnToVOZOnI2Rztns7R50gvAZaC3AuRWSJwFlJ5Z3vlTNrePRDxLNSap&#10;lqnIq2ZVSNK1yzx2wSq0jQonOvdXbyIBb7IRYe8cwYUz8Y5lnjuVqKljBsAY9W/8OQBt8KN3NhZb&#10;FAMAo6lOQJBK1TpGdbbqOWknjEQjyWwpUS/KoY/ksjmGg5sW2F4A2L+OBd5I+AiAA+uJTh9jKwfa&#10;RobrR0JVZxDEplX1hVGdbIK02eJw1QDAagBYzkEv4ORlUclSi4KUnBei5OwwJeeEyZMT7txaJGaH&#10;OFNZYg2GGVhY4BhjSi8ZuFGVPwYgUAOAselYamAal0USUTkTgF5SKVa7LFAebm1+oPUROkoQyxwF&#10;OMOAaYiNBEfslV/Ibi8A/Q2AhI0EA7Z9AHAfwPsodnljL/Z4zx4UIrF3LyDb9wnHBnsB+DHsrsWf&#10;gvBPAbh3/791FKcvr/EngrDMBsHQMNtVhgbJd7TNFLLzKR4VVOsGjjMQbB8gyTmfgxz/kcV4jSzE&#10;c59zPc+5tvONYh/YwIqiyhbOGvxSnAE075JKcxe4jKvF1QtArPAZbPD5BG1citfBW1wAMEkHsb6b&#10;N2GNz1F0sblr5Ov6SfLwJG7kOLl8FOWIxV6wic+oUFN/4/OACqcxAuyGR8I0SPSj+Gw6zBCNcxBX&#10;MWirQNZsY5B4zdpCgBXUINDuw5W0UzSbcBE2mGHW1ibsDywY+GJQvAkaX49H7fL7Fs3yAVfyuM3W&#10;+gJA64erxG4X01bzUXjZpTaAsVcpuI3U7H1KR9hk4OyyETZ55V4FaAMh+VjZ7PL98uQDoHSUuG1M&#10;AKTMotp8vSRglGbzf8sDlFvjz+v9VIFyauC7dgDtPmdFFW0PBdaDKjW31TQc6QAwtzFEqc6cV+Ca&#10;tkfRANU2TIjCYjuDIdhsb9jgCA7HBkVwRjbAF893tgGRJFyMDYRkAMBsAJjXEKRCAFjSibDoi1A9&#10;7q3Z5vk6q2Nowxxns8PXFKANgtR1BzhTgqx/tK4rQA20xya+vynteuBY3Xq1DzApw+b7WT+f9R1Y&#10;JdmvUg5QmY0gUTEMgAa/4kYfNXCielFU06vADfm/fSxNR89k6PiFDB27kKlD5zK0dSpFK0dIFizu&#10;Cgm0ispbOo3dtV1eztjcPpISO7FifSnAb4NE3QB+1mdj9mT2lG2HRYJiU5aB4MqFBAd+iyTswul4&#10;gsp7yuYG2rQYA5apwHgHgD0ogh7g1z0NAKfikOdxQBCVMBn9cUx9fGurSfqwtf0rAM4slQO/BPWt&#10;EmvxTqMyAFr0k+ydVJoWqp2tOjAFaNNhammcFbYipB3JDfDKOUm2WsTmE9Zwv6wpTAVYupzyMCpz&#10;BAkZpfQcu41URp43UvIAYS7WITsYOxCkxMxArEGAXCnYXCBoFfNjABJYh5gMAqtiAEwEgMmAL5WE&#10;TS33QtDNY/GmOlGJMemmAvcpJG6PgiL3XF0md4N8scD7/a4BEKjtAWq7AePV2H8jzxP7HABij6+G&#10;vdY7H/ATHwHwn1tge9ye/1MAGvwsbIsuP54P8L0KQb6PzR+Mjd8rd7JNlibpC4BgJccSJdjUjaIf&#10;QQFNca4pvgNE/6xtgEFY0eP8WXfFFPZ3EZu6iuXdsP6/WwyA1qVCEeXWu8SS4no+keILAC/Eaety&#10;vA5dSdQRmxpzM9A7j9sg19bIsQ0cy/oJ1CPFfPmwF35LB7DQgGka5TdF8ZzEcYyjhsZpF+Moo3Gs&#10;7ti8LXuztb/crkQCMGzvgRjN7MQ5K0dsyszwLLk6EqUOiqVNg7HNHjqxttanaevVDXqTm4lOOADE&#10;NvfYhH7ssReA1qDJsw5v/58DQKxtmi1LyyTSUVKpe5SctktpBsFiIIizK6AtF9bSpiv3K6Non5Kz&#10;AE+KLcv0QireVvGQN5klvGe1rfjAQrbZwB7fE3veY5O7+Y4GwAGDOPDppAAYAC33c7Hj6ZU2XxVV&#10;B4jjAGwsULXRX+8IsDdiUIf2mdHkdWyKdxcYGxW2DUPMLSUV+jnbwGXZqG2ddwpMcQf50OvtYmrC&#10;grc7QgZFaquDzM2NkyuDgc7k8UZbFdJD9HKs+lHNg1j1IetXxg32AMV2LLCNAidn3ags2w2iyqS0&#10;v8oa/FROGABLAGFh7T5nCL2qM1hdfOgoFXh+i8Sg2h46na6TFzN08qY0Hb+Urh3rIzmJoiMRV60j&#10;Guit2goPZ+DCOzdr9TzAu0iCXkrROjZlzfr7SMh5np89RWKdjHfm/dkEaLMpy2fjASjw4/H5E3Ga&#10;P5mAlbbdY+I0vG39PrHqoxrbVJVObEXnpCm+aAeAXdMJSGOU25T7aric6JxM4GABNADZSWPqnk9A&#10;RSRio1xEgtMH6PQpkniDmyQfkO1bjlW7VTosyEcAHEbt9XLi20NV3BzgLBMqbrFdZAKR2zYLnRPW&#10;EqGS+kjlV0UqtyRauQWxKJxo5RRcixhlF0QREVTsYLk8PkoFACkoQXcaIPSg+GxOFYliu2fYShKb&#10;YhBNwkTbNAIHgEDPpg1UYh0AoCnBJCxxQr4PVdVH0TSGcKqvTb4OckaCveuBHQCiAPcCQGeN774b&#10;5L/74/DbBcyI/Y4NNgh6w1GL+z75Zwrw/1sABl8FoE2ijoqhASbuVxK/OQ0lmIcVKqkKcUaFW7DC&#10;nWMUufE41CAFykBILtrIr3VPjO1Yv7AHuKVq/ZZ0bV1JI1CCl73Qs1uL1cvklHWnAMWNy4k6iOU9&#10;crsBMMEZ6d2g2K5TZNcp3hu838ZxgHqM9z3k1iK2dwnQLlAsp4HUDBCcQa1NYcMnKaoz06jCxVhN&#10;rXJ/I1az5ObsNrETq7kjFG+K9rztJoOCHCHn+vg93dYoUXMdKBcbRbZR7cFFIEpRN/iNA1uzwgML&#10;2GkHgDb6ipsh/9r4X9uxpbqV3EOs5JSg3HL3y0VuJFBIErGfbs9uZ+unzMLdyi3fQ3tG4DTYkjeO&#10;b4UfVtlPyRTShFQghDKz6SkGwKwyPxXVBams1bp4wtQC4DqB3wCqb3DOIpawnZm8MyyagXlld7gK&#10;gWVWrZ+zZ6VNYnYb0Hh/Fzl4LQyyNvXGBkSiXeSxjQ6n2IRoIEi+2nK4JHLXdp7JqvR3VKitAClq&#10;t7X1ZoNttVeo2mxupKlAjtk1ADpdXTa4Ochx4tZUtXVF2OBRL26wdyxCHfY8ELzOlXa9UnM5MKUo&#10;v2rAB70racTmjw2AZfX2mL+q+FHNyMd+fPfUcgJVMElbRz06cgYAXkjTKWB2FNuxfSYZy0DCAT8b&#10;JVuhihoAbRH56jkS0PpVrGP5chq3qc5yt0WDG8CzKTHT2NpJwDZNosyd9AJwAQDOnuKx4zbDP5bn&#10;uT0S50yiHtlCAWItepzBCduCKlptoxaAcILHpxOpUG6UHmCbTVLvTDIWw0MSuUmeBJIoQW1Ex5ib&#10;k+hS1yzAxFr1LmGrVlAWqwAQFTiAGuwh0ds42I1UYNt7zgHgkI1KRXykAItb/YkA536VARBLUNUa&#10;qbLaSBWVR6ioKEbFBXEqIgry3MrLSVR+XrTysqh0JERlKSqnu1Cpqf7KyAyVJw1F6EHJJflRKX0A&#10;oMV+RXl8SRgSx+ZSUWUTi33kKfdXKpYhrTpEnopgJZUFO8rQBkqisdPWDxiMBTYFaBun+oXskk8g&#10;IPP9NwDw33ihtB+A7b0WAHDP9fI1JegA0JbLecMZFOE1tib4zwAYYLd/boX/HIAAkTAwOgDktUFY&#10;8ZBQmyKDCozCJsV6IZgM6DOtP7A8WBVY4YZOLM4Qyn6Uc0Px6puxQRDgsObSGPk4ieuYO21OgiJ8&#10;a6q27yAf70jmPnlnyu5mFwAkFy+Rlxfjnb7lbeB3GNt77Da3jlwBgDe5tGW2mJzcOJmoLezvAQr6&#10;FiBcOwI4AeAyUFoEgPMoz/klchPHMYnLmKTozmAN54Di3EaMFrC6S4fjtXzcttFCVZ7j88n3ZfJ6&#10;bgdVZ7bdVq+MR6mHBtprymoKZWWj2WaBgd44BdjU3/BSlAbmeY1N+bCpMNb3NhFOHmMF+8kxCm5+&#10;1V4U3R55yIeEVGACVOIBjK3LTkcVmjq0UeKy5v2qbvO9OnIcpAKKZhZqKxnbG5++G1ihGLG/eYCn&#10;rClU1RTxpsEIpz3ZlDJnJQ7Qs5H5QZtjCwS7+R2ttLka1Jnti5kPM5xdYwBYcpGt6vBVko30Eu5s&#10;7LHtdoTqjHSb/d6nCG6jPKYCcTSZfhRtIM7/pJQGYIMDlFPrtcFFcKi8m4KIorMVV22IEVvL320T&#10;yolOINcG8GyDhA6i1+mOiOQYRzq3AwBwgONsj3dQdK5Lz+XAFPmqsIJGWxugqmaUSysNl0Zc3Ryk&#10;KtsltiUIzxzEP4RoiH+eQSmtXgXg4TMoP1TfSeLI2RRtUjUXgdgsEJs7TqKg1JZIpCVLAGC2eTFJ&#10;m9iTzctUaSyvKUMD3Tx2ee54kqaPIPltayybJ3jMDRjdmsX2Th6PRvGREEdiNYLtHT2Avdi0raxI&#10;oDmU3lS8Wkdi+eGciGFANYLtHcdi8Hj/rE1f4XULqDxA2DOeRLV1qbUvQS3diWrqdKmtDygOJ/E/&#10;AHCGkwpQHWWx7kJdJGoQEHZz0tupNM3jtiQuxFn3a1HLibBdn8u6USsdALCdY9kVpEoboeuNUE0b&#10;lbEGlViKVQZ8FbnxKstLVEl2hoqzU5WD2uttyNW5g1P61U9e0ve//TlVlEcrPYNKmhauVA+qMAmQ&#10;JfljhU0JEihCGxCxaQzxtl9aAZaHMPWXVhmEHUY9YoNdKMF4ABiT5qsw1EAQCisQAAaGe0eDfYMA&#10;lP91gIkAgn6+QAww+aPM/G3rKxvttV1gCNsNxsLmAzpzArnv4wMgea3BztYFBwBUb9h9b/jahqxX&#10;w17v5+dViM4yuiAUIEo0FACaAoyIupG4QTFYdVtCl5Llq1yUbFldCHmJ4ulD2XOeeycoTljgwcWr&#10;ANx2A0CK5RlTfCk6cLtHO3cnOcvdDt5J0b0VRXdLAgGEDISXsL43xTpz/Y4YAK8k6QiPH0QpHryQ&#10;oAMU3S3y7sCZRO2cTtLBU+T7MdQhFngdC7wCABfJkXlU0AxOY3KMHAUQM9jfheUYVGIcwOTzyO11&#10;wLeB2ty8bLmPJT+brHnyfByVOGTTrWwwgYbZP2XL6MhpftcIcBkBeqNmoVfJee4PYYEd+PC5g7id&#10;vnmb+0aDH4kEUsGyffKySsmDnD3O5gMxtsIj+UbssHdBQzHwq2r1UXX7ftyJr+qsQAMUW/dbYNtD&#10;FduWU8CvaJdyK/Y7E4er2yNUh+JqHQYaprjnre81FtXHd+W+zb3sse4mfns7ALSt5yrNDbUEO9O/&#10;MmsClEJh9pRQoG3rrEJfufN8sbrmYvY6rsS6ZmxGhE3Zsr5q6/u2wTsbyLNBvbQKe58g5TYEOzur&#10;l/Nba3pxYDZiDuzaUXTWpdVlMQYEbe9PhEkPAmWQv4dsGhW318KWVfZa/yEq8Lqc4v3Az1/ldbxp&#10;i1VZVE1nCP44SLVtoTxmy5L4sC6T6LzhRKQmSbqFTarqYUuMFCBo8EvVDsm3apObD8VpCsk/ZdNf&#10;uD+LWptH0RkI1wDe+iXr98NWYIVtFHjW/se2pQd4tmGqbZllEJwmoaePmiK03WJisDgkwjYJskX1&#10;sS3Jqb422GE2tn0sEYmewAGJdeDXMeYFoA2E2AnqJlG7OYGdE/HqGEkEfvFq7IxXXWuialtcauhI&#10;VlOPW61DieqYAIJzLj4jSaObxAGUxrottPeuM7ZBEGcUmCrihSDHCNjZdli2VVZFF0WjD2s8yPFz&#10;ABitmvoYVVZwW+RWbW6yqnJcKsvyKDslVJdvHtV//p9/K+l/09/+zSv6xc8e0/pqjdLcVOH0CGXx&#10;mhRPoNwAMMHth03xVbhjg32xEv5OP2FSaqAqq1xKwxInpQOP7H1yUdUTing9yWS7foQm3KigaCIS&#10;GxyOCgzdpf0BqDJfg9918sUCB/rxHJY0yJ/X+e/ComKXfXbLZ9+Nzn6AFtdA6LMfBfmnAAR2BjRv&#10;2H1vBATac97nbR9BLyhtwrQtnQN8KD+DX3gk9yNvAIDXA8BdSkzGivF7svkdpbVBTh629GJzKHDd&#10;Y6j0abPAiQAQ+7ttCtALwPWbU7RzZ6oO35uiI7YT9D3JAJHie8XC7UBw/eZ4gBSv7ZsTdAgIHr0N&#10;APL4ji13QyEeOIc6BFwHz/A3OXoAN2MA3DqMLeazllcp0PMxmkX9TE3FagxVOk5Dm5mN0SLFcu0g&#10;74Fq3D6HKLjgofC7/wyAC0cB9lqMhhdtlQswm0T9Ef24mCFy2ka8DXheCEY7t06gGscpypNbCRrF&#10;+QxS2Hv4/CabdkWbzavar9RCbG+Wd72tOwOg5Vnfnw+uznZ58VNtp68asH8257AemNTadlc4v8Ia&#10;P2ehg636sJUTtvV8Q2+UWoYADL+tfy5RQ0sIgqVE7tOerC/dBhhtIMdcFxa4ETdU0xWhcs6V9dnl&#10;wpXM6iBnByNTgzbHz+UA0LpybFGAd2GAhYEwwuOj6DTcjvUF5qIacTAGUNv/MqcetYo7tbm11T20&#10;u15b9gacRwAe36NnimNhXV8j2OExCgqPDQPFIaIfSF6LPwOgzeur4ouavWjqtuVH3mjgQ+rarO+F&#10;xg3NDYDWeWhyfRTFNb2GqjvIST1BtT2dSrVM0cYpFN0Rt2YO2qan8d4J0DbitU1lBGgLKEIbETbw&#10;rV5M0TLJYROabT7fFMll2+JPAMBxAGh7BNpGqXbf9gwc2za7S+Vbj8GOxqjf1vfOu5DeCZycRACI&#10;pcXWtpOIBr5uoGjw65q8Oh2GytyOTWkZilZTX4zqOpDrLTGqaXIRyappTuYxN3YCCI651DmXrIFV&#10;D5+ZzHdJ1MB6hLoWqS5znOgZGwjxLoerowI1ADrbPt+2z6rhxNT0hKt+wOYcUkw4pvWt0aqvj1Vd&#10;ZZwaiz1qyvWoIdulUg9J1JKun//2Ef2Xf3pd//E/fUk//83N+s4PLmhnrVH5rkiVpkcpLzVEGSjA&#10;1GQSCCtsfTvhZn8BYKzbX4WFHh06sKiTB5e1tTisyZEWPffCo8ouS1QU1TQ2PUiRLj+FxOxTUMR+&#10;hYT7KTjUR34oNXeKbUsVpvCwXdq3+98qwGeXQoJ2KyRwt4ID9gBB1KIfdtkgaMAjnI1Rr973bpDq&#10;BWAggAsK9sbHIPw4nMcDbakcnwF8zfJG2FK/KBsA+Vj9RcXcoLhErBgWKRUrlFfqDwDNlQSquTcM&#10;G8x5HaX4TSVoYAGVbgB0LLB1mdjAB/C7O11H709zAGi7vpgatA0QNq8kOmpw49YErDFKj/u23M22&#10;vLddX2w+oAFw54IFBf6sW9uouC1y1wC4ic3ePJgMAOMBIMAjHyYB0OgY+WoABAyLa9jrQ/wf4uDg&#10;edqGrXE/z2deAr44oBVbPwwApzbI6UXUia1bp7B6t/q3vjXvWmcD3rBNhbkKvzHcjvULTmy7NHMY&#10;CB6Mx6FQCGxmAtavpjdQhY0+yqm2a8lgH1FbaQXe1Vy2xVVVqz/w81M9TsV73QzvNBrrQ6zD4dku&#10;NLZpQDnurxJ7XGtzGbG+HagmGywcmE8Afm6gi6NCVLTzuCnDlqFwbu0+bWsgSvXwo7ojTGUIqoKG&#10;EOXUAMEq65tG0RUDwHybveCjCKz5nwLQgeDVPu6PAejvbPyRzv9n12HzGwNV2mZr7G2zkhA+z9Qp&#10;AMTedgPAXtp8L+ehj7Y+yN9DtPshiortxnNtZx67tc0qOnFu15nSa8a3dwwCiIFolFGUE8004rr2&#10;MMcCmy2u7whU20CoQ1ablDq5ggrkRNhgx/pJYEa1WzyarDlO/NQBVJwN3xNjm/GErQBBCQK3xRPJ&#10;3onPZ039WaRqjsemAefkIRews8Xscc7298Mb0c6WWSMbdqKp9itxzm4ffbYfICehfz4JACY6Axqd&#10;Eyg3QNgxbtNfsEiog16srK0RtRGqNqpBC9+9oY9E6YhQZRNVqp7b+jhVN7qw+0kkAQAcMAAmqmvW&#10;rf5ljwbXkjSE3elficZGRzvbLdk8QJuEeU0BNtlCdIv+cDXaED2qr7nPpjfQWDuBbwtQrktQFwqt&#10;syxFHYXJ6sxFCabwPVuS9cwrC3ru9Q5978NlffsX23rvm2fUWh6nlswM1eckqCw9TPnJgcpBBWZ6&#10;qIgp/lgc1B9K0EZOmxuL9Ntf/UAvPvsZPf7QHfrFT7+p3/7197E9cQqM/aSj/AIisJ/Bf+HM+9sP&#10;sPbu/wsFBF+n9q4sGm6lGhsylJwYoohgkjB0r0KD9wJBLHMA4bdXAYSf754/AZ8XiN6VIKbsDHqm&#10;6rz9ecEhZm29ERTsvbWNEkJCd6P29ioyaq/s+h/RsXucPj9v7FI08ItNQP0l7UHV2nUbDIA2IBfg&#10;ALCFQtM+RHEbpRHaQMgsEFx2awSlbsVzgYK6cXOqDt2VpqP34UzuSwKAbiJZ23cCsNu88HMACAwP&#10;2E4vt9tyN6zyLQAQBXgQu7qDYjuIAjxwmtfgXLZPArQTQPQqAFfWEzVPHs6QD5PTFOpJ8pzGN7sQ&#10;5/QRbh7m82gXB8hzA+AW8Nu4yQvAZQC4AKxnaBsjqLvBBevfQ7HM0UhxGUOL1v+HeLD+P6B3TQGO&#10;2xxI/mfCdp5xLhIGJLdinME52xWpbijA2bbN+qCzETbpZT5YWbO++4FfgDMdpB7l19Rro8d20SPv&#10;ag4L20jUttGyNb62zK0WSDbyvNnLLlOnQNpreeMdcdFBW7oGv2bUZ/MgAByK5X1sg4RwQBsm27Ov&#10;qMEmMgcoA5dpAxqOAgRspgDNAttE6TC33XqtsNngSA/P2ZSYqwrQ4wDQX1lOP2Ag9jrEWWJqOzY1&#10;DdjyVSB9FYA2VcrgZzEApAdhgMUAIOxDDPVSKGyrMlOA3bTf67qQrb1Ao3c8Tt2jcVAxVh0DMWrj&#10;hxgAy0k8GwipavHFIgbhryM1wAeNLydonqq7gg1ePJqkGQA2BcAmt1Bw64BvhZOLFbCrrI0g1Udt&#10;Bv82toHXLaD4Fk9hA04mO7bX4DfN+0wcTNQoKm9onaSw7e9XwgEeFRHo2dw+m/Tax0mwqj+4mEQk&#10;c2ISgaD1AdqUF29fRDe3Js+tU9SWSHVMhKkJmdxANavpCqPScXIaw/ld4apqiFZtc6Lq25PU2O3i&#10;RMarzSDKie5bdBPWfwhMUZzWj2gAtMEWG4I3+NlASCsWwfphzHo7CpPj1zEYq6E+AN5Dw+jgt7Wk&#10;abI+Q6PV6RqpTFFPdoJGynL16L0buu+znXryxXqdujVVl+5r02NPHNBAfarGKjLUXZqqxrwElaeH&#10;A8EgZaMEU1zAL2GPoqJvUDBQq6/L0r//9x/qb//+h/rRT1/WT3/1qn76mxd17NKQ6rpcJLsb6Ceo&#10;ujWBgkbUJ6qtK13jMyWamivR4FCOWppTVF+Zppz0WEWEAcGQfQoN2gcE9ynYf78C/ffJ/yoEfYGf&#10;3TrhZ0vgzNZe3QgByNmIbmiY3XrD1v86/XuR9p33KybGR3HxPop3XY2E/c70l9j43Yq7Br+UfUpF&#10;JWTk+yi/zGYl2LSFQGfta+dwArnq4lzHO+e9F2ViyxRHcQuzNmfvEvC5w+xvKiowmUDhAULrD3Qg&#10;CPjWb4nXBrdbANDWApsSPGhx2aXtCwkoN547E6+tU1hhFKD1AR7E4RygyG9igdc2yGFEwDQQnCBX&#10;xmdcGqPBzS4laP0g1vdYGtY5zVGAB3A7tqpk/VKis5Jp6ZQtoXNpFqFggxxDyzRWlOAAILTR32Hg&#10;Z21oCgFha56tD9AgOEFbss1Fxg8hQI7YTkrRGj1IA0dJdtNOWqZCVDsUqAqcSAGiJQcra4Mepvzq&#10;Om2XZ6/qsykhztbxAzadBsiNAMIhf8RBAGFz/WwaCcVmOBiwhNGuED7ONBMbWDTwRQLHMIL8pyDV&#10;91L8KfyN/TFq7I1EPOGMOm0j1RAVA8A87KutJHEu4lXg42x7FWMXU0Lhh18F37W4BkDbNCTWBkJs&#10;cKaE/7XRakBq22EVNQerosMAGE5biwCANvr7fw1Ag5+za5ANNgG/Htqv7TJ03dB8LDI7XkMLJBEv&#10;7LZLDELUVsha2x6s0joOYo2PSut9nPlGNrrSy4EYWYrX9KZLc0Brdgf7ih0ep/KNYg1s145hnh9a&#10;5uRyMoeB4SgqamIL0B20VSFuVB+3Tp8fj1PRDH6TAHWEEz5oCWGdvAvYgnlsAdWxd9b6IPiO2F6T&#10;4CMrvHY1GTi61Isl756xuX02H8k7DaYDhWYny9b42gWR6oFfLZWpmspU2RrqXPylsskW3cdi/xM4&#10;aURfHAlhnbnRsr3lbHulbqKD49JhfY0oQIt2VKUDVBKgmePUiSXrHqMxjlMdRzjYw6jXIX7bQJaW&#10;erO01ZWjna5cbXRkabklQ+NViToyXq0XHzmtRy7P6NRGiQ5tZKiv31cbBzN14UKT1kaztdaTp+Hm&#10;HPXWZaqjIllNlfFqaACu3fGamszS6naJNk9U6vLd3frJB5/Rz37+JX3w4Uv61ref1333H9HicrVW&#10;N2q1stWk+fVGzSzXa3iiXP3DJWrpyAZ8xdi3EjW1xKipMV7FBVFK84QqylZmAEAvBPcCQFOB+7DC&#10;+xXgu1f+gC/Ad7djjQMDdjnXBrELJIWE7FZoKBU9jKSOILkjdgO93ag9kj3GFJ7N89uvBACehJ1P&#10;Tia5k3yUBATdiSR74l65gV+yKT8UQFbufhUU+6qk2l+VWB/rn7YJ0d2jABCV3mnTmKzgzSRQoBI1&#10;dCBW0zb39CKgui1Fh+9BBd7v0dEHTAGi9O5Gyd2ZAPRQgFfiAaEFf98CFG92awv1t2WDFed4/AwK&#10;EfhtASuD3w5g3cYCH0ABbu2g5LYStGT9gOTiDACemuOcoP7mAfHGoWQdpLjvYMd3zhOXTAXyGUB1&#10;3ZbgHUc82HrlAwiGDZdGyXkTCcOrKD2Kv12wywb4Jq0bCfc0hgsaRRCMczvObxy3/vUjfJ7NhDiE&#10;QzqASFij3c7ZBOEgVWFrbRaCTclyRnw7/FRrl4foAWwGv0EEwYDZR+5jA23bfWcPvX6eN1vMrU0h&#10;aR0O9E65cdb72kYDtCX+t94mEgO9BkBXbysruu0+7cG6frqt2yfUWXVRhlIrxALbet5UVHxSkQ1s&#10;+Cg2C4WXBuRSvbAz6HnXrHth6CjANIqhXQ/HmQ9oo8F+qMgA5dia4KsKsL43zFGfZsVtAMTp6weC&#10;3dw3jvUZEIleew4W2N6RXQCwa8R20gmmrWKBR5DVY1QWZ10l1awXe2c/1raZruVHlKIAC2wRdPV+&#10;VTT7OQfJ+tUGbEa+VSqqj1nd8TW3hlGFNjt/wIbHAapdqc2u3TvCe4/ZBqlbSQ7kpg/bgIeN+AJO&#10;G/Q4xInG+k4esOvyArmlGBQf0AOAdr0OW+YygNIbnPdwC/QWXHw2r11FBS4l8hoUG1BuN7U3hRwG&#10;frb8rX08Gvh5++Jq+lB7pv5sIqVtqEgVqW4xmx+rxi6key/qrQ/la+rXme9kChLwoSRb+b1t1ocI&#10;iG2dcBsANKg28Z7WXdCJauwZA8TY8KEJGgNWfHYMqz+WpeMjBbp5sEy39VXoYnuJtvqzdMdNfXri&#10;nmkdncvVzkiqnjg3oEfu7tfTX5jWC8/M6ulPT+hzD0zrs/fP6eEHOvTQfa166N423XVvne79TJ3u&#10;fqJJR47WaXwxFyWRp1/8zcP6x//4nv77//Zz/R//59/o//l//ns99sgZnTw6oofuOaHm5kIFh9ul&#10;Mq/TXp//yYk9+65D1f0btbaiMnvSVFwSqpDgf6PggE8qKozEtHW6oUAQSxyKDQ4GfsF+Pgr0NRAa&#10;FPcoxB4P2u3AL9RsMxFm6tFZ2kYSR+9zVnfYdYNj4qjoCXsdxecGfqmpAUq3SPFVusdXaUn+SqER&#10;pNIo0mggGTlY34J9Ki71VRkArGoM4jzZihCK0yjFBrdiA13Wr9s5TeFBpduEeOtLtiVwNv/v0N1Y&#10;YBTgkfuB3z3xwA9Fdztws7gtDvjFaf1mAmW2ftGldduQA9W3dtpGb4kTwBC3sg3MDlK0tw7x9w7K&#10;kGK/fiBBy8BunoI8CwCnyflZiv/iplubR1GABk3srwNAA/J5l7bOYYNN/R2Od+YBzm7xv7aWeCcZ&#10;d4QatM1C7PIQBz6+YqH1n9s1tcc2bRclntvmsZ0ERzzYbkozx4DgDrZ5nTZAO2mkYVcBujKblN8e&#10;RL7bzi3+zoXC6oGbqTYbMLFr53i3bAuhfQATu+Vv24jBez2NUGeuYecoChG1ZA7H4Gd7/1UhhOyy&#10;lMaHGj7D1J7Ftb+rCNtCv9Dsb22wcyEvNxCLo6DFZO1z7G0kAIxI9a5QuhYRSR/DMCp1t2Izdiue&#10;17v4v2SUoC0nzcYG25K4StpyQ9+1/j9bBnd1sJNbZzTYIOiAj/vYdds0twPRYrvXdNr2YkQXv+86&#10;U2wTG2ZbXQDMRne8Awdt2Lo6KFtuS1Dw34VV+2UbLFoVsY0FemdjNAQwbX+2EcA3bJaUamgdpdc6&#10;S0ewCCNIfKtwY0ByghNukDOrbLbX4Ddpgx5/BkDgaf0iRD+y3kDovOecwS9dA7NpDgiHlwHuCt8X&#10;4Pbyne0CSc66XiDYBsBb+cG2+YFzjRBObHWfDU6EqZqKVd3GyWrjpHcCx85orC+2tQdYAsHmXu73&#10;W6euLauJdvoNm62/Axi2zwHBWW//n42MNfdifbG5HQCwezhRw5PJmpryaHk6TVvTGTozm6/b5yt0&#10;z0yFbhsp1t0zdfriHeN64o5W3XuyTM881K/XvnJAP/jDvXr25Tndf0uLHj87qM+eHtcjZ/p0y/Em&#10;nV7q0IHRBk22Faq9MknlhWEaHc5Xb1+GQuKuU/9sln7w84f1//gv39Y//Ycf6e//+H395lev6ze/&#10;/aL+w79/T2eOb2htdV4lZdnatfvfKDB4rwICdzkbEth8vdDQv8SO3gi4bF7eJxQUgGIDZNFAzEAY&#10;EeKjsMD9QHA/wPNVEFbYBkesfzCM9woN4b6j+vZ9DL8IH+Dnq5hYu1ASFT9uP9Z2vzO3z+WmmqcE&#10;KCMdW0TkZPhjuwOV7WyK6q/MTD+Un5+yC3wd9Vda7n8VgKiTqwC0UeCOYc7FiKl9kn4WBYjjGAYU&#10;Myg1U4Cbt5rl9TgDIIfvxdreFa8Ddxj4rqo/u701Absc76wIWb66vdXy8TitHo934Ld2FOABmi1s&#10;r0FvcxtAksdrtJfVNazssssLQJzJDACeX0/U8gHs94kMZ2Bw+2yqDl4gLqZp06B81jtHdu5gjKaB&#10;mVngWd5zapuieRBFR8xgb2dsorQTuKydOIL2YVvKmf0FvLbbzfRRmz2RBABt9xvU46YVAXJ5jPzu&#10;R30BKFuHblvZ27ZQtirJq9y8Ud2FjWwPcDYMcILX13VjhREL5gANFna95S7sYhv3ra/PAFnZ7qfS&#10;ZtsV2uYHE002uBJIm7JBlABEkqlOeFHnp1ysb0Z5oLOiIw47G50O+FJxBp7dCk+hwFLsogyCH4WP&#10;IlP28zyQTCMH0/coJmOPszzOhXL0kA82mGKXl7C9Bxv7rduJHIBH/yoATfWhDp0dw68C0K4WZ6tt&#10;vABEAZry8wb2dcXsJQcS1dMxHAUgIlRWj4xFwtok6bJGDqSNBo8iLbEd1ik6ZPPlDHxzBkAvBG2Y&#10;fGzV7ezdZhcbH0Mljm1wEm2pEok0YVeHw/Ya/Czs/qhJe+sUxgoMmRXgdsSmCZiFNrjOp2pwLpPI&#10;4H6KhgDskClOEt8mww7wPZyF8TYvCplrW1w12Umjujl7/zlVDsmOaqvvtr3mAJupvn4DnzeaerC2&#10;PG7Pm7y219b1UwgGI9U0Zh3NNDqUZhtAbBsChPxPC69v7eZ49FGVR1O1gTU9NJujS/OVemS+U4+s&#10;teqOtVI9cWebXnllRs89O6jXnpvQe68s6+c/PK9f/NUd+sqPTuq15zf14m1L+sr5w3r79Al9+eS6&#10;Hjs8qnsXx3RxtEsH2qs0UZWpmqQw5cVfj42N16EzLbpwX5fe/s6O/vjHu/W7Dz+j3/3yLf34B5/T&#10;T3/+ab33tQfV19uup59+VuMTo2ppaZCv3275B+4hdskuaGQDFx/N2wNsASi7PwcgCRnko1AgGOIE&#10;0MMWh4VgVwx8vDbkqvoz+EVGAr6YAKAXoPgE/6vh69heg58n2VepKX4O7HIz/VWQhcPIDlZ+dqhy&#10;c4KVkwMU82k8KIZCs78fATDIscBtJH0Hx77TEp8CZf2//TY1Y4O8OmJrfD1OH+DGrS6nv+/QPV7r&#10;u3OX2V9U2G1A7epI8NplgHUBO3rS5qwCsGOJWjoarxXs5SrvtY5T2Txim32g3Hj/1VUDXpwWcTfL&#10;5N8SeblImAI0AC5tJmn9UBqKMUvbZzJ14CwgPEdcTMdaUxTPpmntRLKzff4csJuzreGAn+2NOctn&#10;2nSxOedi/TFEtGbtOtnW34fqmwB+5qJGN/mttKOxbRzVITftx+3MlHD6ARfJYwRA3ZB3XXpJm61I&#10;4tjZFm0AzsLu2whvaUugimnPdqW3wga79Ks9TpHpsX5BgwXHGWB02oXmEQOmHGu6AgGq7Q5tFyby&#10;7jlY6owPmKOy+YScq8YA2c7LeZyzTJv/V+SvhBxfYEYeJZEn7t1Y3d2oPHLMVjKl25JOm/tnq5XM&#10;FlNEAWRk6l4giHuwvkCb0mPrg8kJ2xw1v8H22YzAjVp/ZLR31odZXevCuwpAmxbTZcqQuAbAa2GX&#10;EbCdtDuBoaMAbbDCQGNbx5t97bGGPhTtKKTyhjAV14SopJZq0mRVwvoCbA6Wy5kX5J0Yid1d9M4P&#10;Gl0FblRJmwYzxQmeoGJZ9bKwQRC7SJJzbWDAZxbYrLDdt6vD2a7R18KuH2L/Y+AcW0nS6HIqIMzQ&#10;8EI6n+MBfgZA10cxsJgAAOMcK2wW2BSg2dRmTp6FrdhoJJqAWYuNeA9ioYbjOBDe39qKsjAANnZF&#10;oXwjkPioReyydbbaDrQ19vwYqtLsNQ3PpmK09qAY2zmgHbGaHvDo4GiOLs5id5erde9qvR470Kov&#10;XxnRV56c1TsvzOmJxxp05d5ynbi9VOfuq9d9jw3oq68e1ZfvGNUbd67qzbsO6yu3H9cbN5/Qq2eO&#10;6vlDG3pia0pX5lq13pWu+TbUzFix7scyP/bwlG6/Z0obp8t15bEKPf+Vdv2Xf/ys/td/eFc///Gz&#10;+vGPn9ILL9+tz3/hUf3iF7/Qhx9+qDffeh1FFuKoP9ujLyhktxPBgCww2KAIAFGAEai6aNRcVBgV&#10;OdRHEcG+CjMIBqEEgZ+NEnuDas7rQq+qP1N+0dHera3iE4KUkBioRFcgt37O/EV3kp9SPD5YX19l&#10;p/spHwAW5wSpJD9URXlhKsgPUUFBkPKLSXLsTlEpasMAiAOpbLCZCLZmlvyjgZqtsXlfvbPWz+ym&#10;gKK+UWtL5z3YWg+gc6P6Ehz4HbzLhfrzgs8mQ6/dDOCA3xLws801prGR06gtZ5YCsYzVXSFPl1Fo&#10;NqJro73LCy4tojRnJwDUVIKWZpO0upSmBR43AC6uojy3sbrHsrR1Mlubp7OxvTnavpiLrU7XxoVM&#10;LHAWAEzREu5nHhFgMYf7mTtq82TjtHA8VgsnLGKIaOfv2SM2eBjn9K+PAGCbnO+se0a0jGwiHACj&#10;zZToXbJJ+thC1I1diMsmC5e1Ayagdi3sOiOm3GxX54JaCk2Vr7Iq9imrfJ9yq3gcGNrWWrbTsynB&#10;1kGOt224APzqAGMVttp2VyltMoW339kzwJbTOd1JragyQFgOIwpqUPRlfvKg4m1Fh4HMpriExOMW&#10;4lF/tuYYBWhXhIvLsEERP6yur7MMzi6KHmlL5Gyaly3NA5LXNkxNLvB3LgmbD5Mq2nFvzhxFm/Pr&#10;VXymAK+pP2PA/3sAhqlz2OYBhgHAFRuwiNUA8tnsr3MBIQDYNhjjALCyMVJldTZiirRuBSD9UHbC&#10;jfVKRvkle60uABrBjhr87DogU86ibyQ+oLt2QSQD3/SO9ypx1+A3Q8I6fYFHbSa/jRTHONcQMfDZ&#10;FeTs9VPbthg8SRPrKajKNFRqKrfJfN7H8LsGQBsM8W6EwEGxwZyJGLVTHWyJTpMBEWnfQmVrx0J1&#10;jnj7kTp5zrFTQLAZO9vAb67pCCdhQpy9xEpbqaREaXuoKrvtYiskxyDJZiO9KMjObr5vX6qOjBfr&#10;ykylHl5t1BMHO/TslT49/ySq7/FefRFr+9ThGj17oEEvHW7VZ0806tTZKvVvZ6hvNUM3Xe7XS/dt&#10;60v3rujxB6b05IOzevrmFT1zbE33HRvWrcfbdNetXXrk4UHdeVub5kfcaiqKkMe9j2SM5Fin6vDF&#10;TD3zpUn91S8/q9/84g198ONX9Ytfv6vv//hdffd739Ef/vAHPfTwvYpCnYWE7VKIs0PzLoWGk5Rh&#10;ewChQXC3s6NzaOCNwI/qG44tCfNTZIgfUPRVhMEwlCrNc5HhFiQr0AtD+Zn6i4rC6gC/xMRQoBcM&#10;/IJQfQZBf+ei50nJfs6FkLLSUHgZKA/UXxnwq+C3lBVFqqQ4XCWlISoqD1JxJce+HLUBAEsq/VRR&#10;j/vgnNgIowGw2+Z6zdgOKYBg3WYQpGjWtqq6lALobAlc0lUAJjjKb+NWg16sVm4CZpditXgBxQf8&#10;ZuwyC4c4h6ioqYMA6QAw2gRGKKo5RMHCMq+ZBUizqMuZRM2Mo/RmUYUU46U5j2OBF5eAH/lpOyNt&#10;HUX5nczR1pk8bZ7N1TpKcPUsALwIGM8CwOPezYJNBS4Av/nDXvgtnkR52u40fKflM3xPJ0yV8v1s&#10;PiwAtC6qPkSKzUToBco2LWxwzTaCQAEtUJwnQ3Argd4+wA4UWRtAwpYasK5dG6S4wTY19UOhBSmj&#10;1EcphXuI3cos8wVcPgDMBju9StAmStd1+aMcbVK0wY/zZcoRUNqOMoXV3muGlDcaABEMRFlDsHKB&#10;VGqBd6st28E8PNkm4aP+Yima3EaRt7EpPA/8ErPtym/+AM52NwJ4KD7r/4vi+Wjb8CPNC0l7Prkg&#10;QOnkRkFDOABEqJiLsz57Z9kriu8q/P4/AtCULeKoczBc19keZSMk0bBNLyGheqmqnWbxAF0jMKhu&#10;puE38uNoaPUdtswsGvWXCPzcwA/wWf+fhSlJm7eEYjOlZ7s+z9n0GCDnrOiwAHy2wmPSRrCOJzpT&#10;FuZOAcDjyHkeGwOcBsIpA6czQIJNpkpO2ggzFX58ywMkU/gsD4o1hc9OcabDDMy7UQIJ6rFNDWbc&#10;6iJRO23kFhC2TcaplaRtGcPuovZasPZtwK5zOJaDEaf2Eawt91tQhI0AsMZsf7utOcSekTi2nX1B&#10;bajyazi59djiVg5wL5/Vg0UfitMMMDo2VqE752r05MFavXClXa99flQvEc/e1aHPn2nTq4d69fWN&#10;Hn1jp1ffOzGu92+d0BcebdPKzemqo8G17KTr8KlG3Xpzq574Qr/ueLBCn/p0jx761IjO39Wihx4d&#10;1ROfHdUDn+/UY9jnKptPFfNJlbf66NDN5arEkiSm7VZa/m599nNn9R//4Q/62Qff0D/8h1/oxz/9&#10;mT785V/pd7/9re644xalpscBPe91OkKibnRAaFvWh4R5R3GDzBb78TdWNzLM34mIUABIhANBC7sf&#10;aWAkosItACUgjI32kyshUEmuEIAH/Ai3O0BJSQFYXxqFx0/pVPRMLE9uJgBE/Rn8KoqiVF4Uo/Ji&#10;bkspuOUU3IpQlVYGq4jGZFfxr6jzV11riFp7SWISuG+Kxj+HC1hKJieSySsPueTd++/gHbYMLhnb&#10;m6xDdyfp0J02zSVe65fjtHIBAJ4DOGeBC9Z3Bps5fjCWvKN4H/DOzbPBDBvRnZlDpfEZs1MuLUwn&#10;aX6KYj6O2ptFafL4Au1gkXybn01BCaZp8yDgA4AHz2TpwOkcbZzI1eapfAeCG+fTtH42VSsnPVo4&#10;iqo8wns7AWCPA0G7xKZt+nHero0dzfeMAZx8T56bBc7T1k+Pwxq0uXg4nT7bAswGLZdj1AcAexes&#10;6GNVB21Cvl02EgCi1koaAVZ9gIqAXiGwMsjZao8cjmtmCQAs2CNP/i5llvqq0AHgPkcFGgRt1odd&#10;ZKncuRBSALfe9yuqC3BWixTxfgbAMiyvucOKRgpXbaCyymzbN18lZKLysLQRLgAYT7G1/QBdtjUW&#10;YOTxRHIg0aa62B6AKLyEbHIIFWjqMNL6AVGBzrZvGf5y54YotSiM9w6lPZIfLbb8z5beWbs2oWOz&#10;QFCAU7RrW/gwSZ6Mh3tHfa+GbeDaYdYXR9hBEW3rA4ADM9HADwhaPx4A6eFNTBXZaKj1h9nuz7Yf&#10;W2Mn8OuLR27Gov7M7mI7zHogyW2ww6a6fAxA4HYYuKHurJPW1vf+WdjolV1LgYo9f9pDAtg6TkBn&#10;cDT4HSXRUIWmFG3AZOpgsia2iS1U4EYaAEwj8YHffDLfxY0ScGGHgJKz8YGHBOFxrEkvCWwTpTsm&#10;XUAQ0IwCOgBuADTF51jfIYNfLMo2BpkfqSp+bwlVrgCrkM+Jza0KIjmIomDlle1XVX2gOikEo31J&#10;2pwr1vZUnq5slOjTd7bruefG9NwXBvXlh9r18s0tevFsuz5/rl4vXmzUW6cb9S4wfP1Kr77z+qK+&#10;+ZM5feZrwxrl93dy3DrG/XUL4Hv3x/N65dsD+twbXXr0+R7d90Cnrpxq0B2XmnXPE/268pkJre+0&#10;6OBmq256qEfLJ7LVM5yolr5kZ+PK1c0B/eN//Dv9L//wof77f/+9fvnbD/Xv/vgHvfPua2purUIB&#10;AjO7PnDIJxRs6i0yACASoSjDYH/Un58CfQGhP0mL5fXCzh/IBXDfYOiF4rX4cwBSzR0A2trlIBRf&#10;sFKSg5TmCVZGajDKL9CBX04WFjcbsOWFqBLlV1kUDQTjVFkSo8qyaJVXRBBhznWoS6pQMzUoEJsG&#10;gwpvH7D5XJHqt2Vwc0kaWgSA6+SGbYR6ytYBA8A7U64C0KNDFlcBuGHXArkQBwABDWpr3nYdwn6O&#10;HzTnEY+dJDfJ39k1bhcSND3L81OovgnyeYJcxvnMjPMcEJydBH7TwI/cmpsBagvpWj+Qpc2jGdo8&#10;kaGNY9naOJ6PHS7U5plcbWGB189maOUEttmuk202mCI/R3uwNmIbgRgEF04bAOP4nnzXs8D2OBYZ&#10;ETC97tL4Im4HJWqTkZ3r3MxFowaxfksA0Oanjlu/GAC0JZlY3lJH/QEt8rgIBV1Yi8qr9QGCnAO7&#10;mHnpXmfdr4X9bTskGwDtkppeAAY6MDQAelWkvwNTuzB5CUqvBBAW27I57HRRDTAk8ihW6cV+cufY&#10;xgp7nQt5Rdq2+AAwLGG3s++g7Q9o+/8lYnudDVDtcg62bZv1FaICbYVIFACMwS3EA7/ELANqGN8z&#10;HGttW8shUpppqx1Rqre+e9pxC8zyQtAKAfwCfp1jNojzLwHowA/119KLBbZlN0MAcHAWKT2NAuQN&#10;DICd2ESzeS3ms7F67f2oK9RODwkxOJ+k4UVTgCbLsdDLcf9MAXoB6NhbYGcXPbdwtsM/DvhOJBNU&#10;bML+dkaCd2xOkw2I8FqSw27HOPHjvNfEJuqPKj+2lgpsgd+iDYik8H2T+b5J6iExe8ZdqIJkGkUq&#10;cEwFzKl8L/s7Wd1TSWqdiFcb8G6lWrTaAMZApFr6Ix0JbRM4GziQpv4qULzFnNyCuiBUH3K+PFQZ&#10;+TTibBpxHo0RZdJQG6ytxTwdnMvWrUeq9OXHe/TmC1P64uMDeu7OHr17cUhfPzmiN++Y1JsvzurR&#10;xyv05P1VevbuXr31ypq+/1c7ev+vN3T7k7W684EunT1ZqUee5v9+van3fruod34zp/ufr9GLX5vX&#10;qy/u6NBEkVYGsnXuTKe6+tJUX+VWW0sC35lzN4PV2m5DcTRq63yHto9P6Fvf+KJ++P5z+uY3vqCX&#10;Xv+s3v7q83rmuYd0+12ntLQ6iOK7QcNjjeodalFwmA8w3K8g6+ML8Vd4sJ+iI4Bh4B5gZ4rP56rS&#10;uwY7A6LvR3HtsX8OQDfW1wMA01NDAV8YljdceZkhysX25mejInKxZwXhqi4kkQFgZXG8qkpjVVUe&#10;o4qqSCJc5dUhwC9QlTS42pZgNXeT0Jy7Por0AIVtYJbza90wq+SGTSchr2wnmAO3A0DAt3NXCgDk&#10;/p1ubVn/32Us5sUELTl7SwKfk+QkAJw4BAQt13aA0QGsLm5jHqjOUkSn+ZxZ1N/0GHk8ilMZIlcH&#10;gdVkmmbH+Uwen5v2aHk5Q6tbGSjAbK0fzdPq4TxuC1GBRVoHgquncrV2skCrQHHxSJbmD6URKMcj&#10;tIOjdn0bWxTg0vyJRC2ftSk5thN1kpZtzqzNnFhJ0pgNNALdPop914Q1dmwfAqaLNtyNTbddz+16&#10;N1VdgA+7alvB23SUsibuG7ywrqXcLwOKBrJ8QGhrh+06IaboyoGcKb5rCtB2TrZbu0ynAdC5whwg&#10;LUHp2S4xpXXBKq4GftU2SwSFSeSU+wAqHyXl7fMqwDQvBCOAYHiiXYFuj/N3PNbYdoVJzCdnClGC&#10;QNAAGAUAw53/2e+sdnJlBio5J8TZLzOt0AAYDgCj+D7kjNngnmg1Wv+8rUS5CsF2bK/N/+0wAI6H&#10;Et5b20nbLiXQDvxa+8OdfHIssE2GtknQfchH61vpscmlWMYuLGMndO0apuKMudU/kaw+ToApwIF5&#10;QMj/OgC0kdo/VYAHvIMdZmMNeg74bOLz1Zg77j3hM1jkKazy+EGq74FYjZoNOegd3bL7Iwd4fJOE&#10;sz4/YDa84HFGgPtJuL7JFPWNpah7NJnviO0dJjHGU/kdwG85TRPraRrDJg+hBnsmAQY2uPUqAFts&#10;IKQ/Qs0A0Au/KNUipytbwznBwViBEBVWRyifg52dH6bUjBB5UkKUlpqg3Oxo9aP+brpQpdtvKtAz&#10;n+vSs18Y1Yu39eq7p0f081Nz+t7ZJb1wckzvvXhcX/vleT3+zQk99601vfvD2/T6d8/qB384p298&#10;sKNjx3L1zpeP6VsvHNe3fnJKr3+4rVc+3NAbvzqot396nNfcpKdeOqLTOz36/J2HtD5WpkqXj0qi&#10;9mtlpVr3P7Glzr4cIOOn5FzsRfa/Bdzh+vkvntI//a/f0/e//YLe+uqzeuHVx7HQd+jJz92p8zdt&#10;6dS5FX36M1d04dYtldemKr84QckotPqGXJUUp6imskCFeWnKy05WUmKkYlCJBsDoCFN91wDotcBe&#10;CFK5I30dCxwf67XBblcA6i9YmanAL52kzYxUYXY4tpdGY/DjuNZgeWuwv9XY36qSeFWXoQIBYHkl&#10;CrAyTGWo74q6QFXbWnVH/dlV1LB8k7aNlEv9KC9nepT1Q2+ai7ApMKnOHECD385dacCP2ztQ67YB&#10;gm2FddGt5fPY19OA5SSKzplL5+2PNudhSzkXdwDTVqoWVoETOTdPzs1NeDQ5DIT6yc/BFM1P5Gl2&#10;NFtz45man8nkfKD4DhRo83CxlrYLtbgF9A5RuA5ze6xYK8dKeN8yLRws1dx2geawyzPb6ag74lCG&#10;pg54nGlidhGxBYTDivVnHgOsh/nsjRRNLeJ+7PdS7HttySdt01Zk2DVtOiZppzY7gYZe3x+kyk4U&#10;m0GLsD7Aa2E2trItyBncsz7u8hassvVzO4DkOSyzwc/WBRv8Grq9a4RtKzxbI2wQLWkwRXlVASIE&#10;ihEJRXa9XpS6RW65n9KKvTtNu7L3KiHDrme9H9XnvfhStGc3f+/h8b1y2TWuUYqJtn+hWWaA6Oxw&#10;bn1+aX5Ksj0xgV8a8EvPD1d6YYSyyyOx3rEAOFYVrYiWrmhUoFlh2rMJG3OvNkgJx7omImj74eqd&#10;ilD3hKlAIGiXwrDX2XLfLizw2DIqbiEeqJBYU1QS20IKAPZTZfudW6wGcn8QiAygsP4FAJcA34rt&#10;yGG7U8RrfDPBGbiwgY9ZlJxZWQvb6upazB/jpFL5pnmNXdrSRnxtAGR4g/e7Gjax02a3D6IuRxZQ&#10;nIBsGNU3NJPGd0pV/3iGekYy1DmQorZeAAeUuod4fIpEQSFO2mCJTZ+hoXSTMNcA6OwUQ7QBQVuv&#10;awevuiOcg4nloqrZBpCF1TTUimjloE5S00JozMGKjw6ige/B2n1CV+7q0ReeH9e9j9TpzgfrdN89&#10;PXr6lmF9/eZZfZN47fZxvfDEhB5/rl9ffH9Vd36xS7/49w/rg//0GT33vRN6/3eX9Ozrs7rljmat&#10;b2fp4Sdb9M0Pj+tVoPjKL4/ojQ9P6+3vndOnPj2j86i6s6td2uyrVlt5hFZGyjRQ59LbXzujH/3u&#10;dv3mb57UKy/chq0vUsdKsS59qpfH7tMff/eifvvB+/rP/+Xv9V/+6z/oO999Vy+8/Hm99/Uv6xvv&#10;v6DPPX2HHvr0JZ2/vKnK2nT1Ddbq4M60hgebNTzQpeaGKhUXZCo/J1UpSbGALQwABqL0AoHen9pg&#10;rwU2AMZEkcAxJHKcP+AMUGpSiLJSAGBauIqyqNq5REGYo/yqOLZ1xSQv6q+2GOVXmqCaciBYGavK&#10;aooR56CilsaH2qhtCSFZTf1RfMaBHwpoAFVmxa6fnBgwN7JhAEzGPtpmCMmODT54Z5q2b/do+4rL&#10;uciRrcVdu2Dr0AHgySQiRUunU7V42m49RDKW06PFw2la3snQMopueS1DCwBwYTpdM6PkFHk22pOi&#10;5alSLY6XamGsRMuzQA9HsLIG8DbKtbhRgYIEeIBw80S5tk7XaOFQuSZWyjS1VoGiK9PioRLN7xgE&#10;M7jN1eS6uRaXM+A3u8N3oH0sHrQdqNN5r3RNzadpcjpTA2PJFPsEZz5kq6ke69M25UNjNwA2DAQ7&#10;l2KoaAdagMvU27Uw+NXYpGWUj83mqLE5sR22ZM07uuud1GxXpgtVE/bQwu7X/Ckwm4NV2gj8AKDN&#10;Dimqwi1V2lxhb+SW+18dXNmHCgSEedhhG+VN34+q26PY1N3cB4CoQ9uxyJODYszzV2ZhkLKLw5SN&#10;zc0kPzLyPo703DDv/QIAWBql/KpohEo0QCdPUIE13eRSr9l/2jTHo9V2prGRYaxwLyq5byraue0e&#10;t+k9YShAjl0fQqg7StdNrbs1tpQAAK8pQC8A7X7/VLwGZwAdYZajfwqbaZV31qa/GABtBBkArtp8&#10;P1vtYZOdsRWouBks8DX4/UsAogB53kZ6J7ZsFM+WAaFCgV3fEiC2ZXDLfI9FvvwcIOQzB0n4Eezt&#10;iM0DnAaCALB7KE2tPUlq7nSppSsJNUSDoFKPLKRofBkrbIMjwLt9FPhhgVuuKkCDYDMVw3ZqsV1h&#10;KpttgCNEJXUhKrDrhRYGKCs9QEnxPnJFczJRNDWlHm2Q1Jdva9R9j3VohQQ9drlWt9w7qHtv79Wj&#10;j07qsc/O65kvLevFF6a5X6Xjd0Zq5VSY1nZi9drby/r8V8Z082eb9PQ7c3r9eyt64ZvLWruSqXvf&#10;7dTLP9vQl7+7oae+va67gOvhm6t05kKtHr1nTA9fnNTZg526eNuQ7nhsWbfeN65v//SUXvzWmL76&#10;ow195gvLWjnao6rRFF1+ok1vfHVV//D7l6X/9l/1j//0T/qn//0/69/98ddA8E199RvP652vP6uX&#10;33hCTz//mDa25xQZ5aeSkgydO3tU25tLmh7vAYBlKi3OcgCYkZKoxJgwxUYGKSYiCOAZBAOuhheA&#10;ZoGjo8wG+yg+juoNANOSgp2tvHLTw1SMcq4oQOkVYXlRfrUGvxLUN1GP+qspc6m2IlG1VVjh6mhV&#10;1fC6OhofDa6+3QY/wih4MRTiBPLRraFZiiG5MGRTo1ZR+wdSNX3crgWSAQDTsMHe2Lri0dYtSQAw&#10;GQAmO3tQrpxFWdmFk85kcpsB+NK0eBLg2KUcTgC9ozy2k6bVnSxt7qDW5tM1O5mp2YlcDfVSeNsy&#10;UIEVGumxqNTkSKWmJss1O1ut6blaTS/Wam61UptHGrR1oh6YVlGQSzW9VqP5zQbNbVZpZqMIEBZq&#10;ej1bU6s53ALDzWyCz+K3LBwEzNt8Rwrk3GoG75sBALM0PJaqXpSoTb63fvqWQZQMlq7N5uuNhWMF&#10;Q1VrF0py5vzZxGXAdzVqUHU2v9U27bClbHU9IartDuZx2wDBRnx5nr+b+sJoH7YDt612Mlii1jvD&#10;nO2xKttCgWCoA8DC6iDaS6DyKwOcW0cBVgCzMl+lFu1XSr4F7iQHV4CyM9vrqD8AaJuvZhQFqbiM&#10;81wZp5oazn1tkiorXSopjVNeSayyC6Mc8DkK0EAIADNLIrDZuLPqSCx9JFCm/XZE8v3DHQg2WdfW&#10;iFcJWjeBwc/YZtE7EalOANg2YAoQSPbE6Lp561+g8gxb56ptBmqbTQJB22rINg91YDdnKzGs0xml&#10;6Mz9SyTxvBOeR1CQZn1t9xbbsmrSpq5ga225m+3uPHMiwbvh6Ylk51KY89heGwiZtP6+HavcQBWI&#10;2vC+s9OErcG1CY0zceqc5bsA36GJFI1Mo+oWMjW1lKGxWbMCWFsSoa07Qa0dLrV38HdPuvrHsMkz&#10;qIJZEmWSRLF9Akfi1MTvakRBNPZHq4EfX9sVoVokdEUN1aSURkqlysv1o9GHqL4iSqPtBTo+P65H&#10;Lp/Wa8/erjdePas33zb7mKmhST+NLkZq61yxNk8W6fTZamBYpQOnSnXffUP6wpfG9Ny73Xrq9SZd&#10;ui9Pj39xQF9+Z1r3f75cDzwJAL88rV/87qze+/G6nvnmpm764qzufGFOb/3wsh78wqL6t9LVPB+t&#10;5eM5uuneVl16uEO3PDWse16a05Wnx3TX09P6wpvb+syb0/r060M6cXet1k626I4nlvXAM0O6/8lu&#10;/e3fvwT0fqq/+tu/0h///U/15rsP6EsvnNHrb92qF167Vy+9/Tk99tTduvveS2pvQcHMNevmWw7p&#10;yOFFGnqluruKVF2Tq8L8dApAlFzhIXJFhisxKlxxkaGowRDAF6QIbHFEhK93DmCMn2LjqfbxpgD9&#10;leIOUKYnSPmZYSpB/VVhdesMeKWxasDuWjRVxBNuNVTYZgxJqqtMVE1VLA0iVvX1kWpCmbfSUO0q&#10;a+ZKRuYohPMe1H0GRS5f46sFmtwqwE3ka+5UgVYvlWr9Fs7LlQKt35qtlUvA7EyaVs6nAj6U20lu&#10;Oa6rJ/I1fyhbs1jR2e08LGkh1rRY89soukOFWNccraDMtg7XYIOrNDZaqoGBUrW0FquxsYrGWqeG&#10;+hbV1TaqqqqG71vL961VS0uTWttr1NNfo7HJVo1NEZNNGhyt09h0vaYXmrWw1k60amaxXuMzlUS5&#10;JufKNLNUohl+08JmgRY387S0QaxjtRf5nnNZmp5K53tkqL8/jfd3c0xs7bqpQJuba7fYQI6Trdiw&#10;FVsWtqvLtbC/7TmDZNOgd+lbbbe9BpV99Ro2f7peuG3EbKUBE2sNOE012jZXBkDrKsrH+joXTL8a&#10;toN0PhDMKg3ArtpWXH5Kwdp6cn2BoK8SM/fJnblfqcAwLz/EAV9zXYraGzPU1pSp5vo01VYnq7w8&#10;QQVAMAd3kJ4f4fT/JeWGylMQqtTiUKWXhimrIkK5FMnChhiVNtOO22jPtvVcH9C2PQLHwpypMSbk&#10;BmzAzDbNsGkxNsnbmcYWjWCK1nWLB1MAYLLXKo4k4I9j1UWl9W415HYGPAx4znI0FJ8Xfq6rAIzX&#10;mO3Gi+0d245xOpOnbFQLxWcDILMn3c7Fi+wqcFZdnWsBY4unbSI0oJzcJpn5/955A553EqPt6mBL&#10;W7qcba3MmidriBM/MkMFXKJaLmdrFCVoSq9ryIP9TVJLJyBs96izK129fcnqH8CqE509wLE7zhnB&#10;rmujATZFqAzZXlqBhC+j+pRwEqoS1dmeq9mpBp05PqVPPXBSL3/5fn397S/owx++qz/+1XdQTQ/q&#10;yIUqFIe/Hn2mQ698a1nnHyjWsbuzddtnG/T6Nw/ogS/16NJDtdjKHn36S6iwD0b18LPVevSLnXr3&#10;B8f1o99e0c/+cKu++sMLeg37+qU3VnX7p1ooCNlq4Tc++ty2vvnty7r77jadvb1WN93XqQcfnNCL&#10;n93R05/d0AOPT+riw+268FiTbv18OxDs1X3PjunU3c06fnubHnthRy+9f05PAdrn3p3gMw7rK1+9&#10;XS995Q699fUH9OxLO3oH2H7+uQF96ZUjeuCxE7r74dO66ZaDWlxq1J13T+jWO8d04GCrpsZtqV2+&#10;OroqlJeTrHhAl5EQozQiJT5a7tgIxUeHKgZFGBkRoKgof2f1R1x8oOKvTn5OBn6pSYHKTKGh/AkA&#10;DX6NJHgzoGupcqm12q222hS11GSoqSZFDfxdX5MAZBLV2pqgjm5yYyjG6Y4ZW/BoagU1tJaNiipG&#10;IVVr6XA9QGvQ2ukGbV5s1cFb2nXwVm5vbdD6pQotnMpzpsjMHEnR7KE0TW0CkvVCrGgp71GtieVy&#10;GkaBmnszUQZ5qMxyimiJBicKNDpdqvHJek2Mt6mzrUwtTSWqKM9XcXEheVOryooGlZc2qLiomqhU&#10;aWklz5U59wsL7LZC5WXVqqtrAJA1vL5C1dUVam6pV1tbo7p7WsnVdk1OdWpopEYDwyVAskTjs/ma&#10;mAV6C3maXyrQ/AKAnyL3xzM1PpKlgb409fVT8IfIXdpqh1lg4hoAbXs2g9s/DwObPdcCIJqHbPs2&#10;WxZnsLTw3rctsLzws3YY47yvKUyDYAMKy4RDRQvnsyEE2GFby/wAnu1E7evct6vIZRT7KbUA0NmW&#10;9giLawB0Z/tgeb1X/Cspxbai+gyAbQCwlWgEgDU1ySojP64pwDSUnwf4uXOCsdQhQDAYCIYAwVAg&#10;iHABgkUowbKWcBRvuGp7ALZN4LbRXiyvrQXuNwhOxpFDuEt+T/dwtJNT3QOxKMCtVI0vJXk7VpHV&#10;7TzYwZM9WEabZjC86AF23k0QbcWHd9WHrfW1+X/xzhriCRu8OByjqWM2pynR6Vx2wvY9O2tXgUtx&#10;+lnmbfDD1CHWd+oA/7cFAFGfNnnZmbg8Fql2Z5Iinh3lZirP4DeE9B+ZzdH4Qi6Rg1pN4/kUdQ2k&#10;qqOXA9jhobFQSVoBILf9bcCRBlRfGaHSAn8V5PqgZLADpdFqb0rX+EC5tpd7dP7EvO6785Q++9gV&#10;vfzFR/Tea5/Xe69+Tt95+0v6/rtf1q9+8IZ+8t0v6OTZJrUM++jh50f1nb++Wa/+6KBe/fGmXvrJ&#10;it78cFvv/Xxbz3x3TE99Y1Qvfn1Wz3y9V89+r1sPPtegZ96e0bc+vEVvfPu8nn3jkJ58eUsLxwu1&#10;c7mcE2SdyX+hi3d26P2fPaxX3jiup54Z1e2PNunzr2zonTdv0cufOqnP37OpO24b0dGbqzV5OkG3&#10;fwll+UgFaiUPWzyl2x9c1Jm7OtRC0ajuD9LgcpQOnavWC69f0nd+8Ii+8OUz+vIbB/Xutyb12Wdq&#10;9PyLa3rhpTtRqrfr0SfP6c4H5rVxOFOHT+dqbjFVfT1udXVlani0Uc1N5d5t+5MSlOtJVFZSnFIT&#10;DYJmiYOxxIAvOlAJcUFyJQTLnRgM/IKVAvzSkoOUlUpDMQDm2OUArL8vBgDGO+Brr6VI1XGuGjLU&#10;0UAhqEtTEzaoqd7N+eS5Lhr5gFsD4y7OP85hNVOLqL2VnQptHmvU9qkefueQjlwa0bFbxnTy9nmd&#10;umNBR69M6tDlEW2e79PiMVTWJnmznqvJtSIAWqv+0Uo1thWoujFHFbU5ysn3KDsvVbkFmcrMyaY4&#10;Fqm8sgCVkq7cnCyseZWK83KUl52hzPQ0paXyeC4gLAR0eTUqyKtSQX4FwKtSUWE5uVat/Nxq5WSV&#10;KcmdrYz0QpxFjUpLapWdVcRzpc7rsrPzVVRUqnrUZHdXiwaHWnAyheofKtHEdIUmJou0wvddWarC&#10;ghdqcpTfMJKn0cFs1CjnCQfU4+yMAwRt7i7QsjW7Brn6Xlv7G+RA7lrY484a99EI8tkWNVzbzsrC&#10;C8Rm4OF9TRTvSXtxwGobIdhyOGwmKquqPVSljQbAYMDn51w7OKN4vzOvMLPET+nFgC9/n3NhpT+F&#10;nylAA2AWACwujlB1VTzFzqWGumTUtEe1NUmqqIxXUVmMcsmTrIJIpebaZWNxH9nkV26Q3PkU18JA&#10;pZQEK70sWJmVocqrJb8aw5x+fNvuztmlyVTxmE2YvzprwBnTiCGXKKY2lc92bRoEgJM2wkpydY8k&#10;qq0vQe39VN2BOP7R1J4XgMMA0lSf9flZ2JI5m/t3bSOF6R2s7vE4lJ5Li2fczhSD+VMJmre/z3mc&#10;y2DOn0T9oQrnAOAsym/aWd0BAFGS/TOcRL6cAbCLA94zDGhHUjQ6mqmxsVwsRB4Jka+pWSrhXJ7G&#10;p2mcI5ka6M9Ud0caEtqjJlMOZQlqKkZWlwDyqiT1t2RpmQp+cmdEd6F0Hrv/rJ55/Da99NT9euWp&#10;B/X6s4/q5Wcf0evPf1rfeP1pffXlz+lbrz2tD955Wb9//0398cev6daTPbrpUqPe+uZxffevHtC3&#10;//pBvf/7e/Xt39+mtz48o9d+fEhf+fGWXv/1qt7+7QF9+9cn9d4vN/XcD0b1pW/O6I7PYoE2E1G5&#10;iWqf4HaJYrLh1s6VKt32RI+efH5Mr7y1pB3gNnUgTUduopGesP3sqnXxrm7dTWO+97Y53cbtsfNN&#10;Oni5TJ9/Z16f/fKUpqawQs0Ug3bUS0+UUnP2KjxulyKT/i3KoEgvvv6ovvW9p/TFly/prgcH9PCj&#10;9XrsU/V67cXD+upbD+u1Nx/Qcy/fqXs+tahzV2qdlQzj426NDRVoabFDs/N9GhnqUF97nary0lWU&#10;lqTCVJeyk2KBYKRcMSEowWAlxobIHU91TgwDfNiU5FCleUKUkRKi7KsALM6JUHl+lGOBrwGww4Ff&#10;qrqbstTZmKs2QNjK323NKeroSFVPTxqqKE2jU6maAMzzG7laP1yh7ZNNOnK2VycvzejslVWO04Yu&#10;339Qtz50SpdR8Kdv39bRm9a0cXJG8wf7NbFSjw0qp/KXqqGlUDm5aXID9KRkl5KSkuRyeZSamgOo&#10;CpTsKcDCZ2DpExQeGoPKdSk+yqWYsHAlJSQq1ZOq1JQ0ZWbmKie7yIFfYX4l94uBZRFRqLzcYpRz&#10;MSqwVDk5+UpJSVVaWpoKCng8t5D/T+fvVOUB1eTkJCW50pTP/9XX1aizs1ENDSXq7CjT6BAKdqZB&#10;qwtNmhsv0+xYsaaGUaYDiIDBDFRjCooG52YrmhwIeoFlEDSYXVN91+Lazs1mbU0FXtvPz671azur&#10;2N/X1N+fx7XXY4V7zAaHqqw5WAXVnF+7EmGRzz8LX0cB2oXVk+3qbtn7HfjFZ+zhPrDMDVBBYSiK&#10;OBYbnEAkoozdqsCNlVQYAGOV9xEAQ68CkDzLDpQ7L1BJBQFKKQpSGgDMqAhRLt+jqM52oEYFdtpU&#10;ILsyXITaAL0BsN8mzRMGQQPg0Dh/j8VpaDhO143O2+iuS52DLuCXBPySnPvdpgD/BQBRf9heU34j&#10;wM+20ZreQuXZGswziVq7YNvdJztXerPdNRZN/Z1PcSywM/fPAIgFnttO1vRGksZtBNrs9QxgQKLa&#10;FvZ2ucPhiRRsR45mx4s1P1mqBazI8ly5ludLtThjlTBDI900/gYaURXwrPFogop+bKFPd5/F5j14&#10;SW9/+TH98Gtf1o+++aK+9/Xn9Y13n9Zbrzypt156Qm8895jeePYxvffS5/S11z+vb7/1jL739hf1&#10;wdde1E/e+7J+/vVX9fsfvanvvvWAPv3wrL730zv1wd8+ou/83gB4v97/63v07s8v6u0PTuu9n53T&#10;1396QW//5pi++fuz+uFvbtN3fnNJ3/5b7v/9zfru39ys2z/bp9ymG9UwEodC6dGpuwDLVr4q+/01&#10;shyjt761oc+9NauFoxm6/aFRHbzSosP31OlTXxzWZ59b1Oc+x2966KDuPzelw1ik6X7OTV+4Ggr9&#10;1JTJSU8LVYbrBnW15uvYoSml2zUXsnz01Ct363Mvntcjn1/Usy+s6Qffu6RXv7Sq77xzUb/88af1&#10;zfc/jUq8X5funAOAvbpy57jOnhjXxdOrOnZkWaurM5qZGlZfR73qS7JVX5gFCNNUlOFSjicWOxyq&#10;pNhQpSSEK80VoYzkSGV67BomkcpKj1BORoTyMiNUkBWOBfYqQJv20kCCm/39GICZ6mrKVUdjpjqa&#10;09XZnq7u7kwNonRGyYOpOezgWo5WD5Xq0JkmnbjUq/NXpnXz3Qd0G8C769FzeujzV3TP41d0+d5z&#10;OnXLEW2eWNXSzhy2eUgNbVUoihQlpURhz2PlBnhJbo/i4hIUFRmnmGg3EMpWQmymoqJTFBqWqLDQ&#10;OOx9vGKj4hUF/CJC/FVSmKvWlibUSqMqK+uUlVkA3LKUmZELQDMc0KVnZMjjSQOmeSi+KpWVVgC+&#10;AiUmJvJ4BmAsQQUaFNOBZq7y8/PlcaegoBMVFxOHqixUXW29GmqxyjU5Guoq1+Jks6YHy4liolAT&#10;FKjRoWxEQKoGRnFvYyYgYh3LahA0BefsUv7PIGiPGeAc++us8bXnPwag3f8YlBEfRcvwx32Gtguz&#10;jRyXNQepsCZcueVACMtr0LsWacAvJX8v4LILrFu/314lZtjcvz3c36e0LF+KUCC/NVylpbEqR7iU&#10;VySqrNKlYopjAY99rAD/JQBtSZwHFZhaGqgMPj+70gtjU4GV7QCw1/oBbWDoXwfgMAAcQeCN43qv&#10;G5lNRhoCvGEgCPy6BlGDw25HAfbbUqNFbKhzIRSzvQa+RI2tYF+xrhPriZo9lORc2Gj1om0qaZe8&#10;TNLaebdWgN8K6m/56oWP5k7Yul/v1Jj57VRNr3k0Zu9r+/w5I828P/enFgDmfI7WZku1NVOt7dl6&#10;bc7W6eBio3aWGnVouUmnDnTq4rFh3XlhUU/ee1xfefYB/Rjb+vc//bb+7pff1R9/9V399U+/od/9&#10;5OsA8FXiFX3r3Wf1/ntf1DcNdu89r+86Nvd5ffD1F/STrz6vH777nH717Vf16/df12++96b++ufv&#10;aHG2XE8+s6of/+0D+uYfAN8f79bL3zus1354Qu/86ia9/fNz+hoA/NaHF/X1X1/Q+7+7WR/8zb36&#10;4O8f1tf++i69+JMLuu35KT3w8pKO3dmmyaMl6lnPUUzBXyg68zpVNYVhcVBqX9zRl95a1le+f0Df&#10;+uCiHn9hVctHs/XAkz2643Oduu/hId1xvFvHpsq1MZuv1ZVCCkOh2sqiVZ0RrP66DF06vqCf/fjL&#10;ev/bD+vSlSkduTCt/vkKnbizUz/7h/v0m//5fn3t20f15qtbevqJeT395KZeeP5Ovfzqw7r5jmWd&#10;uTisF567Tc9/7h49fM8lnTpxQAtz41qaHdVET5N6a4vVVV2kxoo8VRSmqyDdpazEKKUlRig9KUoZ&#10;nihlpUUrJz1aeRkxQC9ahTkxKD+LKJXlRauqMNaZ8lJfGq/mCgpubYq66tMAYLa6mvPU2ZKjrrYs&#10;9XRlq78/Fwtuar9As0vFWt5C+R3n3F/s10Xgd9s9m7rn4dN68PFb9fDn7tRtD13ULcDv8t1nUYaH&#10;NbM6oebeBhWWF8iT5lGiO14JiXGACEUXS8S5AVwsoIsBgolKiE9TdGSyQkJiFRoS46i/0JAIXhev&#10;sKAAJcaFq6ezGbtaCcSwyUUlqqmuQ9HlO69JR+Glo+pSUzxY5AwiW7nZhajAEuXnFQLLHMCbqpTk&#10;bBUVVDgqMR3VmZmeC0CzAHCSIsIjFR0V6wC1tKhYTbWlKs23PrJCVF+1xgYrNDlQormhYk0MYutH&#10;sjQCBAdHrAsrTj0mIgyCNiAC5JqBVpPBrzdYDdjchh67td2bAZ7zmG1+yvMGPgeEQNE2STVIXg27&#10;5oaz5b2pRd6jzjY7tWV2TbYcLli5lYFe21vkjTSKckq+j5Jz98tt8/wc8BFpKEAiIR1VmIlKzPZX&#10;Dla4oDhMRSWRqL4oFVfEqJCczi+NUk4xxbQgTKl5wUoCli6LnAAl5fnLYwqwMECpxahPW6VVHqQc&#10;7LhtvlrearvWoFYHUICoV5vX7ABw2qZPxWpwIpqiGqeJiQRNT7lRgLMpkNGFlE7EerrUaxOKR5Od&#10;zT37pgHTPJBC+Y1heccB3gTKbXrVQ6Rohvs2mXnpXJLWbUfdW91AMEFrlxKBnynBVO+Fj06bBfbI&#10;JkDPHUvR0oFMza2maWoJyzWXrPFZjybned1Khg5sFuvIdp3OHOjQTduDuuXIlO44v6rH7jqqJ+49&#10;oSfvO4lV/ZS+8sJD+uC7L+tH33jRUXIfvv+uvvL0k3r1qU/p5996Q3/146/r268/q1999x39zQff&#10;AHIv6GeA8MP3X9NPUHq/+u4bDuh+8s7z+sXXXtavvw343n/DAenf8fovP3aXgvddp51jdfrpHx/R&#10;Wz+7Q6/+5Hbd+vgICq1CX/zgmF7/zXl97een9b1/d4u++rNbdPmhbr34naO64zngc6BQfRulaltK&#10;1+bxKs3PZiu98Ebl9oaplGpdjIU4f2ZQGzO12plr0aW7WvTYGx364vuDevTFIS1sZehzTy9p82Sa&#10;JtZc2jpdrWO3tunioz06fAuNYSwVSCTrppv69PgT63r99Yt66FMzeuaFI3rz3UfUP9SkT+y9DlWZ&#10;pyfe69Bdz2Xp/s9n6tW3RvS73z6i5rp4lRcm6+nP36433nhEzz17u154+g49i4p64rE7dNcd5zU3&#10;NaChthoN1eZrsatWE+21wKpcDdUFKslJUYEnQZlJ0VjdaGUCv2zAl5tFEttlP3PiVJ5LZc/nc/Jj&#10;UX+xqilOUEOpS41lbjWXJ6utOhUAZvKeuepqyQd+eeruzFVvbz72pEgjEwWanCvWwlqtDhzq0qlz&#10;47rp1kXddc+OHnzknB77zBU9/MTtuvLAZd1093nd/eBlnbvpsOaWR1VdX6yMnCSlZqDukhKVmJCA&#10;3UxWAjY2OjrOAV9IcDSQiwU6LiCI5Q2LU3BAhEKDohXkH6awkEglxrsVHBiMmk1TdXmJKooLlZ2e&#10;orioMH53sspKSp1IdicpIy1dWRmZTuTl5MoNbD1JyUAu86Pn7HUGyPzcIqUm8zf2NyMjG3WYyveK&#10;VTgQtPseD8c3P0/FxfnKL0hXbV2BevpqNTVUrZWRCs0PlwBD1PEoIBzOUN9wAkoQCI7FqodG32k7&#10;F42EqcXA1Q3sugGc9Y91Rqie23r+toshNQE1uzaIbZHfNBCEOvQC8FrfoF14yHZ+bujmf7pCZRuf&#10;2hb7ZQ22pM4PANoACLbWAGhQAk7JNvcP6+udBG2rOvYp1sN9W9qWyuNpwBEIenL9lFnoj9oLVF5J&#10;COALw/qGKbcoVFk20GF9fflAL5/3K/DH+vorpcBPqXxOWlGgE+nFQY4KzKoOdrbJKmsNc65HYtNh&#10;bGd3m9I3MI1ztV2DplF/U1EovzhNTdoKHwA4sZCq4Zkkp6O5b9St/rFkKJmi/kkes/l3s4kawaZO&#10;rLqxrVhXWyK0mgrAiE1b04j6A3Rbt6Q7S5A2b3dp7bZELd3i0vIlU4Cp2GPiVLqWbY7VsSytbWdr&#10;CdjNLWRoFnuztFyq7e16nT/brbtum9GjDx7UM09c1CtP36t3Xvy0vvHGU/raa5/Xq888pLdfNAv7&#10;Kf3gqy/pF8Dtdz/6hn71nXf1Dx/+QC89fr9+9t4r+rsff1OvPvmAHr54TE/fe1nvYHe//+az+p9/&#10;+b7+3Qdfc6zuD9/5kj547wX97rtv6qfc/gTw/Qq1+Nfff0v/8ItvaGOqXYF+12lkLkcPP7eqqn6U&#10;DLYsLn+XulcTdP6LHfrST3f0zd/eond+eY8eeO6Q6gbi1cLBzu4IUhrVaGy5RMvLxbpptUb3b3eo&#10;rTJUcQWfVBYJmN0QTKXO0m33ruvIqVEtHSvWJsfw3GNl6pwP1vbpCr399XM6d3uVLtzRrLO3duru&#10;R2Z18fYunb3SqEefmtJrXzukZ1+b04vvLurXf3+bfvDLO/Xau1f0HtZ2+UAflTlQZ7DSl57MQoFf&#10;r3Ocl6efHtf7X/u0jh9Y1Dfe+Zy+860X9AHF4kccyzsubeqN5x/Q6y89o888/qDuuPWcZofbNdqc&#10;rwPDTdoY6tRUV4M6G8tUVZKpwqwkZafGKTeNyIhVQXa8ioFeWYFblYVEgQvwJRBx/B2n2tJEB35N&#10;5UlqqUxGAaL+GgAg6q+nrVD9XcUa6C3B+pYB+CpNzlRpYbVeWztdOnF6XJdvXdFd9x7Sw49e0JOf&#10;u0MPP3ar7rr/Igr2rM5dPq7ZxWE1NJcoPSse8CUoLdOt1HQ3tjdeLhcQxIbGxKD6wiIVEgToQqJR&#10;XbFOhIfFKCgwXIG+YQ78QoKwvWFR2NJ4+fv6KSkBq1aUp6rSIpXk5yjVjX0OC3EgV4TFLSkqAnJp&#10;joUtyi9QQV4e4EtXVEQE0HNTHIBgOioxNVWu+EQKBtY5LRvllyK3OxkLne4AMCwsAhseq3hek+pJ&#10;V3ZmlkqKeb+CTJWV5amvvUILw7Vap2iODxRobChHY8PZ6hvEtQ3YiDlhu2XbXDiUm01mNmjVYVur&#10;W23XFu/txxOeUYqowFag14pt9PYfere/snmDtv9fZWsA/xPoXEO4ui1QFbbErsH3nwEQ+2tgMgDm&#10;+yoxy5bB7VZs6h5Fe7zrf2OS9wNBA+FeIGj22Edpub7KzPfH7gYquxCQFQTzdzDvg8UlDIBmeZN4&#10;72QD7FX4Gfj+JQBRgG02XQfbPmiDqjHqm4p31k8Pz+EwZ2I1PB3tXMBqCrbNziZ5ATiGChuGhoNA&#10;b3DCAOhBFXqt8cCUAdDlTJWZ3UDBEYtraVomljYB3FGP1s+no/4ytX1Hqg7Y5QfvdmsNENqmlFuX&#10;ucUSb6ICN4+naG3HowNb1ldVrZvO9eqxh7b0hSdP65Xnbtd7rz+or37FRmM/jcJ7VF974xn99Ntf&#10;0YfffVvfRM29+vSn9EWU2bfe+KJ+9N5revqhu/Wjt7G4b76kX3/zTf3w9ef0f/zNL/SH77yjL99/&#10;q/7qG6/r0uqU3vrMA/rbH31V//m3P9B/+vX39I+/+6H+wy/eR+l9Xb/61kv6EBX56/df0S+5//c/&#10;/Zq+9s5Dzj5p8SWfQK0FqmhirxKbr1dAOvCqDtLkkTxNXMxVHpZh/UyzmufS5UaGZ1Qh2St95Cr3&#10;VVwFyTKTpjaU2s5SjU6u1Ku2GWnfHqHMtnBltISruDdRGQ0Rym9zaeVMg5pnojRsm0icLNa5O3t1&#10;+6PDmr25RDPrHO8+l5Z6PZyrTPWuZGl2uwRFN6MXv3FQtz/Rors/36YL97XqqZeP6fMvH9etDyxo&#10;51yzHnimS0+/M6THnmvUvY8W6ycfnNE3vnZF3/ra41jmL+lnP3lLn33iU/rqW6/ppacf0uceuaTv&#10;f/ur2OEv6MnH7tfj91/WbcdndXiiVadmR7Q50qWxjlo1VuXT0D3Y3QTlE4VZCSrNc2OPk1RZlKzq&#10;oiRV2/3CRB6LdwBYV5aoJqxvS1WS2mqs/y9Nvc1Z6m8v1FB3hdfmDaE0xxs1O9OmxeV2bR7sA37T&#10;wG9T9z1wSo89frM++9S9evhTV/Tgw1d0+uy2Jqf7VYUqzS/0KDPb5cAvK9uj9PQkpaS6lOwBgonx&#10;ioqKUlg44AuNUDCACw2JQgVGoAajuY2Un2+wggLCUHzhqL9w4GdgDFOAL2olPlYledn8xhzVlBYD&#10;/RTFRwGr0FAloy4zU1JUnJdLEchWDqCrKC7mfpZSXC6lJbmV6fGoHPVYko/l5bU5qMLMlAwloTBd&#10;2N+k5BQUagrfMUaRUdGKi03g8xMApqnHDAeoBfxvcX6G2uoLNT3W5EzAHujJ1ggQHB5JV0cPFrg/&#10;3hnEbOuPVktfFKot3IGe7dZiV9YrrQuU7fJe3WrL3bwrPpr7wpzNAQyA1k9o6s/mBVa123Zagc5G&#10;yLbZaWVzoLPnX1UL78XfRbWot6sATC8EZii0VGDmQbElZNqa313EbkUl2xrg3Yq2XWA82GHbCcbW&#10;AmftVwoQTAWCabn+BHDLAWxECvdTsLt/CkCPAY/IKAl2wuDnRBk2uCpI+fUGQJvkbSPXMU6faD+C&#10;xLrWTMSNoAJHZ2M1xmMTM27NwL3rxuc9PJgEHd0amkLxTZoKtKkHyeobA4BIxdE51B+Wd34DS7uV&#10;prX1DK2vEdzfOIr6u4R1vTNDR+5N07F7U3T0rmQdsaty3ZKsQxcTdfisR8dPZujsyQLdcq5GTz9+&#10;QG++cLPeffkuffDtp/Xh917QD977ArB7Xr/+wav6GUB659lH9YM3vqTHbj6tH775vH4JzH7+VdTd&#10;B99Ctb2j33znLd1zZltvPvWw/vff/0wvP3KnHrt4VL/Czv7i3Rf13/76A/3jr76vZ++5pD/+4D39&#10;b7/9of7Lb37AfdTiT76ud7/wsN5/6TP6b3/8sX7z3Vf02+++qt//8Cv6Dx9+Q6cv9Cmi9Doldn5C&#10;0X3XyT12nfLnqGglf6nypkhVdkZp6aZmFXVHUymjlE11DMu4XrGZNzqXAOyazlIUSjG0Zo+ibKfd&#10;8UzVDaaqaChRQQXXy13tKzdJ5SKqptK1feeoJg7XavxIqdpX7dq2DXoURbmwk6O64WDlNu7VzHah&#10;Dh5r0vSoWcVkLR9u1dk7+/XES8t67r1t3f+Fcd33hUm9+v2T+vTLM7rj8SEdvFimT7/QpZ/+/op+&#10;98f79N0fHtS77y7rtde29fLL5/SHv3pH33v/S3qBYvPNr76gX/7gHT3z6bv085+8r/fefgUIflav&#10;fvHTuvnQjE4u9OmmrTmdWBjR8kAryq1ElSUZKs5JVnG2W6W5BrsU4JDqjWKPA8GqIlOBXgVYhwI0&#10;9XfN+vY152q4o1DjfZWaGm7QLJCdn+7U0sKANtbHtXNoCsAt69bbDuve+85i9e/QU08/qE8/eb8+&#10;+/lP6eixDXW01wGWLBXkAuP8FGVkAhxUX3a2TVcBgCluxcWh9CLCsJfhRIRCgFtwcBgABHTA0FRX&#10;QECw/PwCUXtBqD9TgKFyA6/AQD8F+O1XUkyU8tNSVZqTxe8qUFayW2mJCYrlfcMC/JQCYPOwyYXZ&#10;majgbFRwHsDMUVlhnor4n5z0VOVnpjkqsrK4iCJRwuvyleb2OGrPbG8aoEtIcPFdo7Dl0UpJTnJU&#10;ZGZ6hmOhC1Ga2VkZWOlk1dcWaniwWr1dORrsy9EoKrC9I1HtXQlq68KJdMWqqYv8tEvANtuGxoEq&#10;qPRTfgXgqgaE9baRaaCjDq8pQevjq0X5GfzsokYVQNIAWArs7LrCdvF02/i0pi3UAapti5VTgfor&#10;2a80AGjwS7kKwGsK0ABoCvAaAE0BJqb7yJ1BAECbImNTYzzZfkQgEUQE8zh/2xxCIGgAdKa+XAWe&#10;wS+zNORjEALAjMrAjwBoa/sNgKYA+2dM/dlYQ/zHAOSxybkkzcC+68bm3TzhAn427y4B1ZcA+Lgd&#10;TXJieCpJEzYwsZGl1YPZ2tzO0uZ6pjbXMrW1DfiOZ2j75nQdvC9VJx5I1Zl7PTpzW7IuXsnSHffU&#10;6K572vTgvf364qdX9c7TZ/TtL92mH73zhL731uP64buf1d/+7Cv6u1+8rX/3s7f0S0D0dz//qj54&#10;64v6zz//rt64/w49c/MZ/dMvv6enbj2ltx6/V798+8v6/Tde0//6q2/ow289q7/7yZv6b7//oR46&#10;dUBvPHqvfvja0/p7lN0/ovb+4y+/w/Nf03/+zff1X3/7I73zmfv1neef1Ne+8IjuPrICLF/kuzyl&#10;77z2hP7Tb7+l/+XX39D7rzyh2powuUr/QvENf6no9uuUNvw/qWrGlvf40KBCFJvoq8LWaN32ZJte&#10;/uowiixZEen/E4kUq2mU8chCGoUkQ/moxbxxbNFCkepmCtQ2m6vm2UzVTiercTVTI2dqNHaqUjVj&#10;cUqrCZGHJKufTdbU8Ua1jnk0eSBT8zeXa4djeO6uQU3PFio300cjQPDKQyMaXIzQzk1p+vLX5/Tt&#10;X57Vmz85pru/1KoHX2xx+hFnDyXrtseL9OEfbtGv//p2ff8HR/XEY0P67S+/pL/7ww/1uw+/rl9/&#10;+Jq++4Mn9ZvfvK5/+off6A8//4l+9fNv6WcUmm9+7XU99eg9uunAvN5GHT506zFd2JzW4al+TbTX&#10;qLWKxlyYpsr8VFVxW1uSrobyDDVWZKq+zAvBysJ/CcCOmnT1NqFaOoo01VehubFGLc10aH2xXwfW&#10;xnXo4KJOndjSpZsOkT+n9anHrujzTz2gLz3/hL6AC3jq2c9oYWlGVVXF6mitA8IpKslNUX4eEHE2&#10;rEhTThZ2MyUJe5mAokLthQYDFi/sQoLDFQTgQkLCsJsxwDAU+AXI3z8Q2BG+AdjfcACYAADtOij7&#10;5YqMUHpCvApRd2U5OSrPzVFeqkcpWGN3TKSzQiY1IU5ZSfxeoFdXVsz34lyjFquxsJWF+cpL86gA&#10;SLbUVKm1tlbNlTUqLyh2LLD7T0DociUris+Liw3D/qIq87MBoA2uJCs3Nw/IZ6JsE9VQn6fOdhs4&#10;SlVPZ4o62txqbolXc2ucGlqAX2skai0M2AXLruuTXeKjrGJf5Zb5qqhmn6PiTAmaHa7vBHxdtnzO&#10;1gwHOGuDbScZZxeZOsLZ9w/722QK0AAYjAXGupbtU0bxvo8BCLTMAl/rA/Quf/NugGp9gInpPJfh&#10;q6Qs7/xAs8FJ2XbrT6D0soKIQOexZNsF2iAI/DyAL9XAR9iegBYGQQubD/h/B4Dj/D21gKNdTLFR&#10;YKQhLxrB7g6PoAAHUYKDyRobTNLUCJZ3MkXLi+k6cCBfR44W6dChAm1t5WlzK0dbO1k6dCpLR272&#10;6Mid/y+6/jquqnzvw8Y9NR2OjQJKd3d3d4NgK7bY3d3d3agoKQqKdCMSAoLdzjh5zpmZM6fu6/dZ&#10;y5lzn/t5nt8fn9faxd6bvde+vtd7fWMZsGq3LfuORFBWvJzuhuM8uH2BZx15NJUcpUWA11Gayas7&#10;xbxqK+F5202+6q7imwd1fP+kiZ/f3OXF3Qq+vt/A3150qJbWcVOJtB182VrO3qXTqM89yaOaQr4W&#10;qB1ZlcHT2qtyuZwf7tVSmnmQR/U3+PZREz88k6j76DZZ+9ZRdekIrdcv8vXdSu5XF9BZdoWTmxZy&#10;u/AsbcVX2DRjDPdunabs/B7edtSRc2olega90DL/HZZ+H+EQ9R4haf0Ijh6Go3zQ7v562HvKDu/y&#10;GVHy2cWla5OcYYV1wCcYOv6RcRkBpKS7CQg9GTvFHf8UMZMUGzzHexA6yYEIsUOXGEPMZSdySB6G&#10;RUQ/nKQVtk/SImahI+M3BuKaooNjwgDSt7iSstGD8Qv8mTsrhjHj/Qkb6cj642mU3ElnX6Y7ezNd&#10;qO2ZxrW6EWw44cbiI67suT6clWfCOFY8gi0nXdl70oAT5404etyOM6djefUmn6++vc3zJy2UV22i&#10;tnUGbV3rePawiFf3W3nSU8uTB7W0NhWRI4ZdW1LInVvXOb11JTsWTWbltBQmJAYQE+BMsIc9we52&#10;hHraE+Ej/5+vA5G+9oT72Ml9FmJLxmKBhvi6GRDgZUSIjzFRgZYkhdszKs6dSal+ZEyIZt7MESxb&#10;MJE1y2axZd1S9m7fyNHDOzl/7gB5Ar6i61kUXr3AzRvZLFk8B3dXsWNfD8ICvcWybMWqHLCzNMFW&#10;ytNVuWyKlakROtqDGao1GG3ZKgAcOEhDtb+BAwYJZIaq1V/A169vP9n2Z4jcpwDQQOKvgRKZxQCH&#10;DRqAsfYQrAVwjmYmuCkdIs4SR8Xo3GyscJDbjCUOD9MYgIWRHl5ifoESd6MD/Ql0dyVAjNFJ4OUk&#10;Fhjg4SqfhxPB3p6E+/kSFRSIr7unRGUT9IfpojtMT2KvLSYCxUGDxHzENAP8ffCQvzE31sfWxlYd&#10;QK3cbmsrJhjkTGCgLVEhFlLGhAaI+QXpChyHERCojXegluyzg3H2HqAC0MatN45igsrJ0j2C+4oF&#10;SgqJ6K+uAuOnrPqsLKAg8Hu3Ssw7y3MXACqlANArRCm5T1lOy08A6NUHKzFAC5fPMXcWQRD4mf1q&#10;gaYSbY3E8gyUMYACQn1LaUikATe2lVLGB0qZOvSVbT+MBX7GAj4jm0EYWivbd0A0dRD4Ocnn6iqm&#10;567xH/j9n/IajL2PBi5BmvL+JfaLiIQPNyBmpL46xC5VJE+Jwcqiz2kCwpETTRgzyYwJUyzopU4u&#10;F+tLHSEATBbjSzCTSGLF2GSJvCMk8o61YM4Ua5bNd2LDcne2Lvdg3QIXlgoAF82zYeliK5autGH3&#10;oViKilfQ0Xyen1+3Syy9z89PO3nafJObF/Zzp+SixNbrvLpbxtvOCu7V5PLlvSp+fNEuj7/Hv759&#10;LNsugWK93HZXLnfy9cPbcr1OwHZN4uoZfnjYyF8fN4uNHOL81mVUnz8oZriMl7dv8bqtnJ+et/LN&#10;40a+kh/wawHjifULOL9lKW3XMgW+WdTmHRcbbOBBbYFs6zm6dhE1F07z9Z2bbJ0+kY6Sa/I/20pr&#10;2BdNq/fRdXofx4g+uMtO4RVsKK2lqUReiTJBOtLiaEk8dcE2yAjbAA18ErQJTNbD2lOLPtp/UrU8&#10;JNUcD9mZQifaYi0NS0C6FeGjLXEVALokGmIbPwzPUdJyT3Ni4rZoZh2MJWa2NSkL/ZixJ5lZx2JI&#10;XxfMnEXxrF8zhYkCwdgJYuBrHMitTGLrCXuO5fqz76IXczdoMWWFFvN2+TJ1RwDTdnozY6uZ3OfI&#10;yo3DOLDXm1tXl/PVywb+5x+vefu2k46ucxw968fJS9ZcFVg+up/DvZZS3jxu4aFYdFdLGe3Nt6ip&#10;vsq1rJOc2rqWg2Jl6xaOZ9qoSFIifIgWC4vycSHW3434QKVc1Ir1dyTC25ogdzP50Zvg72mszvUN&#10;CzAlOsSKlChHxiV5MX10KAumC7CXTBfwLRTwreXEwV1knjqqRvAbRZepLLtK6c1cym7lsXTRDPw8&#10;nQjx8/hPeQvwvFzssZW46yTm5y0x091JPnMzQ7Q1FJhpYaArMBMLHDxYg/4DBooJiuEZGgkctRkk&#10;15We3v59+qHRfyCaAzUwGDYMAwGmnvyNvpSRwM1Wfxiu8hqBLmLyHi6ESEUH+OEjwLM20heI6WKk&#10;q4WFPC5EzC8xLISUyDBiAv2IDw4UA3YRG3QiMsBXDNFVbNmd6GB/4kJDxWAdBJ4m6A3Vw9TYHFMT&#10;c3R19dDV0RHoyX4jf+/maIuFqZkKQHt7O0zl/7O2FeD7SOMTaCXANSXMX8zQT0caB9kf/cQAA4bi&#10;GzQULwGhR8BgXAMG4hki8VY5NCOGp3Rq+Av41NWfoxT4yf1hyvJY75a9UmZ8eMrWM0iisEBPgaCH&#10;shCqlHLCc1uvvu8A6KpAUCxQmQPs+q6jQumwMBMgmjq+A56RXW8BnYBPGSKj1ue/AlDgJ7BT1v4z&#10;tB6IgdUAqXdANHWQSOw4UAxTYq7b/wWgndcQtRy8NXH0HYJbkLbYq7KwsZ4A0JjYkYakjFPAJ1xT&#10;IDhRuWygzicfPdGc8VMs6ZU4QiJvmsTfFAFggrG0yuZMSLBhWoots0fYsWCsLSun2LF1vjO7Frmw&#10;d6GLxEcfue7HzpVhHJcfaunVjTy6W8qDFiXGlvDD826Jti1897CNu+V55B3fSUdFAT21ReqQk68F&#10;fC/EAt/21PAXgdaPrzr45U03//PdY34QK/le6q/P2/nLs3beit09abjGy5YSXrXK81fncXDNTFqL&#10;znNq/XxeNhTTU5FD+cUDArarvOooV59XgV3L9fNsnzOWnx800lp8juMb59JeckEi9kX+KZC+e+sy&#10;HWV5nJN4ffP0Qcpy9jBh7DDqOxex4XAcMelOGPv0Y7BdL8x8emMpcPOJtsU3zhanEAOG2n+GlvUn&#10;0sIp50nVI36MKWOmyo4/0g5viSBe0UOYvNiEs1XpTN/py7xNocxdG8SYpZ5MXB/KlG3xxM/3FEBa&#10;EyGNzLiV7kxY4YFrrA4+I5WIHMzUTQlkzI8hItwUn3AtUicbsP2wH8ck6q7db0v53XGsO2zOqoO6&#10;7MtyIXW2LrO3ejB3uwfTV+lw5JIDt6pG882X5+Ff9+Cfr/jHn6WheHOVk6dj2HPQjkPHvSgsnM9f&#10;v7/N29eVPLl/mZ67+Xz57DY9HRU01edQJp/bjcIsrmQeYs/mpSyYMooxsWGkhPiolRbuS5oAMS3C&#10;i7RIL4aHupIQ4CCAtBYbtJC4ZyY//HeDnpMEfiMl+k4eFS6NaxIrFk5my4ZlHNq3lbMnDpJ98QzX&#10;865Qcesa9dU3aW4op6mulE3rl8kP24VgH1cig7wJ9XNXy8/dHh9XOzEsUzwcrPB3d8JLAGhvLqZt&#10;MAwTvaGY6OuovbY62toSdfuiM1Ts29RUvT6ov2J+g6Q00BALNBT7Mxw2FENtTSz15fIQiWWaA3A2&#10;FQPTF5jYmJMU4seomAjiBG7RAd54y+s5WomBymuaDBuCt4ONQM+f0QkxEvXDiVMuJ8WKAbsRE+xH&#10;bIg/kWKvSZECyZgoYkKDsbeywtTIWB0QbazAUE8PCwsLsUFpMB3tCBETdLRTDNAeJyd7LOX1TEx1&#10;sXcwI1S1QCsigswEgPoESgMdEjCM4FA9IqKNiYiTxifOkJBYiccxygnPNKWUoS3KEBcN2Q7EP3oQ&#10;XgJA9dwhysKnAjtl4VOvkMECQGX5KwFjgIBRylXi738D0NJNWQhVgV8frN37/aes3JX1AZWhK33V&#10;ISyqGToKFJUpcmqJ6f0KQEPrfmKJ/dGzULZ9MRQLNJb73gFQGXD9/wagg/yfjgJ7Jz9Ned9D/wuA&#10;RsSMMCRpjCHDJyjw+y8ITjBiRLr8VidJBE5MMiZJwDc8xojR0SZMirZkVpw9yxKcWDvchQ2jXNg+&#10;wYWDGe5cWBtN3rFZYnRrqS44wL3bebx8VM4rAU7LDYmXlUW8udfAK4FW9+0iMbx67ty4Qu6xHbQL&#10;aN501PJVVz33a/N5fPs639yv46eXbfz5WSt/Fev719cP+PuX3Xz3qFlu75B6Z5AdZZd4ceeGWN4t&#10;7tfk0Vx0luuntlF8egd/lgjdJnB7WJ3Lpd3LaSw8yU/yw/22RyL0rUtifpfolDq1aR51OYe5uGsp&#10;NdmHxPYuSiS+zNfdN+mpucQ3j/IpyJ9IefN4nn6/mK2HvEgcb8f4+f7MXhdE6jQr+pn0YojNHzH1&#10;kpbL5zOclDXX4nTUL/D9vr0YZt6LkZOsSBhhwtzV3izf486Os5Zcui2w22HAjFUCm4ujGbHYGqek&#10;QTgP18UyajAGfh+SkGHOigOB7DoXy9i5jhi6foytcg6M6R6Mmx1C2hQX0uZbsTs7msbHczhzPYjM&#10;kgAqupMobPalpNOH/NtunC7x4GB2OFOWmrPrWDgX82LJyo/hhz+fhb+X85c3ubx+eoCOu8sou7GM&#10;nq4jvJVIfL8rjx++rePrby9QUZ1MW/si7nUeFPCc4f7dCjrv1lLXeJPc7NPs27aWpRkTmZYWz/i4&#10;EMbFBMs2mPREqYRAaUAD5DZfRkV4CAidSAq2Iz7IiqQwW1JjnBmTpBz3C2PGpGQWz5/IxrVLOLBn&#10;B2dPHiXnciY3rudTVS7gq6+k404dD7tayLl4mvjIIDFIT8L83AQenhIfvQQormJTToTK1sPWAn8X&#10;OwGuG+4CKTdrU9xtzXGxEmuSyGigNQQ9gdqQgQPQl3hrZSqxc6g2Gn37SNTtj47mEHQ1NbEwNFA7&#10;PQzl8VYCTlOJzza6Q3A0HIaLiURcaxOivF0YHRPG8IhgYgWAMUE+AkEbMTx7HAWC1gJeH0cbYoMk&#10;5vp7ESFxfXRCNJNHJjMyLoJIMdf4UH9GxEYQExJIWmKc2Ks1DrY2YqbKwGwDdHR11bGLFuam2IsF&#10;ers74yrR297BVuKvJU7OtpjJaxnLe/L0FPD7WhLsby5WbEiov64AUZ/YWFNS0mwZPtKWxBGWxA43&#10;ITLJgPBE5RzYQwmV5KL0BAfHDlIBqBjgbwB0E+tTlr3yDFZWf9YQAMp9AYPeLYQqJung+w6Ayvp/&#10;Vu7vwGfj2Q87734SSfurpVxWHmPjoYCynwBSicdSyoBmRyXiKvDrJ1G5nwpAxfwUCBpYvbtuJPeZ&#10;OQ5QDdBKjcHKKSo0/h/wG4pLgLa6SrRftAA+0YCwFEMBoJE6njlprPG7JdTS34FQ2Y6YaMoo9Rhg&#10;tDkjoswYE2bClDBz5oZZszzagTUJLqxP82D7xEBOr0zl+oEM2ov2cK+tgOf3a/j6WSddTZV0NpUL&#10;PFp40y7m0CjQ6yzndUcJT+5cpas6h9vFFym5eEhMMJfumqsCwBoe1l/lfn2BGF4z//z6Pj8K7JRS&#10;4Pfvbx7K7QLFp61yvUcdnlKVfZD2W5k8b76uVk9NDh3lF2ktOU/+0fX0lGdReGQDBQfW8tPjenkv&#10;N7lTLJH5QQ3//LJN4vMJ8g9u4NaZ3eTsXcPfn9zhTsEZOm6cp7ngMF915nK7YQlXq+LIbhxJWc90&#10;ur7axNyNgbjH9WXZ7ggyVnhh6v8pzvGDSZjpwPR1EaRkOGGpmKHPJyROtGLVrmTmrw1j54lYrlSm&#10;su+KI+uOarDxkhlR8wfimzKAsfNsyNjsi0V4b2xlB4ya6UywKPmoRc7suZTE2cJkau6sZcxEO/nS&#10;PyQg0YSIBCOJJ/1YcTSI611TuNE+nKuN4RQKWG91RFLSEcrNjgCud3hxsdaDycuVEf0fMH2xHnml&#10;CTx7fZR//FIh1ndZYu5hGm5v5PGLM0AP/KOV79+U8+2bRr55W8+jp0c5ftKSrFw3im4m8OXrTN6K&#10;pXd3NFEtjU9O1nH2SxReO38qCyalMHNULDNGxDJzZAyzx8Qya3S03BZJxvBQpicFMjnRT6Doyfh4&#10;NyYkyXsb4c+M8ZHMmZbKonmTWLtmkXqypuNHj3PxwgWuXs2jvOwmDfVVdLY08rizjfvtd5g5aTyJ&#10;kaESGf2ICvARkwwgWa5HBfqIXUoUlkgZKeBLFUimRgThZWsmpmaGv6M13naWOFuYYKE7TF3Sy1ig&#10;Z6I3TD1GaCyg0xUzHKoxEJ0hEnWHaqkdHiaytdDRxkqis7m2/PCGigEaDcXfTp7X0pBIDwcpR8bG&#10;RcrvJ5g4MdJRCZHyfrwIECON9vcgUGDoam0s789VAOlFQrAPowV+00enMC4xiuQwf9KHx8n/FUJM&#10;WCARwQHYWltgpsBaXx8dib86OsPE+GywtbLAQ+DnIqbp4emCjcDeUozXytpMHehta2+Kt48t/n6W&#10;EpfFuP0FfmFGpA23ZfwEV9InuTNOEk3aWGsSRpoSk2pE9HB9IlKUsyGKLcp+HRg7GJ8oZZqbmF6w&#10;UsrS+Qr0lF7kwf+n3KT+F4ACPwGcrccAAZ5yHp2+OIotOkk5+AkMffvI7QJBT8UEfz1GKFAzc9QQ&#10;AA74r2OAA389BjhQSiKx7TszVCBp7qwMfJYY7PGuE8TeR4m97+DnrCxppy6QqvN/ABgtyTZOYnCC&#10;chbLsUYoa5qmiP0pJ9NKm2TKSAWA4yJtmBBuzcQAM6b7mLAsxI6NMa5smhTMpT2zyD+5nOobByWG&#10;nKftTjbd7dck7pbTVX+TpuuXqc8/x9uOKp41F/NaYvAzMb+2mxfU2Hq/Lo+Oqss03zxLT10uTcWn&#10;6ay6QmfFZTUC//j8jsCuVQywTUD4AMm+KgAVEH7/+A4/v+rklbxW/dVjEp2z6Kq6JK9TKADNpfH6&#10;CXmuLLrF4u7K81/cvoivxRK/uXuLyqy9nN+5iO/vV/GyvZi3XWV83VomEFxPt8TeVw1FtFw9TdOV&#10;05xdvZwXty9zu3k2OzLtmH3Qg/ESIReeiCLjYDRRC63wm6CLX5oJrol6Ek0l5kgUNfbqg6b1B3hG&#10;GzJ5jTOjFtjhl6iPte9nJE7vy4Yz+pwtceF4ocTSJUMwivocS2UcYFhvsT0T/MYYYRWthW2cFs4J&#10;GpgHfIFPfD8mzTFi1Gg9EmMMmTrRlxHxlkyT1nvebHuqO5dQeW8KZS3JlHelUNYxnPLOEdTcH0fd&#10;g3QqHo5ld668/8USg9fYcDw3gDNFFjx6vZmm2ytpuDOdkxcCWbHdldv3D/DTd9l8/+KoGN4Bfvzu&#10;Dl++bOHhvWtUl6zg5AlvTpxx4MGDTfS0F9LdUkGjfN7Xc45z6dge9m9cxKrZI1g6NZUlk2Q7OY1l&#10;U9NYOmW4XE5i2YQElo6PZfH4GBZNiGL+hAgWToxm8bREls8dzeql01i/ZjE7dm7i0KFDnDmVyZWs&#10;bIquy+tXl9PcXCfvq5WvHj+i4GImsQKHkfGxAj8/EsOCGZsUx5jEWJLDg9WomSownDM2jZUZk5gQ&#10;H0mQoxW+AqsgZxsCxMxC3BxxNjfGTKKthZ4uNhIrbQWA1sYG6GtqqGUiwDOX+8wFOlYGOgJALWz0&#10;tLEQALoYyw/MXB8/GxOCnaxUAEZ7OREtJjgiKoiRMSEMjwwUu40Uu3NVO4cSw/0Efs4CP09S1AUl&#10;xFDlb2MD5DtKimKEsvCBuwNpCVFEBosphgbiLzC3sjTD1EQZH6gMiREQW5jhZG+jDsD2F3P0EON1&#10;93AS+zPC1s5a7jfHUt6Xs7slXl6W6tJSiZFWDI+1ZPwYZ2ZM92HmLH+mZngybrIjqQoERykQNCRK&#10;UkikCkFNguM11YVPfSLF+sKUlYqUTpAB6sKnrn6K+f3/B6CtYn6eYoU+A3EK6IdLUH+1nAP7yfW+&#10;KggVOzR37q1GYDPHQZg5DBH4CQAFcMp1Zc6vid1gAaE0RDYD1GOAyv3mTor9aWDj/mvs9dbCyXfo&#10;r/DTEfvTkfeqg3e4rrx//XcAlAgcqSwXlqqslmNI/CgFhIoNGpKsmKAAcNQUAWBGggdTI51YkSrx&#10;a3IiW8ZFsWdmKse3z+P0gWWUFx7ldvUl2pvyuNdyndc9tbwQ4LWWZ3Pz4n6B00mJpmXq8JOHdddV&#10;62utuMjr7lJetd/gaVOBPOaoROHTtJScEWiepLn4PM/u3OLbBw387U0H//7+Ifz5Cb+8uafC719f&#10;94gBNvPNw1qJww00Fp2jKu8Y7aUX6aoQEIr9PajNEeDelKhbqULxkQD2QU22RNsLXDu6kfLzu/n3&#10;67tUX9jP9aOb+OujWjFCAXVDAfmHVvO4+grH187mceV1icb7WTrPncuV6Yzd4ULIStmBV7qTsiOY&#10;yJUSp6Sl8J/uLtamw2Cr99Gxfh99u/eJFEuLm+OK70hpdcZr45nYn7hJxqw64M2WszZcrgtm/UmJ&#10;SsusCZ9uSsRsU9IWWZA2z4SRS+2wi+2NWcBnmLh/jq717zGy+ggbaRXtJSYYW31IWJQFUeEGjBxj&#10;yN4zUdQ9XkLFvVlUdKRT1jWG8rsLqL2/kIYnM2l9sZaNp/0Zv06PRftCmbU2Wlo8EzZssyb7qhuX&#10;8l3JLYlkxlJNolM/Yue+YP78IoPW6igqb0wVo6/kh1etPOksksvVvHqezb69UdTWbuZeR5485hRl&#10;1/ZTcvMw1+Q7P3dgC7uXpLNt4QQ2LZjCloWT2bpgIlvmjWfT7NFsnJ3K5nkj5Laxcl86WxfL/Uun&#10;smVFBtvXLWTX5tXs2bmNI4eOcOrUOc6dzyInp4Di4hvUVFXR0nyb+51dfPv6FXs2rFWPuaWIKaXF&#10;RjFRMSgxp/EpMYyODWW0AGjljAnsWDKLJeNTmZkUQ4JYV4iYWIzE5RiBX7yAxV9g4WhsJADUwcZQ&#10;D1crM3zFqtSFXhUzFNtTjvlZS+y1VbZy3cFAF3u9ofhYGuFmLIYh8TdSzC5ADDNeXiPUxYY4eY0R&#10;4f4kieWNiwtjTFwogS4CSW8nEuS2GIFWgkThxBAffOwkmluZEOjuSIyAO9jbHX+BWZjEaF+xWHcX&#10;SRXK8BozZXaIBdra2mKDurgK/Fwd7SQGO+Hj5YqnxGF7e2uBoDxOmWEicd/WzhQ3VysCfCwZmeLO&#10;2DRHpgvwFi7wY+GiIObMD2RKhg+jJrqQNNqa2LT/hWBEslhg4mAC4jTUxQ6UJfA9QgbiHDAAJ+9B&#10;OCnn4/116XtXAaJyLhBHuW4nULOR+KuUshago69y2sx3xw8Ve1T+3lFAaaesEygRWDkWqBjgu2N/&#10;ivkplwcK5EQCnAb/p4xVML673dpZWSpfGwePYTh668rrvisnXz2c/fRxFdv1CBI5CTPEL9KIwBhj&#10;ifVmRCSZEJVipNruOxM0eAfAce86QsYonSAHFqVzYvk0zqyYQf25vbTkH+fKgdVcUcZeHdnM1cz9&#10;lOWfpKLgtFhfEV/db+R2yWUKz+7i2NaF3BPgvWwv40VLudQtibpZtN46JyC8xNfdZfzwsJra/MPc&#10;OL+diiv7aLp2Qu3VVTo3/vm2W6zvIf/6VmLwq3a+fXibv73u4ocnzQLA27zqKuW7xw10VhdQW3iK&#10;+sKT3K/5FXRlmbTcPMPT21f59n4l33SXc+fmabrFOK/sXUFPWRb/enaH/L2rqcrcQ+O1Y3SWZ/JX&#10;eT9fthZRnbWHq0dW8cvTJk5sXEy/j3uJGSUyXeARt8mf2O1hxG4LIGyNJ7aTjPCZJ1Cc6YpjnPwY&#10;EnQIlPgQPcMG7/RhjFlhxayt7oyca0dIijl+sSakzrRm+0V/XON746r0EI83I3SGGdEzlZN2hzF3&#10;byBz9ngzba0Ds1cLJKdLqzRFi12n4xidYYW+/UdEpolFXpnE0cuJnC9PpkpAV3pvBpXdM6nqniXw&#10;W07z88WUdo7lWv0Mdp8ZT8goPUy8/sioGV6czpxF1uVU9hx0J/fGaKYtliiQrsHEOXpMmNaPi+cd&#10;2L/HisyLCXz3/Vl++CaPJ10F/PBVF48f3OBeVxZ3Oy7z4GElLU3XqSw7SeOdSwLBs2Qe2sypddM4&#10;tjaDg2vncWjtHA6tmcWBlTPYt3wq+1ZMlNumc3TjXI5vWcLJ7Ss5uXMNx3av59g+ibwHdnPiyBHO&#10;nD7P+fOX5T1cITsnn6IiBYA1kjZa6Om6x5fPnrJx8QISJVomCARnjB9DxsTRjBP4LZo2jjnjUpgv&#10;0Nu/agE7BMRrJ45gfko0YwU20T4CILGx9LAAxkpkjpXo6C/QsDUywM1SYGFpgq+THU4CHDNdHUzE&#10;Di3F+GwNhuFgpIed/jC85T5XI30cdIfIZUM8TPWIluirADHQ3oIQZ2vifFxIC/VluNIhFOzNpGSB&#10;dEqEwFnsNNATP3lcgkT1RInASSG+OJoZYGUkxuJsT2SgH75uDmoPts+vx/iMDPVVAzQXAOqJkQ6W&#10;eK50ggT4eBIqoPT3dsPNxV5g56DGXxNTE8zl/djZm+Ngb4anqylxkfbMmhbMgjm+rFoezqpVYt9L&#10;I8iYG8S4KZ4MH2dP/EhzFQ7RqboCiqGEJQ9R19ILjB8iEFRWftbALXCQgE9gJ/HWwaMfjgIyJ4m5&#10;LgI/B29l9ed36wH+vwEokFTGHwYooBRTlL9Vjv8pHSHvOkGU3t93PcCK/Vm6DJbn0fxPmbsMEVgq&#10;Z4Ibgq3Az9F9GM6euvJe9P9TLr4GAmNpmAIM8QwywDvUEN9wI/yjjAWCpoTEGRGeYEBkssGvJqhP&#10;orLIspQCwLEKAK/u3cDlLcvJ276a5mzZwa+eoavuKo0lV9RFBZR61l7DozsVvLhbw1OJkjcuHuDi&#10;gTXkn9jEVx2ldNfmyv1FPGuVx1depiprH/XZhyQG5/OqrVi1PwV+rSVnuV+bLTH5Bn992sI/vhTY&#10;iekp4/Z+FhP8TmLv3153qvb37cN6vhK7e9VZzlMBa6NYY1PRGeoLjtNeck4MMJuemiu0CWybJA4r&#10;z/tGjFCxwTsStbsrs3gutndh20JqL++X93BK3msJ390r40eB4DftEsHvl3Cn6BhRrq681+v3DDP5&#10;gvSVYYzcFEbSjgiBYAgxYoH+q90IWO1K9BqxQgFiwnx7Ri5xla0drqnDBFaD+EzzD3w04H3e++IP&#10;9Pq8F6GjtUhf7UA/q17YSmtqEtyXwe69MAz6I2FTddEP6IXfqH5sOBTG0g0+7D87nGPXXclpdmfe&#10;Nntmro8ifYU9W0/4sjvTh7OlMVQ/nkPV/fmUdyygsnMR9Y/mUtE9jh3nHEmbrsm8lSEsWR/Gss0+&#10;ZOYJDDYGMT59CCcupXC2cDJRY7VZsMmPtXsCWb/LlQ2bbNm+LYrla6yoagqnvWUqr+8X8dOfv+TF&#10;8zv0PCjnnjQuz1508vhpG1X1WdTezqT01klKsw9TeHApWTvmcXHHUi7uXErm9sWc2bqYk5sWcGrr&#10;As7vXk7WwY1kH91O7vE95J7aT9apg1w8dYjM08fJPHeOixezuJiVI5XLlew8rl0T0FZU0tzYRHdH&#10;J189e8baBXMJdrGViBnCOoHh1DHDmTYykW3L5rJp/nS2L5rJyY3LOLx0BmdWz2NXxnjmJUcwIljs&#10;z9WCRQKjmXEhJEpkTfD3EAuUmORsh5eVMa5m0rhJvLQ1NMBcAOhooo+bhRGupgZ4CSCDHWxx1NXG&#10;3USXQLE3TzN91QCVy0ECtlhfSQASP5U4PE5sVKkxMcEMD/dRAZgqZhivdNwI3BQjjRBrDBDg2Rjr&#10;4WBhgp2ZMc42ZljJ69rKdQ83Z7E/E4GggURgY5T1AgcO6Ie9jSXhQfJckcFESUPgJzD39VLWILTG&#10;0FAXM0sDrMUALa2M8HC1FEiaM3tGFJvWprBpXQob1g9nxap45iwMJ32GDyPS5bMYZfEfAEYrp8FN&#10;VRZUVRY+1VLn0/pEDlFPgKREYAV+dm4CObE4B4Gho8Rde0/l5OrKEljKYqj/DUCl80QD9yBl2I1E&#10;ZQGmukq0qzIsRjG/Pqr9Kb27Sry1dJF4q5wQyVP7P2UjZe2hJX83RF5TW+A3DFexPlexvt/KTezP&#10;w1/gFygVYoiXlGqBEYoJGhIYLd9zjB5hCXoCQWV+tL5AUO//ArD4xF7Kzh6iIes0dZdPU3zhMMXZ&#10;x6ksOE9zSQ53K8XWem7z8m4tDxpLqMg9RuY+ac0FLPUFR/lefiDtpefksafprLxEdfYBKi/s4VFl&#10;Dt92Cbyar1JXcISavEMCwDMqoL7uqlY7Q76RCPyzxNQ/v2jhz89a1PF/yoIFrzur5PXK+PpBDc/a&#10;lA6VElpKL1F++aDaoaHA7W5ppnpc8LdjgnfFCJV61JjLlx0CwtsF8phztAv4ntRl87brlvpe3woE&#10;r5/YQEvhCd40ZwsAjzDog495//fv8fsPeqFt+jEe0mokrwhm9O54EsTW4naJEW51EzN0I3GjB5Hz&#10;7AmeaMWYZQGkSgsbmmKGe/hAAhL08Y3XYcISOzadkfsW6BGfocv4lU4SfS1JmmfA5I2WZOxyYPxa&#10;R0YvdGHe6nAmTPZm+hJ3ClpjOFNjz7QtVqQu8mLsGke2ZAax5bQPBQ0Tqby3kKLm2ZTeXUJl1zyJ&#10;xFM4ezOYxdutWSa2uu1IGKUNY3nwWqywdjqbdoSz54gyXtCTnReDOZg7hnkCxTHTLVi90Zdb1xfQ&#10;WLGH9HHDWLzk99TfTIQ/N/Ljn5/z9PFtnj1v5vWXHdzrqaPncRPV8nk1tJ7nrjKHWCy85OwGMewF&#10;FB1cxbVDq8k/uJqc/au5tHcVlw6sI+/4dq6d3S/71DFuXj7DjcvnKczKJO/SOa5cPM/lrEtcvnKZ&#10;rCu5XLqcx5UreRQUXKXsVimNdfV0tt3lq+fP2LhkIS5iXgoANyxdxPRRSSydOo6dAsDjG5ezd8lM&#10;jq2cS8H2pdzYvZoT8yexOV3MMDWMGVGebBwTxbLhYYwLEksXS/MUsAU5WJPg64a3pTFhro54Wpmr&#10;sddT4qly7NBHtl5iat7mhjjpaeFvY4qXuQGhTtY4G2irFqjcNjIiAD9bU3ysjQWu7sR6uxDr50KE&#10;tz2pkf6MjQtnTGw4w8MC8XWwwF0A5eNojYedJRYStZXjjmb6Yp3mRpga6GCk3Gas9AIrCyIoK9iY&#10;oK01RB3HmJYcz7gRiUSHeBMirxXs76l2ipiZGmKkrM9oa4KF/G+ODuYSk61IjHVl5+Z0dmwex7Yt&#10;41izLpX5S6KZMsufUZNdBQRWEoMlIqbpqWCIHamjnmEufLhyulht/GM01WOBborFeb0DoJ27wNB9&#10;sBihmJlAUTFApX6DoLI8lovEXrdf4ecaIADzUubwvhsbqPT+KvBTYq+FRFsFfsrwFuWE58rJjn4r&#10;W6+hKgRt3bUEtmJ/Xjq4Svz1EOv7rTz9BHoBxmJ/AsDgdwaoANAnXF8tP+WYYMQwgqKVHm/lWKf8&#10;jyMUAzRQe4HHTbOiV96pAxScPEBD/iUe15XTUCQ7eUkeNYVnedhYzNvuen5+2SFAqqSp+AJXjqzn&#10;9PaFFJ7azJPGfPmbHJoKDon17aDp6mHqcg9yW6Lqy+ZiHtaJGTbmqQZ4u+gkr9uL+arzFq9aJdo+&#10;aFRna/ztTSc/CQRVC5T4q/T+vu6spLuuQOB3QzXAx80lNN3IpEKsslqqJucgzUWneNSQp1qg0hHy&#10;pYBNgeG9WjG/1qvyOjd43JDNd923eFR3WeB4nr88EoNtLGDnwtG0Xj/J3aKj7Fo0jl69eqn1aZ8/&#10;4uFuwJ8EhIOM32PsuiiSNgQwZl8A048HMHynLyN3RuAx3oIP9HrRV++PWDkPY+fJKEraxnK2JJSz&#10;t4Zz/PoIdlwMY+NJP9Yf82XJbmfWHXXjUkUChXfGsmC3BdM2WTJ6kTkJ6YYkjjZlzgZbcppGM2n9&#10;UFJX6DH7iB/zTwex4VIQ+/MiKbk7g4L6MVy7M57rrRNkm0Ll/RFclNebutiNhPESl6/GU3lnBHnF&#10;Mew9Ija40YfFYnrrDnuz9mAYyVNsMXb4I8aWvdgkICy6tpjK6g1cL11IS8cGqiuW8eXTbH78oYWH&#10;3SUCoSzyc/eQn7+D2qYrtHYX0XVfzLtDOV3AdQrPb6Fg73wqj62k4uR6Sk5uovj4Zq4e28LVU7sp&#10;zjxM6eVTVORfpPLqFcoLcriZn09hTja5V7Ik8krszc/hcl4BWdkFAsM88vLyKblRQl11jQCwnTdP&#10;HnN81zacjXVIEfvJSB/Poslj2LJwBvtXL2Df0llsnD6GAxJ/WzN3U7V/DVnLpnF09liWj5AGYEYK&#10;h6YmsDTOh9mx/owWeAQLxHzE8qKVITMCkGgPZ8JdnXCWqOtna6Z2cnhbGuJqqI2PANDNYCi+YotK&#10;BFbsz1FXk3Ax0kSBULS3E+FudnhaGBDl6UicGKECwKRQT8YlhDE6JpQoLxdifCW+ejiIXUqMFuPz&#10;FAA7WZqp0+iMdYagr63x68mmhjBUWxNdXUkW+hKFTU3VXuGhmhrqMJj0kclMHCkNc2SAOiQo0Mcd&#10;B1sLDAWAhvLc1nZWAlA93F2t8PU0Z+WiVPbvzGDntkls2jyWJSsTmDYnkLHT3Bk+3paE0WZigkZS&#10;71ZljxqlnFxJW11OKiBW892MEInBThJ3FfuzdR2onrrSwU1bQDVQPQ6oLI2vxGG1A0Q5Rhg4WKLz&#10;EFz8FQBqym2DxfAGCfCUQc3vZneYOw7G0lkLK4GfMqzF3lue00frP2XnrYOtp1LDBL66uPkI9CTu&#10;eivL5v9aPgHSUAWY4h0kjZVqgGLtIfp4h+mp5ROqIzWUgMhhEod1iEgSAKYpHSH/BcBbVy/QVlXM&#10;1dOHaC7O46cX9/n6YTvP2yskjraLkVWp9aLtJpW5Rzi3bxVndy+h6dox2opPcP3YGnL3L6Emayd3&#10;i08JoPbTUZ7Fq/ZbYnkVYmmXqc0/Krdd4ut7FXwvVvfd/XoVfj+IZSjm99eXbXz/9I56DPBrMcDH&#10;t29yv6FQwFckBnpFoCzx98Z56sT+avOOcvfWBYHqGdUAOysu8kLpnGm/ISZ6XqCdI89RypuOYgHj&#10;RbFAsc6mfL66K/G3u4yeqosUC7wLj6yVGHxTdn5ziRvSIjkOwkZaKkdXDcaOciM20ZDP9f+I73hz&#10;Upa5M327D2HzrYlZLhBcHYN9hCm9Nf9Erz/04k/v/Y4pc/2Yt1msbpEe09c7MXWtM7M2ObNQ/m7x&#10;TqUcOXQlkAvlSczZZsWSfQ7szAqW2BshYIyn6tE09lyJYcQSY+Yfk787KyXmtyozgO1ZYZwpTiCv&#10;JpFztwLIk7ha2BrGzbtpbDwUTORw5ex9BizdbMeKzVaMTB/E1Lk2bD4Szd5cMb9L42SH1OKD/r3Q&#10;s/q9uijkph1+bD2cyM6z8Tz58zm+/Uclde2HOHpaIJu3iPsdF8i/so1d26dx5OhMTp1RTtp0gDtt&#10;h+npzqa77TqNZRfJ3S2R/NBSas9sovaiAEjsvzRzLyUXj1CWfZKq/AvUFeVRV1xIddE1SiXiXhcI&#10;5udmU5CXQ8FVpa6Sl3+N3NwCCvKvUnLzFnU1dXS0tvOwq4vmyjKi5Yce4eXMjFEpLJgwgk3zpnFq&#10;8wqOrprP8rFJZG1eyuPcozQLfPNWSSSeO46tE+PZOTGGgxOj2Zkew8xILxbLY8NdbQlztCJCKs7d&#10;gSQfsXulY8HcWIVjmMBN6fH1VY7zCawCxAYV2wuRxweJxfmK7SmROF3sLszFhtGRQSr8EgM8GB0d&#10;zLj4UMYnhIr1+Uj5EyexOz5ArM3dkSBXO/W0Ak5iajYSxS0N9QSAAjwtDYYOHoiOwE9TczBDBst1&#10;LS1sbGywFFBqagxUl+RKig5lypgkkqICCRcAxkcFq6cuNZb3ayzv11bivInEd+VYoJf7u/PfnJDv&#10;Z/fOGWzZms5KscBZSgzO8GHkRCdSxlkJEEzUHtK4McoKKkOJSntngcry9z4Rg9RB0OoxP4/+KgBt&#10;XcTWXMXUPOX3ohifn4Y8Rhu/MN131hWpJzFUV2A0TGLwUBy9h2DtqgBQQ429Zor9OQ3BykVirtik&#10;MqzlP2P6fi07n2HYeQ2T11DsT8zcV8wu0BT/YIv/rRD5LoIEgiECxFAjsUB9KT28QuW1BX5ewcOk&#10;5H2FD1VPfxuWoENsqgDwVwMcrwDwfuNNAU0ZedJiN924rM6++NvrHnU2xzePW3nceoOO6kvqsb3q&#10;/JOcP7yBgnNbJNqspeTMGkpOrKYh5wDNNzPpUaztzg2eiP21lWXJ9oYYYDEP6q/xvOWW2vHx/cMm&#10;vpQI/N2jJr4XACqldHoo259fShx+3MyL1jIeNgj8yiWCl2fTcusidYWnKM8+rPYGd1RmC6zPqGap&#10;QFCxQKVD5IHYqGKZTyX+dpRnihFe5UlTHk8arvJNWyU/iNW8upPH1223eH37qsSn2dhbDeRo1jQO&#10;Xp/E8uMxLDsYTHbpKE5eicIh6H2MBYhGTlr0GdaLiLHDWHUsnHFrvAmb5ESvvmKB2l+ga6KJmfsg&#10;Fu4LJ3Ci7BhRovl+n2Ma0hvTsGEYBQ9F1/c9fEd9yJwDdoxcY8rmc8HsyfJhT7YHu66EMXeHI3Mk&#10;Gs/Z78TM3U5ETO7P8FkGjF5hK1B1YPjkoWw75sqJPE+yK0PJq4tjz5lwlm30YsVGN+YusWHi9CEs&#10;WKGA0F0dtzh5gRWb9vpy7MJYZq30ImWKtHrKyY92+DB3u7dEeAcWb/Wgqn4mjx6vI784nQ3b3Vi7&#10;2pJTR9MpEUM+f34jaelOzF9oKtE1lqaW9TS1n6T7XhGtVfmcWT+ba3uWUXN+J005h7ldcJxGqfr8&#10;MzQUKgtNZNN06yqNt65Rd6uIsuIiSq6K5RXkUVZYQOV1KbmttPgmN4tucLO4hIryapoaW2ltuUvH&#10;3S4eP3rMumWLcTLQYNHoaCYJYOZKDK68dIqrh3awbEwiRxZOo/HoDir2rKNkxwry181j39RkspZP&#10;4cjURLZKDJ4d6SmwlBgZ4UOEiyVRUiledkQ7mZIgJucvsTREAaCzjdrJEewg1wV6KvwEMv4Sdb0l&#10;Zkb7OBMlJpga6MWEmGCS/NwZEepLrNyeFiGxNzaEUZF+pIX7kSoROUqidphYoKuVxGh7axwkstoY&#10;6mJrpIe5rmKAOugMEQscqs0wAeCQIRoMHjhAXWpLWctwqP4whukMVZfdig0NJC0ujNT4cDUGpyVH&#10;4elmi7mZoRqF7cQGlTnCSnl72ePvZc6m9TM4cng5u/bMYp1Y4KLligWGMG6qJ6kTxGTHmhI3Vl8A&#10;qCymqqueaS5q+Lvxgf5Rg8SihqjziR0FePYSge3dBqtlJxHYSaTBUywvUIxLPTtjnBlhsSaEREmj&#10;ES62G6irDluxVk5n6ayJpdNgLBw11K2NiwBe7M/Wa5DYpIaY3mCBnZijYoPqUJdhuPkJzPz0CQiU&#10;7yPEnMBQG4LDbQmOtCEgwlLgJgAMN8E3TOww9J39KfDzDBkqUJaShl+1wKhhhMbrED3cgGSBvbIK&#10;1sTptvRSWurHTbcETHf44VELr+/WiFFV8rSpkurcM1SKcVXkH6S+WFrzgqNcOriSwrPrJTavIvfo&#10;CprFBJVpZtX5J3jacpPXHcpA6HLu11+lu/aqCsAntwU8YpRPmm6ImVWpC45+96iRH18oA57vqPWD&#10;1Dc99Wo9lscpw2S6lIVLSy5J9D4nP6SzYqBHuXlxnwrEpuun5Ad2TO1hVjpClON/SkfIE7G9B3XZ&#10;vGy9zmOJ3w/rc/jLw1peNd3k+3s3+bKtkEe1uRLDc9kiO8LkaY5klU3jZMUEtuWmsv1KIgcuR3Eg&#10;M4SxApA/DeqFnXwRjgEDOZ0TS2lrKmdKA9ibF4hzTH8sPAfhG2uPa9xQgVsIGfu9sI79AJuwT7AM&#10;+Qib6E8JnKLJ+PWm7MrxY1deFGvOJDBPzHD1YQ91Be301UaMXWZMxlZ7gqb0Y/5BHwLHDmDEPCsm&#10;LbNn2bZg5q60Zf0BMxqfpXHmRgBHL6VyMmsUl6/GUVIRRU1VMtcKE6ism8GarV6ExPdn8mwzNorp&#10;7Toay64TKWw8GM2SbYFMW+XKxGVOpC90YvW2IM5mDufE6VjmLrdlQoY+s6fqMHW8FTkXVnH61FRS&#10;xnzGvv0e3K5ZQZtYYlNrJuWlZ8m/sJ/s/avJUQB4aZ/sC6dovSGJouQirTelUSrJpaW0gLaKIu6U&#10;F4kxFlF7s4iqokK1am8qFnmDpsoK6quqqamsorqqlob6ZoFfJ+1tnXTde0B3zwNuXS8kyFmAZKfP&#10;iBAvMobHcmytJI9LJ8ncvJIlKZFsT0/m1IKJlO1ZTdPRLZyYNZLsZZO4tXEue8bHsH18AkuSw5kZ&#10;G0SKjyNJ3vakedsR52wmJmhHsKONwM9WjblKB4cyzEXt8ZVoGSwm6G6qh4eVIRGeDowODyDUzoIp&#10;cWJ70UECQG/i/ZylXBgXG0y6QDox0F3tABkujw10tcfJ3AgXS1PcbSywk5iqANBWLFBXQ6KvhgbD&#10;hoj5Cfi0xQA1NQYJADUw0NdBV0pHAKgngAzyciMhPJARiVEEyfuLEPD6y9ZCAGhuZoSd8tx25tgI&#10;qL08lWEzZgJJf06dXM/e/fPYunOKWOAIZi+ShiRDORYoFjjBSj0HeNwYvf8HAOX1YoYIZLQEJprq&#10;MBgHDwWAAi1l8VKJxM7eA8XA5LECv9gkMeokayLjLQmNFnOOkPcQbICzn2JyEmvdtbF1ExiKQSpl&#10;I1HaVsTBzkMitKeGCj53sT/vAMXejARcYnyhZgSGmBESakFouJXAz47QSHt5fjuCoq0F0Bb4RZqL&#10;dQoEI+RvIhQIKgao2J+UYqbhynFAXcITBfIjlHVPjVHWQZ00w55eL5pLqck5yaO6Yt521NJZLnEl&#10;74zsXAvJP7xNduQLFEu0uZW3n6qrB7h+dDkXds3h0MZp5JzYSGdlnoAqTyxSOZ9GAV3V2RJhr4n9&#10;Kasr3xD7u65a3V+e3OFlWzlfdlbztruWvz5v5Zc3nepWAeFfBICKIb6+W6k+RoGgYoD3qvPFLPME&#10;ggLj3MM0CPhu3zhLuTKk5voJFX7K8UVlqwyJUY4LdlZcUI/5dVdnqR0i3z+o4qE8R2vRMR7XXlEj&#10;c8W1jWRfmUh28Vj2XfHnTPVINmXFsu5CJGduTWTD0RCBjzXmXp9g4tabZTsEMk0Z1DQnUdUVSvWj&#10;VA7mJOESrolF4GD0Aj5i0i5PYpfq4D3hc+Iy9Jgldrb2VCCrzzlxrNSH8xVerDtlQ+oiAwHmB8zZ&#10;bs/yww4sP+LGkv0+zNvtyYT19kwTK4uZYsTwqTZMm+3K7DnujBo7mKzroRQ2hHDqRghrD4cSlPoe&#10;WaX+lN8J5vqtCLbtdSF6xGfEj+nDuFn6ZCx3YNYqF0ZNN2T8LFNWbg9m/b5Y1uyKYfWOGOYu9WbE&#10;aANu3FjG5u3xGNr3kp3pU1YttuLK2em8eXyd/KxlbNroR0fbNl49yeHFMzH8p9V0d1bw5mkLnTV5&#10;XDm0jtoC+Q5Kr9BZJQ1f9XW6am5I3aSz+t32blUxrQLB5pJCmkqu0SwwbKm8RUddFZ1NjdxtbqG1&#10;+Q7NTVK321QAtgkA2+/ek+qW129n47IF2OtpMGtkAjfOHmVjhhjrtLGc27ico0sy2Jwez/aJct+O&#10;pVTuXknx+jlcmT+GohWTOT09hbNzx3MkYyzrR8YxOcybcSGejPVzZJy/E6MCXAkX+4uRmB0rpUBw&#10;dESg2turROEIJxv1uKACwEAnS8bIfeOlRguMpyeFM0aMT6k4H7F1eV5limBSkAdhHg7EBXqqsddS&#10;X0sMUFlJxhZrg6FY6GqqUDTTEcNTwDeoP4P6faGedH7IIGVhhneX9cUSlWOAQzUHYWNqRJivJ+H+&#10;XrgLsL0kVkdKzDY1MVAN0MbaTCKzEdbWEgk9xJR87fHxMGezpJ3jJ1ax9+B8NmyZyKKVyUyfG8q4&#10;aWKRk+xIHG9KvFhgwmi9/wAwPGmoWJOWxEeBUoimOhhaGQ9o7ybvw2WAwKsvrr6D1OgbGW9GfIoN&#10;ScPtiEmyFQu0JDBC7CzUGFd/PYnByrG8oepKSnbuAj43AaDS8ysJy9lLPpcAPYm1xoSEmREeaUl4&#10;tDxHpK1Az5rgMCu5XUq5LAD8zQADI8XOVfiZi+GZydZY7f31jdBT5+L7ig36h+sJ/PQJjTNQxwQm&#10;jDIhdZwJYyZbMjnDgV5/6WnggZhW9v71tBdf4qeHzZzbukyt1wJHZcjKtbPbKTy/mRvn13N173zO&#10;7ZjD6T1LuJV9hKaiixI3s3l1t5TnrRKnb4t5ST2Sen23QgWZAjbF/BQAKoB71VGpWp8Cv788a+Hn&#10;1x38KJfVeCzwU0qJwMrftt5SonQRNQUnJAafpF4s41bWfmryDgsAj8trS8y6dlwFoBKHletKr7QC&#10;v/sCO8UIX7YpZ3kr5PWdAnrKL3G/8QpXC+YJ/EZwrW4MFytiOVs1QuAXzeKTgRwsmsiYJVZkrHNk&#10;7rpAwkeY4Sg7gLXLFyxda0PZnRGcvxlJYFo/XGJEuUfIjpzaj6kSNxceC2HRgVD15Nzbzoxk8QFv&#10;pmzVYUeuNUeLLChsC2H1cVuCxvVh2RFvtlwKZskhN2ZslpZ4vkScDFH10ZrqAdvRoxxZPS+KicnW&#10;EqM+5sQxf3bsN5N47s/qfVbsuehO44t0zpcHsGS3AyNn6TFjmQnTlhiy+2QEs1c5kzpdOa+zEcoZ&#10;+JZs8GPTnjhmL/Fg2ZogJk23YOfu4VRU7pSd1pRB+r0Yn2HN8mWmXDg9he9f13O3Pp+2uks87Mzh&#10;TsMZHnTf5OVzMfZvH/H91w9oqMzhVsEpusXyH0pyeNhcwaM71VK1crmGh00V3G8opae2RL6f63SW&#10;FUgDdV0aNbmtSb7nO7L/tbfR09klUL1HV8c9ib33VAAqEbiltYPm1i4VhIW52ayeP1P2x6NUZZ+j&#10;5OwRNk4fz9qJaZxaOZdL62Zzee0s8iSWF22eS/7q6RSumkLp+mkcnyLGODWJK8skDs4YzaxIf4Gg&#10;F9PC3Jng78hUuZ4k4Evy9yRBIm2Eqx1pIb5qx4cCwHhPZ7UjxM1CnzA3O+K9pWESC50U7c+kmECm&#10;JoQwNSmU5ABnda1EJQ4nBXsS7GpLuJcTvo7WagRWzM/aQEedK2yiLXFQV2KgoT5mw7TRl+ir0fdz&#10;geDnEoH70L/vp2gN7Iu1WKLRMC10hg7G3FAPBzNTxqYksXb5EmzEKBNiI3F2tMNQntfbyxUzMz10&#10;dTVwcjQnLNAVd2dTJoyLIvPCdg4fW862XTNZuX40cxbHMGmWn+wbsu9NtCRxnDJ39n8BGJEsZpcw&#10;VCxQW2CizABRxgS+s0ClN1iJwG5+gwV0ekQnKucptiM51ZG4ZAci4gRQEeYCThPc/A1x8tERCGrh&#10;4KUpEBTweSgRWiKvANHX34CwcEuio22Ij7FXKzbKkehIByIj7AiLsBX42RAUpsTfdwAMirBWI7AC&#10;v3cGKLYoAPSPUsYBGshtegREGggkDQiJNSQyyVgd+J00xpy0CWaMnWLF5JmO9MrZs4YzGxdQeGgT&#10;Vw9tpP3aeR6W54pNCcDaysgSMF45sIarx1dRcHgRRQeXUnhqA3nndlFbJJYl8HsgP4LnbbcEfEVq&#10;9P1tdWVlIYPvH95WLbCjIlei8E0VhmrkfdL8H/tTjv+97alTTVGJygr8lL9RHt9RmaseT2wWE1Ui&#10;cF3hadrKLwsAj0hEP6ge+1PGFyqzTWrzD8mP7JIagZVxfwoEX7XKczXk8PhOLq9brvJ1awkPbmdz&#10;IXs82ZXDKawfR279CDKr0tmSlcbsw37M2ifxd6WzRNRQxsyyo5/uHxlo+iF24QNJnWvA2ZvDWXXI&#10;CX+JhsmLrFl6zJs1mWFM3e6BZ5omug696Wf4e3Td/4iLcsYticCLjppzrtaB7Gaxq/pA1gho4+eZ&#10;EDZlKJETjfBOG4jvqL6EjNIkPEGbEdKCbpqXyoEVSSS59uH4mkD+9d1OSguiKCuMo7NuEscPeLF1&#10;jy3L9pgwerkOIYmfMGeaLvNnaLJD4H14t8BzguyIUQMZOcVMdnYHFq3wZc2GYE6cGs2pzJHsPzqC&#10;PYem4ChxRs/sd7JDf0R0/GcUFW3gl597eHq/lK7WS7TePkV1xWFamnL44Zse/vXPb/n660e8/aqH&#10;Ny87eHL/Nvfb63jacZsXnXd4ca+N57J91t4g+0GVepjlSf0NninnXVG2ctvz9iZe3mvleU83j+8/&#10;4NH9hzx68JiHD57Q1fmADoFhW3sXtwWADc3tlJVVUF16UxrXGu5Xl1B2/ph6DPDE6gXsn5NO7trZ&#10;NJ/aTsvpbXRd2k3jiQ1c3zyDqt2zyV8zkUtLxpMvgNwzMYl5MQECPy8WxPkxNciZmQKxUf4epAX7&#10;MFKMKsbTiSh3B/V4oL+1CXHKsBdbMzzFrIJdbCTy+jExMpB5KRHMkfg9a7hE69QIZqSGC0CdSAxw&#10;I87PFW9bU0LEJj1tJZYa6mKl/w58RmJzBoMHoK/RX11txnToEEykDIeK/fX/HI0BUgM/R7PvZ+rj&#10;TAR+ym3KUl9h3t5qbzj8iyXz52BlZoynu+yPfp6kp4/B0cESHx8nDPU1CA9wJ0SieXSEO6fPbOXc&#10;ha3sO7SYDdunsGR1KjMXhZM+x4sR0xxISTdVBwpHp8o+mfLfANTCL2KIRMrBArPBuChr7/kOwUXg&#10;5y0xUznmF5NsRdKvAIxPEYOOE0iJyfmEmuMWYCIxWFcgqK1C0N7rHQCVZay8fPXVk6JHRtignBEw&#10;IcperbhwR2LCBKRhEnfD5LlCbQgItRYIymUBYaDEYf9wC7E9M3lviv29A2BAtDIIWpkNYkiwxPIQ&#10;qfAEE6JTxFBHmpM81ooR6eaMm2rN1FlO9Lp6cCPVmQc5v2kxh5ZO507+Gf4uFvi2u1Id7Lx76VRy&#10;D6/n0q5F5B1YxrVjYoFndpJ1ahflV8/yuFGib02+QOaamFaZOivkYYOy7l+5evzvaXOJCjKlfruu&#10;APC3TpC/KfYnEHwtVvimU+ywvZx78nz36wppFMDeEfC1l12kUaKvMhC6Q5kKV5VNZfZByrL2qr3B&#10;ypjA6pxDahS+c0Ms8eoR1QKVY4AKEFtLz4idCADvlvC6tZjSaxu4cG0EBQ2juN6YzqXKNE7eGsu6&#10;zGQmbvMkaKo+8bNtmLjMHZfAfuqB1ehRYgSzHZm43JU5W7wZtciUtIVmjFlux+ztLsza4c7wxbbE&#10;TZc4NdObtCluRE+wZvQSO5LmmpIy14h5u0w5XODP0n3SAi2XGBDxKUNs3mew5R/RcvkdkVM1SV+q&#10;z7hJWjRX7OTrnnx+eHWJM3ti5H+eIZ/XUhpvjmXHcid2icXNm2AiLbsGx65EsjsvkAXr7Dm8I56F&#10;4/VYMtmQTUu8GRsvO0Kostz5ICJSv2CavOdzWeMpLlnCqi0+BMdqcTF3J5mXd8oO7IKnz2DWrE6g&#10;s+0cj7rkc6/fRUPrFu7cPUZ763UedlfzP//6TuD4iieP6+nqkgh7V4Ak8HvV3cZXD+/x9tF9vnrc&#10;zev7HbzsEhjKfc9bKnh+u5Q3kiiUZPG6XVJBVwtf3u/iy0ePePn0KS+ePOPp42fyvM/o6X5EZ8d9&#10;mtu6qb7dQVVDC+WlZTRXlUljWy9GeYu6gixqrpyn+tJZ2YePci/3OM3nd9MsiaXl7DbuZ++n6dhq&#10;GvYvpnjDDLKXpXN23hhOzhnNlgliwjH+LIwNZGGkD/Ni/ZkSGyLRNoD02FAixQATxQQT/TzU44Fh&#10;TlbqtLcARwuivcWsBZRT4sMEgr4sGBXHkvFJcj2IdHnOeF8nItztSBD4+AmMPKxM8HOyxXTYEIy1&#10;NVTgmQzVZGj/Pgwb0BcdsTx9jQEYCRiNBXSGEnuHaQ5ES2MgugP6YSCl2bc3n372ISbGutSU3mDk&#10;8BSePHrM04eP8ff0ZugQXZYvXsnK5csoLMylurGaMRPHEipQD5N4H+Brx6oVU8kRaTh2ci279s9l&#10;7abxLFwRz4wFgUyY6cbIyTakjDMjbqQB0cocYQFgeKK2GJQWQVECwXAtMTrleKA2XiFim6HDCI42&#10;JDrZkniBX9IIB5LSnIkf7kJkggMhYnT+4eZ4BhoLLP8XgKoFCgBd5Lq3mGGQGGJEqCVRArgYsbvY&#10;cHsVfpFSYaFifKG2BITIZx8i1iePCQgV+IVZSvQW+ws3FQiaivGZ/AeAQUonTLypOh0uXCpK4Beb&#10;KnAfrZwAzorRYrvp0+yYMduFXn9/1MLJtfMpOLCJb9uquJ17horzB3jVVqp2PnRX5XK35BJ3Cs9y&#10;4/QuCk7vJuf0Pq5mnaAk/yytlXlifMVqz+2D+iI15r7pqFY7MXpqC1XwKbcp15WtAsDf4PfTS2XN&#10;P2UAdBs/vmwTeCqzShSYyt/dKaarJo/aguPqIGpliIvS0dFTfVmNvI3XTlJ15RAtN87RevM8NblH&#10;VCgq5tdRfl6Nx12VF3nckCc/vqs8kCjcVV0okSuH3PzJXCpJpLBpNDduTyBX6vCtNIm/4cTOs8Yt&#10;RRunKE307D5hkNifrtlHaBq/zyDNPzDM6EM0TN5Hy/YTMb1PMXL6HFPXzzH3/RR97z7oug7EQKKy&#10;oeP7+MT2ZuclN05cS8Y7Rlp+j09wDNbAJ/FDNp6zIH6KHiaumph6foZ1+OfEztJgR5Y9F4oj2LTN&#10;lz1icLtORLD3WCAb1pmzd6MrKzNsmTpOh1nLDJg824Qpc2zZejiM+bvtGTXPAke791k1xZw9a1w5&#10;eSSc9QqwZwkYTw8nu2wcJ/LjWbTemXFTTJm10AVDk/cYNyZUAFTHVy+buXX1FIXnl/Cqcw2dtSk0&#10;VY+luWUnDS1HqW8+wl//0i3m8SPfv73Pw3s3uH+vggcd9WJ6TXz74B7fPn7E18+e8N2zx3zzuEcA&#10;187re7d52VEr3680ckoPvDRybzqVhWvv8vbhA97K4798+ZzXz5/z/KlAUEB4//4jMcBHAt/7lDW1&#10;U1ReybGD+8Qka3jRVkdL6VVKLp3i+slD3Dx1hMacTO4WXaJGGvOa03u4l3OM59ekcRQjvCMNef2e&#10;FRSvn8nlJRO4tHgch2cPZ2GiGFxkMGviglmeFMDkZDH+SD9mJIUT6mCudnSkBHoTqZigxF4FgLE+&#10;LsT7uZEa6ku6AHBqYhgZqdFif9GkBbmTJPCLdLNVh8UEOlria2ehTrnztLXCQl8Lo6GDVODpDBqA&#10;nsYgtPv1FRC+K62+feQ22X+GDEJrQH/0NLUxHjQQo3598HVyIDPrIv6B/mzZvI6bYsI5BXn8/Zdf&#10;WLNsOQP6a3Dp4kWqKm/w9bcvaXvYTVVbK4nRoQR7ORLs58jk9Hhyc46QmbmDQ8eWsX13BqvWjWD+&#10;0igy5vkxfpoLaeNtSRwlEEwzEmsSCCYNlTg7lNBoMcHIoQK0oWJ1w/BRjq9F6AocjYlMtCQu1YGE&#10;EQK/NBfiFAAm2osZ/hqDgwwFgMPejfFTeniV01+6CwC9BIDe8rwCx/AQU4GgFZECuygFfuHymQsI&#10;Q8Ls3tmfwM8/2ArfYPlMg8X8QgR+oWJ/odK4hElFSPz9LwAq8AtNMiU8xVRgLgY/woRkib8j0i0Y&#10;N9mayTMcmTXHg16thed40VBMe1EmDyT6bp8zjuITO8S2zqq9uU8kzlZkHeTQiunkHFxP9TWl9+8g&#10;+RePUXzlpETTLB5KXFXgphyzu1ddoEZYpRToKcBT4q9y+2/XnykDoQWC/3jbrS6I+tswmL88vc1X&#10;96rUGK0Mq6nKP0aDgK67KkuFngJCxfIUEFblHJSIqwxwzpT73k2Fqys4Stuts2oHSIsyL1gisDIc&#10;5kXLNYlfEs3rrnO7TGz3YjJFEnsLG0eSWzuKrIZxnK5LZ/nZWPzG6+Aouq9t/gF9NX/HpwN+J5c/&#10;Z4BE4N4aH6Bt1J/Bpn0YZPYFA4w+QcPwMwYafE4f/T/xmd4HDLUfgFPYYEbO1edCWSxNr+Ywa4M7&#10;/Q0FpE7vYerRixEz+1LYFsOqYz7ETrcncOJQQqZqEDX3C1adtWR3bghTV9ozeq7sWFOHMHySPuvW&#10;RLBjVSRzpQVbt8aG3Dp7rtUlcqN2KfNWB+MZ1xc7X4nA483ouT6Ke0XhlOcGU3I9gXutc8m9nCJf&#10;uiHLNgaxaV8y+0+M4/jRSWzbMJwNK2MpL1ontlnH/3zbw9f3dvGwOZCSvD9Qe9Oa+837KSrOoKA8&#10;hO++v8a//v41f/36FT/+cJ/vv+3mnhjgs3uSGsT6vnsu8HvxXOoZ3zx9KIDr5Kv7bbzpvi3GJ5Dt&#10;rOFLZdvTIvd18fXTx3z94ilfvXrBmxcv/g8A2zseCHTvcau2maJbZWxes4KOqpvq7KSqnDOc3rCQ&#10;3bNGs31SEjsmDefYggzytqyi8tA2Ws7t5/n183xTeYWHYj1KJG4VK7yyYpIKwQsSh1emhbE8OZI9&#10;4xNYPyKUaYlBTE8OZ+GYRCKcLBgfFSQA9FLjcJirrQpAZa6vAsHxcWEqAMdLlJ41Mlaib7TYoy8R&#10;rvIDlZgcYC8/UDsznEz01HnF7tYW2JnqYTxMA73B/QV2X6AlYNPu348hfXqr14d88blcFxsUAGrK&#10;dcX+rLQGYa3ZDwvtgVw+f0LMvJOUpFR6HnVJo5DPw8dd7N+7B1eJ3Q2Soh48aefr717y9OVDNm9f&#10;j6ejmKuvC4He9iQnBnDl8iFycw9x+twGDh5ZrPYKr1g3XCAYwZRZPoye5ETKaDG6EcbEDNcnKlmH&#10;6AQdgaAOoTG6BEbqCgSVGRYGYoWGhMWZCuysxALtBHxOxKQ4EZ3kKAb4fwHo6qscAxQD9NLCyVMT&#10;J3dN3LwEpj66BPgbEBJsSliIBeFieBECwXCJuqHKkBcl9goYA0LE+AR8PkFKmeMTbCYQFPsLMcY3&#10;1Pj/E4BhAsCI4WbEpCnxV1LYWHNGiv2Nn2LDlAwnZs0VAOYdWs83HRW03ThPW/F5Ns8eRen5PWJS&#10;Asa2m3SWX+LIuplcP7GZWmk9uiTqFl4+ypXzh2i4pRyfy+HRr7BTANhVla/23ir2p/QQK7FXuU85&#10;pqd0gCim+FV3rToNTil1KIxY4BuJUq/u3pLYpwy6vkG7vG5N/lG1FJgpx/mU431VOQcov7xXNUKl&#10;t1cxvebik+p97xZd2EZD4VHV/pQFEKpy9vOiuZCXddd43lRIScEKLhUkUVCbRF7DCC7XjeZkRSrb&#10;CiQ6Ho8geqYFpu79+LyvwO+L3zNYtzfGrsPQdhmAprnsqOZfoOMwgGH2/dCxkcuWvRkiQNSx6SfW&#10;NxBDpy8IGTOInIaRtH25kGMFqVh49sUp0AyHYE2W7nIns9SLymdJLDhkwsjVpiw778+CIx6sOO3B&#10;5J26eI3/CPvkj7GM+QD7WImuoxxIHu7KpHH25GSNoqgskpK7YRTWjWPual+CEvTENocREN+f/Kwk&#10;HlaO4lFZAudPeDN3qR3lxekc3O6Hl9sXzF2QyPzlScxbHsasBX7MX+zL5p3BnDyXxPnz88i5uJ5H&#10;99bT1ZpGfq4+FeXe3G1bKLHZk+qmOL77RgD403fwz5/46ccOvvuug4fK8b97Tbx62s23r57y3csX&#10;fC9A+0Zg+PWTHonFd3nTc0eF4FfdzXzZrUTfdonJPbx9IY959Zy3r1+KBb7kxbPnPH36XAVgW0cP&#10;tbfvUlrVSEVFNTvWr6L0yhlu38xW08j+OSPYOSGCzWkBbEzyIzNjDNVbllC6fg7Fq6dQuGwcrafW&#10;86XsJ4+LT/BU9qPbJzdxdmYqRetnqKsfrU6N4vScMRyansjCEREsGZfEyomp6hCZMWE+jJVIPDzI&#10;SwWgYnVJgZ4qCEdFBjExMYIJcUFqTZfnmSLwHBHmiZ+tsbpmoKupLm7mhljramFrqIeLrSn6Wv3V&#10;43z6morl9WWIAr5+XzC4z+dqaXzxmZifYoYCwL6fYjLwUxx1B2Cl2VedDVNfXkpW1gWxwVO0dTbR&#10;WF9DRvp0Fi9dwv0nYtJf/pm//+3flBRfw9x4CIHuTgR4OBEsZhoc4Mipk9soLj7Lxcu7OXF6HXsO&#10;zmf91vEsWZUoFhjMhKkejBirxFmxQGVV5WR9YhLFBBN0BWh6Enn1BYL6BEQZERRtJAA0FwBaE5Vo&#10;p4IvKlHsTeAXEW/3HwD6BBup4/mcxPacPLVx8RyKu6dEaB89/PwMBIDGBAsAQ0LE2kIt1A6R8DAb&#10;ib/WAkBLgsIEgHK7X7DyXJbvABikwO8dAJWeZt9wBYJKB8j/rgYTnmxGZKq5CsDE0eYSfy0ZLfan&#10;xN9ps1yYM9+LXq8Fcq9bb/K2s4yGq8e5cnC1GNcVXkkcfd5awtuuSrrKLlN2fh+dJcrc21s03LxC&#10;9rlDlFw9T2nBKVrKrsjtJbSXZf8KvXcgVKxP2Sox+LfhLc9bSvnyXo0afxXr+/uXXXz7sEkF4Ff3&#10;pAVruEpr6SWJq7nqoOei8zsFqJmq7XVVShS/cVpdH1A5xleTd0Bgd0SNvNW5yrCYY6oBKscAK7P3&#10;qZdr8g5KDM7lze1CHjRmsn6TP+eLYzlbFkNmdRrna0ZyqDSZdVeiGL/JjYhppgw0fJ8/ftCLP7zX&#10;i/5an2EXaIyR7xA0LD+U6Psxhl79GOb8CfoOHzHU4o8MNP6DwPEDBht+wGeavUhfbsGNzkks2e6L&#10;pddn6gmdw9Js8YrXYkdmMHXPxbK7R7PkiAPpm60Ytc6QlHl6pK+UL2qeJtEZuoxd60TaaguiZlhg&#10;HTQAe5/e2Hv8gXmrjMm6mcCx3OFMXCLxKvpDHEM+xk9a6HmrvMi+MpJLx+NZMN8ar6j+DLX5E7Hx&#10;/ViySFrlWCMmTQ9n/CQPxk2yJHWyIaMzTBk5XZP0eRosWe/GwhX+HDyVQknFGto7D1HVtJxrVSPJ&#10;zHWjtWU6//5HI7/85YXaC/zyVbmAqoxOMbque430PGiVGPtQAPicbwWC3zx/yluxwK/EVt6IBb4W&#10;8L3plkjc3cGr+528fvqANwLMt6//G4Av/gPAlrv3BICtVNU0UVdVS+axg9zIOiGp4AI3j2/hzOLR&#10;7B4Xwv7JcVwV6N09vJ4HJ7fScWAlDVtmUrt+ElcXSkN0cjMvbpwSAJ7imSSJkvWzuDxPvvtFE1iZ&#10;FMyJWamcnDOcPbPHsmhkDCvHJzMl2p9x4d6MDfcl2c+VGG9n1fx+M8BkgeJksccx8jilRkb4MCkp&#10;jLGxAYS4WOEm8HMRYDka66prCppoDcbJ0kjA118MT4m/AyUKD0BXIq4SfzV6f0b/Tz5k4KcfM0zM&#10;T2egmOHnH6Lf/2OMBnyE8YBP0fn0I5Kig7jbdZvbzXW036mgszGLsiuLaa7Yxdvn9fDv/+Hp/ZfY&#10;mVvS+6Ne+LsqZ6OTCO4k8dHLjg3r5lFdnUdO3hHOZW7n0NHlYoHTWLEmlbmLIpk2U/7vdBdSR1mT&#10;lGZCgkAwXllcNNlAwGZAaKzSs6ovtmVIgAAnOEoZ+GylAu//WSHRAq5wM9UA3f301AUNnD2G4uah&#10;g4enLt5e+gJBQ3wEgH6BJgQEGRMoQAuSWBsq4FNgGByqDH62EACaq+UXosRgBYT/BUClwpSVYAz/&#10;PwEYO8Jc7M9K7M+WcdPs1fg7Y47bOwAqq7Uoc2gVe3rZWiQRpVTdKkNa3nRWqOfJfSORtfLSIR5J&#10;RL52aCvHNy+XGCwWePEQN4vOUCnVevOSanuK4XUK9Hpqr6lG+ObXMX3P5fZ3s0DeLYKg9vo+vaOO&#10;BVQs8K2yzmCbmGJDIXcrrlB79aS6DmBtwQn5e2VmhzLc5YQKv5uZO9Qe3zs3Tgjo9lBxZbdE9mMC&#10;yEzVBssv71HHCCrrD5Zl7eFu6Vle3rlCaeE6DmcmcrYqnkyJv5duT+JkZSo7rsey5nIUI1bZ4ZE6&#10;BCPnIXz0xUf8XgD4Sb8/Ye09DItADcwEgkZeQ9D1GICOax+B3p8Eer9Dx/5T9MUG+w2WmDzofeZv&#10;CWLsEkOJx73op/NH9RSXS/f4sfdKAlm1k9iXH0/6anuSZkkLN94Yj2RtgpKH4h83kKTJRiRMMiFo&#10;VH+S5vdj4VEzZmwzYN5WO9KX2DBphTvBadpEjOhP6lxNFu23YeeFcDbsj2T+bC/mjPUkxNcAXYcv&#10;6Gv7OxyDP2H4RH1mr/FmzGwb5qx0Y8kKO/bv8+ZC9giKyxawaoMbK9dbcDk3ieWrnZkwzUrgc4a/&#10;/NjK48dFtLae4MaNNLIvO/O4Z4eA6gadd29w9+5NenpquP+oma6HzdwVC3z0oJOvFfA9e8ZXzxQA&#10;PuJLiWmvH7TxqruVl12dvOzp5uXD+7wUOL5+9YSv/j8A+ODBY+4IAGuaWqiXCFxVUsqNnIvqIh21&#10;eaeoOLWFkl3zKdosoDuxle9ul/OPrgb+3l7J36TB/er6OR6c20XH/rVUr5vL48sHeC4QfFl8igdn&#10;d5E3fyRZiyewVmLw9jHBYoHJHJw3lvWT01gsEJyZEMK0eLG8KH9GhXip09yUY38jwgOYkhLDmJgQ&#10;Zo5KYGSUcj4UL+L9Jf752KsV4myJk6E29vqa2OprYzlsCKYCQGsjZUXqgQxTjgEOlMZJ4q8CQaWG&#10;CQQ1JQoP+uwTND7/FGNtLbXjQ7PPRzia6TAxOY5QB0diQoK4nJ3NN2++5GF7No9axvLv7z2lvPju&#10;2XjePD1LrLwfdydn5k7PkEbjKFmnT3Dh9CHSxW4XzE2nRsQk/+oJLmbt5eiJ1WzfNZNV60ZLGogh&#10;Y1YQ6dJAjhxtR+oIS1IUe1JOMCQQjEo0EgAq4FPW3hN7E+j4hwm0IsTcoq3VTg+lQmOs1QqKtJD7&#10;TfEKNMBdbM/FQxoFdx3cPfTwVMpdTy4b4OFlhJevId4ShX0C5HmDxDJFOoKCTQSIphJ/TQmU5wkM&#10;k+cTK/STOOz7XxH4/x8AwwSAUWkWJIy2Ii3dlrFTHZko0VexPwWAs+d50qur9Aq3zu3h4KrpPGss&#10;UONie4lEzsJTdIuJVV7cR0PeUb7truTCziWcWjuLK/vXcO3cfi6d2ClR+AA5mQcozTshkMrjiUTd&#10;rzvLxfSKxOKyVYi+7a5WjycqUFU6OpRZIF8JWJUlr3562SrbBrmtQUyxWKJsptq7e1tA1ihQq82T&#10;uFt0mLs3jlMjsKu/ephqsbrWklPU5Ar8Lu8UEB4TEzwk9x2Q+/bK3+yn+PQGaq/s4baAsi5rN835&#10;+9i1fgTHL43jZGkaC494krzAivVnE9hdlMr8k75EzbXAXrTePsCafkN781H/3/PxoF4Ck75YBQzB&#10;wmcIxmJz2hafMMToQ3QslDNeaTHMsB/vffQ7dV5w/GhPMUAnfEd+wfQ1HizZFcWsTQHM2hrAqCVO&#10;RE62ImicfIEjjRizLJDh8/ywCtbGyPVTAerv0Lf7CDPXvnjFfiqA+5B5Bz5j2U592VH9WbvWgOPH&#10;EwVQ9qw86MP6kyEs2u3DuMW2KjSnzHVh4jRH4iTCxGW4MnKpKwu3ubNupze7DgdxpTCZw2e8yL0Z&#10;S13nVArLx3FaGoRDR70pL0/iZv4Y1i8MZV5GJPcfltDVdY2m+ky6eiq43ZLJrZKRXMuP5GHrSf72&#10;TTtfPmnm0cMWMZI6mu9W0d5Rx8N7zWpPsLKS81dPH8tj7vP6kUBPDPD5vRae3WvnxYMuXj7qkcj8&#10;iNcSgb+UCPzVq9e8efGSl89f8OTpU7HKLtpa79Fw5y51ddVUXDpPVeYJKq5nyvd8nPJTGyg7vJzq&#10;w6tpO3+Ib6tK+LGtml+66vnng9vwtI2fpfF9VXKJnsz9tBzbyvcVOfy1toAH2UdpPLSE/ekBrIhx&#10;Y32CL7vHx3B8yUT2LZnGtJhAdbbI3KRI0qMCGSUWmC7mlSrxd7rAb6wy3zc6VJ0LPDEhXKKxPeEe&#10;tvg7yo/S3kS2FriIAZpIbDUX4JlqDVBPqqSM+TMdqqnCTrE+beU4oEBPicFKHFZOq6nZvw+DJAbr&#10;DB6Aofxt/4+lAfX3oqyokO6Ou2RmnuP0WfltdjTw/O4pfnqcyP+8/ZT/+epzfn6ixcMGLzatTJDv&#10;rIdf+Jkf/vI9P//4A//85RtmTh/JxInyPZdc5qoIRpb8zo4pANypdIaMYuHCaGZlBDIp3YOxY5wY&#10;OcKW1BRLEpNNiUkyFqszEsAZoMz3Veb5KosPqGvwCQT9BYKBURYSiy0JjpHYKtuACAu5zxxPMTsX&#10;bzFAgZ+zmw4ubrq4ugn83AxkK+Whj7uXHh6++niKKXr56+Ir0PQLkkgrcFMqIExgGC42KPHYX57T&#10;P9QUP7VM8FVKmQ6nxGB1QVSlF9hcNUDV/sZZM2qSLeOnOzBllpPAz5WMue7MXuBNr5JTe1g7eTg3&#10;T27nkQDrYVUWVZd2UXN+N7dObGG/tJINosvKaso9cl/t5b0cX59BoTy+LPs4V88fpurGFW5ePUvD&#10;jSzuVeRJpC6RSHuL5803eH2njK/aKnl1R6Jva7nYZDmvJVY/bSvhy55q/vqqlT8/v8Pb+2IStbnq&#10;is8tElVuFx+h5NImcg8tpPHyFm6dXkNj3h46ys5QmrWTorPraSrcLwDcRvP1QxLf99FcdIiyi1sp&#10;Ob+B1qKDNGRvo6NwLzWZa8k5uJAhX/xevhxDpq3zYMQyG5IXO7DoVARbrqeSvtsVr3G6DLH7gvf6&#10;iblp/YH+Ym99dH6Hnv1nmIn1GTh9gbbp+wzVfw8jy95om/Tmg77v/Wc1GZfQgVysmMT2zGimrXXE&#10;J0mL6ImmBI0xxCTwC9xSjAgY64z/WHv8xuoxerk9cTMNsYv8HEvvgVi5G2Bib4C+pXL5PUbN7cuK&#10;MwYkT+3LgkUm7N1nTXnVFPYcHcWEpW44hPTFJqA/toG98Uz8Qh7vxLiFHswQW1xxwoVl+z1YvDWI&#10;1ZuD2LTFm7y80ZSUT+HA6XBmrDBl9ioT1m534+hJD4queZFz2ofzu9M4eXABjS1XqG8+QU7uItZs&#10;F1uSz/PQyUQ6epbz718e8e8fX/Lj9z28/bKHR4+baWoupbHxFvda68TyxPTuS8x9KKB70MHznjae&#10;3rvDk65mqRae9rTzXCD54slDXj17rHZ+fPnytcDwJc/F/p4+eUJFZQXHj5yhtuEOTQ2V5O7awo0D&#10;O6gsvqgeqqk5v53KE+tolMjbfmofz3PO8TdpfH+qL+LPkkR+6qji38/apM9LZRwAAP/0SURBVFr4&#10;szJG9dpZHuac4B9tFXzXUMT93B3U7Mtga6InywIdWRXtzf7pKSyfkMCslHAWpkSxYlQSc5JjGCWx&#10;d1p8KBlJEcyT2ybEhBLvIzYY6k9aqJ9EYlcivJwIdLHBxUIfZ3M93CwNsRimgfGQvhgP7ovhoC8w&#10;HDLo3XlJNAejIzFXBWG/Pmj0603/3p/Qr/fH6uyPoUOU85P0x2ToQLS++ERicn/279nB45fP+PK7&#10;17x43cP97nqed8hvrWUWX94x5pdHWgL9z/n7Q2uet+/mL3/5AcnD/Pz3X3jy+D5H922WZGBLckIA&#10;166do1AAeFn5LR9fxbbtU1mxSiRgXgSzpvkzWQCoLKU/Kk0sMMmKhEQxqQRjwmLexV/fUImwQdq4&#10;B+kK3PRVECoGpkxHC4w2J0gAGBgttiYGqADQI8gUZzFAJ4nADm5SLgJCFz1cXQ0EiAoYxQzFDt0E&#10;kgoEvfz18QkyEMszFNv7DX7yO4qQ55bnVI4rKtFaKf9fAegjj/ERECsLogZEmRAc9w6AcSMsGC4A&#10;HD1ZEtQMe6bN/m8A+tCr4Mgmzm5dyLltC9k6dwRXj63jW4nBHcVnOLAknforB/lLTxVP6/P5pqOU&#10;rN1LqMs9zE/PmtU4W3ftPNcvH6e4IJOG0lyetlaoy2g9ai4WAJbxvKGUx7U3eFZ/i5dNYoGNZTy6&#10;LdFYrPB5exnfPWni72+71HX/Ki/vpjZnH7W5e6nM2k7WvgUcWjWWtmv7aRfIlZ0Tq8veKeA7IO9h&#10;J1ePLqHswgYaC3ZTen4dN8+soSprGw05O6nP2SyPX0z7tU2UZs5kwTxr+aA/x8LtUyLSh7H2bBhr&#10;L4exNDeYCQc8iFpoj1OcDgONf8fAob9HS+dD9E0/R9/ic/QsPkPT+AMGGXzOUGMN9I2G0GfA+/z+&#10;41787vNemLn3YeZ6J9YddyNp6lDMnCXSmGjSV/MD+ur8CVfRcu80QzxHDsNjjAEBEy0YL5F02f5o&#10;xs13wFVAZuIoscisN4OHfsaHH/+O/gN/T2SSIXsKopm3zYMjWaPYeMSHUQsMsQn+AocATUJSHIhI&#10;cyFmrANR44zwi9dk9AxHeQ9GDJ85jCVbXYgd2Zt5K93ZfXQM0+fKTj1OLCWoH1ZOv2PxFgsauxZT&#10;Wzedgiv+dNUm8aBxKnU1a6i/u5P8kulcuhzHui1uxI8cyo7DPvIjPC6/q1/45eevePVlE08e1vL4&#10;fj3PnnfQ87BNIKicya2eR3cbeNp1W+0dftzRJNXII9k+6pDr91p5er+T508eSAx+xBuJzF9K9H39&#10;7DkvJTo/EwO8UVzM+PETSUoezoikWFZNHs/F7dKwVV6VBvoQRQfXUX18K2W7V1O7Zz1f5mXyVd5p&#10;Xlw+wqOsI3wrj/tndzP/fNrKv17dETAImCuyeX4ri1/EDN9WZPJcGtRb6zLYEu3Jlhhv9oyWhiHW&#10;mykxvkyL9GXx8Gg2Tx5NepAXU8QIF4xJYOmENDLS4tQB0vG+bgQ6WuFnL5ZjY4KrpQH2ZspgZ00c&#10;TPSw0tPCWMzPQEO+2/6y74jdKdFWOc+wcpxPKaUnWEeAZ2lioC6HNUiZCSI1pL/SM/wJQ/t8oi7Y&#10;Wl9eQk/3XXrut9LdLZ/l/XZ62hqoubGfnpalPKrz488dAr8GF9pq1tLZeptLJy8yc8p0Qr098LDU&#10;J9rXnvhgV7KVURz5x7gkonPk6HI2b53M4mWJzJoZwoypvqoB/geAyVbEJZgQHqdPSJSeQEdXnfvr&#10;HqiFa4A2boFDBXA6eIfpq50QAdECqhiBlApAcwGSKR6BRgJAXXUqnJ2bFnYu2jgKBJ1cBYquujiJ&#10;FSp26OopYPXVwztA4Cf25xcs8BPLCwwzI0jsLyTSUj2uGBwlhvkbCCUa+0n9ZoC+AmLFAoNiTQlP&#10;MhcASowfa8OYKQ4Sf52ZLvD7PwC8fe0kR8Xo9q+cTOmFXWJwl/m+u0ps6wi3zm7ny5Zium9dIHvP&#10;chpzj/C3J/V0lWfRUHCcVomryvl3iy4epjDrJHUl2XTfvsnztjLeqOfnreUr5cch15XqbrhOj9Tj&#10;21fVDo2OigvqMlZvu0ppuXGKsswNXD+xguKTqzi2Np1Tm6ZSKtBrzpdYK2C7U7iPrpIjEoU2UHR8&#10;KZUX5EdwaYNaFWJ5FZnruHF0GdfEYCrOSzy6uFjMdjrFF8ay/6LE3SPyQcwbxKTVfdh6xYJVF20Y&#10;v8eW4LnSekgrYeQxiC+0ejFk6PsM1vyIwdofMHjYR3yhIUao/TsGGL2HhoBQz/xD+bC1SZ1qzawN&#10;AUxe6YtXvNij2fv013tPYPkxRjYaaBtq8KcvemHiNkgicDwZ28MZsdyN4QvdiJxojVuIHlq6n/H5&#10;55/wh/f/yJ8+7MVHAlR718EsWu3JobMxTF3sSHDCMKbPdycyVYPUDCvSZjkTIRHaI1x+ZB462PvI&#10;Fx/tgInzB8xa7YGh0/vy3uwl7o/iRGYQ81fYMmqKGfuOj+ZkZoa09nFMn+XOkVxn7r+dQ/u9+RTl&#10;jaA0J4XrFyLJupJEWesCqtqn8fbrpdTXCjyn9uHEEXd+/KGQf0ms+vbVbb5+c4tnDyt5/LCRL98+&#10;5qtvX9MhwOvuaqCj8QYPxPYftlVJZK6RqpXrddxva+Rhp9hgz12eSgxWIPj66RPeCvzePHvKC4nO&#10;j3q6aW9rIWNOBpbmpmj37o2pWNDB9ct5VFtC1bl9rBsrUEyNYuPIeK6uX0bp1tU0793AfUkmTzL3&#10;8lNVgdheLT/ea+Bvz5r454s7/EMa22/ulPBDayk/SgP9bWkmLQdXc3RUKOcmxnF6YizzY73IiJWG&#10;xsdGABjOwXlTyIj0Y2pcIEsmJLN4fLI65CXR31UdH+hqZoCNvhaOpnpYCvDMdIdgoa8tW+UE6doY&#10;ag5ET6MfOoP6MFRi7lAFfPK/DJaYq9VPoq9AUZnupvlrKSdy19HUUG8bIvanLWY49LOP0P7iY5yV&#10;FV7crPFztyQyyANHS3sSouN4/OQ2Pa053L65isayZbx9W8frr17zoOMBDWVVZIweQZCdCUn+jsT6&#10;2nHm0CYKC09yXiz60OGlbNiYLglD9onpAUyZ5MXECe6MHe1E2nBJSYkWxMYr5xU2UAHoH66jLjDg&#10;Jg2wi/+78hAgKosQ+EcZqsffgmIFWDESV1UImokhGuOmzAf2EQB6aGLjMhg7Z2kkXIYK/ASMrr8C&#10;UFn2yk8MU42+pu8WQhCDDI6wIjTKmrBoG7VnWSnlGONvIAwQEPopg6Ejfh0PqPRQxwq0VQBaCQBl&#10;/5/kIAboLAboJgB0Z9Z8D+YsFAC+aMqn6OQGOm6e5b7A7+6NC9wukJa0+TrtJWepvLhHgLObk2tm&#10;8LD8Mm87JNLeFatrKKBIORB9dhvfdtdwI+soLZW5vBZ4vlXW/ess43HNJTWmtt44yuN65bKykOkh&#10;HpSdov3qfrok5nYWHebqgUVk7Zgh0FrF9aNyeWcG1+SLyd+/iJLTa+koOc6z2gs05+2i/NQKajPF&#10;UC6uI2fXdG4eW8jda7uoOLOc7F3TKN4/j+rTK+S+yZScnEtr4XoObApkxubebD1vzrE8O86X2HC5&#10;ypXc+iSW7PEicbahRNOhDHX8HVqWv2OY2Xv0GdyLjwf0YpjlR/jFaZM8xUpdon7pbne2HQvlQGYc&#10;F8qGc6AgmLiJ5pi4DELLrD8aRtKqW8sOa/cHTD0/xyNmqADLlYTJtvgkaBM0QofR81zRt/+EXu/L&#10;a/TuhcaQzwRiArepTizdHMeanXGMzbDE3vsjjKw+xcmjP36hYnzR+hI5NIgR+E0QICZNcCMsyZ2I&#10;FG+cJDY4BAwgYaoJk1ZasfVsKIs3OEkLn8a1qzO4WjiNi9lTOXYmnV37hrN2vT9r9hpwvTGM8qZR&#10;7NwVzMSxOiyeZ8yBw8HsOhfFqbwIWu+M5s+vV9FcOo1rF1N50HKGf3z/FR0tF3n1+JoY2x1a2mu4&#10;03GbutvVEoVv0SRpobnyMh31V7knaaC7UZn3W0GP3N/dUi8/TMUC28Uc7/H0YQ8vHz9Ujxe+efKI&#10;pw+66b7bRkdrM3XNNSyYPYMod0/8nJ24lnWWe8V5dOQd5djiCfgOG4CtQCLASJe14yS9rFtK7c6V&#10;fC8/bokF/K2pmJ8lkfyts4a/P2riFwHFX+7X8Zeuan6S9PJD4zXe3jhN5cbpHB3pz+WZyayJ92Fu&#10;hHy2TvosHx3JwYWTmBrmwYQITwFgIjOSlfF/QYwM9ybIUb4jeW0rPW3MdTQxFwAqx+0MtAdhPFQB&#10;4TCMhw1Bd/AAAZ+ATuKtcoxPTwCnoQx76SvGL/Wb9Q2W+7UG9WOoPF5boGk4eCAW8lgL5XK/TyUO&#10;v4f25x8yRPYbw35/5LNevdi8ZrNEXairv0NjdT1ff/WKpvY7nDh7ii2rVzFv6lQSQwLwsdInJdiJ&#10;OD87DmxfrhqgMiB6r6SsNWvHMnd+NNMl/k6Z6En6OFfGjHQgLcWapHgzYpVza8TqExypK7Y1TF1i&#10;ytX/3YKnSilLTykLEChzcJVpaIp9qSUmqFigd4gRbkFie/4Sf7211IUQbF2VNQXFBAV+SikRWIm/&#10;3gESpUMk8oZZqMNfgiOsBX62Aj87wmOk4mz/UwoEFSMMEhAGRL1bECEgyvTXsYCKAVoKAG0EgPaM&#10;muhI+nRXpkrDr3SA/AeAzxqyeVJ3hfzDa8g7uJZzW5awc/4kdfWUJ00FPKnNpfCwAptldBaf5UFN&#10;Lv9+0y5QOs/ZLXP59u5NXjYWij3u4359ntjfde7eFJs7sZYr6ydwaHoQ1zZPoPrgHBqOLKBy/0xu&#10;7s2gWKrs8Fwazq2gcOc06s+soPLcMoHYVIHZCgr2zefytgwac3ZJbM6i5tIWuX011XJfkTxH06W1&#10;1JxfQf2F1eTtnkbJ0QVUn5UvdscUbh6YLY9bSt2lNQLWKcT6azFmvjmpMzS4XhXNzdpg9p9yJmO+&#10;PqPG92PMrP4Mn/sFqfO18R/RB7/EIYQOlxg53Y7VhyJZecSfhfvcmLjcHY9QbYHSJ3wx6PcM0P+A&#10;sfM8SJQPOGWKE+MXOzN3hzcT14tqb3dn2jZrJq6xYsQciQJxWniGahEUJ4CaG8CoqY4kp5szb60b&#10;W4/6sy87imkbbPFO7Iul18fqOmmeQWa4BprjLvHCIWAwutZ9sPHUIG60LakTAqS1s8HafRCRaRbE&#10;jddhwjJj5u9xZ/JaV1yiest7/Vgirw7H9kVy+lAiSxa5smJNANt3xTBlmiVzljqy+bAjG/ZbsmKT&#10;OycvjqHo1jQqK5aw/VgM81cbUleext9fb+bLrgO8fV7Ad2/b+Pab19x7VESj7B/3etpoELurkdhb&#10;UnmTq1fPUFxwQKLZcZrLlcV2c2mvvk5n7S3uNVTQfUc53eVtHna18vBehwrB5wLBNw/FBB/d53F3&#10;hxrfbtfXUCHgrLhRyK7FyzmybzfNdaXcuXKO1os7qTq5iVOrFjA60A8rrcEYCUAmeLtzYeEUvi08&#10;xv/UZfG3hlx+uV3CP5qr+LlDbPBBI3950MBfeur58X4Tf7lbwTeVF3kh+1jNlhmcmxLJ9gQ/Znha&#10;EmU2iIw4TzbPTGOyAHFEgCNzRkQyIyVMHes3QYwwztcFOwNd9fSZZgJAo2HyPqQU+Cmn2dSVqKsv&#10;701XQKZYn9bAfqrl6WgOYogAcWCfzxjwxafq8b++YnnKVinltkFynzIwWkdAadyvNyb9P8Vc6wsc&#10;hmnjNKQ/9kPew0rjYxZNncieXZsFeNvp6qiD/4G7HfcYJtD0sTBUB1Q7yjbQSQwwyIEoHyt2bpxH&#10;nqQ5xQD37V/IqtWjmbcgmhkzxAAFgP8dfxPjzIiONRTY6BEUoYNv6FDcFfPzU+CnoS577xmiLQDU&#10;FQDqCwANBT4KgEyklDm6igEa4R6sh0uQ2J7fUOy9NNUVYezdpJy1VRN09VQ6P4zE/hT4mREcbkNI&#10;hEAuUqAn6SYiWhnGJdv/GmbzHxMUCCq2qRx/DIwWa/y1EyQiWQCYZisAdPhfAM5UAPhfBliZuYfH&#10;VTlSCug2sH5qCg05x/j+YTU/PqnjhUDt1PqZPKnPlduqaJbIXHP5AH++V86rRmnp8w+yZXoChXsl&#10;Kl3cLvFkHWUnl5C9fSKnl49gyzhP9k/14PKSOMo2jqJm23Aa9k+m/fx8OvMW0120lvuF26k8ukSg&#10;tVxAO1WMcBZ38rdKfF1CyZllEsc3SuSdLfdN4PLWcdSfXUXt2UVkbxvJpfWjuHVgDlVH55OzeRRX&#10;902i8dJ8AewECnZnsGBcBC42A/B1H8K0SU4Ul6Zx+LwBUxZ+wfBx/ThwxombDUlcKo7gyKVAMpYa&#10;EpI4SD3dnoHpYIYaf4Kl74fYRL6PS6gOf/qsF797rxd/+rgXf+jbi0ixMAvvoZjKF+odZ0xwmgEe&#10;sYPwTRlM2kJzJq9yZXiGtELT7Bkx3YnUyV6kpLuSNNGGxAnKdB0DXIN7EzR6MCmL9QmbqklQqg0m&#10;Ntr06/s+n33QC+/AQQTGGaKh1x8TW2VByY/QN/mTusLFiu3enLqewN6caJbu8mLuGg9CkrXV44qx&#10;YnTTllszZ7MDq7dEcXRfBLnnYzh/Zrx6PTzaEB+/fsTEaXL06CiKiudQcn0qt29Np7N6PEVnHanL&#10;CeT7e8vF4LZxr/0i//ipmw4xq9cvmunoqhRba+XZ03baHtVxV0zuTlsHRWJgpfL91RcfpqX0Iu0V&#10;yjJpRXTXl9AjMHrYqhwjvM1jgaAShZ8LBF896OFpzz26O9q4c6eB2rpKyqpLKLl5jbKCAlrLS2m8&#10;epHmK8e4feEgdWf2c3njMmaF+5Pu58IkP1ccPvoj8UMHULpiGl9l7eEftVf48fZ1AV0lf+mo4kdJ&#10;Kj/fr5eq4+dugeDdKr6X+18UH+dl7l7qBILHxwazLsqFeNMBxDnqsniCMsPDjeE+EqEifZk9Mpak&#10;ADdGRPozLj6MICdLrIYOwlLKWmzPVmBopSf7g0RgZcbHsIF9JP4qU98kBmuI2akReIDa46shgNMQ&#10;AxwgkPut+vX+VGD4MX16f07vL/rS74t3lqjd9xP0BnyCqfYAdWvU/yMcdAfhZDoM7YGfUVqaw4Oe&#10;21zLv0SHNDLW+kPU03I6mhvi6yKW5Cpx0F+ZymfGpmXp5FzeR+b5LRw6uJB1m8aycHks0zJ8mTjZ&#10;g1FjHEmR+BsXb0F0jJiUxNpgxe7E8nyV438CP1efQeopMt0Egt4CQD+JxoEKAKPfWaACocBoJZZK&#10;bFdWaw4xwD1IOYWljjonWJkPrCyIYC826Ow1DA8/2ReDlbF+8l4j3q35FxblIPuoAj5ntaKkYuKc&#10;iY53IireUWK5QDBOQBkrlhhrKWUuJb8psb+IBHOiUqxIGGnHcAHgmEnOAkAXpsxUIrCLCsC5iwSA&#10;9VcOi2Ud5WV9IcdWz6Do2Cae1uZz4/wOarIP8lVzMS8bCsX8cig4sYkre1dSfWkfjyQu/3C3hJOr&#10;p1B6bB1v6y/Tlr2LM6tHcWplCrtmBbFilC8HFiSxbbI3a5Id2T/Bj8LVceQuCqZoXRI569LI3jyW&#10;vG3plByczUUxxsMLk6g+t5qKsys5vWEcV3bPYLfoefWFpbTkrqLy9Dxytkwge8toSo/OJE9Am7V+&#10;DPnbxlO4e5xAcTy5W0dyc98E6i4uYM5kI7butGHfXhcuXoxgzxETCmocuFLuxs6Tjqzcbsy6/Zrs&#10;OWvAzhPGTJmrQXhKfz7s34tev+/FR71/R0K6HZGTDdB3lpZa5w/o2/TBMUCPkPFWxMw2xzZYhyHG&#10;X9BX7yMGGf8RW99BOAZrYezZF13HT/lUuxefafXii2G96CulYdQLI/vPxN7eLRHu7K+NZ9QgUmZp&#10;k75GD5uAPgzS+ZgPBH52Jh9xPjONsHj54Rj/TlrfAcxcYsaGPfbsOO7LhZvJ7M8KYdoKR+autqe0&#10;aSqXi8aJvTkye4UzS7f6MXeLP4tXxbIoQ4+tK4aSd3k+B07PZ+QEbzJmhbJ950hKbol1F0yl+NoU&#10;Gkum8bRyPN/Xj+ZF9RhaKqdJVJLYfyiZppq9vHl0U2ywkS8Fgl0t1fTca6Dz8R2q77Ryt6uN2tqT&#10;XL+yiJrr22gqOUFr2RU6FAjWCASbKnlwp4aH7Y3vIKh0iIj1Pevu4mHnXe623KapoZaqqjL5URdx&#10;syif6uLrNFzLpyn3HI2Xj1CdeYSyU/ulgVtD/aldNBzbSuWB9ZxeMosDE4dzafZouk9u5eW1E7yq&#10;vML3AsA/CwB/6q7j72KBv9xv4G/36vlbVy0/dZbzXX0OLwsO81X2XspXjGNPohsLAy1JttVm4agI&#10;Rod7kObjyEh/+QHFhxDpbquu/Bwf4EqilI+1kXridCcDbezFBC2lTASG+oP7oSvw0x2kLHrwhcCw&#10;v0BRQ7YDMNAcrM79HayM/VNj8LsaqJSAsL+YWz+5X7mu0fdTBvd+HxPNLzDR7ovmFx9gNECxQgHj&#10;5+8TH+rN6+fKajp3sTLVwcpQC53+HxPm5YCXgwUuVoZ42xsS6WVOkp8ly2YkkSW/74uZWzh+fBlb&#10;dk5i2dokMiSZpE8W2x3tQKLYX7TAJDzSiBDl2J5yjC9MVyA1FDdfZfFS2W99BqhrBHrJvu4r0VgF&#10;oIAyIPrdjAylU0TpmPAONVYtUDlvh4dA0D1QbNBvGI4+Wrj4DMUrwECitRlBkWJ0ArzwWBcBngtR&#10;ca4CO7f/VEycG3FyW2y8CzEJTkSKBYbHy98IBMPjrSQWW0iJ+Yn9RUn8jRGRSJT/JW28AHCyMxP+&#10;A0DXXwHoKxG4No+yczvovpXJc4m99yTa7po/hvXThnPz1E6e1lzlx5468mQHKz65jbbCUxxePkl2&#10;wC18JQZYfWazgGglB+bGU39+LbtnhbN1qr8KopFeBiwfHcRpUew5EfaMtNdi32Rf6namcmiMC4sD&#10;bVgW68YK0e3OwjWcWz2W8T568pxr2b8wmSkRFtw6vpLsrRnUSlSuPbeQzA3JlByezrU9UwWE6RJ5&#10;J3Pz0CwuCxDPrk0ga10K13aOJ0++1KNr4zm0z4nq26Fs2GZGcmpvFi93ZdFK2ZknSxyN/Zh5q3S4&#10;cMOW67ctKWv35VyBL1tPuLByjweRyUMxd/6TWN0Qhs+3xi5SA+sAiSCyI9iG9yd1tRWxS3Qxdu+L&#10;kd0ArJRWLVCbgGQz3KJ10LR5DwPX3uqq0cYufdC3+wxTp97ynMqOYyk7iD0Wrn1Im2bK2h2eLF5n&#10;w+qdXoQkCYRTtRg/W+LK/lCOXQxn+S53VuwMEFDHknUjkluNyWTfGsGhS7Gs3evP9kNjuFE9lZaH&#10;IymuGcmm3X4sWuXLjv2jWL9jJFs3T2L+1KEsnPkJRw5N5sDJtZy8vJbjFxdy8PR4sgunk3N1AtdL&#10;ZlBVMpc7OaP4rnyK2NMKjhyPIjjlj8xdYUh93XoBVhYvH5Tw3etmvn1zlw6Jl3dam6lvqievYC+F&#10;1+Zws2Am1UWrabp1QOztAh1V+XTVFnGvsZweAeD9tvp3HSIdd3gk0HzU2U53ewttt+tprKmgquwm&#10;lRJ/qwWAVQXZ1ORdEhs9Q23WMcovn6TkwlFJH6d5WS6Aq8nmxc1zNOWcovnSUZ5eu8DXlXm0SeP+&#10;TNLNd+2V/Hivjr/db+TvD2+rpQDw5646fuys4JeOUn6UpPO28DgPDy/nxtwUDqV4M8PNkBmh7hKz&#10;3Qiz1ifBzZLxET4E2BmSJLdFetpK2RDhboOXpQF2ukOw1BqAqdZA9DX6YiAANNIcINUfI4mt+hKF&#10;f1v4QBkIrQx8HvjZJ2rcVY4BKpFY7QGWeDxYYu8Qsb4hX3zIkM/fE+v7GFvdARgP6Y1uv8+wkuc1&#10;UdYN/OCPTB+TAv/4K011FWgNkNsElkaDPleH5oR4OuNhb4qXnYFctyBFfnNLBYCXzm3n4oWtnD69&#10;iu27p7By/XCJhKFMmebNqLFOJIo9RUabEBwmUFMHPUv8FfvzUo7/if05eyknTO+vWqCyWvR/DFAA&#10;qMBPGRbz7kRFylL17yComOBvpYDQLUAXryBDdTiLEmUjxOqiElyITfYgLslTrfhkL2ITPdSKk4pP&#10;EAgmCgQTxQiVKXcJtiIHtgJAaylLuW4p8BMxGW5N7AhbksY4MGKC038BUOkFVo4BSlpaGECvx9WX&#10;eVh5idv5R3jTfE3sbg8n1k4Xw8vml0cNcn2/aoRft94if99KVowJFDilcf/GMZ6Xnxbr28HmiQHs&#10;nxMulzfQdGE1m9I9Kdo3jUXJ7owVtS3cN4tZorSjnHVZN9KFGxtiOTLWneWBtiwJtuH0okhas+az&#10;e0YYUwINVRPcOlW+DGk9Tq0cS4aocdWJJQLABRK1J5C/Zzz7Z4dRtHs6lzaOZkdGAGfEJq8fnsnZ&#10;FWFc3BhP5o4ZWAz7EGurP7JzXwAp45Tldz5Gz1BaTdlJ9Q0G4ODSn5UbfSmqTeBGswcFdQ5crwsi&#10;q8KffZfdWLPbiXFzNElfZkjyPEPsYvtg5jsYXee+2Md8yrht0tIs1JXIaY6nvFcTAdsA4/fQcf5Y&#10;HvMZGmayk1sOQNO0r1jfZwyz6Ed/3T/RW+NPfNTnPXXaXMYaO3acC5Ad6Qv5Qhw4cSmI80W+nCyM&#10;ZO2hCJbt8Wf6BgemrLVj3CJj0hdqs3yDKauW25Exx4lR08yYtMCCpLEaZOZHUt2SRn7JaJau9WLc&#10;FEdRf1cmZHgwIyOEmVOHsXhhP2bP9WHZhgks2ZTE9EXurN8VQm7RFMqrF3CzdAG7t8ewc769NCTB&#10;nFjvzeh0PVKnD2XP0RAe3D/Kz99V8+9fuum6c5WaqosCwHo677bR1Fgg8FtCft4YyotmUleyhuby&#10;g7RVZIr95dLTUETP7Urut9TwoE1ZCLVJBeCDzhZ6ZNvZ0kBrfRWNVbcEwteouZpLXf4VavMuUJd3&#10;TgVgXfYZSnPOS52l6vJx8vau5uH1U7RePsCNM/uovniCJxXFPCq9Ss/NHHpu5fBlY6mY3x1+edDM&#10;Px+3CgBb+FkxQKkf2ssFguX8S0D4U20B3+QdoGLpKIpnJXJiVDCLJf6O8Xck3llilY0+EyK8iXKz&#10;UCEY6W5NtLcN/g5GhLlZ426mi73eEByNhmKlqyE1GBt9TayVrZ6m2lmirAOoP0hgKGWsqSGm1keg&#10;1Rutgcpg6N4MFVvUFbjpqfCUhlWrLzZidPbG2vJcg8UAZd8d3BcLrUESg79AR+xwTFI097taGB4f&#10;qc40sZTXM9boLfHcikB3B2yMtPCR9xjhKQYYYMXymSlcUgzwwhbOnl3Nrn3TWb0pjQVLI9UYPHaC&#10;mK0YYESkMjVNF9/gYar5KfD7Lf46eb47Qbpige4Bg1HOu6GsDqMsQuoboczM+A14sg0RAIe8u67c&#10;rpQCR+V64K9T6ZT5w9FJTsSmuJKQ6klSqi+Jw33USpDGKEG2ScO9SUoWKCa5EpMoMVgF4LsYHB4n&#10;7zdBqXcAjBUAxo2wI0kMMHW8/A7+ywCnz1aOAfoyf3EQvWqy9qBAsPPmGXrKMnlQeZH67P3k7l4s&#10;sXMHL27ncV928hd1ObQXHKJaoml7/lZaBHbNF1dx+8IKGs8vpSlzKXUSq8qOzCR/+3iubBrD4fnx&#10;rBwhUNk7kT0zwtkxJZQtE1zIXBTC1RUJXJkbwYl0b/aOsaN4axpH50exSP6JFWkOnF6VwlxR2e1T&#10;gyQ+O1N1dJ6Y3zQOzA/l0paxEp3HsWOyJyeWRQkQJ7NnYTw75iZRciCDG8cz8HfToF//9/jTh3/C&#10;yKIPp/KjOJ4bytQFzmhofky/AX+k/8BefPxxL2nhNDmbE861umCJx66cuG7F1nMWbDoiRrbfmB2X&#10;3Ehfb0Dg2IFY+2mjYzOAyEn6ZOxzx2WEFl8M/iO9lCEsg/5Af+OPMA8cjGVIP4m09vilihGmahKU&#10;NpiAFDG/yN+TMEGiQbQWYxfo0vxqDttPRTNloQezl0rrO9GEsbP7ciDXifiMT3GK+JDkyfaEJuiz&#10;arU31y8ls2OJFelxWtiavic73wDmb3LiwEVPRkztR4bct3i9Mxv3RrJqexgb9sew+UwM8zcoq30Y&#10;sm23DYdPTeBc/iKxvykcPDmcywXj6ezexE8/5fDXPxfzpOcCdyo3kX9mHKf2JTMyVRqlrAV0d52V&#10;6HuTf/21mx+/uUtX+3WJvDdVAHZ3VHOjaBWFV8dz67pYZPFSGm5t5k75Edoqz4v9XaansZD7zdU8&#10;bKmVCPy/ALzfeYeuu03cvVNLa0MlDWXFVF7LE+BdpunKBRpzz9ConGRJIFibe4EKscGawitihReo&#10;vXKGR+VXqc86TkPBOfX0rm3XrtJZLLC9VcTrhjJ+unebfz5s5x8P2/jno3aJwALArgZ+7qwVO6xQ&#10;I/LPd6v4+fYtfq7Pp1sSza3ZCWSO9mNrsjeTpKEeF+BAmOUwUn3tSRTo+VnrEuZqJlCxxN1cCy8r&#10;XQId5IduoYed/hCB1RDsDTVxNtMR+A3GTGBmIhZopq2BxVAB2ZAB6hxhWwNlepxAcUg/DKRhVkrt&#10;SZbr+sog6mEamOppMURsb9jg/vTr8zH9+3zEYLHDvh/+kT6f/IlBAz/H2d4CjS+UecS9sdYZjLOh&#10;Nt6WAhgPR4njA/CyNyDUXRkKY8nmpRNUA8w8v4nzSmrbP4M1m0eyUH5L0zP8GJfuJrARs40yJiBI&#10;4CepRoGfcvIjD/8hKgTVGCz295sBeodqqxD0lXSkHPdTBiZ7h0oJ/LxDzOWycpsyUPm3WRsmYorm&#10;hMvvPSbZjvhUFxLSBLwjPUgZ7UOaJMfUUYGkjAhguLr1lwTnS8pwLxJErP7XAP8XgMpzKSvTxKQI&#10;/CT+xo+yJ1ls9v8aoERgZcroAn8WLAmhV+3lHXSKzT2pyqTi3Ca6S07SeGUX59dP4nbuLmqyt7Ny&#10;cgjH14yjNW8H9WeXUiamdevgNKkp3NovEXTfZHK3jOKyaPT2yR4U7kyXyyO5um0yeVtHc3FNDNcE&#10;ioVbJ5C9KZWVydZkLY/lWfZCHmXO5E3+Kl4Vbqb2+DyuiNGdXzeS6wdmSIwW0G0cReneGZT//9j6&#10;67iqtvVvH3efszt0h9vuRhSlQ5DuBmmkQ0QsxEABgxQMxMJERQEFREq6EVAQ7K7d3XH2Pud8rt89&#10;1/6c8zzP9/X7437NxYK1WDHmNa73nGOOcTiOxkOxFKX6s3OZFaeTvbmQ7ie2F0Bt/iq2hJljNusd&#10;tobak7jMgtlzX2KuGNl7E99UXaIWulaNQ+ftcfAdxfhpb/L+qFd5b+SrvPvuG7z19jAW6rxF7lFz&#10;Shv1yS+fy74iA/LOmLH9gAbLdkwidNtkfNaNE6N7jZcEmoGrDAnYoImGzQQ+nCCNcexwJswew5i5&#10;bzPfdgwuMfOwDx+PTcgHeMeNZ+naycQmLyTntBln6t3IK7Gh+XYIJ6o9ma75DpMXvsGSiLmk5dly&#10;uGwRB8oXsTpDAOo6gdBocyLCTQhyH09xtgW9pX40Vfjj5PguYavVWZkxj6I2V3mtBixbP4/UvMXs&#10;P+fG6dqlpB6RaH3YkB1HvcgtcOHwWRv2nfDmUHEgpbVh9N3YSHf/aiouBfHo7n6+/6KS335s4fdf&#10;6vn5pwoG+nJIWm3Iz1908o8fHvDrNw/4/tO7/PjVPb756ibXbyjXA18VEzzD5do4Wpujxd4SudKU&#10;ztXWPVxvPyYGKADsLhMA1vJImS5f4q9yDPDRzX4ei/0pAHxwZ4B7EokHu1voqq2g41KpvE9JJhfO&#10;0l9+mv5LCgSVcacXuFJ9kdvtjdzvauWj/h5uNdRyvbpcOvFKbjde5nZdvQCwQcDYzM/yvP98dlvM&#10;7xb/eipbAeBvD66L9fXy/VA7Xw40881gGz8NdfDTQBvfCqS/qjvG9Yxo6la7skt2tFjreYRaaOKh&#10;KzFSewZuRvMwnTcZJ+XEgqVEMAGh3qwxAsHpLBYAKha4YPJo1ckRzWkTWSBAWjB1rNjbGAGbpAKx&#10;tvECq0nvv82k997mw3deVdUHb70ssfcdJilGqNigxOhpYnrK1SGjJTZPmSwgnDCa8RPlOcQCJ4kl&#10;TpH/MXaCbAWOWmrTmSvAVC6/s9BUk9enjYOpHgvEHA3mT8XJZD7elhrsSomm6HQ2RbK/KwA8cHg1&#10;abL/bkp2Y+UaayKijQU2Eu8lAisANLOeLPCbiInleBZbTVCB0FTKwn6yaliMjYuy7oYyPZZEYJfZ&#10;qklKzf8DPzt1FQCVBY4U6ClwVM4MK8NWHDzFoH20VHMJ+gQtEvAtJkD246BIK0Ii7AkOtycozE61&#10;DQyxwX+pJX4BphLPBYA+/18ASgQWALr6SPT112JJoDZewbr4CQCDogz+LwAaS3IyY90GGzZudmLY&#10;bQFPx6kN1B2Ko1LAVZETxq3yNOoPrmGr0DjaZjYbvHXZvcqW4vRAKrYFUbHVj4odvpRv9+NkvBtn&#10;N/uSGWbEgZU2ZEeYcHC1vUBPQLd0MTtCLdkbbUFpig/nk3zIi7XD12gqiaK6z+tyaNkXRrcA9Unl&#10;Li6lBbArxobMOFfSomyo2xtDx6EYmg9E03JoOZUC0xMb3Di+wZ2zWwOo3reSY1t8CbOZTrSLGgeS&#10;/Vkjj9c1eAdd83fQtBiOut6b6CxSFmsei5WbRJNF76GmM5xZC99m6ry3mLngdWaqv8qo0S/h6DSd&#10;owXWVDY6sOewHtGrZ6Fj9obAaRimXm8TsvVDMbvX+Nt7w8S27NA2Hcv46a+hJbHY0HoOk+d8wET1&#10;tzD1mYhzzEyJzoZszbck5ZAO8RlqhK6ajVeYGu7hoyiss+RCow923tKQvNSI27FYoOtB0gE9QtZP&#10;wCZgJGqLXsXUbTRLYqazftci0o9Ykb7HnL35dmQctWBXoS27i+zYe8GJfRc9yTpuzb7jdhTXhAhI&#10;LdmQYUZ2fgA5B8LJ3OfJ8VJnjpRakpitxwaJyPlFxpxvsKKk1pbegRg+ebaL+9dT+OT+bn757CTf&#10;PD9EyhZzNqyZKtCr5M/fH/LLDzf55rN+fvlOuZ63mxuDjdy5J8bWlcvlurW0ta6lq12g2rZdKotr&#10;nQe40XWWe8o1uFebeSD2p5jfI2UojMDv0d2bPLl7i6e3b/Pg+gBXaqvovqikkHP0lZ7l6gWBX+lJ&#10;FQSvVZXQKQC8drmGjwau8en1fu401zNYW8ndhsvcu1zH3cuXuS/297i5gU+72/lOoPrbk1v8+fwu&#10;fz67y+8Pb4oRDvLdUA8vusR2W6t40VbF170NfNPXwOd9lXwvr/f+0Q3Ur/fkSLAZCfYLCTCdi7/Z&#10;fGwXTMTdWANzMT4LsUAPs4W4Ll4gkXgORmpTVQuf60ns1VPAN2mSmN8kFk4XyxNgTftwuMBtBOPG&#10;Kic4hjNy+BtMeH8440a9p1oEacTbrzFBgZ4yc7SY4fw5M5g+eTyTxo9l0sQJzJo1k4kSm2dMncB0&#10;+ZuJAsDxYz5Q1ZQP3mW+3D/hQwHoh29jNG8GHgI/L2s9tMVElUWYnOXnJebzyNoUROm53Zw7lU5J&#10;UTr5+fHs3BVK0rYlrEywJVwkxlfio7LEpbXDNNUEBaaWUzA2EwO0EPgJBK3sp+Ak4HPzVJbCnCsw&#10;moezcvmZshiS0wLMbQV8NgJC2apmb1EMUKKxAj9l3J6ThzKFlg4evnp4i/n5hy4mKMKCkCgrwqJt&#10;xELtpOxVFRphS0i4DUEhVvgHLhYAGgkA9XETLjkt0RKQ/jUuUDkeqJqXMEBHbFJXACgGGKEMgREA&#10;LjckKs6YFWJ/q9dakyBJMnGzK8Oq9kWJRS1l/1pbsbhQ9i43o2S7L0cFYqssJrPGYgZrzKexTj6A&#10;DO+FnIl3pWC1HfsiF3FouTXJbtpkB5uTJv9wj8TZvOUSG8KNKU8NIsJsCovG/p04qxnkRppzaIUd&#10;m9w1WedrzQZfcx5e2sfNwm0ci3WlZNNSTm1yZaXLHLaEiuqajKdwqw/tB5fRnBtCc14UZRlBFG5b&#10;SlaMnURjG7HJcOIcZrJZPsBzOXEkhFigbfA2mubD0bMbySKnCeibj5cIPJyx019h3IyXmbnwHeZo&#10;vccCw9HoLh6NldNIIlfPxN7zXfkiZrIx2Yqcfcbs3q/B9mwNQsXebL1exSN8BMdrnInPNGHyfOm5&#10;541gvNprqqmzZhi+y2yjESx2mYxD0GxCkkwISFyE+3JdzP2momH1BgZO0kBNX5PX9Y5E36mUtlux&#10;cusHbM8zIWKT9I7+bxOUMB2P5R/iEjWWwLUarM+xJbfMhkPV1qzapc62/MVkHrImeq0OwSvMMLIf&#10;jf/y2TgHjcEpaCwuATOJWWeCo/c0tuW4SBy2YGmMPsvWmHKqNIqTF53JK1xE8i5djp4L4fT5ALIP&#10;LJYYbElLaxh3+9dyszmKF5c3UJvjSneFspi2B+m5i/n15xo+fXyWjx+eEwBe5sn9i/R2nqDnymk6&#10;Ow/S3JxMY8Nq2pvW0tG8gbbmFDpbFQDmc+vKedUVQMqCSY9v9PFUrOypwO+JaizgTZ4qa4LcvU9f&#10;YwMdpefE/MT2zp+k78JJAeBxrp3P51rpUXor5H9VFjPU1MAnA/086mjjrgDwrljf/cY6HjY0CPzk&#10;tbU08s3AVX6WeP37o1v84+kd/vn8Hv+Q2z/J//52sEfg2MTDxgru1Z7nTmUhT+rO83lXFV/0VfBV&#10;62k+L82mMdGXPL9FbHHWIcBkDkHmGrjpieloTcPJcB7GahOx1JqJpfYsbPRkJ1+ozAM4R2LvNHTn&#10;TlFF3PkTRzNvwnssnCRtcszbaAmcZo+W9jNqOKMEguPGSOydOlE1Bf5I5aoPZZ0QAZmBtgY68lzz&#10;Z09nlvx+1rQpaMyfy5RJypKZf4FPefx7AlFlO14eO1fitTLd1gdvvqSK3c5GmriZLsRafx6zJVI7&#10;mmjhZ7OA1Hg/ys7t5dTx7ZwvziT/6Dp27Ylka6ovazbYEyVtyz9ED3dvDeycZ2IhgvEfABrL/qRE&#10;YnuXmXguUcdXorKXn9ixsnCXcgxOTMzORUs1Y4ul/XxVWTsq63coCxepqyZKcBT4uQi4PHx0WeJv&#10;gG+QMUvDzQmOtJS0Iwa63I7IZfb/LQWGYZG2hIZbs1Q6JN8AY5b4GeKuTLwqEHVaIrBWyltb4q+O&#10;2J+uRGl9fEL1CFDi73IjIlcYE7PShDjZF/4fAO6MNqUoLZDcFVYciXdip8ArxUuDQgFgmss81htP&#10;JT/QgoO+i0g0nUyKy1yyhbBJ7nNI9dVlq6chyR667AozJnOpgUBOLDB0EcfWOJItbyjSbCrrnOeL&#10;tXlxLGEJe2MdOJwUQoT1LHpOJDJwbBNHomzZZK9O9Z4Iou2msl1g6W88RvW6Wg9G07x7KS150aox&#10;f6kR1mwOtiLWfjbVu6OoFkvcFeeAu8FE5o77O1rm72LgNgYj50no20jDmvsWI8f/jdFTXmfs1DcY&#10;O+01VY2b8ToTBYhWTsO50ODBtn0LsHEfx8Tp74oJzmPbNhvOlXrSctVbLMmYSx0W7CvUZPdJ6aHW&#10;yBcYNB8jAZ6uy0QM3WdgF6RGTIoRwZu0cVslX374dIz9R2O+dCZ2YaLn0Zos3WRA4gE7DpQ5cbZJ&#10;oFSrxd5CLfYUWpGYK2aWayu2aMf2I9Zy25zoJG28V8/Bb81sIjfr4LNcjfht8v9X6uC/bC4+UbNV&#10;VhmfbELUykVyvx5xyYYCVh3SD1mQccicrMM2pGTbsDXHnMJKb3bkLsDB++/kn3ajqXkzu/e6cvJk&#10;MDUX4+mqSqatJJ7uU1u4XqRc872O7CxrHr9I4ofPTzLUlsEnD07w7P4pnj4s5+7tS7S3HaKmJpm6&#10;unga61fQWreStrp1NDcm096SzbWuAm73VvKgv5Gng108vXWN53cHeaaMAbwv9nf/Fi8eP+RGby+t&#10;FwR+Ar3+kqP0F+XTU3SY3uKDDJQeZqD8MF0X8hloKOVeWyv3WqWaJX63NPBI6nFro8r6HgoIHzXV&#10;8e31Xv797B7/fiHgk9j7451rfH+jR+DXzTfXOvj8ShPPWy/xUMB3t/I096tO82nbRb64Us6XLWf4&#10;rGwPN/ISOB5mQ6L9AoKMZ+OtPw0/Y4mF8yZiryXfuc5szDVnsGjuJKw0Z+NitBAHHdnRF8zEa7FE&#10;O101POZNIkhnGlEms0m01marozFe8yeh9t4rqog7aepktDXUWTh3lups8BQB4MK5szEz1GWxjgba&#10;ynq/M6YyV8pAayFzZkxhmmqBpPf48P13ePed1xkpMXriSOmEldmjxfQmvPuaahIGRwHgYvlfQa4W&#10;zJ/yoepkTbCDDmlrA6gpz+fEka0CwCyOn0wUAEazNc2X+E2OLFspHWeYAZ4CNUe3Oarpqf4LQLPx&#10;WNpNwdlD2p+vJgFL9fCT8vIXYPooA5SVKzS0sHHWwNpJ4Cdl6yL7losyQ8x8+d0CsT9N3CW+egvE&#10;fAMXESDRNyTCkrAogV+MLdHCiKjl/6cUCEZEixFG2hAschQQJDE4YJFAV2KwQNRZIKjEYVcfMUp/&#10;ZWp+PXyCDfCX9xAcbUjEChN5T4tZscr0LwDGW5KwwY7ELc4MyxBwZUebcWy9G8leC9kTYUaK5wKy&#10;pE5E23Lv9E6+azjL3ZOZnFguhmYsEJT8vkNsMFHy/HZvA9bazCI3wpQdXprsl7i7N9yU0+vcyJM4&#10;miYxOlVe9IWsFTQeTqT79Hbqj65Snby4fmY9LbvDaN4VzianmVzKCmajhzrZYpIH1jhQn7ec1v0S&#10;gXMjad6/gmObvFjhpIGH3kTi3LQoEQNsPpZAvsRrl8VTmTbpNRY5T8TcaxrqhiN5d+wwJsx6nUlz&#10;JO6qvceMeR8wa8H7YoDvMk/vA9QlCrv5T+JQkTOrkgVQ0Ua8O/IN3nrjNd55828s0H6T8np3Om7Z&#10;0Hpbh+JGbYolMq5NnYONr3JJ2yK8Vy3AO9aIuK32xCabE7XZhNXZ7mw5KrA55Uh64RLW7LFmTa5Y&#10;XK4p0Wm6rEjX5GSNA5eumFPRbUHmUQNMl7yHnstwdJzeQNf5LRbYvIa2/XvoOE/FyH0CjiHjSMlb&#10;zLYDRgSsHUFagQZnJKrnFBhxqjyc4rKtHD27jdU7vCViq7N2mwXbdzuTuseVXfm+7C8IEAiasDl1&#10;PltSZ9PYHsLzp7v5+OMTdHXtorRkG2UFGVSV5oj1xZG2yZ3LZSvZunk+d6QT+P7FYb75qIGfv2rg&#10;sxdVfPK8hQd327h5o5a29oMCwU00NgoE61bRWLuG+vrNdLTtZeBKMXeuCaAGO3h68wrP7vSrZoR5&#10;dm+IFw9v8/zRPbl9m86qMtrPHWHg/GGuFubRWbCf9lP76T6TJ4Z2kgd1Z+X3ByX6tov1NXG7oZH7&#10;TY08VKAnFvi0rYlnbc286GiVauLTnhZ+un2NX+4N8NPda/x6f4DflBIQ/nyjl++vd/BVb71A7xLP&#10;Gkp4Vl/EV50VfN5xnq9bz/JJWR63Dm2hJjGYHa66hJrMwt9gOt56M3BZKAAQ8CkQtJGto84snLSm&#10;E2SmRaSNGI3OTFaYaJBqZ0BBgD11a4NoT46havVSeravokJ+XmYyH01lUPNU6agXiu3NU1PNCL1g&#10;9gwM5GejhepibHoYiQXqqs1kvgDQTE8X9ZlTmSqmN1k5FigW+MG7b6kscJxYoNrksRgvUGOGRO05&#10;497HToCsPeV9QlzN5LY6i9THEOqgTWKUm3zPRzh1LI2ScwLAE1ukI4wRAPqTsNmZ2DXWBEcYCdQk&#10;WioDmpWzuVZTWWw+kcUWE7G2n4qr2J+/vyQRkZ2A4EX4KGuB+P11ZtZe9k1l3V5r2VetJQ4rS1ja&#10;CQQd3MT+BICuEle9ffVZGiSxN8RUnsNc4Cbwi7Ihapkdy1Tgs/t/KlJYErHMhjARoKXy937yWC+B&#10;oLs8j6vEaDcB4X8AqNifX6jISJSxKs5Hx5kK/MxYudqM1WvMWBNvxboEBYAuDDu0xlli6XyOrHEh&#10;TXQ0zU+Pw7H2bLCZydFYN7jbDsroeWnsX1y5KBD0Y83i6exYokms6RixQG2SPTXYJ9DbYDeDvaEm&#10;pPvqkB9rS1agAbujLHFbMJKzGXHkrfNVjRccOJvIZ3W7+aQqm/6j8TTlLqdcbK9imy/VqQE05URQ&#10;uSOAy5mhVGWFcm5bIAVJfqz31GbposlsCxWriXQg3EGN87siObzDFw21N9E0noCF62ymi/XNVnuX&#10;qdOH8+HkvzFZ4w2mz39L4Kcc+3sTNZ03Udd7Ax3zDzC0G4OBzVje+uAlXn71b7z/gUSKMSMYN0l6&#10;2LGKIY7mXI0rTUP2tNxw5eqTIHYc0FJNPKBrPZrZJm8yRu1V3h33Nz4QA5085y105TnNvMfjFjGN&#10;wHVzcIgciYH3O1gEz8A2Yi5uy9RIFhieq19MZZcFQSvGMHvR60w3eoM5i99juuEIZhqNlOcex2yL&#10;ycyzEpNcMoqYRA1ikqXhrZtIVPocthzRY2u+Pmu265KZG0zQckd5nomYip17hWsTKcrv6a+Om99M&#10;wldK3AiYRII8R0WNB5W1dnS3RXDz5lYuVIlF53txoTaemp5N7Dsfyr4jSyi+GMqK9XMpq3AErvLj&#10;Dzf4/It6Hj8p4/GjOm4ONXDjxjXu3O+jo+cYVRKdq2rjqKqO4XLdJjracxnoEVMcaOPpjSu8uNPL&#10;i3vX+ej+EB89vMnzB7f4+NkjbvV20Fx4iK7Te+gv3MWVgt1cKy9iqKKEwfMFYqNH6Dixjx65/bir&#10;hVv1DRJ7myT2NvJIAPioSV6T1KdX2vnz0V3VMb6vBzrF9rr4/eF1/hQD/OPREL/f6+e32xKNh67w&#10;4/V2fuhv4ru+er65UsPXXZV8K/VV53m+bC7ko7KDDB5IpmpjEHv9F7PKZqFAcA7BYoAOc8fhLvbn&#10;YzyfJQYCRrkvRCrBWZ8dfpassZ5HqrMWF6IcuJUWS3diGPUJwTRujORJXjI30lZRtiaIaCsD1dlg&#10;ZVD09HECtPdGYKqnLSY3AT0xQi8rE+wMtTCaJxamr4ONkSHzZk5j0oRRKgtUShWDR7zJ+8NfZ5oY&#10;paVE54USu2ePe08eo4He9FG4CowDnI0wnjeKYNuFbAx3FQM8RvGZ3ZwvyuH0mW3k7V9JWlYQm7a6&#10;s2q9xE7liqUgAYuXWJskQWtJXJa2yuLl0yT+zpL4Ks8ZoEeI7O9LQ5RjhhJLhR9uXnoCOoGgi7aA&#10;TxNbJ01VJLZ3E5v0EPhJVPUSaAVIjA0WkwsVmIWFWRARYaWqKIHgshg7scD/U8vi7IleoYDQlkiJ&#10;wyHhVmKN5vgslfYdIFHYz0BsUFmPRE9+/sv+AiNMCJP3EB1nRtwqC1atsWTtWgvWxVvI1ob16x1J&#10;TvFk2LF4MQSxvjRR2KOrnMiRPH5khYOAUJ+MJYb81HVJNafadw/7JEZ083VbOWc2hLLFVZvVosXZ&#10;wYZscVMjU/7xJsfZKgvcKkDdE2JMXoQ5+XFOrLBVJ9pGA79F04mTRnI6KZSUJYtZqjMdF/Wx2Kl9&#10;yFKT6az3MiIl0JTcWEdWWc3k1FpPVphN5vBaZ/bLazu41oN9q9xZ6SSN0UK+ACtNXEynoK/xOvM1&#10;XsXFTxdTx0nMWTiC6bPeYN6C95g1fziT1F5jusZwZix8FU2LN9AwfxXPaLHIrRao6Y/i728P443h&#10;rzBy9FuMHvcSb40cxpjpL6mgqWn8Hmu26tF4PZz6gRAKauzxjBqOoc37LLZTZp5QznZNxMxmCnqL&#10;xjNb812m6/ydWUYvM3/x21j6jGVVpjlLN+hhuGQiJj5TsAmagWfsDDbuVaewyZ7dpyTyr9Zmrum7&#10;zDEYwRy9D5muNYrJC0YxXvNDJmu/i5rhB8wTKE7Veh0D13G4SgResmIWS5ZNxid6Bg5LJgnIR2Li&#10;MQH3yDk4LR0vEXka63eYEbHOkMA4TRLk9u58+Y73L2Zj0gxysozI3efA3oNOFJT4cfrCUrak6+Mb&#10;8z4J22ezIdWQxdIB7NizmOaWDXz0pIr7d+q4dbtCoFdOz5UyWlqr6bveTEmlmONhf4oqoykqixQI&#10;Jkk8Pkx/X6XqapEnAp7nYmMK+D5W5ggUUClTYilzAnbXnKf18Fa6D2yi72gqPWcPcb26lMGqcgbL&#10;iuk/d4KW/FyulhZxq6Gee/X1Ar1GnrQ281RVTXx1rZdf794QyxviZ7E81Rnfpzf555MhgZ+YnzIr&#10;jDLw+UYnP11vVcHvh2uNqrkBv+2p4fsr1QLACr7uvMCXTYU8u5DHwP7NVG8K5WCIHeucDIgwm0+Q&#10;iToBRmo4q48jcNFsVjnrscJBi2gLNTa7GLA/zJmDobYcF6MplQ4p312XRL0J5LoZULbKh8cHE3lx&#10;KJGrGSs5FO2D5WyJtGNGMWbEO8wYNxYddTXUxfb0xQgDHazxd7TERFMNcz2JjhaLVb+boJz0EAOc&#10;NW2SagF15SzxB+++weRR72KtswDdqeNRFwA6SgzXnTYaO4m+3rKveJpJbF0sHWeUp2pexeoKZYW4&#10;HM4VZ3Aofz3Zu6JIEZlYt9GF5SutJZYa4xOghceShbgoQ1Zc5H27SQe+ZL4Yn7ZEUUOCBICBoYvx&#10;CzYRIzOSGGwgEVcfe+GDCoBSCgAd3GRflejr4a0n9mdAgP8iggPFAIPMCBaYhUhKDBOw/dcCJQbH&#10;CIeUihWGLI9zVN1WonCIgHKpQFM5a+wlEVoZPqPUkgB92erjL/YXssxM4GfJitXWEnltWbvOhvgE&#10;GzE/2QrgNya6sCPVh2HJ3gs4tMpO4u8C9i+z4IBE2Kyl+uyJNiXVWo3re7fwr2dX+V4a0G83BYLK&#10;tPX15ziREE681XxShehJznMEmDqkS6V5a5EutcNdg90BJiQ7LxBILsZbdmSLae9jNPFDFowfwaRX&#10;X+LdYS/xt2HD+LvU6JeHMemdl5nxwSuof/Ay9rPeY/mimawynMjZeCcORFmwJ9KKrAgbAgwmEmMz&#10;h6XOoueuk3DwHUtyhnyIK3XQWDwaax+JJ/4CJ88pYoQTMHMayzzjN3AMHsP2o4vILjZlb5klwRun&#10;YOL4IeZO03D2l548Ro2IeC1iNpqwJkWirgByS44t6zOkISybyNLVc3FYOhZr71GYOSsnUcYwR+N9&#10;5gpkdRa9rxqyYuszHT27cWhbj8TYdbTcFlAuGcuKNDOWp+vhFDke+7Bp+KyXBpSkTcLBxSQfM5DX&#10;Ij1kkDKV9wzRd3085DuwlMhg7jYbh0A1nII10bOfjrr5e9gGT8ExdDpeMfNYnryYFSkmxKdbkHbQ&#10;m9Q8X4m/VkRv1BMzXMy+M0uJ3W5K2GY9Nu4xY2+hN/tPhbMm0Q5nz4nS80eKBWykuiyRyjM7KD+Z&#10;w8bNNqxJUpfXMon5Ys2rVs2h8KQpDwb28+RWJ3fvdPLgSSPXB6upqc2ltfsIG3Z4kZBqzvnaZVxu&#10;2silygxaWwq41lfDbWUqLGVC1Ie3VJH3P/Xs4V0++/gFDUX51KdHcG1XDD15myX+HqDv/DH6ygro&#10;LzvDUPFJeo4doP9CsQCwQeJwFU8bavi0q00Ve7+42sufjx/yyy0xPPk//xLj+/dTZczfoGp26D8f&#10;XOUf967w++0Ofhlq5sf++r/A1/sX/L4V+H3XLQbYeZGvOsr4tP4UT4p3MSSgqhV7OxLhxno3MR2T&#10;efgZziXcfAEhBtMI1ZvICqu5bBRRSPAwZLWNJttcFlMYs4TCKGmz3ovZ46LPER8z6tcH8/hUKi/O&#10;budxfgK398VTkRBGtLE2U5XZoJWTIRPHoTZjCrNnTEZLfQ4eZiYsD/DEetECTPXV8XC0Yv6s6aor&#10;RZRJFeZMn6zaKleQfPj+28wS83M00kVr0mh0po4iwH4Ri2ZPwE5rJq76swmy0pJawBo/O2qKj9HW&#10;VMLZ4j2UlO/h6Ikk9uWtJjMrgi3JPhITnYiOMWOpsiCXz0KWeMzDw10dT895eAorvAO0BXqGBCgR&#10;OMwEf7FA5Wyup6+hxGAjlQXaiP39F4ISg51cF+LmqYOXWGKAnwAwYLFAVBn6YkZQhCUhUdaELbMl&#10;Yrm9KgYvFxGKXSHwk61SChTDJAYrZ4qVM8YBoWKpAl7lJIpv0CL5/9J5B8m+FGlCpMAvbo2dvA9H&#10;AZ4T6zY4StlL2RG/yYFNW9zISPdnWLzrHIGKCbuixQIlO+eEL2a982z2SH5OtpnB4SALnjec5Odb&#10;Tfw61MIPQ+2qIQO3S4+TFWDLBqtZpMqOmuSkxj7pCVJFc/fJh5HqsZDD8oa2u8tWNDZVdNVmxkgm&#10;CuzelfpA6k2pv730Kq+9+jqjXn6ZCfLzwhEvozviJSw/GEacxgfkuWtzOtqaHC8dtjprkO6ziJWW&#10;c4ixnUCw91SsPSWOhE1SjYdzDp6lOjnhH6tJ2IaFJOzSJrPQiPX7ZrIuS43UozpsO6bBhryZqtqi&#10;jPFLVCNY7EiB35KIKdh5jxMoKtf6vs08w9cYMU5scNpLTJr9tljh64yeLoDWe4+FRu8yY97fmTb3&#10;FdQ0RzNNfTijpijzBsr7k8fM0R6OruloMciRzNR+jQVmrxGSoEFynpNE4FkEb5YGkGSKW+x8XCNn&#10;4b5MXYCmiaP3dLQWfYCmibLM5WhMBM52vnOw8JyFluVkNCxHMt9anivRCDd5zeYBY1metpiswgAy&#10;jvsRv92KuCQTQtcsYOnKuQStmkvgioU4+E3FO2o2kQm6AkgH0vPCxQKd2LU3hLLyrZSX7qCybBeX&#10;K4/Iz5mkCPSjV83C1vY9Dua6ifnlMnjjANWN27nSX0pbewVnJTrl7gunresoSds8SEo1lrgcSG/3&#10;Zi5VpNHScoqBq3XcUcb9iZk9E+P7vwGo1GcfP6e3voxzW0IYOriW7l2r6TqcysCZXQyc3c1Q4V7V&#10;2r6te7bRW3iM+xJ5nzXX8qT+Eh+1NfBRhwCw7wpfXb3Cz9JB//uxWN9DBXwSfR9c4x8Sz/9xV+An&#10;0P71Rgs/DTTw/dVavhHwfd1drYq+33Re4puOcr5qu8AXrSV8VHOM5+cFgAc20rw1mnOr/NiyxJwI&#10;AZ+3zgwizTSIs5zPOqt5bLJbwCYnLVK8jEkUy0tyXUSauxGnlrmye4kxBwMtubJzDU9OZvJJ+UE+&#10;Pp/DzT0r+OS4GHJyNCmOJkx6b7iAbQajPxjBzGkTVQBUYGiiId+dszVLbBaxWHsOng5WaM6do5o2&#10;S4Gg1nw15s4UI1TmDhzzHtPGjRQA6jBv9Ai0p3yIt7U+NhrTcJK47mKgRqi9HqE2C9gY5EB5QR7X&#10;uqu4WJFP6cU8zhSmc/jwRnbtXs727UFs2OhB3EpbwsUClwaKtXkvVE2O4C4AVI7/ufsskMirIzFU&#10;jCtkkYBIJGGp2Ji/tEsfIxzFfJXjgP8BoK2TBg6y/7q4a7Fkyf8LwEAVAEVgoiwFcMpZYNu/ACgG&#10;rQDwP7V8hSORy+0IFwiGCltCIi1VZ4+Vkyj+AkJ/SZ1Lw00IX27BcgV+6wR8611Yv8lVylnKUcpB&#10;OngXkrd6kr0ziGFJ/rpsFKLvjDQj0UODLHmydRJld4cbkeg4Q77MhXTmruWP/jJ+6Cvne4kN315t&#10;5JO2CrqOpJO+xIgceUPb7NU5IJl+u/N8DomiZgrlc+VFbXdfQJbo7q5QK9KXmhEqMdhPbzKRizWw&#10;nzuVD1/9O6NeeZlJAr8trhY8uFRA74kcUiUqb1j4IflikKeDLTgiNrlPPtjdPoZkecnvHOfjsWgq&#10;GvM+QEvzA9TV3mLMuFekJxzGRAHQ5Kl/R0P3HZavX0ToygX4hE/GKXAEcSmz2Hp4IUcvm5B/0Q59&#10;q/cYOfElxk57VSD3OpNnv8+UOSOYMvc1gdrbTFEboTp5Mld7PDM0RsrPw5kq902bM5w58wRGElXH&#10;zX6ND6cNY4oAUd/8Q9WcfVPkvjETXmGBjkDQ4EM0DN8iaIUW8WmLxAa1cYubhk34DJauEzuOVuYL&#10;1Mdvhb7KAGdqvIyW6XA0TN7G3lsdt5D5zNR9VWoExm5TWLZFhwOF9hw6twQnZZLU5bpirEtYlmDH&#10;ikQbAZwzGQdCWbnFnvC1pjj5qOEfocVS+Tsrj0kErzZgS7Y7u/d5kHfYhczdzmze6kZq1lL2HIyU&#10;6GDI9mwdyqud2b1bh4yUhXR3ZhGfIhBYP5myy+kMDbbQ0rCXnp79dHUeJ36NDbuy7blUtpTyklAq&#10;L2XQ1looAKznvjLpwYPbvHh8T+r+f+3vyf3bPHt0n8+f3qXm0DaqkwOo3eLP7qUWnFnnS/PulVzJ&#10;jaczayVnVwfScTiHz3rb+ONuv0TYDp42VvJpp7TH6z38IXb52+1r/HFPjO++Yn0Cvns9Ut38Q+D3&#10;m3LJ22ATP167zPc9Aj0xPgV+X3dK7G0v42uB31ctxXzefI6Pqg7zSdkeBvPW05EWQ2l8AKl+1qyw&#10;1ma5tQ6xEieTBHLbnLTZ7WnIXj9TMrwWkeSmzyrb+aT7LiYv2IZUV9m3zNU4HuVC//4kAXk2zyRy&#10;DmbF8JUY16A8934fK7SmTmbs++8y/J3XmTF9kkBtGnOmTER79nTV6nNhrta4m+njaWOBltps1ZyB&#10;ysSpRrqaGGgvYJoy5dbksappuJZYLmbheOlAJ3+Ar40+LgJsB80ZOOmr4We+kKVmc9gcbMf5IwJi&#10;+W4u1xZw8VK+dID7OV2wg0MHE8jZGUNKkj8J8c7ExloRKpbn66eNh5eG6uyvg8ccnJT1gJdo4OGj&#10;qTIvn6VGKgNcIgB0Fwt0EtOzE+NTnf1VToC4LpD4rKkyQG/ZfxUAhgSaEhj0V4QODhc2RFoQHm2l&#10;OuERHWOnsr4Vcc6sXOUqKcRVtV0mEIwSQ4wQUwyPFhCqBk1LmhMQhklKjIyxkvhuy+r1CvDcJep6&#10;kJjkoTK+TVtcpJzFcF3ZvmMJe3IEgKkBou62M0mXF7/eYQ4ZfoZscphLqpc28QLCjXJf0TJHfm44&#10;yvddBfzUVSKRoYwXred5XH+aC9tjSJIvfZPE0vUSV6Pmv0vkgvcJVHsb35mv4zn1VdynvIbDuJfx&#10;EbCECDBWmU1kg8UMtrnpsdRgKuovv0Sklpo01D54dkdss4+nl05zItCWAw6aFAZbURBszokwS86s&#10;cOD0SkcOSlx30BAIyfMbG4zE1OBdrMyn4myjg978iajP+IAZk96WHnUE8+ZKXNVX1h2QSOwwjnU7&#10;9Km9FsS+IjOJzdpidG8zY4EAT+NvTFL7O2Onvs1EefykmQK7ufI7jbdUv5+lTG4g25nz3kJDW+Kt&#10;wRR5zgksCZ0l5jhJ4vZYrNyl4Zq/I7F6Oi4eehiazhAQj2LSnL+hufhdsdRxqklYU444MNf6Dabo&#10;DUfdaBRzjCQGab4p1vghtm7Sa/vNxjVYncWOYyQGf4hXpAYmzlOwDZhB5mEbaurd6b22ls3JZtiJ&#10;Je7N20TGnjh8o/Rx9J2Hf7QJYSttcJFeWhn87ROmXBiuiZrOS7gGjSH/7BKJpwn0Xo2kqi5czG0b&#10;G7a6q5bJjNk4nYMnjLlQakJniyc1F5w4dTwQF59xRCdM4+jZEG7cOktHUy5drQdpbzrBta5Czhas&#10;4PTpMErLE7h8OZfOjmKG+ltU1/k+fXBXBT+lFPg9fXBHBUBl+/knT7nVUk7ZlqUUxjmy1cOARHc9&#10;6RAXkuGpTarDPBJMZlKbsZ5fb12BR4P8jxjep23V0hm3qs7s/nl/kH89uM4/bkscvtsrkPwLfP+4&#10;08E/brXzm9jfL9cb+OlqNd9fuag63vdNl5hfu5ifWN/XAr6vmgr5tOEULy4d4JNSMcB96+jYEUXt&#10;5jB2iTWtd15Eirc1KWKDWX6W5IfZcCzInOPB1hwLs2VPgBlrbeeKOGiyP8iedFcj0l2kwxYrPBbu&#10;Qnt2AkP7N9KZ6MdXx7dwJzOWI/52mKjNYYQy8mD464xTJk8Q+M2dMol5AkN7g4Us93DAz9IYTwtT&#10;9DXmMVHgp1ifMo2+iYGOKjaPGSntaNoE4pb6YDF/JvPGDsfLUgcPnWm4Kdcq68/FSXcGASINCd4m&#10;VJzcy+1rDXTL+6+8dJzqi8dVg6MLjiWxP3cNGTvC2LzRi9Ur7QkLN8bbX0uApy5A+2tRJGvnGWJ5&#10;/wtB5VI2fwG0n5TA7/82QGVQtGKAymzOiv39FYHFGn2NVAYYKNa4VAwyLMKMiGgLogRgMbG2KuNT&#10;gLdmrYeq4tctIT5BXs9ad1audlWBMUaJxQLD6Bh7ogSIMZI041Y7iPk5i+V5sjnJS2DnLbbnQ5IY&#10;35YUdyk31Yzo6Wl+7N8TwbCVi6cQpjWSKL0xBM8TQzKcwDrjqcTqTSDKcjrRxuNZp/4+j/OT+Lnr&#10;BD/W7+PL5iM8by/kfuMp7tQcZ3+IPUvHDMN/7DB8J/wdj/HD8Jzyd1wnvITjqGHYvPcSVu++hO0H&#10;L2E/ehhuMwSKk17Cb9abeM0djtv4V2hJTYDffuTnF8/46sEDvrzazc3je8T+7DnmY0xhuA3nhP5F&#10;8S6UrHdlf6wry/2c5I0lsmX7Glau9SMwwp2YVatZvnoN6zcnoKYxmTnzP2T0+JcYJa/jww//xoxZ&#10;I1ioN4LYDRKT18yUqPkO2iZjVZM7mjqNZLHTKNWJD3W9d5gnfzdb821mLXyHqeoCK2U6fDHNqbNe&#10;Zu6Cl6Vnex979zfZnmPKlnRlklMDefwU5hpL41z8gWq23ClikZPmvsmEua8yS/8d5hi+ikPgJJL2&#10;e2EVOJN3pw6TmP0SH858g3Fz32HizFeYJcA1dhiPW+g8vMJn4xE6UaKrnpigGk4hk8UidThd5Ef+&#10;SW/yC4NZGqtB9AZTVqVYEyC3XYNm4CLP7RakLtu5+C7Txj1EA/dANcLi1Nm+R1cgZszV9mU8uBXL&#10;la61NDeeoOzSITHGeXjH/J1t6eqcPWlBS5UbNzpj6O/czLZtEjvCZ3L4lDN1LbECvWN88rSLH766&#10;za/fPhTYFbEt05/NmaFcKMvhSud5Bq81c18FQCXy/h/4Pb53S1UqC3z2SDVMpiI1koIVzhxdG8iZ&#10;HXHkRDuT5rNIdRb23EovOven8MO1egHgNf51r1dibB2fddZK5L2uMr9/3r3Kn3fE+m5387vq+t42&#10;Mb9Wfpf6bahJNTfgj73KlR5lEnvF+mTnV8zv6+YiFfy+bDzDJ3UneFGRx/NzGVzLWUHnjmjqkyI5&#10;GOVBqq8NmYFO7Al14WCEs3TGblxMWEJJjDOlK9wpX+cn9mrKGpMZpDsZcGipWHqAPRfXBNOUFEtb&#10;2gpu7l1La7wbX+Rv4K6Y7UFfO8zV1Xn3rTd4/e1XeGv4a6qF0edPV8b+TcRw9mSWu9gS6WgjNmjF&#10;Yl1tZojpKROnqs+ahqujrWr77jvSgY/9gNgALwJtzVAb/TZuxvNZbq+Li7Z0xosERJpT8NOfQLT1&#10;XE7t2cqgGPDgtTqqKk5QU14gdZgSicLHDyeyN3sF25MDWbfKWQBowhI/ZSp6NSwdpmJqPxkzx6kC&#10;ttk4uAkEPRfg5i2G6KMrpVyiZqg6BqiAz8ZpoWrr4KqpOgbo6qGNp0DQx8uAQF+Bn5hjaJiJAMxS&#10;oGYn0HNg9RpnFfDWCfDWb/CROO7LpkR/VW2U2wkJ3qxb50V8vKeYoZtEdRdWrnRm9WoXeYyY3iZP&#10;Urb6sm2Hv1QAO9IC2Zbqw9YdXlJLSN3hQ3ZWEEcPxDJsmf4U4s1ns8VWnS3Wc9hgJl+emFmcbCPN&#10;Z7LCfC5+E1/jpHyxvzbl8eWlVD6rzebT1kM8bTrGY2k0N0sOsMl8Pr7j/k7IpJcJlZ3Zb/YbeE9/&#10;E89Jr+M0RmAx8m9YSTx1nvi6APB13Ce/gtPEV7Aa/3fs3hvG7UNp8NlT/vj8Y7559JAvBwZ4cuki&#10;HZlbyJfe9mSoPeVC/Io19pxPlDeyMhhjE0t25ubz6Xe/UFbbSEP3dS529HKiqgqf6EDVZWnzDUYw&#10;ZuIwRo95lckz3hObG8VEtTeYMGcY0+a/ysQ5b4n1DRdQvYWaAE/faiKWrlNx8BXb8pMv2k35wmdi&#10;qkznbfKB2NTbGDuOwtT1HZatn8rOA4vwXzaBnONW7MizlN9LT6wzAc1F41A3eANts5FoLPqAmVpv&#10;MFvnLXRtRzPD+G+M1ZX/b/4aU00FjgbvMGHhW0wXG5yu96Y87h1s7abh67GQoDBdbN3H47F0NjZu&#10;AkXf8USuUGNDij5rkiVy7TBizU5T4nMWs3yrrkDQiMQsezIPSGNJdWB5gjH2Yp1uy6bhtWw2idlm&#10;7D9rw/4zRuQdsuRUkS0FhY6cKlzGrgNB8lhd1qeN5vCJxdTWBNPbuYYbPVsZuJJCe2cKZy8sp6TM&#10;i9amID56fIw///GQP37/gi8+uqNaICl2uQ0JGxzYuyeEK+1F3OzrVk1z9eS+/P7hXwBUoKdcAqfU&#10;Y2WrnAx5cZfq/FQOJwRRtieF83k7OZWxgXMCwrqsBDr3bKIjbwtftBbzP/c7+fnqZYFdB191V6vO&#10;5v5LIu+ft7tUtve7xF2lFOtTjlv/NtTMrxJ/f+6v44fear67colvO0rF/kr4pq1YtTbI1wLA75rO&#10;8mXdcdUM0c/OpnMlI4re9CgaN/lzcZ03hyJdyFzqyMn4UI4t9+TShqXUbgykTWypfI0LLbI9HmFH&#10;rP50VpuokesnHYgkpF4xvwfHd9Kfu4X+vatp37yEzw4lcHfXRlKczdGcMoEP3nmD1974G2+//RqT&#10;lNliJo5Xmd28CSPxMNQgzsOWFV5O2BrpSuqZxOTR76smXHWzs0RLfTbDX3+ZqaNGEGhnSoy7rSoC&#10;24j1rXY3xcdwDm56s/Eymo3bwrGESwzOjPXlWv0F7t7oov5yMbUCwcaqY5QX7eL08W0ckNeZti2Y&#10;dWudJWYuxsNPOZOrhrXjDCzsp2ElW1uXWSoAOnlq4OIlhigQdFGuzlhihL2rjvytppTEYGVmZ2f5&#10;nZSb3O8hdujlqfeXBQYtJlKib1ycPWvXCsDWubJhg7vUEgGZN4liy0lJS0lJCWbr1lC2bw9XbbdI&#10;Wtgk34sCw/h4xRDdSFjvLpBcQpJY3460AFIzgtiRuVR1aGd7hh/bMnykY/dWnfzYkxPKycOrGLbe&#10;Toed/hYUSm9WssqdgigHUXt7KjKi2bPMhVXWmkTpTmKNzkjuCDG/r8vh8+oMvmnN4/O2oxKFC3nS&#10;WEzT/u0s0xxPyJRXiBaTCZ3/DkFid4Fz3mXJ1DdwEjjajn4Jt2lv4y1w9BU4ekx7B8fpb2AvABw6&#10;sFXi7y1+fyo28fQhP9+9zbedXdw8cZCqpGUcDXemUihfL5n+qPS6dZfLKLxUzSJLG9z9AklJzyY+&#10;MYWu2/fovH0fUwcrlNXcZsx9nfEC8IU6E1lgOIlpWu8xResdxs99mRkL32a27khmaL/LFLGuifNe&#10;Y8qCN5iujBXUl8dYvcVCyw+xcJmDq/csgdA4vKOk1w2dLWAcj7njaOnxZmHtMpnAmCn4RExAW6Ls&#10;Qp0xqq2exYdigcrs0mNVJ0RmynNPVRcbdp0oZjcfPfvh6Di8h5bDKAydx2LkPgYTX+Us8wSWRRqx&#10;N3kpceFmmJuNlhgtZrhwGGqaw7Cye1mM9y1Wb5nE0tVTWZkqkXq/N3lno8g9GcquI6EcPBmLT8g8&#10;wmIXSiyehJXH6ywVUO8USGfsXkT2vsUkZ2tysd6Le4820taxijNFgZwrC6aoNJyLlTEUnlvK0SMe&#10;HD7gzMULkdQ1rqe2NU4ikxsf3dvIo9uZfPedgOePL/mfP7+Bf3/N1592cSQvlH17fGlvkM6xV5n1&#10;5YZYnzLo+cFfABTze3TnBg9vD6nq0Z3bfPHkOYONNRTv3k7d6UNcOHaYC3lZ1B5IpeFwGk2HtnN5&#10;z0aeVh/nz6EGlcH90FvFL4ON/DTQKOAT6N1qVtVvN2Ur9esNsb6hRoFfg8Tfen4SA/y+r4Zve6ok&#10;ApfynUT079oFgK1FfCPw+05i8LcNJ/js4j4xwEz6di6nLz2c3h3BtCb5cz7el31RnhQnLefsuqUC&#10;xUAurw+iJSWQ3p1h9GVFcsRXDNBYjThTNZLtNGjaGsG9Ezu4fyqbGwL4tp2xXN0Zzo/n0mnZspwY&#10;S0O0Zk1m1LsCQGUh/jdeZer4sWJ5E8XspqM+cRSL54wn3NaQ9f5OeJjpM0+i7nRlkaWRI7AUIOqo&#10;z+IDAedUicHRbtas9nHAYNY4Fs2fxlovWyKsBD4a4wkynYuzxjiibRayyduM1vPHuHO9i9aWCi6V&#10;HaSt7iSV5/M4W5DGobx40naECFycCYkQAPoqV3ioS7T9q5w8/nfiUS+xPx9NnH20cRIAOnmLcaoA&#10;qKsCoLKQubK1ddTCyVEHVxdd3N10xQKVWacXERJsTnS0jdibs8DMTQW/TYmeAj6JrFvE2uSz3SGv&#10;Iz0tkszMZWTtXEZmVjSpaeGSSEJI3OwvhiimuFEeJ7E3KUUgt8OXtMxAMnYGkb4zWGqpVICUHxnZ&#10;/uzKDiFvTxSnjqxh2M4oJ3aGWFO63oeGLUHUbQqiYn0gpxJ8uFqYybE1/iQ76bDOaDwH5U3+1LCP&#10;XzsO8WPXEb7uKuDzzmKetZzn4eUiyrYuJ3Tee4RJTIxZKF/Gwg8IW/AhAXNG4Dn1dVwnv86SWcPx&#10;l1i4VMDorzYS19nDcR/7EvWbIuAT5VrNXn57dpdfH9yUxtrBi5pzdB9L4/yWCM6vdaMsUXribVG0&#10;Xunj2sOvGHr0KZu2pjNXQwNdA10Cw/zQMdRGz2Q+swVkU+e9hLoATttwNPMNxzB54btM1BjOaIma&#10;k+YJ6Aw/ZJ7JaGaJ/c3QFSAaDpfbw1ETC5ttJLFX8y3m6H7AXN03mbNgBOb2f61ypW86XqL0BxgY&#10;jcbEZAqa2u+jbzROtbaBrskodEzfZZ7++wLdkaqrTpTxgZ5BJqxe6cGaZU5sS/LG02MGji6TCI7U&#10;E6Mcj0PoTPxWS9QImIyl1Qi87MYT56vB5jXW6BmLGS76OzMNXsLO41US173B8tgR2Hq+haP/DJaE&#10;6eMTqUP0usXsOxHH+epUieZe5BzyouBMBCeO+3GuyJOKigCOHvbk6CF/Tp41o63Tk/4rUTy9uZtb&#10;vdkUnY7mcvUeqiuyZSdYxvlz8dTXJkrczaajVQztpBh4sTHX24L5+XNlivyb8M/n/Pv3F/z0zR0+&#10;etpK7p4I9mQvpVvaxfVuMcAbA6prfp8pMVhMUJn89NGtIR7cuM6Dm1I37vDp3ed81NNDaXoyLWJ/&#10;DXuz6D28l44j2dSczKLydBbVh3fQmZ+hOlnxqPIIDyuP8Z3A7PebLSoQ/jxYJ9BrEAAK9GT7y1C9&#10;6r6fB+oEfrX8eK2GH65WCwDFALvL+E4i+ncdJXz7vxBULPCr+uN8XnWAFyU7Gdy3hqtZUQzsjOZK&#10;egTNaTEUbwzj7IYwqrYvp2iVD5UJgbRIVPzidDK9YinHPYzJlPi73moeSVLnYt14eCqd28dTuVeQ&#10;KQBcwb0jG/mhZA85HpYsNdXDZKEaHw5/nVdfGcYbr/1NNbxFMcBp48egLKquP006WgN1EvwcCbJd&#10;hO5sMUCBnTLNvpm+NtpzZwoApYMc+x7hTgIUFwusdWajPXMcW8MkSi6xxNdwFv6LZuOuPYkYW03W&#10;uhlSkLWR233N9HRUUVV+hJbLp6m/dJSSM1nkH9hAhkAmPt6FYImoCgCd3OdJ3P3rxIen/Ozuo6W6&#10;391XuQxNwOcr9uerzNRsoBoHqMRfK4e/rgm2tl+Ag6MA0kUbVwGghwDQVwAYFmpBTIyd2J9ifh6q&#10;+Lp5i2JxXmzb7ifgCyYrK4Ldu5eTm7tSVXv2rCA7W0CYGamCY3Kyv8DSi+QUX3ak+pOeESiQDGRn&#10;drD8XYhUENk5S9m1O5C9e4PJy43i8P4VFB5LYNhQ41HSY2w5HudI3ZYA0flIWtOXU5kaRUlKGOeT&#10;I9gbbM12eSPpDnPpzo6G/kJ+6jwivfAJiSBn+Uwa0xMFgrUFnNoQxFIxwFjN91ihM4pondEEzXsX&#10;n5lv4ysg9Jv7PkEL3iNyodyvMQbv+R8SLPcf87WAh1f495OrqkVrfrjXw49DbfygTMnfXc714r1U&#10;bA3i8Bo3eeE5tA89EtP7khtPv+GTb3/hdHGJKO8O6a18sHe0wsbRhGkarzFD529MXfCymJPYlZ0+&#10;Jo5mOAV4Yi9xYpaY7ZzFI5lvMQZ18w/RsBrFfMuRzDZ+j3mmH6BlMVbgNx59i/noW0+RSP13icuv&#10;ME39NeZovIe1gxFq88cxe/7LaBuMRtdwCuqaI5k862UmzX5JNenCxNkC2tmvqS7BW7kxgLz9SSQn&#10;RkjEnSkNSuKEkxii/N/x6q9j4DCRRY5TUJOoHBtnRnqSaL3/HJYHzMXIfDga5q+gbft3iRRvsCJw&#10;BskbLbFznii972y0TJQZcN4ldqM967f6snqjC05ek1mVqCMdhDlbdphy9qIvl9tjOXEuitSdPuw/&#10;ZkBHlze3+hL47kkBzwbzKD4ZwIWSeMrPb6Oj6QT93RfpEuD0KGP6rhzkaIEXtVXu3Lsaz5/fNvDj&#10;l1f4+uN2nj9oZLD3gvzNOY4cXE1p0XauNJfT39khltGrOhHy6M4dnt65xWOB38Oh69y73s/d/qvc&#10;HBrg0WMB45VGsr3sOOZiTpWXIwPJ6+g/nEXzGYFgUQ71p3ZK0thG/8lMBs/sZOjcHu5fPMJPV2sl&#10;5jYK8OqkLqu2v96oV9Uvg5cFgLUCQAV+VdKpVkpd4vveconCEoMFggoAv2k9xxeNp/mi7pgknIM8&#10;FwDezt/Ajdw4+jIjuL53JdcFCs0711C8IYQaBYBr/VWycHPvKobEFPfbziFf4HfYz4oMNz2yXQ2o&#10;FkO8mZ/E4+Isho5spSdvg9hlFt2pq/EUS1tiZoC1dNhj33+bl/8+jFdfHsYsibhq0yYzZYx0nBM+&#10;RHf6BMzmTGSFixnLXRZjpTmDKcqawRKVTXS1xABnMloMUn3SaLzNdFUA9LYyQGvGWLZHeLPBx4Yw&#10;y4X4GMzAU2cysQ7arJYounNtIEMdlVy/cpmWOklx1WckBp/gQuEujh9OIkvi/1qRjuBQZf49TVw9&#10;5qu23n46+ATo4RWgnPjQEwAK+FQANMDVTxkHqI+jh3IMcAGWDvOwUKbCsp2Hjd1C6fC1cXbTwc1T&#10;F99AE8LCLVm+3E5A68rGjQK/zd6q43fbxeLSMwIEXGHs3hMt+00chw+v5cjhBPIPxXPowBr27xMg&#10;7ollV04U2WLgO7MU2An0xPiypQPenRPM3l0hkkYkkewN4UBeGIcPRYoArObk0QSKCzYz7Mmzai6e&#10;2URaiKF8oc505CynS/S3Iy+Blr1ruZAikSrIQqXzyin/4yGmfFW5i997jktEPcbX3YV83XOBL3vK&#10;eNh8ltsSUXZHOhOuMZI1RhOJ0R1F8PwRAsH3CBHoBWuOIlzAGKMznlCJzEF6E1m3eCZ5Trr82FYC&#10;L67y5/OrEoN7xALb+PleC9/cbOLLK+UMFmzjsDS42roqWm88pefOZ1x/9AU3Hn/O1VuPpR5w/8Vz&#10;ugdu4Bcewri5bzLD8BUmLHiJqWqjWZO4joLyctoGb3C2ooL5i+eg5TQBNYsPmG87Gi3ncfLzWBY4&#10;SOS0GYmOQM/YSp+g6BBipOcPSwhH11ofazdjPANtUNefwiQB+DR5L6bOxth7G6Nt8b5qjQT9xZPR&#10;MPiAKQK2KXPfwMB8KkaWMzEwncEC3TFMnf+KRN3peEYvYLbJG4wTiE6a/zrqeh/iF2IgPa0avl6z&#10;KMv3J3OrFSYSl/Vt3sTeYzg2Vq/h6ThbdbzNxWs+/mGaBIariXEOY7GjxOJIc4KjpWGtNSVhmzER&#10;qzUIXDaThFQjDpcEce7yBvLPS+StWkrRRW8ulkaRHG9G9g5j6mp8aWtdQUfLNlrqD9AsVtBYe46r&#10;XRe4dauclq4DHM8PoK8xmR+/aOXP327z5SetYpFnOLZ/DScPxlN6JpnLF3NpryvjalsbN692cvfG&#10;VTE9ib5Dg9z/X/DdudrLrZ4rDF3v4+bdqwLhIQriI9m4cBqHTBZw0FyTMomcXXs20X0yjdYTabQc&#10;TaXr8FZ6j26nX4zqnkS3769U8KcyTvWGAr9a1fa3mwoEBX6DNfx8vVpichU/XBPwXa3437rIt71l&#10;fNN9QbUy3NcCwM+bTvNl4wm+qD3Ms/M7eViQzF3Z2a7ujGIwdzVPTu1g4MAmLm9bRvmmMC5sCKZm&#10;c6gY4jJ2mk0gY/EkauIDuJO/lWpJUqdCnejYsYJnRTv5vGYfVw9s5ObJVK7t38Jmcx0WvP0ylou0&#10;sRIAzpw0lpcFfq8IBMePHsmsSeNU0+rPnjAazekTmffhW4Saa5GwxAwvY3XVZAeTxoxCb+F8VSRW&#10;JkhVFkLyMNYk2NqQAIfFKgNMCfUkOciZOJdFeOlNw1t/Oitd9EjwMmBbtDNXqgu4KQDsaCinoaqQ&#10;1suFXCzeJ4DYRnbmctbFexIavhgvZd4+r4V4i+35B+oTsNRANe5vib/hX9fj+ijX5Brh5m8sPxtI&#10;PNaRyKxcDzwfK8e/psSytl+oWunNyV0A6CUROGgx4RHWrIh1YN06ibCbxOKS/STeLiVzpz87xdpy&#10;8yI5eCiWo8fWUFCwkTMCrTMFiZw+mUjB8Y2cEJAdzV9L/sGVArgY8vZFsi83TOAosNsfzbFDMZzI&#10;X86JI8spOLZcHreCc6c3c/7sNi6VpDHs6sML3Lt/nnM7Q8hRZm/OCJPGtYmhk9sYOJlC95HNXNwe&#10;Sba3CbneizkaZEpzagi/dx+XCKEA8LTEkLN811fM864S7goE+0sOsMPTlFi98WKAI4nQ+oBIMcFI&#10;vXGE6Y4jQnc0y3UnEK0/lSiBX9aSRRz1MuHu8R3wUS//eqHE4G5+edTMj/ea+PZWC99Kz/24LJey&#10;nA3UNjaJ/T2l/95zicCf0X//M/oEhl1DH9E2JCB88BWt1++xSL7osQuHMdfkXTQXzcJtqSc2Pl7Y&#10;+i3BVkxDU4Bk6CVAchjLXGsxPpdxGHpPQc9znABxBGPmvIKxpbF8md5om+kRmpBI1tHTeIYE4hvh&#10;j2+UP9Gb17H1wEVWpx7DJcSVxe4f4Og1QfR/DqaO01hsNw1DS2VaLsVAlYWl52It8DKVeKtnORxr&#10;r0ksdpvAHKPXVGP9xs8axsz5r4rljWVVvDZJynKeQeOJiNfFP3IuuzIdyNlhztKI6cQmGBG2So9l&#10;axexJsGY+C2WEoU1WbbGVTWr7pIADWLitdiwWY+oaDW8/GbI88p3slaf6PXa+K2cS2CcBvsPB3Ms&#10;P4Ki82509wXy/TeH+P6rEm4NnuRi2XaamvZw924pg7dqGLzXxvWr5TweEnP6Ur6jn27w7z/v880X&#10;HXQ1HuDMgZVclAZaU7qP5uoL9DQ3cb2nlZsDPdwZGOTetasSu3okbndzs6eboa4O2fZwb+A6n9y9&#10;zePeDo6lJFCxeyvlsT4US6Q8I21JAUuPWElHwQ7aVJfMbaPvWCrXT+/k4/oz/KmKvbV8K2D7Qtrh&#10;l1cu8ONAJb8KEH8e/A8A/wKfUsrt7xQIigV+23Wer8QClWuAv2o+yZf1RwWA2Tw7l8bTU0kMiQXe&#10;PLiOj85lcO94Cp05qzkv8Ctat1R1IqR+gxfNGzx5cXYHX9fm86m006s7V8trDuJ2XgqPC9P5uiGP&#10;R+cyuZafQn6UB6YCv9lvvYKpiS4OZkaqkxqvvvISL/9tGJPGShKRGDxvqqQLZep7ZYqsEa+Kvc0k&#10;2d+KaAddsbsJTJ04AR2NeWjNnsqMCSMFlONxNZAO0UyHAPu/ALjO247MaB+xQGu89KeppvVa7WYg&#10;ANQjJcyW+sLd3L5SS297LbUXT9NaW0hV2WFOS2TfJXF9fYI3ERHm+Ir1eQsE/fx1WapcAhdsJAAz&#10;xjtwkVigEe5SbspEpQEmqtmdlUiszNWnrNurrPlhaS8G6LBQtdylAkDlbLF/sBmRUbasjHNi/XrF&#10;/nzYvi2QLLG5XXuCyd0XysHDywR+KzlZsI7CwkTOn9vKhaJtqiouTKbodLIAbQuFp9YLDFdz7PAK&#10;scRlnDgWy5njqzh3YrWY3hpKCxMoP7eO8qJ1lBVvo6I0k7qKXQy7M1TJ/VuXuH31DMclP59LdOfW&#10;kXgel+bwuOYQd6oOMFSSQ0P6Mo6FWHAy2p7CWCc+Ls3ij94zEiEkCncc44eOs9LwzvG0rZC7tSdo&#10;2L+VBOt5xArwVupPYoX+RKINJhBqMI4QvTEsXzSZlSbT2WK3gGNhDhSGO9CSFAJ3G/n38x7+eK5c&#10;3tTJb3eb+F568R96L3K37AAX98mOcSafgVsPuXb3Y67f/0TM7zmd1x/TNvCYlqGnNA8+484nP5J9&#10;5BAjJr2Onq0GVb29NN/+iPOd90g/WkTgyhjUjSRaOizA0Hk6sxePQEOgZOw/A2O/Seg4foiR4yzs&#10;POylV/NDa/ECpmlOxkC+yAWm0wheEYL3Uhf5wk0JXrMSY2cTNAxHYWQ2Ghv7ydi4TGGR/TjMbSdg&#10;5zgdQ/PxTFn4NurGHxAWbcze7RKHk6V3jjeXGPsexjavYuA0EjWzt5mj/TdmzhmGo/sUdu53Zln8&#10;QlZsXMTGzRbkpjuSI5E2dZsR8Stn4B08DvvAqfjGqLM125nEDF88QmzQNJmNpu7rrImbTvVJGy4d&#10;d+PIgTCWSO/s5KHFsVOb2JEXxLL1pgRF6ZKx04NTxTbcuhfBv34q539+a+WX7wR4ffsYuiLf6VA1&#10;Qzer+OLzO/z49X0qijK52nmAO31FPB68yO2BU9RclAZ5bC2lxxKpPZ9HS9VZuuqrJAa3SDzu4IaY&#10;4K2r3dy40sFgZzM3uqQ6m7jd1cK93is8vHGDJw8fqBZE6myopPP0YXoPpXM5KZyaFW4UBdvQlLac&#10;tr1reCiAunkmg+7DKdwpyRV4neWP6zV80nCKB+UHeFKVz1dt5/i1v4qfpX68VinAU6BXoYLkd30X&#10;+VHq++7Sv44FCgC/FgB+3XCCzy8f5kX5Hl6UCQSL07l9bBM38tfx9PRW7h/dwtW98dSnxXB2pQ8X&#10;1yyla+cqAd8huC3/Q+zxyalUbuVtojzGixs5m7hzMImfGo/wpDiHC8lRrLA1YN6I11D7cASW2gIG&#10;A22xuZG89trLqktDx777Drqzp7Fw8lh0xQTnjR/J5JFvYrlgDrGOi9gkwmCjPk619Kb6XDW01aag&#10;PW0UWlM+xNlQgyWmOkQvscdEfTKrfew5tFas2ssST6OpxEh7X2G7gNVOWmz3N6JGbHroSh1Xe5qo&#10;ryykobKA2opjYkoZEi1XsXGTHzHRFgQH6eMfIGAN0mNpqKGUkQDMFJ9ASUMSe5Va4q9clysAXLoY&#10;dzFDZZYWZ28tHDyVqbCUAdHzsXddiLPEXy8/E0IEwMuWO7JyjRvrN3qTlCRpJyOc3N3Lxeaixepi&#10;OH50JadOxlN4ej3ni5K5WJLOpQuZAumdVAqDKs5nUl6SKmDcwtlTa1WGV3B8hVjiGopPreHCmXgB&#10;XwJVF6RTLttCbXkSVRezqLm0j8uVhximwG/oejG3bp7jRvdBSjL9uSH/8GeJNL8MXeJHafifCdye&#10;XNhFW3o0Z5Y7c26FC3UpigWeEjCdkN7zqESH43zcdJzPuou4V3uMWxfzadi9gY1W8yXizmat8XSW&#10;KQDUG0uk4QRWmUsks5pDjpexPN8SLq71o2rNEr6sOwbPlOULO/njQTu/3Krnm75yvu4s4VHVcRqO&#10;Z3Nqdwo9V/u59uAzem4/o2PoES0DD1TVdP0R7Tdf0HfvE249/4KMfXsJXbWMvsdfUNv/CSUdH3Gh&#10;4zGVvTcJjI3FURrKTK33marzGlbKzCkx83CNmcFi7wl4xbgRl5SJR0Q8S5aHoGk+CT1rLSw8fcX0&#10;vLDxdkHfSo/5Ei0MzJVFYt5mgdFwJmtJnNUcJjF3mEB0NHY+7qzYsA+HAGfGqP2NNevcOLkrljzp&#10;bI7mBqgA5xM1Dv9Vc3CKFkvzGyW2+A7ai9/D3P5DAiNmE7l6Hmu3aJCUps6mDZPZnTiPwpxFbN2g&#10;TEQ5keVr9NmR5cmBU4nEJvozReK0pfV7ZG3V5XyeHm2lfrQ07KC64SA5+zZw9XoFJ8uS2L4nAHv3&#10;Gbi4TeFidbB8rsE8vr2Vrz+RaPmFcpYwR8BUwtM7PXz35cf88cMXvHjQRcGRFZw67svN3kOcPiCx&#10;oiCGgqNhFMr9ZSeSqC7Oo6niNG01ZfQK0Pq7W7h+pZmhHoFfl0TmtgYG2+ukLnOro5F7nR0SkQe5&#10;cesGl1sv09zTQG3TeVqkQx1oOcxPXQUUxjhJstDn9Cp3SjcF0CXv48qBLQwWZPHwwn7VCY0XNce4&#10;d2EfD8r287Qyn8/qTwkczwkMi6WzvsAPAr0fBILK9j8A/F4BoPxeAeBX9cf4XGD2UUWuQHAXzy/s&#10;5JnsdLclbt08tI6beeu4nruOlowYKjYE0pC8jDsF6XxUdZDfr5Xxa/c5vpDHfVKYysUYT4Yy1/FI&#10;IP3R2QyaMleRE+ZKuJUBc0cNZ/aHw7HT1cBhka5E2Hd59bVXePXlvzHmnTcwmDsN9XHvYzN3FsZz&#10;pjJZIrDBrCkSYdVJ9rOQODwPDWWa/dkzWaw9F93po9CeMhJXE01sdOYQ6mqpWrhpvbS5E+tj2OBu&#10;xlJLNZY5aLDCWoP1rvpkSYSt3C823aaMB2yjvaGUyxUnqas6IQDJJFfeZ1JKMKtXORIVuZjgYEOC&#10;lYkGIo1V19sGhv3vtFQCUqUUGPoGmeAjZue91EQ1UYFngL5EYm0VCB09FfgpE6EKTIPMiYx2Ik6+&#10;y7UbvEncEkBqahh7dsdKdF0jsVbal9jbucL1FJ0V+BVv4lL5dulkd1J7KZvLl3Jkm0O1wKyyNJ2L&#10;55NUJ+zOFcZy9swKShTbK95A1flNXJaOual6By21aRLxM2i8vI/66oPy+MMM6x86Te/gCbqvHuRa&#10;bx6dl1LoEGr+NljMP+/V8sc95WxaNV+3nuLx+Z00SBwuFVCdWe7EtcPr+aW/kG+6TkgDKuAzAeDn&#10;AsvnTae5VXGY+5eOSI+3jASLeaw3V2O5/gTV8b9V5tNZb6tGoq06RyLsqdi4lMqNQVxK8OdK7nr+&#10;fbtB/ncz/xAb/OXmZb7vr+AriSkfNZ2jt+QgF/bvoL6umutPPqbzzhOabz6hSYHgjYe033gi8PuM&#10;AeUM8dNvuPfJDxKNFUA+prz9EafqH3O05j5nmu9yrq4PB3cPxsx4k6kL3mCR0yQ8JSp6r5iCm3Jt&#10;blwkEVsK8V4r8XZNArZhWoSt20Lc1mZi0ouIzTnJqqxKwjdk4rTUhqDYRbgHz8fYY7JEW+V6SVus&#10;QzywXR2Gx4YI3KNdGTX5TSJD7cQAg1m5dCEBAVOITzNjdZohsVvmE7N5gURTdWwDxuMROpvFDtOw&#10;dJnI9hxb9h024UL5Ys6f0eNU+gJOpqhRlOdMUWG8NM4FREQZs2bzEtYmO2HrMYro6JlcKg6mry6E&#10;xvIAqirW09J5jLScFVTVH+aQNKyNae6s3uhISoo3FRVraG1bTpP8/aUyF1rrw3lw8wDff9kBv3/E&#10;j58/4G5/JVe7DtPaqByLcZGGJTZUsY4jB8UgjwdxTqJHxakUMcCDNFYUigWW0d1YT59A7prY3uCV&#10;dga7JUZ3yO2OvwA41N7Eg6t9DLa2UHNaDKTwJPUlBdQU7KNF7K6zOJPPJI20ZMZRtzueJomXqwyn&#10;sMvPnKETGVw/ls7dor08rz6qAuD90jwVAB9dPMij8oM8LjvIk/JDPK88yrft5/m57xI/9VX8vwD8&#10;XwP8ou6oCoCfVObxccUeAWAWT4rSeHR2G0P71zIgn921nbG0p0VSFu8laSmFQYmLA2ey+KSxgD8l&#10;Uf0oncyPFdlcWuVJe1IU/WKInalR7ItwZpO3DREOZgK/EcwZ8x6ui/VwMdFjwsgRvPXWa7wmMXjs&#10;O6+hJXFWf+YEAaAkklmTmTLyDbQnj8Z6zkSxOXNSAiwxnj2O+TOnYK47n4WTPkBn2hiB31ystObg&#10;a2siWwGgnx2nN8SQ6GlBuL0msS46bPAwZoObLtlBiyiXz7Otpojerjp62i5Rd+mUALCA4rO72S9w&#10;3LEjioR4N5UFhoYq1iYVaaqq4AhLAkLM8BXYKaXAUIm1/pIUA0LNZWv630kKPPz1xAh1VCdMVMf+&#10;opRBzx4kbPAjMSWI7Wnh7BIpOCif8fEjCZwSezt7Np6Skg2qKi1NpKpyO3XVmVyuyvhv1VSkUVm+&#10;jYvy+/PFCjCXScVQen6tWOIWMdrttNVl0dWUQ3fzLq607KWj5Yi08SNigWKAHdcO0CbV3refru59&#10;DHQfoLsmg487DvPbrXL+ce/yXyAavMQXLSe5V5hBVVIwxas9OLPShS8bDkkDOsn3HQV821rAF80F&#10;AqrTPLx8jCGxwMGSA+yPdGeT5TxptJOJ0R3NBuvZbBL4bbZTl97cg9ptkaqqSorg0pYwvrx8FO43&#10;8Of9en6/28DPQ1V8Kw32i86L3K87Q+uZHErPHGbg7n2u3H1Gy+0XtNwSE7z9mL67HzH46EsV/Iae&#10;fM+1+9/SffNL6nofca7xHkeq73Pw0j2OVt/lct+npO3OZ+yssYxXe19McAzWS+Zh7PIeTmELWZaa&#10;gduqM1hFHcc4fD3a7rr4rtqJZ1w9XomlBKSVEZ51ndiDQ4RszyYiwY/ZGiNw8zYmKT2euOR0lqWX&#10;EJzaiP+GYtamFEivF46OxkgOZ4UR4T2d6Kg5RCVo4h41m9Xr5pOwVo3gGIkxAj9n1xHo2IzC2W8m&#10;xeci6L0cycV9ejScMKe12IHus3bkbtFk+3Z7/MLUidsoMSR0Gj5h00nPtiJlixaHcizoaYqhu2UN&#10;584uZ1OyKxl7o1i9xZ2VAsp12x0IjzWioGCLAFJ6yabtrFujxf49RvS2SAf3ZS9ff/ZAesy9XGlO&#10;Zqg3laGrYuBdCdRUhlN4zJPyokCOHXGS6OFH0fFVVJ5Oo+58Pk2XztFaXUF3Qz29bc0SmZulfbVJ&#10;BG5nSIxwqEOxwMsCRDFDgWBVTjYtW5Lp35TMlZXrGIpYQV9IGA1h/lxdt4y6lcGUbYqgaEMoR6Ld&#10;6d6fxHPpZB8J7J5XH1EZ4I/dZXxSd/K/EHxQKlUityWSP6nIl7Za+hcAxQJ/7C3/LwC/FQP8qvGM&#10;KoEoAPysej+fVub+F4CPC7dz68A6+jNjuLIthO4dIdRIPLwudtd9YCvdR9IFuBKDZX/5rekgn55J&#10;plz2kRPhDpyN82SHsyabPE3ZEuJJoL050wR46pPG4GNrisXCOYx+53XeeuMV3nr970wY/jrzJ4j9&#10;CcisBH5a499n1th30J86BqPJYwgz12RniB1L9KZjMn8mxlJ6AkuDOZNZrDEDW30NPCwNWTx/KimB&#10;jpxcHcI6JyNWepoQ525EopcZ6100SfeVdJC1kmaBXl9XDVc7qgUYZ8WyTnBBDP7w4WTS0pazcb0X&#10;scqEpBHmhEUI/CLMCA43VU1JFSigUyCoxGGllPuCwqykLOW2/C5UoKhAcKm+RGNlqioT1Ywuy4Ud&#10;6xJ82JwURGpWNDl74jh0KIGCE5s5ezqZ4pJESi5sokgMrkTia+lFSRXVqTTU7KSxNpv6mixpk5nU&#10;VqYLyFIl1iZRWiKx99xyMcblVJStF5hvo1lY1tm4i57WXPra86Qd7hMA5osF5lMhbWRYa88+2nry&#10;aFfA15VPf89piSlneNC0h6/7CiSCVvHH/RZ+v9/ItwPlfNp6ktuF6TSnLeN0lD29u1fzZ18RX7cd&#10;43v53deNJ/m8+TQft5/lRk0Bg6LU7Qe2k+piyCq9Caw1msBm67lssZ1Pkv0Czq71oXbHMmpSl1O5&#10;fTml6wO4krOS/7lexr8f1PHHwwZ+v13HTwOX+bq3hhetJVwv20vp0RyxlXYG7n9E+y0xwdsfce3u&#10;C248+JxbT7+W+KsY4Nf03P+a5uufUdb5UMzvBnkVQ+RdHOLYpZsUNzygsf8Za9JSWZmyhdwTBQRE&#10;h2FoMxcb/0VEpWViF3sI46UHMAvdgYlPDLbhO+S+o9iuKcR5QxleyY0Ep1XhE7+O4NXe2Hk5sSwx&#10;l/W5jURmHccvNZLAlDWEJRwgblM++Sf2k5sdQYTPTGIDJlNZEi2NajqOgVPYtHo6TWfcCQuair/v&#10;GCqP2BDnP5KkmInUH3eh77w/3cpg5RxDrpWa8KjSkt5y5aoLHfadNOXsZTNKW6zZddCUnVnmNNWs&#10;4NBuY/bsNKFIAFrXkEJ6jherEq2IF2guSzQjIU0aavQCsrIiaak/KGZ3iPyDK8jbbcIn9/P56eO7&#10;/PvPP3lwq5Ku6gT62+MlcnhyPN+ME8ftOHvChTPHHDh10oXC0wKo05vE4PbSUHaC9uoLdF6uEQA3&#10;S8xqkR2shcGedtUEqLd62rgl4LuprM3R3Upz3h46Nm7g3spV3A0MYXCJL3d9JI7HrKInOpK2qBA6&#10;14md7lhL454tXD8jdnb5FI8EfF93F/OrdND/HLzMn9dr+Ed/FZ81nOKJRBylnlUd5dPG03zZVsSP&#10;/3smWBWBe/+PAX7bWqy6FO4L6Xw/qxGA/X8M8N7JZG7uW0vfjjDaN3rTneTDizPbaclO5N65w5KG&#10;dvKxwJhr5/j45CbaN/uT6apDmM4kElz0ibXRIM7NjE0R/riYGjJ19AeoTxtHlK8LpurTePcVZRD0&#10;y4x48+9MfvcN5o55B3djTaxmTmL+h2+jMeV9bBfORHfiWJw0prI72JJ1zno4G2hgrC6WKBCcP3kU&#10;i2RroTsPG0NNgeN0doa7kx/lzQqzhcS6GbHC3ZjkAFu2+RiR5afLhZ1xdNSclY6tnuvdlyUmXlBd&#10;Fld+4RDHjqWyM3sNSYkBrIpzlERhLW3VQgBorpq84P8GoFIK8EKjbAiPtFet4REWqcwpqABR4Bhq&#10;jH/EIsJiLIld7SyxV7lOV8xP9o+cvavYL/A7dSpZLC6V8tIMAZ5sK1Jlu0NV5ZcEdAK+xtq9NF3O&#10;paUuT1XNEmeb5L6G2ixqq1Korkyk8qK0wapttFzeSVej0nHn0tOyj97WPBEBeWz9AS6V7ubM8TSG&#10;tXTspbUzl47OQ1zpOM7VK/JhXD3P4+6jPG45yFd9xSoA/eNBEz/dFQj1X+Cz5pM8u7CHHlH7Esnx&#10;X1Xu48crp/i25ZjEiON83XmWr5SFcJrPMVglwCzL58zaQOL0xpMo8TfJRl0AOI8kh/mcWeNF1bYo&#10;AWAs1WkrqUmOlDjsz51T2/ifB9KgHzVIDG8UC6zn26uX+ayzjMdil21FB6goktd69yk9dz+jV2Lv&#10;rYefce/JNzx48S33PlIA+DlX7n/G5f6PON1yj70Xr5FzoY/cC1c5WnGdovo7VPc9oeXmQzrEIHvu&#10;fkNRzVWBQzq2Qd44LF/J4tAkTANTsQ5MxjZ4L+ahmVjEZGAVdwTHdaewi8vCd1ksgcvtidwgVpWZ&#10;R9yBW4Tu+4jwXY9YnlFPdFIKYesDiZCYvzbRh8ztzmyInsO+5EVcqUkgOlQNT4He2oi3+bE/jP0p&#10;M9m1YTw/d3ryebkpX1dZy87pyckMbYICJ5C6bT73azT5ul5TzEeH/joLGuqtKW7U4nSzDhGrR0q0&#10;0KNUoNd6KYQDu2xZv86QzCx3svP8WJFoRHSiLiuSjFm7dRFrEk04WbBRGtF+qXy62k5LfFjBUOcu&#10;vnlynV9/+hj4jjtiT20SKYpP+wjwrCUCW1N0yp5zp5wEfh6UnI3i0rnt1BcfprnirMDvIj0Sf/s7&#10;Ohjo6pTq4GZfF3eudnO3r5N7fe3cvdrOk9YGLq1ZRWP4UhrdbalzNqMlwJXWlWE8OJrN47P7ubJz&#10;M3fzsxg8kUXH0XThTC4DxXu5U3mQr6+W8suNSwK/aoFgLf8cquW3axJFBW6qy926zqvG/Sng+0n+&#10;5nuJ8QoI/28Afidw/FIg+ZmYwSdifx9fypXaI+08k3tntnLr2GYG966mb1sYzWvcaFnnyosCiV5b&#10;VtK1N0MSTALdO+P5umgbpcoEw5ZzWG4wGee5I4ly1CPMTotIZRyfjyvGGmrMHD+auVPGEenriv6M&#10;CYx4eRhvvvp33n3j70x//w00xo7AxWABVrMnoTlaADhhBK768zGZNQWL6aPZGWBGqo8J3obqmGnM&#10;Qmf2FNUwGB35ewsddUwWzMJScyYZQU5kelsRZ7GQLUH2rPe1JsXPlkOxLuzwXEht3joaLgjAu6oZ&#10;6msQW7pI7cUCqsqPyXecRe6e9WzfGkb8GndilAWKIq0IVc2+oqwbogBQSlnHV7bBEdZExjgQE+NM&#10;zHInKQeixPYioiQ+R5kSttyM2DX2xG/0IDE5kB3pkezcFUfe4Q0ckw6mqCidi+W7JOrmUlm9h6qa&#10;vVyq3s3Fyl1UVO2mRmDXeHk/zXXKBBxH6JDqbD4q20Pycy7tzSJFjZliiWkCykw6m3ZztX2/WF+e&#10;RN99AsE8OhuU4395XDiXScHRrQyra06joTWT5rZdqtW9+q6cYKDvLDfFwO50neGTjhP82l/CH3eq&#10;+e1uvTS0WoFbCZ80HudpqWTqjOX0irH9fvWcNLITfNFzlK/EIL/tLObTtkLu1x/jTpW82CPbSXHR&#10;Jdl6DskSfbfYqwkA1Ti1yp1LydFUb40TCK6kNjVOTHAZF5JCxCoL4Gkbvz9q55e7Tfw4qJwQqebT&#10;9jJuVx/j0vFs2lrFIp5+xcDjr7nx+AsefvQdjz/+jocvvmbw4ee03/6c8p4XHKm9R1ZJP6lne8k+&#10;38eRqn4utN6mvucBnUMSnwefUtPziPMdjzkgprgqr0wAuA19jyiMPSKw8Y3BIngL1lG7sIveh2NM&#10;NhbhK9DzcsQvNpAA2SH8N6wkLquDmMxbhOd2Ebr7FnHp9/Fbn4P7qrWErU3mxKkULp5ZyuWjbpTl&#10;mAsEpRF7T8PZbjz7thjyy1Akv/eZw6AZ/7pqwv/0G0KvHtzx4lD6PLT0h5GVa0pnnRpfNKvxe/18&#10;vq61ZqBCIvWyCRK7Z7Ft92LC4vXQMX6ZrC3aHE23YNt6I+Li9FWrxiVk2hCfaczGbSas32JCYooN&#10;TW27pdFlcPLURuqkofW0n6SxYj93BSTXei7w1WdD3OiTz3pILKE9k2MnHLhQ6ExJkUS8s44SOwIo&#10;K4qn+kI2DeXHaasp50rjZQY6WlVj/W739on59crz9fFg4CqP+vt4NNDDw2tdPOttpyJjM8Wr/bi4&#10;wonL8Z50Siq4mreJm6czeF51kC9bT/NNdxH9JTu5Ivf1FmbTcyaTXonbDysP8A8xwN+vV8i2kj+G&#10;avhDbPD3gRp+uXpJIu9F1fZXeS//LYGgEoO/777Ad53SdtuVITAnJD4f4pPaAzyvFPhd3Mnj82J/&#10;Z1MYOraB/r0r6UwOpnmdN3XSbg97GZJkNZ+S9RHSZleT5WbIHoe5JBpPIs50JlHms3FaMIZA5Tp5&#10;k/lEetgRLQA0mDOVmaPeE6ubSKTfEhZOH887r/6N4W++ydh33mL+yDdYOPotLBbMxnzOePTGvo7h&#10;xLfxNF6A3YJJ2MweRbKPFZlLjIgXs7TRnI3mnGkYasxEa9porLWmYzlvHD4mc9jsbcZmib4rbDTJ&#10;Cncldakjaf425Mc4keg8n5p966g7t1vSXxW3b0pH1V0t0fEklWKAJWd2cXhfosTgaNWkBMoMLMti&#10;pKMXy1MGMIeEK8tVKlPU/1URIkPLYl1ZscKNlSvdiFvlwoqVdixfYU3sCitWrf7rOvHEJHe2pQWT&#10;nh3L3rwEjhxP4cy5LC6U5VEptl5bV8BlkZyauqNUS12STvlS3REqG45SU59PXb10sE35qmN53a1H&#10;pfZxpS2H3o7dst1Da32W2F8mHc2Z9HRkSUmbkfZ9RYSuTTq4yxXyfKW5VJRkMOxiTbw8+UZqG0QZ&#10;W+SD6MjnWm8hAwMXuS/1vPMMX3We5mexwt+GLvHbrVp+kO0XYoqfNBzh4bkM2jKX87FQ+/drZwSC&#10;J/n+yml+7Cziq45Cnjae4G7lEe6UHuSUNPAUib5pDgvZYT+PHQ7zKFzpTkVSJJe2xooJLlfVJQWA&#10;yaH0HNmM6AH/etIlBtrGz7eVITH1fNVbzbPmM3SXHaDk9BGG7j3h5vNvuf3JTzz69Ccef/IdD55/&#10;LfH4cxoHP+Zs6wNyy2+w/XQP2870kCMAPFY9QHn7XZr6HtF5/SltA4+o6r7PybohdhQKvFKLcVyx&#10;G4vQbSzy2yi1QQC4CuuQOOzDE3CO2Ihr5AaWLN/I8rTNhG1fS/i2o6zMucfyPbeJ2t9O5O42ojLy&#10;8dq8Cr9E2S7fJcofTUf5Son028U8VnG1ZAkbYyZRIDCsP+RM+wFH7hXbC/zN+MftxQJCa4lVi+CG&#10;NX1FuhzeOoXuyw7UlKrJ52vAv1s0+blGn4/rXbmQOY9TmybTW7aEggJPtu6xIv+0PXkZ0vGsnSeN&#10;cwHeEbIzxmmzPMWcLelW7NrvSfpuV3L2e5G1x5OcA94cORdERc0G9ueG8+huHfWXxbSvX+aBJICb&#10;t0qpqI6j6Lw9F0qsJbK4UFLsS/n5WIlOqTRV5tNeW0Rf62Wud7Zws6dLNej5wcAA9/v7eTA4wOMb&#10;16X6eTzYx8P+bj69eZWrErtOrg+iXOJWw/ZwOvespXv/Jq6fSOUT2Rk+bz3FvUrpzaW9XT2XLSUN&#10;/kwWNyXKfCMAUwD4m7TX/wDwH9fFAvurBXx/Ae83icVK/QeAv/yvAX4ndvhtx1m+Fev9UhnFIDvX&#10;J2IZzyp28fhCBg+LtosBJjN4JEESTwytmwOpj19CSbg1WyXNJDssYKMYXnaoKwnW89loPFESzmxW&#10;ms8iTCDotHAcHvqzsFKbwFIHc0Lc7AR+I5gzdiRG8+eIAS5BUwzwvTdf5fVXXmHUm6+jKfF3/vuv&#10;YDZPOkbtWRhPHoGt+lj8zDRxXDgJT70ZxNrqsTvQko2yL7noq6EzZwqLNCQKq0/GRns6VhoTWGI4&#10;i5WOuqx1lo7PQpnr04lUfzsxR3MOi82lLNHjbFoMVaezaaov5t7tbonCtbTWnRM47JcEsYcCEZcc&#10;icnJAv518r7j4lxUE5VGRytLVzr9t6KXO7M8TpmqaglrJNWtXfvXbC1r4yXurnMiYZ0zmza4snmL&#10;Mh2VN+lZEWTvWcPB/GQKzmRQUrpPOuBj1DUU0tRSIiwqUW0bW2XbVkJ9azG1zWeprT9F7eWjNDaI&#10;9bUcoFsMr0dSbF/nHlUpoOsUE2xvyFEBsKs1ne62TK60/y8A6/JpECGrl06zWaLzsMKyIIovRUmD&#10;X8fluu20Knm58yRXeksYvHqBBz1FPG8v4Lvu0/x6tYRfb0qPequSbwdL+fJKIc9qDzJwLJnefQn8&#10;2lnAb1cK+OXKGX6SRvlV+2meNogBXspnqHg/tRlryfQ0JkO+lEz7hWQ5alAsPcXFLaFc3LqMSylK&#10;RVOeEkFZSjjlEje+6SqC573881EHv95v48fbzXw/0MDnXRe413iKuuJ8aiov8fjT77n3xT94+Nkv&#10;AsAfuPvsa/okGtdee8Hxujukn+tn87FOtgsAc8uvcaZ+kOruezRfe0Kn2F9b/yMqOu5ypPIqW462&#10;4Lf5HJZRuRgF56AfvBuj8Dyso/dgvywVu5hN2MesFwvciveqHNam5xCxaRl+qyNZmpBNfG4ja/Zd&#10;YY1sIzLjCEiLEwA2EZVUw9at0bSfWyWf5Xa4vpp/34ricbMd39yyE/uzkZ3ZkYdVTlTtMuDgumlc&#10;O2PO42J9vqw1FKPxhLtBYuH+VJ2Zz7M6A+haxJ8NC/i+bgE/1prwfakJj88ZkLlyJBlb59FS7U7z&#10;BWdOH7Rk/UZN/KPV8YjWImidKWtSTEjOtiI114G123RJzDQi85ALqQLD7TnOrF5rxM0bxXzy8VVu&#10;3Wrk1s0qLtfkUFoWRVW1N5UVnpSe96W0JELgt5nm6gN0yc7T13yJwa5Gbva2ifF1S0cqoBPwKfX4&#10;5hBP79zgya3rPLlxTSDYy3MB4J2uWk7siONCWix1u9fSLPbXfnALt0v28GNfGb9cv8SDmsP0ns2k&#10;72yOCoB3xFC/6S7mX9Ip/zEkYLt+kd9l+48bNfwuUfjXgWp+FtAppveLGN//Xcr9P/SU8W1XscTk&#10;QtUohy8aj/GZGODHVbk8KRP7K0mXDn4bt09u5tr+NXRlRNGyJZBLK105FmDEdluxbXdtlWGt9zQj&#10;I9hOUs5CtrlqsMpSWUVuIi7ak8TixqE/4QOcjbQIdrFhlgDQRGKwntpMfB1t0Zoxkfffeo1X//Y3&#10;PnzjVfQmvs/CD17FaPqHuOnNwUFjsgqifibz8DdRw36+wNR4PruCbFgtUTvMVpfF86epylJzBtaa&#10;07HVnIaD1lTWuBkTY63FKnsdMoMc2OplRrqPKQej7Un00GP/+mDqi/ZTdf4ot663cHuwic6WC1Rf&#10;PCKdWh5nTqZx6MAGsjKWkZwUpBoYHb/Wk9Wr3Fi10kNM769atcpDBb2EBF82rvdXVeJGHxI3LRHo&#10;eZK8xYttyb7s2O4rRhlIds4ycvet58ixVM4W7aW84oiY3VlaJd11dVfRc6WeKz31dPfU0dldS3NH&#10;JXUt5VyuPyd2eIL6ugPCqj10d0pHqJTYX0/7LrHBXXSJyPW07xPwZQsEUwWCGSoAdjUdEAMUe6zJ&#10;F0PcT0djLsPyT7twstiH4ovRVFQmyBOnqp64vf0gnR1H6Go+xM3mw3wuUfiHjpP81FfEz0Ol/HSr&#10;gq/7z/OJQO7xpQNcPbyFWwUp/N5dwM9SPwocvxIQPms9yZOWszxtLuFuxXGa9yaxL9SJbfZa7HbX&#10;pUQAWLYpgNLkCC4mRamqXG6Xb42gSGyg79g2icHKGq9X+E1M8OeHHap1Sb66VsNT6b0HLhdSfuoQ&#10;vX3XePHNHzz6/HcefPyDxOEv6bj5EZd6nnCw6gZbT/eReLyb9KJ+8iXilrbcpKHvIe3XX6gA2HL1&#10;geq+/aVdrM2twX1tAYtD96IftAe9kDwMI49guuwCNqvKcEw4jcumw7hu2o9v0iFi1qYSGuOOd5ga&#10;rkt1iYxPYvuBLhJzq1km8IvO3kp40gBrdjRRfCpbom8wP3YLAG+shntB8NhXdtpAeOAt79UYPpII&#10;/HEEpbt1OJ1uwKdtQdwrNaL/nA4DZ7R5UGbAtYuGPLikD1edBIJm/N6kzVfVC/jk4nyen5tD296Z&#10;NO7VpTlDnYtZUsctqakIZk++B0tXa+G3UouYzXqs3WFIYo4pW/PMSdm3iGSBYcRaZ6JXm0hk0ebw&#10;oSCJRud4+qRDtu08vHNZInGOGMMKGpQV4C5FUylG21iVSbd0SFdbyxnqquFGTzN3rnWI8fWI/Uld&#10;v8rDoQEe3Bzk4e1B1cLojwWAD69fkdv99LZUUX4sh5qjGTTmb6f9WBrtx7dz6+IBeNjGP+818Uye&#10;//r5vQwIFAdK9vK0/gR/KvC7USXxV+A3KBF4qEp+/j8G+LMSgRUAqqzv/5Ry3/cCwG86i/m2/Sxf&#10;t/wFwC9kB1GO/z0r3cmT4jQenElh8PA6+nJX0pEaTuMmP0pjHcnz0SXLYwE5AcbsDHNig5clGWEu&#10;bJNYmualywqLaXjrjsNBcyJG08Yw731lzN8Cgl1t0J05CYO5MzFQn02Ip6sYoADwzdd45aWXBICv&#10;YTD5Q3RGvY72mNfxWjRP4DeXaEdjYp0MibBaiOWcsSw11SIv2oMYoynE2GljNncCDrpquBjOw0x9&#10;ovw8UQA4k9XuZsTa6wkA9VQr1m1fYsJOPzN2h1qQ4KZHYrAjVQW51BQd4fa1Ru7fbBOLKqe++iQV&#10;F/ZzvjCHE0eSyNu7hp0CwVSRkm1ig8liwhs3+IrZeauguD7BRwzPjy2bAtkqQrNtSwjbU4LZsS1Q&#10;yp802WZuDyYrPZidWWHk5MRyYH8ix09kcr70EFU1p2luKaP7irSva80MDXYyONhF/0A7vVeb6RAg&#10;NnVU0dh8nsam0zTU75cYnE1Xh9hdZ5YqAvcI5K5154kJ7qO3PU+gp1hgmqo6m7Npqd1DU1UeLTX7&#10;aa9XjgvuYdi+o7YcPOnKibN+FJ+P4tKleGqqNlJXtYnLtVuprk6j8VI6d+v38VXTYb5vPsbPfef4&#10;aaic766X8+3Vcj5vO8ezqsNcO5bI49JUsZtT/CBx+NvBYn5/0cI395vpqzpOX/lR7tcVMlh+gPxV&#10;S9jpqcf51R6cX+9DyZag/weAZRKBz0uPo8Thn69UwacD/PFJH789v8Kvd9r4RnbGjwbqedx2gSsV&#10;Jyk/W8CjF1/w+Ms/uPvRTww8+JyW68+50CHxt+I6yaf72XL6GlllNzhRf5fKzru0XX9C182PVQCs&#10;777N2do+Mk9dJjKtGNvl+zEKykR/aZZAMJtFYbmYLTuM3aoiXNZW4plQiX9SOct2lpB9tJCjBUUc&#10;PX6QA8dz2JyTzdqs/cSn7yV260ZW79rJyh117D54gastYsS1u7hyQrnqZZNEfGUWnAD+dW8lf9xc&#10;xr8eewjsrST2W/CP+450FGrzzzvuAkcn/rjrwU+9TrKTGvFcjHCwcIF85gu4c1qPry5by3djxReV&#10;C/msaDZ3js5j4IA+N3YvoG7HHPITp5KzdTb78y05WRpIVr4zK1J0iUnWZm2GEeuzjUkSCG7YZYF7&#10;+HQxwMU0ty0XK0jjTv9RHt9v5ebNTvqvnGdQANjTuV4aXzLNjetouJxAR8M++tvPc+NKNfeu1XP/&#10;egePbvSK6V0V0F3l0aACQInAt29IrL7Bs/s3eHyrX/X7W33t1Jaeo6m8kNYLx+k4K43zjEQW5Thf&#10;cQ7PWs7wZU8p3/df4oU0/pvl+7khdffSIb6U+PrPW8oxv0tigZf480Y1/7xR+18A/ioR+K/jgBV/&#10;gVBuK6WKv/97GZwSgf8LQGUQ9MU9Ar90gZ9y8mOjyv66c2JoTgmidp0X52Js2eWlJWlmAXlBZhxa&#10;4c0GTwuSfKxJ8zVnxxJdohdPxF1rFJZzx2AwdSyz3n4bBz1NllguwkJbnfnKGr4L1QnydGHe5NGM&#10;fPt11eJgH77xOgZTRrFo/FvMHzEMD0N1vBcvZIWbdFJB9vjqi9ktnI6/qS7H14Ww2mwm4Ytn4ao7&#10;iyXGC1Xrf1hpTMVw+mjsdeYQbKlNtBhilNl80v2t2GinSYaXIVkBi4h31yfKxYQL+dLxnD5IY3kB&#10;j+8KdMTAmmqUK3sOc0ks8GxBKiePJnEoL4GDuevI3bWKnMwY0ndEsC0lRICoVLCqtqeEkpYSReaO&#10;aHamR5OdESYVSk5GOLvEoPdmS+1apgLqkcNbOXN6DxWXTgrUSlWmd62/lRs3url96wq3bl9h6Ka8&#10;nsF2uvoaaOmqorXjgljiGVpb82kT0+vq2ElPlxigwO9qt7IMq8hY136utOaKCWbR1rSDlvpttNSl&#10;U39pJ5fLd9NUKYJXt0s63RyG7dxvSc5hO/Yed+XgKV+OnwnmzNlwzheHUVYeS/nFdVSUCBCLErlZ&#10;tZNvG4/wk1jfrxKRf7pWyneD5Xwj2286zqmOCT6vP8g/7lXzx/Mm2Ykvc7Mim4q8dVy5kMujtvM8&#10;aS/lkcTXG1WHOJ8SxhkBYHGCFxc2+lOWGM6FLREUJ4VRLL8rkg+2aGMgt2VH4NOr/PPz6/zj435+&#10;f9TDd/e6+UxM8Hn3Re63nKf69GF50y189O0v3PlYGf/3BU0DzyhuvU/uxZsknxlg+9kB9lbc5Ezj&#10;PWqu3Kfj+jO6hz6lfeAple03OFLRRdKhKgIST2IRvgcj/3T0fVIx8EvDZOlOzCMzsF9xALdV5/GK&#10;r8ZvQyVxOys5WHSe4rImMaErVNe2caGpnhPV5eSXlJF19Dwbc0+RkHGCPXvTKDmyht7yNEr3+VKd&#10;78h3dxL47GY0395fJZHeh2+H4vjtfpyAMErec7TE/0CBoxV/PjDmz/sW/M8NG7glddMaBtz4sd2Z&#10;O8W6XNk/lxsFC3hRrsOn5/W4fcaI9gIzTmXM5Nj2uZxK1eLw1rls3zyDzela5J5ZwvFKaZSFHiTs&#10;MiQuTYv1WUZs22dOzKbR5BycRX9fCB8/2M+L2+V88UknDx9XSw8roOtM5s71FIb6d9DdlUxry1bp&#10;gQ8y1HOBe/01PLnZwIu7vXx8v59PHvTz4l4/z+4M8FQ1M/RNnj28wYsHN3h+f4i713upr7hAfdl5&#10;Wi4W0VF6ip7zR7hWfID+89KTn98j7e4wP968LJ+FpIA7DdyvPsLThgLVtb+/DkpbuynAE/D9oZTc&#10;/lPu/08EVi6F++1aFb/0CfgUCPZdVJUyBvA7geq33f8BYAFfNBzl09r9PCvP5sHZ7dwtSGLwkNjf&#10;3jg6MyNp2OzPpdVunI6wZLe3NnuWaHIyzIrDMR5s9rYmZ5k3aYFWJLouJNRoAtazRmA9b5JqAPO0&#10;EW/jYW6Il9UiFqlPR338SOyNtFnqao/G1HG889rfJQK/xKi3XhEDfB+LKe+y4N2/4a47m5Ue1sQv&#10;sWKTtwVLjWbhYzyPYCt9Dq9cSqqXscBtJhHWmgRbaGOpJiYo4DOcNho3g3kSj/XxN1Ij3HQuGfLa&#10;4kxnkB24mI2umqxxNSTa1Ywz+8SSqs5SWrCbm3213JIOrK1RoualI1SV5VFanMH5szs4cyKJsyeS&#10;OX1kC0f3b2DfbgFhVrRYXTgZaWGkp4WTnhrJzh3L2J0ZS272SvJ2rWCfAG/frhj27xbr2xvLwX1x&#10;HN6fIFBN5dy5A1TVnqWtvZK+vkZuivndv93HXYHf7Tvd3BDR6R9spqu3VgB4kTYx9jZJom2tYnGt&#10;O+lqz6Sve6fE4GyJwbvo68jlWtcBetpy6WzKorVhO02XU2io3k51aRqVJVnUXRQwXs6grzWTYSk5&#10;OqTs1iNJ4k/KflMyDlqRd9SF/AIPCsQKz54LpbhoGadPRVF8chkPajP4qfMY/+g6ze9Xi/lu6ALf&#10;3yjnl37pUcUGP+st5SNpXJ/cuMzzhnzOxNnTLx/ct90lfCuN8Mur1TzpreRRZ5nqmuGanHhOrxYA&#10;rvPj/LoAzgnwTitrQ2wNoXhbBOc3B9CZK1HxWQf//nyQPz4d4h/P+yUKd/H1rUZeCAAfNBVzrbKQ&#10;2jNHuPfkEbeefUPf/W+p63/C2Za77Cu7y/Yz18ksGiC/8hYlzfeo63lMx8Bzuq9/TPO1pxQ3DbGr&#10;qFNsrRL31ccxl/hrHJiFgc8Oqe1yOx3z8N3YLMvDIe4wbvHHWbKxkGUZZRwrLOFy1QU66y/IB19B&#10;R2c9DR1tVDdd5dzl2xwT6BaW19PeKJG94SCXT6+jIC+IHRsXcSjDirqzITQVRdN0NoxH3eupPWFP&#10;Y6ELQ7Xh/DAklvjpNv58Fi1G6CrWaM2/bhnwzyFN6JO4PGDK/9xczK+dFtwr1qT3lBq9+fMlLluS&#10;lzGLjEO6FFYEUnrEjeI0Aw6l6ZCULsDbZsTGnUYCQHvyq73ZX+7O9rzFJKbrsXO/AUdPqNNY4cG9&#10;3qN8/KiVTz9p4cbgUfra07l/bSfPbuyWWJvD1b4M2jskgkijG+gt5O5AOc/u1vPZgx6+eHSFz590&#10;8emTK/Ic13jxcIAXj/r56NGA1CAvxAKvdrZQc6GY1vLzYn+FdJQcp7fkMP0KAEv2cfvSYUkaNfzr&#10;aRd/Sv3xtJPPxdoUAP77QSv/Usao3qpXzf7yu0DyP/XrUA2/CBx/FQv8Xdrcr9Lmfu0VA+wt4yex&#10;2B8E1t/JVjmB8o106F82H+fT+kO8qNnDo7J07hQmc+tEIv15a+jJjqFjRxiXN/pQttKZE8GL2eep&#10;xRFfPYqj7TixwouUAHuyY73JinRgreM8/HTHYjZ5OLYaM9CZNp4Zo4djpD4Zf3tjtKZ+yEKJuYGO&#10;FoS5O6A9awpvv6oMgxnG2HdewmjiO1hMfhedD9/AdNJ7pIUvYbWzCVt8bFhho0OkrRYxLovYHelF&#10;TqAdUebTWeusReCiWRKPx+AoFuhhNA//xQtYaqaBj/4MYmwXEms1V3VscmeIJbG2GkRaa+Fnqsm+&#10;bfE0Vp6irCCHvoZz9HdVCjiKBH7SVi/mUVmWStn5JMpLtnLhdDKlp7ZScjKFE/kbOJAby97d4RJp&#10;w8jcGSHxNpo9WcvJy1nNwT0J5IsxHjmwhqMHVnJsfxxH9seSfyCO/IMJnDqWKqnzIDV156QNVUiH&#10;WycdaysPJGncvd0uFtjK9aEGrg5cpudaNd3Cj57e83R2HZNOdyctTdvoattBX1eaxN5U2fcy6W3b&#10;xbXOXNlmy/6WJua3nYaaLdQrYwTLtlNRnCYg3EFDZQpdTVsZtv+kGftPWbDnpCm7Tpiy+6gxOQcM&#10;2XXAhn0Cwrzjbuw/4c7efCcOHHSkPH8Jj5tS+KnnIL/1nhbwlalm2/h5qJafpOf9UXrgz/rKeNBc&#10;QOeRTby4tEd64Av8IHD85lolX/XX8kl/A087K3nRVs6jqgLKt8VxXBpP8Wpvitb5ULTBT3X8r0is&#10;sETicc9hgcBHPfzrs+v8+engX9NlCQC/vdHIs7ZiHtSf4UbNWS4XKJfzSdx6/gs9t75TnQBRLnnL&#10;Lb3FjrODZBUPcqTqNudb7tPQ94SOwWe09T+mpvu+GNs1dhxvITq1QiJuIYvCD2AYsgu9pTvQC0zC&#10;LHI7znE7xfoOELTlCMFJRwlJOcHaXcWcKa2kqbFWepSL3Oiu4Pa1Wm5IPO+71kbTlT5qOwak12oX&#10;YNTx1Z2L/PJUOowXpXx+N58nVzO5Vr2KH+7lw3cVdJfFMlCXwPfPCrjVnk3z6Q20nl7Dj7d3SVRO&#10;4p/3XPjzoSn/vG8O/fr8T78Wf/Rr80uHHr+0GPN9w2I+LjXgbrEJJ7Om0tC0hDt3t3G3dQNlO+W+&#10;PUZk5xmzI9eU1N2L2J5rwJY9WmQdN6eoIZKjJYFU1K3g3v0d3O3P5l5fMY9vN3Pv1mXu3Cjj2e3z&#10;PB86wcOruWJ7e+jtSZX3tp1OiSB90jBv9xfz9G4Vnz1q4tNHDQK+Wj5+Us+Lx81ifh08uXeFZw8E&#10;hgLAp3cHaK8to7H0DO0XTtNWfJzu4nyunT/E/aoTqpNnd6uO8Hl3qcC/hT8etfPPJ538ea+ZjyUW&#10;/zJYw593GgV4dbJt+P8LwF+UM7+9Yn8SeX9WwU86bOWsrwK+TmUA/xm+bj3J55JePlbs71IOD0p2&#10;cKtgM4P5CfTuXkGHMhlq8lKqE5ZwYYUjx4NMOOirz5lwMy7EOnBurT87ljqwc9kS0kLtibOZg/u8&#10;9zCfMhwn7TnoTh/P5PffwFpvLi4SZ9XGvIOV9lwCHCwI93TCYN4s3nllGO+98XcmvP0SiyYNx2Lq&#10;u+iOegNH9Yn8/9j6y2i3rm3NGk7VhXMPh5mZ0Ukcx3ZiO07ixMzMzMzMbG/bm5mZmZmZmZnNEDj9&#10;e5Zy71tVrX0/ZpO2pC0cs4/+aK01dWDBeLZNHsnJpZPYMWk46yd8xW7j8RZPwWL5FDb/+D7bJw+R&#10;Hb7B+E9eZsYIReHPXmf2cEXsb99n4UjDAN9mzmfPsmnsu+ybqug7+h3myCbnyRpPbV9BUpgTPrYn&#10;SQqyJyNeRh7mrOR3hVDviwT5HcHPZw+BPvvxc99HgJuGx0FF493YWW/A8toKzC4t5fL5VbI8we3y&#10;Zuyu7sLRfC/OVntxs9ttWnzU1W4bTjYbsbfSfNd76+l6goAAC2Ji3UmTEOVmh1KSLwgKeiUlIeQV&#10;BJCVG0h2XrAgGEp+fjB5ed5kZ9mTknKexPhjqjuZXIYsME1pJFEj4aTSyAnF34OKvwdIjD1AQsx+&#10;Af2PGBwTeprIIOP0BKmxJ3koM/sA2fmHSM3eTULmVgJjFmPh9D0nLn7L0UvfcshsJAcuf8Vpi5H4&#10;hs4lMXIpaSHLaU09yo0MK+5l+arIwhgsCuOmJsmdihge1CRokiYqloQqjgRxT6c3CkLUycPoK4ik&#10;Kz+ejpxYWtPCaZP6FvvaKvJuwHXrHJw3zsBl00zct80l7coeih2O0RFjB63Z/N5VxC+tudyvS+du&#10;RRI92eHURTmZdrMpCLAmxukSYR7u1Nf0k10yQFhOCy5xlVz2KzEB8Kx3EbZh5QJgNbECYHJhPbG5&#10;VfgllmLun8Mey3gWHw7g5y0+DF/pwldLzBm68Awjlx6X8V1i/UkLjli6c8YpgHMuQVzyCMc2SAaT&#10;kEGGsbRTZhQ1+sCai4NprQylvjpSGp9MsZS+piKDLhnLQL3ep8ZArtf7cLvRU5Hei94KS3KC95AV&#10;tJvG3Kvc6wjlfnsc9Ofxe38mlSn2BF5eRojZJJpSltOYNZvOvKn8XigI5n/FrznfcC9NFhg7hLuR&#10;QxgM+oJGn6/I8vyKpJDvKc3cTF7QCsLMRuFhPRJzm6+xcfxOdj8ZT98p2Lr+wJGLQ9h0+H1sfBbi&#10;E7yNrCwL6isCKcz0IDPVhbwcV6orvelq9Ken1o2a/PMC/VHS0tRdY/cSH3uK9GQrinLcBcxAWqrV&#10;4Kr8adD/1FX56vUHKNqEUVOWRG2V8TvBedSVZpIQ4ESitzUpnhakeVwjy+sqhX7m9Gb4m6zuhgp/&#10;MDdYzTOIvrwgBgqNFaBVZ6qnfllcR5KbadzS5LhfGsVdI/7qegN+twoUffP+ML9bmWrUuv2NdE9F&#10;XkFP1tdj7PoS70BXnKJvlAUtoZep9ztFhfshijVp86/J/s6uJunoEqL3ziF0+zS8144zAdBOw2/9&#10;TwRsmYTnttlcWD6Rk0smcnbVVJaOeJUJb/2NMa8+wuQv3zcZ4JvP/JPpY79i1Cev88nLTzD6k7eZ&#10;+d1w1s6dxmdvvcrf/u0hXnrs73z0/CN8Lfsz4PnNy48x5dNX2T5tFBt++pIzK6ea9v/bMF5Na+EE&#10;LiydiuvmBRybM4JdUz43/dzs+I9eMMFv7HvPseQ7meKPn7FizAfM1XXzvnyRDT+8z+afP2bZqHcY&#10;/8GzLBn7BftWTCcp0Jpgp1ME2J8iLcaNED8LfF3PyPaO4O2+A2+vLfh4bpUF7sDfQ6ce23FXY7az&#10;NlZXXoyl2RJsL6/F4coWnBVv3S3342VzGB/7Qxq78XbYqQSpyx0242K3ATen7QT6niDc2CgR50B6&#10;qrvApoSU609Bvj/ZBW4kZzgqTbkpZfip/nRdjoeudyY3x5q09PMkK/6mpV0gM/0cGamCXtJJUpOO&#10;6/72Ehu7RafbSU7Yp7o8qho29gc8L0BeICXuKqnx5kozljzU3RLAQEcQPa2eNNZZkpUvsgfO4/D5&#10;Eew4+TmbTnzMtpMf4hc6n9qak7Q1XqI6/wBlsVvp1oPfSnPiTo4f1wtlNaXh3K2MNS1jRUu+6RC6&#10;OyWKIIpEtwTHARVlf2EEffkxisLRtGaE0ZYZTrNssDrOW3HHhhTbE8Rd3k+KuWJfSQItEY7cyQ+R&#10;/eTwuwzwQXM29wWSO0VxdKYEUBdiS5X/NQp8zEh2OU+A1VlSIhMorBwgOKsRJwHwkl/Z/wFgeMUf&#10;BphVT4Jhf5lVuMWUKv7msOVKLLMPePPTZmd+3uTMxE02TNl4mUW7r7LroitXXX1xDY7AOzIOv5gk&#10;QlMydT8FJGYWqUMVmL6/qNEEbC0Pobs+nI6GKFrqE2luEPz0vAeb07jeEsdgayQ3msO51RAiGAZw&#10;qzWIm80yx5TLVKSbyf4CuNORwO22FH4ZjIXrspp6V6Kdl2N/aSqLZj/Phd0vKQqP/yMCZ//M/dQx&#10;3I3/lDvRn3Aj7HPa/YdS7jOCTO+RpPtNJsV5PDE2Y3C3/hpHp5GEBk4hMWIhyWp4sZELcHSfyJ4z&#10;X7Dx8BAumi+gSAaVluxp+t3f5LTDpGUdJTvnpOLJZZrLzKgrPEFp3h4V4W7CIvYRGS57iBXIU1wo&#10;VbFWF/lqeFJZ6EpJgQvFeZ4U5fpRXqgOX5qiiJNFVUES8d4WJDifIVWjONCcylBrCn0uUeZ/hT7Z&#10;2m8VcTyQ3d0vVw0Vh9OrJNEte+vP8KI5xp6KQDOqgq/REGljWuDUMD8DgjdVMzdkDjdzZNy6/Jax&#10;PqDgN5DmqsjrSHeCAx2xBvj+2PG5JeQyDQFnqfY4Splhf8aW30vrSTu5goRDxk9FzDYB0GvNjzgt&#10;+RbP1T8QsGk8QTum4LV9BvZb5nB43o9cWDfPtFFiwtt/4/s3HmPWiE8Z8f7rvPPco0we9TnD33+J&#10;z994hjGfvsO8caOYOvprhrzzOg8bq8D86d/48Ml/8P3bzzDunaf47s3HGPnS39g06WtF4K8EwMmc&#10;WjRe57/mzNo5mK+Zi82KqVxZ9TP7p3/JrE+eZdInLzDmnaeZ8sUbLPvuE9aM/ZAlI95g0fDXFctf&#10;YKme28afP2Xxt28z+rVHWDjqE7bO+Y5Q+2PEeZ7Bw3wHUf6XCPQ6g5OVYqriqoPtMpydV+DmuooA&#10;n/UywXX4e63BzWW1TG6x4u18nMyX43ptIx7XtuFltQs/20MEOhwnyOkIwc77CXLZQ4DrLgLct+Pt&#10;shE/zx1EhGiuR14mOd5SkLIlI81BYHMgNd2euBQbImKsiY4WHGXs+Vmuqh9H1ZI9hfmWZGYIgKnn&#10;SEm7YqpRYyGXnEwz0tPOEhOzi4iotcTHbRYA9wp8p8hJv0Ru+mVyM65QkO1MQZZx+J83D93sVHH1&#10;xnC3K4juJjuKSg7jETKH/ee+YvOJz1h98F0OnR9GSd4hTUjBqFfRrdacnPAN1Ccc4nq6lTqrEzdy&#10;3bhdHCAAqmAbcvhXRyW/KarerdT9ywgNMF5XPB5QgQ4URNAl3W1TNGnLFQB1vknRuKcqjd6SZHqz&#10;FJ0S1bVlTR2pgdwVNJH5/dKWx92G9D8WZ5AqdycqkgmaNZoshZ4XSNMkinc+ip+9Jm12FSE5jdjH&#10;VnDR9/8FoK8MMCqzluisWgJTqnEIL+OUay6br8az5GwIy8+4se2yE3uvOXLoqg3nbWyx9XDBOziE&#10;4MhYQmPiiUpMJj4tg5TsAtLyysgpLKG4NJeK8gRFPD23plj6WlLoaUunpz2L/o5cgS+D7uZEuloT&#10;GGhJ4EZTHDdaYxnsjOO6Poc7+hyaKpzIV/RtKXEWCI0tqo60llzRa7/I7Y7LHDg6kolzXuPqqc8E&#10;hu+h6AvI/YFfMr7iVtI7XI/7lMGoL+kMGk6j/xgqfb8j3/cHstzHEmU9HDfrr/D1HqfoOY+c6MXk&#10;xCwhI3YJfv6zOHJ5JOsOfcSWvSOpb8ynb7Bc7+MBYjPmEZu6VKa3kaYac6pzFRMV3YsyD6rI9hEW&#10;dojwEL33EVakRTuRnehOgTp6gcwxN9WRzGR7FaEbWaleKkQ/dfQodfkUynNjFXsvk+p0jEzHI5T6&#10;XaIj0Zn2eCcqA69Q5nfZtKHivhFryyIVfVWnOjW+bx4UAJsirSn3u0ilJmy5/rcyxJIeA3SyvsH/&#10;XvB0UP9/I91bdSr4GTv1J8n44gW+aGtaws1pDr1CU/Almd8Zqj0V+10OUGS7k5wrm8g4t4bU48tI&#10;UPyN3DXLBEAjAvvIAoM2TyZ893RC906XAU7FY/dCTi6eyOFF01n34ydMevfv/PjWEyz5YYTpt32/&#10;fOdlfhr2IR+/9KiA+LJptZaVMyYwY+xI05L2D//b/+L5P/0H7z38Z7569q+M//BZAfBRvn/zEbZP&#10;/4ZDC3/k0voZmG/Q3JzzA2fWzMZ2g+CzchrWG6ZyauEoAfAppgiA377+OHOM+Kvou2T4q8wd8iyr&#10;v3vPZIHzh77KxvFfMFdx2QDg4jGfsmHqcHzMdpLgdRyXK6tlfXtlecbGDsXZi/OxvDobG9t5AuBS&#10;/LxXEOK/kkC/FbLC1bg5L8PNfgmeMkFfy80SkN0E2u0n1PEoES6niXY/RazXMWJ8jxLld4hI/72E&#10;B+xUxD5ASvxZMpOukZNqTXa6rC5VzTDJjKj4S4SoMQUE2xIa7Kg4605Jrouap60ShIMaqA25eZdJ&#10;y7xEeo4lhYUuVJR4SECcVVtXSUw8QHTcBqWSLYrB+0wbR/IzLJVOrCkVQCtL/agqDaNCafShwRZ3&#10;bna5a6Kq+9YcIz5rM1dcJ7L/1FB2nvicdQc/4Jz5aGrLDimWWfOgx0+T4DQRwbMItJ2lbmrJjWQ7&#10;bmQ7cqvQW9E0kgeKqP9qLdLI515lIg9q00yX3SxPpE/5vk8A7BT8WtMVFzOCBELZUp6gUZFKX2UG&#10;faWpdOYn0FOSRne+4CA4/qshi38153Df2CG6PFbxRsBM8aUx0kEWcI1C70tkuZ0h2fUkwQ4XCA0K&#10;ISa7EvvoMs7JAI+6FgmApVgLgF4JlYRlVJnszzepGsvAYo47ZbHPKo79NhGYeQTjLth5hmgE++Id&#10;4qFY6EJgSCCh4dGERsQQER1PXHISyVnppOQUk55XSE5BJsXF8dRWx8qUE2XV6fR1Zmvk0N2RRUdL&#10;Ks1NMTS3RAuCisNtadzozOB2bwZ3epK43hHFzY4IgU8GlXmeaM812F+cRqjTVPorNnGjbiNmp1/n&#10;4sm3aMmcwa8lP/Kvgm9kgWP4LeczbqR+RH/8V/TFfE1n+Cgagn6kOnAyxQGzSHcfT7jdCAKcRhCh&#10;yzLjVlIYv5G82FVkxCwlJGQeRy+NZPmuIew8NJPyimCSUw6RmDZfUWQ2t+/40NsdR5miSUdDMFmJ&#10;J2WPW4iO2KNOriIXSJJk66lRbgKqJ9kJgWTI6lNiXEmJdic9NoCM+FAykoPIyIghLy+NqsIkUrzN&#10;KPA8TbXPGXLt9lHlfYabWR6KtD50ydT60ly4XSCDKwriRnGwRqgaYqhSh3EUh+J1kDnlXoKgz2UZ&#10;7wVB0UZw9GUw2/+P1Z7TfRhM82BAsbcvUeanuNtpHO0RfoXmoPM0Bpyh3ldm63GEcud9lAh++RZb&#10;yLm8nvSzK0k+sZT4wwKgDDBkxzQCt04maNsUInbPIubgPML2zxIAp2C/cRrnl01iz4yxpiMvJr//&#10;CBPef4ZdC6eYjgAZ8uaLfPX2C4rAb/H5268w4/tvmP/TaCaP+JyvP3mfR/79f/Hin/+djx7/K18+&#10;9RcmfKjbv6AY/frD7JwxiuMLf+KaAGi9ZR4ndP7Mwp9xWj8P/13LcNk6hwNThzLto2f4Xo858q0n&#10;mf31u4q8rwt6zzNnyHMs+/p15n0u8H75Kiu+/5Bpnz7Nzx/oupGfsEwx2ergXHJCTgpia/FXtA0P&#10;3EeAIq/DtYXYWszB0X4+Xm5LFYGXEyYAhgWsIsh3FX4eKwTMlfjbrSXIZgshNruIdDiotHKCWA81&#10;Rd9TJAQdJSHkMAnBB3V6QM33gOrhGLkp5yhW4inNsqA4x4rsTHPV3GViEi4SFqdIHmFDeLgd6UnO&#10;ut6ZygJb6ootqSo2pzj/qiKxoFbgQXl5EFWVwYKav2lh3qyMCzLIfYLgNjXo/bLCSxTk2lNW5EJV&#10;mSf1FWE0KJVWKVE8VFt+iOqKvWTn60UlzsTW5yeOmo3g0PGh7Dv+FVuPfMapq9+Snr6O9rpjtNae&#10;JSl9MRetv2DTmteId1gvA7RTMdpwK9ede6UhPKiO5/fGTJABPqhWjKtO5ff6LO5VpzOoWNubH057&#10;ZiAtaf60pgXQkRlKjwDYUxpPX7kMsCyZruIkugXCdkXlrizF6MpkQTCT+wLqjZJoBvND6VJxG1sD&#10;K0NtTPuGZbnpuTmdJM71oia6FdEJmThEl3LCr0QALOGcAGgVVoF7fAWBaZUEpZbhHVuKZUAeF9wy&#10;uOSejH1QIkExySQkpxOfnEpkfAxhsSEERvoJgEEEhYSrM0XhFxxJUFQkkUlxxKRmEycbTEpPICc3&#10;hkoBuqku0QS8no5MGWAmnYJdS3MSTU3RGpG0tyQLjFnc6smW+aVztzee253R3GgJ41aTPw/aPGkv&#10;Pk++INOcv1tWvZt7NRvoK1nJrcolUP0zvxaOgcLRpvF7zihupY2kP2EYfbFf0xU5hoawCVSoURX5&#10;LyTNcxoRTt8Q6Pi1Is4kAcxY7GA3eUmbSYldjof3TLYf+4qFmz9n26FJXLo6A0vLb2htPiJ4O9LR&#10;GAfcZKC7moHOPGor3IgM3UBY4E7C/PSeB1uY4JcZ60NOYiB5KTFkJoQJgL6kxQSQGR+py2PJTokk&#10;PzeN0lLjiJB8ynTbTM/ztAhKpR4nKdfoSbSXwRlx1YWb6W5/7HeaK4vLE8zy/WR2Os324Xq2N50J&#10;jtQGXaHK7wJ1gRfpjFUUTnahT8DrTtbQ5DHibqfibkekBS1hZjQJfM3+p2n0OUat52GqXPdT5rhb&#10;5redAvPN5F/ZIACuI/PCapJOLSX28Hwi988ldPdMQnfNIHLfHF22kNgjCwk/MAfXTZOwXjuR0wt/&#10;YOeUkeyY9BVTPnySqZ+9xP5l05n7/XDTCi+jPlY0HjmEt194homjRgiMoxn9/mt88+kHPP3n/+CV&#10;v/87nz71V7548r9MGz++fe1Jpg15lb0zxnBxhSC7aS6WG2ZydvE4zJdNwHndTNx0mdWqSawU4CZ9&#10;8CxDXvgroz98gQkfvcjCr95ghuxvmp7L0q8EwyGy0PefZuZXLzH5g4eZOuQ1pn75PrNlikdXjyLV&#10;U83McRPBrptIjT5CfKhsznUNHg7zCPBapli8lAj/VcQEryEuZI1MTo3Te4ni7QpCxYEIu61E2e0k&#10;zl7JwEXQ8xT8Ak6QECrwhe8jKWyf4LdfKeEgWfFHVSMnKVJkLcu6TGmuuQloOVmKw5lWSh7OJGWo&#10;eSpFZKcbkdWB4mwLSrPPKzlckL1do6LQQWIWQH1NJHXVEQJbKFVFXuTmmCuxHCUkZjsRMsCkZM2j&#10;HEfKi7xlkP40VUbSUhWj86HGscAT8Q/9CVffkZg7DOGM2WccP/MlR44OY9/hYWw99CU7j3+BccRI&#10;dMJywmPncdn5W1bsepsZ815m46q3yQ3czj0Z4L1sN34tCuZBWbQJfL/VpfFLVTz3BYTfqhNNi5ya&#10;FlPI9qM11YPGJDcaUjxpzfKX8YXRXRytCBynEU9vsUBZrLgooHQLgMYxwMZ93imPo78gnP7cYLrS&#10;fExHB1SH21IWZEGeTCDd6QSprmek4BcJkgU6xZRw3LeEI66FAmCJCYBucZX4JVcQkFiMT3QeziE5&#10;puEVmU2ooJmUkadIW0pWQRHJmenEJMcJgmEEhIfh7heMg3sQNm7+isW+uAYG4x0eK2jGEZkQRWJq&#10;GPkFUVRVxNFcl0B7UyLtzXEahhXG0twQrRGjvwX6jgyud6Ux0BVPf1eo6bvYgeYArjd6c6vRmbuN&#10;dtytt6YxfRe1iasYKNnBby2n+L3psN7LBfxSOpZ/lQyF4hGQM467aaMZSBoiCxxKb+x3tEROoip0&#10;NgX+s1XcE4l0/gZ/h68J854gMK1Q/BD84lcTHDSHS+bfs3LHF8xa+zFzVr3F0rXvcfjYMNJT9wt8&#10;5Ty428zt/kbuXm/U88xSoTmSELmdIJ+tBHkfI1bxMy3am5yEYIE1yrTeX25ylMAXrEgcqmKPpigj&#10;VsUeq8LNoqayjMbqcloqCihN9qc4ypZKfY514Tayehu6U93oS3JlMNGV6wLa9RRnmZyThiM9aXa6&#10;3o5enfam2NERY05r5BW93mt0xFrREWepU0vaoo3LrynqXlXUvUxj4DnZnnF87xFq3A+awFcu8JXa&#10;7/wDflZbyLu2SWMjuVc3kHVpDSlnlhF/XLCTBUYdmEu0rC/h2GISjy8h/uhCReCZOKz9ictLvufE&#10;vLHsnDySvdNHMuuzZ5n08fMcWT2Hn778gHeefZRpo4cy8qM3eOdFmdrQIUz/9iu+fuN5xg37lFcf&#10;/QtvP/Invnz27wx7+k+MevEfjP/gBZZ++xEHZo7BUrBz2bYAGwHQ2O/QecNsHNbMwGbNdMyWT2Sh&#10;ou2P7zzByDeeYNKXb8runtVzeJ6J7z7KpPcfZ8Wo95n+qbGQwuMC83PM/PQJpgnQc0Z8pPEOBxZ/&#10;Q4LzdmKcNyq6biQr+jB5iYeJCVwnw5tLhJ/mvt8yYoNXEhe6isTI1cSELVSaWEC4xxKBcxXR9puI&#10;tdtOnOM+4t0OkOh9hITAIySGKknI+hIjBKPIvaTHHSA76Qh5qUfITxcEBbXCHDPyss0pyLOjsMiV&#10;IoGttCyM0uIQmZvMrkgRN8+awqwzirJnKC82U5S1pq7SnabaYBqrQqkt1f8UupOdc43I5EN4hW/C&#10;J3wn4VEnyEixoUyNtK7Aj8byMJqro6jV6UMXLL/GzHoEZlYjOH1+KCdPjuDEsdEcPjSS3fuHsXHv&#10;F6ze9TEbD37C8SsjOWn2FRsPf8yUFe/z8xxNliXvcmTHUBqjzspIvPhdUeWBIHe3LFa2plFu/Cyh&#10;cSymH3fzfE3xpkfRplWduk45v1anxoILHbm+dBeE0lsYSX+xYnJRrM5r5EWbANidLTMqjeNmia4T&#10;LHuzA+lI8TIZ4P8A0NgQkut2ThA8TrzTKfzc7PCMyuOMTzHH3PMVgQuxDC3DJboc7/hy/OIEwMgc&#10;PCKyBcJsIhJz1H3yKCguo7iyhqLyKnKLiknLziYmKRHfiEjsPAO5ZOPNyauuHL/qxFkbN666euPo&#10;H4BfRAjRmuypGeEU6rnXVQmC9VG0NobS1hBKe304bfURAmMkrfXxdAqCRhTubIumoy2YtmY/uhpk&#10;OPXeirtO3K615k6NJXfrzOnIP0pJ9Ebq0g9wv8FJdu0gs96u93civ5crBheP5H721wLF5wwkfElf&#10;3ChaosbLjqeR4zOROOfRJgMMdR1jAmBkkIo6XN07aDbOzj9x8vxIVmwdwtSlHzBjkSbF4k9Yuf4D&#10;Dh7+glgV7b9+L+O3B6U01/hTVWKrwl+jKGSsALNG54+puC0Vq73JTw5TrIkxATDfWAVaEMyT9RVl&#10;RFOWE0NVbizVxel6b4o1yky/F9xUnatoo8vTAqmL96JaUboq0o6GSAdaIuxpi7KXwWkovnYpGnVH&#10;W9AdZU5PpEbENXoUvztDr9Ig0NULdHUyvFoZXq3/CWp8j1PtfYJqz6NUuR9SzN1LqcPOP4b9dopt&#10;t1Kk6GacFlpvptBKw3ITudfWk3l5NekXV5BydhkJJxeTcGKxgLicDJmhMRKOLyJo1zRsV/3AiRnD&#10;ODl/LPsEK2MFloXDXmHmF69yYfsKxnz8Bp+9/jyTZH/D3nuFV598lG8//ZCZY4bzyXMC1IghvPfU&#10;P/n4yT/z9XN/YeTT/8EIjamyuPU/DGHflBGK2HOwXzcDz+3zcVw3DcfVxuNO5cTsMWyfPIxZMrwR&#10;r/yT8Z+8ysxh7zD54+cUfZ9XFH+CqTo/7+u3+OHtxwXlF5ny8bPM+ewJxeGXmTfyfeZ/+y7bpg8l&#10;wmYTKX67FWVXkxVxmPzEQyRFrRcAZ6lmlhDqu4jI4GUyf4EwWokxYh4hgXMI9Zwv4VhCuPVyom3W&#10;k+CyiySvvST57yNF8EuNOkZG/Elyks8IeqdN0MtLO0Ze+iGyM46Qm31KqeAihQVWVJS5U1MVQKMk&#10;obkhkfrqWGrKQwU740e67MjLOUtO9nEK8k9SXHCWitJrSiOOsjk3/e1Ibq4MMvuCRG0nHiHrJShb&#10;CFD8TolXzE53pTrHi5oiP+oUm8sKfXjo4tUfuWY9EXOrKZw+8wNHj3ynMZbdB4azafdXrN72BYs3&#10;fcz8De+wRZPh9IVRguB3LN/+JZPmf8L81V+yWbHp2sFx9OU48HtJkIYAWBwl2wvjdqGMJtOd7ngr&#10;uqKvKJpdpC3wLPXeJ6nzP0N9+GVaE23olO52yQx7TLs7hGqE05sbTk9OOF2KyF1ZIfo7TJeH6TYh&#10;dKb76v/cBVEHEwDLgy0p8rtKjocZGc6yQOfDBDmexzs4DouAYk54FnDGK8+0IKpjRCke0WV4RZfI&#10;+vLxjM7BLz6L6JQscnLyKSopp0QALK6oJl/nM3ILiFMk9o6I5Zp7IMeuuLHzlB1bT9iw86wNR8xt&#10;uezkgqOft2JxELHJ4YrCsVSWxdBYGy4ABvyx+0hdiAAXojgZZoqU7U0ptDUl0dIUT32jOlJNKM1V&#10;QfTW+HCjRgCsseJWjQV91eZ011jT1+BMU6GlYvElGjM8+bXVl/uNJ7lftYTfyn/mft433E77Wtb0&#10;lSD4La0xP1AaPJY092+JdR5BvOdYEgMmERs0g+gQA4CLCQ8TxHwnY2X7A3tk/QvWfMCsJR9rfMry&#10;TR+y79hHnD71JTHhWxjs9xW0zAS9uYpE02V/UwgLWqPrjIlipljjTmFqCKWZ0ZRkJlGQaix9n0hB&#10;WizFWVGKOZEUa1QUJcoADQvMobo8m0qNxpoCumsLGKjKor88kVZ9xtWJHpRHOVESaktJsLXpZxbK&#10;Ai2p8L/2x4rPfteo9DKjwv0ipW7nKfA4S4nHGcoUo8tcje/0DlBmAM/JgN4uE/SKBbsi600UWW0S&#10;6DZqbDCNUsW3CoftVAqKVQ47KBcQjVFq3NZiI3kWmwRJXe+0x2SNBdZbSDy1hIAdU7BcNoYjU7/g&#10;zKJxHJn3E9smDmXJiNdZMPJdruxZwxhZ38iP3mLKt5/z+ZvP88Rf/oMxn3/C0kk/8uHT/2Dy8E/4&#10;4qXHGPLUfzHm5b8z5rn/ZOQT/4t5X7zBzonDOTR1pGk9TduVk/DcOBPnVRNxMQFwGhu++5jlYz9m&#10;wucv8/UrjynWvs3ED1807RIz69OnmP3Zi0wf8hI/ffQs38kQp33xFuN1OuujR1g4/DXmDn+bhd++&#10;x+YJXxKu15cbc4ZAu81kRpwkO/kI0TGKwM4zcbUVfF3n4umzAC//hbir+Tl4T8HJfQqujtPwsJpJ&#10;gOU8Yh3Xku69h8ygvWSF7yc7VlE3+Zw+fwuZvyPVJfaUF8r0ZHI56UcUcfeQnLaXjAyZoABYU+mt&#10;OROq+SFBaEqluTaB2spwyoo9BD8LUtKPkZC8i9S0nfqf3eRm7pc16rnmniFZ95GYLvlJ2kdU+DqC&#10;NPzCtxEUup/EuEvkptlSmGFPcY7qSaaZkXKFh65cHYetXpy1zQxOnB7Dnv1D2bX/CzbtG8rqnV+y&#10;ZMNnzF2lLrFekejCjwT4LSQyfgnW7pNYveMzTZIhbD8wkk3rP8b72lJ+qwjiX6WR3C81fpU/2PRl&#10;9qAyfFesIkrQcRq991PvuIdi882mH5oxvoTuiDWnM8mONsXizgwfGZ9gIcPrygwU6IJoTwuiLS2A&#10;lhRfOjIUlzMDaE32NP32SG2kPVWKTRUhVpQEmpPjbUW662nSnPQmOJ7Ax9MXh4BcTvsUcNorh8v+&#10;+diGFuMqCLpFFOMcXoBrVC6+CdlEpWZLnwspLCmlsLyCgtJKAbCS7IJSEnSdT3QS17zCOHLViy3H&#10;HVhz0Iq1h83Zc+EqFxydcQkKJCQ+gjhN+OzcBMpLo2isE+yaBPYmX/rrg+lrFOBle71t8XS3ptHe&#10;kkFzUxp1DakCYKLUPJq+mmBu1rrKAK1kglYCn+yn0Z3e9lAeDKZytzuVqhwPsmOuCY5e0GrLLxU7&#10;uJ8/g7sZ33AjaZii8Ag6E8dQHvYNmT4jSPcbS1bIFDIi5pIRt1Txdw0ZyRvJTF5DcuxC/AWzS1e/&#10;4+DJYew5+QUHzo3l5LWfMLf/GS+P+YT4riIpbjNZqTtJidtIbNgKkqPWkhi7hfjovSRGnyUz0YHC&#10;9ADKc6I0UijOSJUJplKcmUBJtgE/RWE1seKiaKorktTZk6kqSzId9lRdXqBokkdnRTa9tZn0N2XQ&#10;25CippGshqBRnkRnXhxN6ZHUyhSrUn2pTPSmMsGL8jgDlK5UBdtT4HqeLJtD5Nvul80JVJbbyBW8&#10;csw3KNquI+/qavKurKLg2hqKrTZQbreFKqcdNLjvpdFzP83eB2j1PUSL90HT+SbPfdS776HO8yCN&#10;Pkdo8D5MrccBCmw2E3diAd6bJ2CxZBRHp33JVUXTA7O/Z48i8GLBxdhh2Xzfeka+97LJAGeOHcYH&#10;Lz7BM//4C1NGj2TaN0N559H/YvLXH/Hdey/wpaLv2Jf/xvfP/yejn/o31hiLmE79hgsLfsRlwyzc&#10;NszAf8tsvNZNxkt/n5s9lsVfvcGa8UMZ88FzjP3gZb578zlGvfww0z9+mmkfPsqCoW8w7Nn/4vsP&#10;nmHcJy8wa9i7/PTmo8z77HFWj32PRaPeMwF0/Q+fE2i9k8I0C0Jc95Eadkb1cZzA8OXY2k/jmtlE&#10;rllM5rLVBE5IgI5e0VC9nLo6lotmP2J7ZQK+trNJ9FpHhu9OMoN3kBu9j4LkE5RmXaEi31nm7yPz&#10;8lSC0OeUdYH0pMNEx28lLHYjcYn7yMtTY6vwoqlOwtMQR3dzqlJTkpqjsRSbr663VBI7QETsZkFw&#10;E4mJ60iKX6fzmwmOl6lGryMkZpOa+io1eRmpajQ0aguh4buJiT5BuoCXIxDnZFw0LZMVErSTh65e&#10;+QFbh2lYOExn7/HhbNj+MTv3f8WuE6PYcWIsW2WDe0+P56TlLHxF02LpZ3GBsnz6Vi6YT2PjnhGy&#10;oR/ZfvRbdm75jDKB7reaFFlJIndLw7ml2DuY7kRvgjnt4Sdp9N9PrftudVN1Yrvt1CumdETKDGOt&#10;6UhypiPZjU4DhGledKR5057iQ1uSNy2JnrQkeNCa5ElbsjfN8S40RNtTF2lLdZjUOdic8qCr5Ptd&#10;JtX9HEnG78c6HiXU5Soe/mFc8k7mjGcqF3xzuBZQgI2GncBo7Z+NY3Ae3jLBiMRckjOzyCjIJau4&#10;hOxiwa+omsyCcpKycghMSsM2MIZTtoHsvejJxhMObD1jyykbS1xDfIhIiSI1J44cY1mhUul7ZSyt&#10;AmCXDLBPEBwQ/AabFG9b3bndZuz/F0F/a4IicDodLRqNaXTWp9LbmERPfaiGr/4vQLcJob89ihs9&#10;6dzuK+ZOfxW/3qmnpzWZrFgr2kq8edDpzfXSvVzPnkVf+ij6MobRlTqGuugJFETNID9+KYWJm1WQ&#10;+yjKOkhJ7iHKso9Qlr6L/IQVRAaokzuPw8l5PL5eEwjyn0VE6FLBbb3iw3ay1FUL0g4LZEcpzVME&#10;yVR8UefOTFXMSTwgOBpLDllTlBugaBGlgtd7kJNIaXaiTmNlf2EU5fiRn+NJYZ6fbhNKeUEkZQWK&#10;xgXxVJem0ViRRltVCp1qBF01cXSpGXRXR6lxJHKjMZ2bDdlcr8uSKcbSXhVBW0UkPVXxDBgrBNVl&#10;8KAxl5uVCSTYHSD24nqyLwt4l9eQdWmlxnKyLy0j/9pKgW8NFY6bqXPfRZPvfloDj9AerDoMPaUa&#10;VUMOP2s67Yw4R5suaw46QVPgCRr9jun2x6iWVeaZrSP6wBzc1v6MxeJRnJn9NVdWjufQrG8UgUey&#10;ZORbbJ85mvNblvK57G742y8x/4fhph2i33j+SaaMHMbY99/i3Sf+zJSh7zL5s9cY9syf+O7Fv/D9&#10;c39iokC4a8JQ9s4YjtmSn3FbPR2bpT/ju2kmHismYi8bPKhovEIRdtGw9xVvX2bCx2/y1dN/ZsI7&#10;TzLhzceZ8fHLjH7nZd5/5D903YtM+uQ55o94h/HvPcGy4a+yedLnLPvhY1YLfutGf06A+V6aKgMI&#10;cztImN6bpKh9eEt4LG1/xs5qOh72i7C3mcLhs0qHR75m57HRHDylRnlmLGaXfsTdcSax/itI81tD&#10;etAmsmIOqAFeUq1ZU1XgSUNREI1lvtQUO1CQfY5UQS8yegMhEWuJjd+l9HWO8jJb6mo8aKiT+LRE&#10;0dkaSVeLUqDmTlO1G0VFF0jLUL2lbiM2aS1R8csIjVtEQPQCQmOWEhO3kqiwJcQELSI6dAnRgmJ4&#10;5DaiYg6TmXGZkkIbCgqukph0EB+/ZTx07ep4AXAWFy2nsHHvUDbsGMp5s9nYuGzExWcfAeHniEy8&#10;Rrr0taTSjaYqR3Vt0TvzGLbO69l/aiqHLhhjPAeOjyHM/wg3KpP4rSzhjzXajC13qQ70xAty0Wdo&#10;DztKe8hRgfAgdT6HTABsDb1IZ7QAGWdHe7wD7QlOtCW6CHauGu4Cn6sJeMZKIH8MVxpjHamPsqE2&#10;wkoAlF4HX1U8MqPQ7zzpnudJcj5FksMRIhzP6oX6YO6XwFn3BE65p3DWI53L7umYeSRzyTMBc99k&#10;nENS8Y9NJjwlhoj0BGKyskjOKyYjv1wGWEJWXi5xmRkExCXL9GKx9grHzM0fa58A/KNDSNJEzzet&#10;YJFOVVUGDTWZtApm7Y2x9DSHC2RBAlogA/Wu3Gmy4X6zI/db3AXBQAY7ohloTxDkkgW7dPoFw56m&#10;BHqbYhlsS+R6VxI3e5M1MrnZV8jN/lquDzZy/04Nd69XkhKlaFHkxt0WNwYLj8igV9GbvZienHW0&#10;Z+ylVrCqyTtDba6lTh2oUweuL9P5gjNUZu2mMGUF8WFTCRIEQxWNk8OXkB69UsDbTlmeIJl/nJIc&#10;Y5ygqvAcdWWXqS0zo6r0kkB2ibzM84oTF8lMs6Ig14uSgmAqBLaK/DjK8wTCvFhNglDyM41fH7MT&#10;NO0Vf9zIUZPLSfMVTIN1v9GafIo91fH01MbIgiNktzLlikD6q8K4XhPDoK7rq4ihrdSfliIfWov8&#10;6C4JZaA8ipvVidyqS+P39hxqEuzxO7aQxNNLyDq/XNBbZ4q3dW67aVZNdwQe0jhMh+qwR1GvN+os&#10;vTEX6Y8zoz/h2v8zumMu0x55gdawswLlKSWYo5Tb79T9riJs9wxF0XHYLBvLpQWjsF4/hZMLlKKm&#10;DWPVmA/YP/9Hdi8Yr3j7COM+e5tVk8fywatP8sKTf+fnLz7lu7df5eNn/8YP7z3HnK/eZuRzf2bi&#10;G48w4ZW/Mf/9pzgweRiH54/CYcNMXJZPwmH5BJyW/4TDwh8Uu8ez8uu3WDXqY2Z+9CrTPn2Hr577&#10;Bz+/9ySzhrzAhLefUNR9jg+eeoSPnvork2V/sxWLl8j45g9/kzmfPcPG8Z+yYcIXbJ8yku3jvsbj&#10;/DYaK0OIDzxDkOsO0hIOC4BL8PSciZf9HCI81hLqtRhHlxnsP/0dOw5/y95jozh29g8LdHKeQVjg&#10;EhICl5EWvoncRDXMTDM1QQOAHtQV+6vuvFQ3duTnniUhcScRUesJi1gncG0nJeUwubnnBUErKqvc&#10;aGjwEQT9lZY0bzRPeiUPLXV2qjmljYx9JCrBRCesJCllFemp6xSHtwisO8hI2kh85Apio9cIrNuJ&#10;itunmH2Gojxz1ZkV5SUXBNuDhIYt56ELF37GXPn95KXJrN0xnAMnpuDmtZeoCEtys4OpLE2iXpO5&#10;rSWHdkW21sYQyspsiE08KwDuMf3C2JkrC7mg/H/ZdTlRKQJZcQy3UwO5nebK9XQH+hIt6Io8R5cM&#10;sCPkiGm0Bx+hJeAwDf5H1V1P0RZ+idZIC1qNfbRibWiNtaMl1l6wczSNxhgHk/H9nyH4RVpSHa4X&#10;FXZVEfgKZUGXKPY7R5b3RZJdBED7g0TYSeN93GRu8Zx1ieKYQzTH7GM5ZR/HaYc4TjjHc849ThCM&#10;wTk0Gr/YaHwTo/BPSSAiNY3EzBzF2WwK8jPIN9YnK8omrzifrIJsUvOSSS9IJK8wndLyXGprC6mv&#10;zae5Lp+2xgJ1rzy6WjNkajK65ig6aoPoVgO5VWPGvbqL3G+4zJ1mG9mgGzc6grjRGcWtToFQt+9t&#10;EgwFwsH2bG52Z3KrP4PrfWn0d6cz0FtK30ALt+608uB+P7cGOhUFXGiv9ed2gwd9Zeb0lFyiv9ya&#10;rjI1kjJn2io9aS0PpKU8iJZKb5oqBMGSU1Tm7SAndTERIRMJDJ5CdNRSsmO3Upi0m5r8UzQIco3l&#10;V6kpVSEXnqei6DINVTaKJi50NrjSUutGRbG9is+CrHRjNXEnCvMVSwvCqCyMVcEZAIxRcjB+TtOd&#10;tBRrPVdzkhOtSE6wkz06kpehSSFotpSF01EZJqsLpq8qgIFKH70WLw2liMpgruu6vtIQuoq96Sj0&#10;oFsQHCgJ5GZ5MHdkijdrErgne75ZHkKk7C/jynoaPA7RE36eG0om12MvMRB9jv6oM/RFnqZfsX0w&#10;9gID8WYMqsnfSLHkRqq1ho1pDCZb0afk0hVjRkfEeRMAa90PUmq7neQTiwjcNtlkgPYrx3Fh3jdY&#10;rp3Eyflj2C9r22AsO7ViiulnKT8T5CYN/YAVk8byxrMP888//RuzRw1n7JvP88nT/8mED59n8ch3&#10;+e6Fv7B4yItMf/MfbB/9HoenDOPg7BH47VlC0Ma5ssDJWMz5FodFP3Bp/ljWj/mQ+UPfZN4XbzH2&#10;9ScY/fo/mavoPfHjJxn/7uOMeOFvith/4fNn/8GMIS/LSt9k/c9DmPH5C4rIT5p+HP2AjPXUwh85&#10;Nn0ULifXKaYaP2NqQVTQUTWr08Qn7CA9biOhTguJEwAjvBbh5zWfi1cmsefYt+w+OoITl2SAVj9h&#10;7zIFv4B5REcsV7zdRmHGcYrSzlGaqgic60B5sQvlpQ4UF5uTlXuSmOQdhMnQwiLXERm7RTF4j8xO&#10;ySLnDIVF18QZK8VhJzqbXOltdqOv2VXR2IHa0svkZxwkJWELKYrChZk7KU/fQUnGTspylVSy9qi2&#10;NhITL/NLOCBLPEaWYnhlkS2NxeJG6UUqS84Lwmd4yNjwce7yRA6dHc+qbcM5dn4BQWEXVJRSzqps&#10;upsq6GutZrCzkp72Qhqb4gQBV2XrK9i7nhL4tnHu2nIsnNbiHXecNBVld2063UZcDTlPe9R5WkJO&#10;UOe9l2bFjXb/A7T4qRNrNPrtpd5nv04NCJ6kWSbYEn7lj10XjH22oqxoibGhOUZPPMr6/xn1UQb8&#10;rlIZaib4XaY8+JIi8EXKA86S43uJJAEwxf4A8bLAcG87HAOiOOMYyAHLAHZfVYS9EsS+K6HsuhLJ&#10;QctQzjqGYOMbgVdEvF5HFD4JEQTEywYTY0nLTJB6J1NTmUpzQ74aQQWtLWV6LwS9+gxqq3MFvgJa&#10;mkpoM0ZzqTpXCR0dxXTqPetoVgOpj1d3DZa9ODEog7pVdZI7NUe5W39GEDTneosrN9r8uNkho2mN&#10;EQRTGWjLlR0WyPzyuDmQxWCf3tfOZLq6Cv4bgD3cu3cXfvsXbZ1lxMWfkvZvUNfVxG7ypbvej476&#10;IME4kA5j40tdOC3V/jRXO9JQeZnKgj3kZ60hKmoa7l7fExAyj1SBrzj1HNV5V2kqs6NZwDasv67S&#10;gZJiK8o0GqtdVBeCU7MMrDlAQFSszbUjJ8OanCzjUCV3gVLNU1G4sjBONhgnAIapaL3JSLMX9KwF&#10;QGsS4y1JjLMiK9VFkPSlrtQAtD/t5QJcuQAneHcXO2loApT5COj+DJQF0a/b9csCB0v9uKHTO7LE&#10;e1Wh3K6L4U5DDPfrI1UbF+mINONWkjW3Fc1vCWY3BLnB+MsMxF3kevwlbiZe4WaSwJdsyc00NaJM&#10;e25lOOjUkRsy1UFBsD/Jis6YK4rE52nyO06ly14Z5UYSZZgmAK4bj/2qcVxeOJqrq8ZzQgA8uWgs&#10;u6cMxWzjbLZOG8XXLz/C8gnfMP2bL3j24f/iib/9J3O/HcpoY8PHk//G9M9eYOUoxdgX/8TMt3Xb&#10;T5/GfPEPHJ08lD2ThuC+cQahui/PlROw133bLBzLubmjmfPp88wc8gpTP3rZdNzxtCEv8fOHT/DD&#10;+48x5q3H+OypP/PB439l6PP/YP6wN1gx6m2Wj36bKR8/xYzPnmbrz59wcdk4Li76nhPTvsbx0GLy&#10;k2zIkbBEBx+iMOcsedkHaC45Tl7ENlIDNsnuVhDkPR/La1M4dlrx9/x3XLIYh6Wjnpv7ZFx9phES&#10;uZiEpE1kpx8gN/k4hcnnKEw3U21oZF8gK/sUqZkHiEvZIYPbIlBpJGwlOm6L6TvBxJQ9ZGQeIS/3&#10;hOacDLzeQgJhLQhaq57NBenT4pPx1ctmUlM2C7S7qErbQ2maalfPtzD3kGxyJ7EJErm4IwKgbp9n&#10;S71qqkO12lblQbOaq7FHxkMnz47ilPL7ruOjWbh+CEfOL9Q/WFJZFklncy59HWVc763iRl8Z3R25&#10;VNUnkJzlgn/oNZy9zLhgtY3jZotw9N1NXIYlpSWR9Bv2o05doZhR5Sk6u26j1H4jVY6baTK+d/Ha&#10;qiixlSafXTT47KXJ/xDNgcdpCVbMEATbwi//HxBGWdCk0RBp/v+MOl1XHSGqh14WAAW/YMEv6AKV&#10;AWfIFQATXc+SZCf1tdtPlMdVPEIiOG3nze7L7mw66876k25sOu3OxlPO7DFz4pyTK3Z+XniE+uMT&#10;GYRvbCj+MWEE6zQ+Q5PX2KJbl0R3Sx69HRX0dFTT1V5OW2sRTU0FNDcX0q6/2zsqaW2vpKWtnJb2&#10;MtqM04Y8QSKBak3ehkJXmYuFIHiam5UHFN2OcKP+IjfU2W42eXCjVVbTGqJInMSA3u/+jjyu9+Qw&#10;0JNOl+DX2posqBYw2N/EvTvdPLh3j99+fUDPQDnx6XsIVJT1cV8i2/SjqylKII6mvS1ONqr/a0qk&#10;VRbaUGkrQztCWvwixd5x2LmO1PhJcURdO9eKmiIZYpXA2RBGa0MojbUB1GmUlXtRXOhMbbmrYOpJ&#10;b6OX7NaP5loZX5ET+Tn25OU4U1LkRWVxgDquYYExAq3xHWAkRdmB5GZ4kpHsIkNwIinWVsOajFRn&#10;CvJ8lDYCqavwp0GP01Dmalp1pjHXhpYCJ7pKvekpD6CvUg2iMkJGGG4ywhuKbLcVle9U67Q2QjE4&#10;nHsN4fQZC/Im23AzxY6bqbYaOp9qxfVkcwaTrgp6V7mdYsEtGd+tdFtBz4G7OS7cy3Xjfp47d7Jd&#10;uKH0YtxHuwDYEnpWzVrx12k3uTLLxGMLCNk5FY/1E7Bd/gNmi7/j2uoJXFgxnnPLfhIAv+Tiumks&#10;Hf0h377xOLsXTeH7T97hucf+wpsvPs6S74fz7XN/Z9RLfzYdq7t53CdMev3vLFM03fv9u7htmMrh&#10;8UMUgz/Hfa0+06UyzTmyzDkjsV74PYcmf8nCr15l9pev88NbTzL1k9cZ/cojjFGEHvnqw3z5wiN8&#10;/NTDfPTk3xjx0sMsV/Rd+e2brBzzjukokGlDnmbHhM+wXDmei7rP87OGYb11IhFOSgQy4/iQvVTk&#10;nVIKEAALDlKRfJDMcMXL2I2E+C/E8upkLp3/EfNr47Gzn4yz2xRcPCbh4TuZwPC5MjpF08Tt+qwP&#10;k5Ny+o+RelKf/wmyMo6QIYClZ+4mOX0nCcnbZX+CoLFxTeYWlyDQCm5Zur6i5Jga9hk66yRTdWep&#10;qTpGUeEeUlI3CJjLiUteLbBuoyR9LyVZ+yktOKrrjyu1HSIj/ZgAeZqk5EsUFKieakLobohQ09ac&#10;aIjXaTYPHT0zjJNm37Pr5Bjmr5cSn5lJWOx5Kiv96eqQhfTkMdCXT68mYJPMJLcskDB1Ra+Qazh6&#10;XeK02XqOXFqIldd2PXlF0bwwuuqzaG+KoSb+LOXOIrTNesrtN9PqtY8OX72hBgA9N1PnuVUA3C0A&#10;7qdZcbglSFE49BxtYTLBsMu0Rlw17dzapNEgIP4xrtKo0RCpWCYAVoUax4BepCL4AhVBimi+J8nx&#10;OkOi0wkSbfQG2+whyuksfsGhnLF1Z/sFR1YetmbFQSu2nLHhuLUtNn6ueEa4EBjjQnCcq079dBpO&#10;SHwYoQmBxGcGk1MeJQgkqink0S3AdbfXCoA1glElHZ0Cn0ZnTxXt3TU0y5Yb28r0fpXT3FJBY0Mx&#10;9dVpmuARVOf70pzvQJcUvL/iCNdrTnC9/ooA6MzNZk9ZoABobCVuiaGrOYVuI0Lrc+hsT6ClJZ6G&#10;hiQZqKxwoJlf7vby6707AuAdbtyuIjRmiwA4RwVxWl0zTACLk40m0NGSIQCqKem5t9TGqIM6kBa3&#10;A2/X77Cx+Rxbp2/U0JaZviSuLpX518Tr85Nptutx25IF93jqdV+lipq5uS4UFzgI6M6CoDPtjW7U&#10;VTlRnG9DXpatIOiq630UiwM0QqkQAEvzogW/CAoVg/OzAshO8yYz1V0RxlnDSZPBi9zCQMorwmTT&#10;Ibo/f0HWk1rj0CVBtb7QXTHen86KEHprohioS+B6bQI3amO5UROp6BvGLRX3nepQ0+nNqkAGFJH7&#10;ZZu30h01HDQMuxMM0224nmYl8FlxV+fvyfruGjvx63U9yPfgfoEn942VzAXBGzLB7ng139AzNKpB&#10;13kfMu0Ck3NlnckADQC6rxcAVv6IzaqfsFg9nkvLf+LCkh84MXcUl9dOk6G9zM8fvcieRZMZ/vbL&#10;vP3CE3z76Zss/vYzfnzpb/z85t9lf++ya8IXrBr6ApuGvci5aV9wbuqXHPrpU45PH4rn+mn4LBvP&#10;1UlfcGnKF1xUxD4w6UvmfP4SP73zNGPfeILhz/5TAFQMfvNJvnjun3z69CN89tyTfP7cI4x75xnZ&#10;3zss+fplNo77iHnDXmLmF8+yQwZorud6YfpXWC/9Dqedk3E5MZes4MMkBW2nLH0/LaUHKU/dQlrI&#10;WpLDZb7GbjGu07G2mIbNFd3edjrebrPw8Z6Jp+ckfHynKNLOE8TWCDzbFVH3k5ZynIyk47LBY+QL&#10;SnmZh8iVAeZkHSBNTTtBUTgqdhMRMes11hIauZzIqGUkJa0jO2OrIq0EKmcnxbnbFZ03kZS+iqBI&#10;GXHQZPwjZ8oY16v2DlNeco6qSiXCistq1mJCsRnFecZiCVdlgC6qq3A6GhNU1wmaF/F0tWTy0IlL&#10;o7hgPZPTVsvYfmIG+85MxDN4vQDoRH9nLHcUuwY6jckXSHG1A9FZ5/GMPoGt3wmuOR7g7LkNnDi3&#10;iIsOy/EOOyy1taKywte0M2N95jUqFHULbDZRbLGJasetir976PbZQ6vHDqo9tlDtvY0G3500+++l&#10;Neg47SGavGGifbiZQHiVVsGuJcKMJuMQJsXdplD9HW5Bc7igaOz0KvOrDjxPVYBevP9ZyryPU+Am&#10;u5H9JVntJcFyL3E2x4kM9OOsgxsbLtizYv8lNh49x3ErmWGgE/FxHmQlu5GW5EZMkhehiUEEJwQT&#10;HO+lCOxGSpYfBSXR1NRl6n0oobOjhq62akGljB5ZXk9nHT1d9XT31NPZXas4WkWzLm/U9U2Kyk0t&#10;pTTUFVBZnklZgQCkidZUeoXuqjMM1F9lsMH4jsObXkVgYxeZvtZIKX8s3fqwDBC1NsfoPoKpbwqh&#10;pjaaJpl5f38z9+4Ocv/eLe7fvcHdu33U16TrQw82HXVSXxtMXV0YdYqDrep2nS1ZtCqy11XHyfJs&#10;iApeh5vDWFzsvyXIfzoZKfupLnFXRI5XkRjgTZH9p9LXmaHnlasYnamaiCMjz5PkbGvyS6z1Gduq&#10;4KwpLDBTtz5vAmh+jhOFirOFhaEUFcXIGJMUiRPIFwTzckIpyPHXbbzJznYnzfhO0IBhdij5um1V&#10;ZSJ1NQk01MRRX6EYKxhXlgRQUxxEs5FI9Pi9NUn016cxWJ/KYG2cABjFjapgbgiQt4v9uF7iTX+J&#10;4nOuIz0G8GR2N9PtBD97k+Xd1OmNNFuT+d3NsOGBnu+DPFfBz51fDPAV+3OvyI/bue4MpNjQHWvE&#10;3zOqzSNq2IpZdsZxwmuIPzJfAJyC77ZJuG0cj8fmyVivGIv50jGYK1KaL/oZi1XTmPDmo6Z19/Yu&#10;Gs/Id19mxOvPsHrsJyz58nlmvfN3ln/1IqtliWtlgbu+eZUzP7+P7dwRnBj3Idu+fYNt37yO+YIx&#10;2C76kbM/fcbZSZ+ZlrRf/c27TPzAWHX6aYY9+1eGP/dnRr32GCNee5rPnn/U9MtyX8gwf3jvWca/&#10;9yQrRr7G0q9eYIvud7mxgrT+3vXTJ1gs+ZHLMstL80bidXABrkfnE2e3mSTPjYquO/T5baUwRbbl&#10;PYtkGZef32wcHaZibzUT+6uzcbOdg5/nHAL9NQLnEhIyn9iY5QLfRtJTd5GZfoj05CNqdEdJT5H9&#10;pR/RZftULwd0/iBpyXuIT9hJcOQ2/CM2EhixluDw5cTELCYxcaUMboPpvoyomyoQJ6VvJjppheA3&#10;BWff8XiHz9Tf29WYjV1o3Giq96e1XpJR565G7kpVmR2ZOZdJSrtMUYEXdeXRSjRq6LVRNDdG85CF&#10;wzI8Aw/io9jp4ncGS+et+IVJPfWPfa2B3O2NURRTV652Ij3nHF7h27D0WM95Wd25axs4c3Ydx88u&#10;5Ni1GVxxWoJPiJ5oxjFycs9QmHqQHP2d476JQtsNFF9bQ43tRtrct9PmtYt67+3UeG2jVqNJEbpV&#10;FtgWdEIQPCsIXqRDxtcu02uNFAyjrmqY06b42xrx/wKwxgCg4Ffuc4rS/z8ANH5kJyLIl3POLqw/&#10;b866IxfYc+4CVxyvEWIswRVjR36yI1kpzupGnsSkhxCeGkRIgisxqS5k5QdQWhFLgwDSppjb3VVL&#10;tyDYrXjb21FOX1cd/T0N9Pc10tPXYIJguyDY2lFFmyKx8T8tish1tTkymwTqSnxoKbekp9aMwSYH&#10;BlsC6DftGyjDaQ3T+Rj6ZHs9TfGmI0nqavyorHKlvNJNw182lkJXdzU3bnRy+3a/CX7Xb7Ry63oL&#10;N3tqaalLUdwOprxUsbLcT/YZRmO9HrcuWZ0xxPRLWmFBK/F1G4u3y7fEhM1Xdz1JU7Wv4JesWJtu&#10;AmCvDHCgU/G7o0h/F1Fbm06OTC1RYElONyM765K6q7Ei9CF1a73nKRfU2RWFZXkFeREquHhKi9JM&#10;oyAvzgTA4rwA2aIAmS/wZXlqIviRnx9FWVkKNdXG1vMMRWqNmlTFYUGxLILa0kiay2PpqEygtzr5&#10;vwGYwmBNLNerwxWHA7le5sNgkRu9ha505jvRKXPsSLVkMEOwE/T+B4D/33mN+9kO/CL4/Spb/FWx&#10;/7cSX+4LuHcKjSOWjOOQ7UxbgttCTiqp7KPGfbcAqHoWAJOOLyJy/ywCtslCtk/Bb7uMaNkYXDZM&#10;wH7lT7jI/swWj2Pa24/JuoZwSjAc9tIjjH71UZPtrRv+CjvGvs1OAWnau08w7/3HuSrwXZ0xlPMT&#10;P+GU4un+nz9m5+h3MJs/RpAaJfMbyd6x73Fw8hcsFlS/efkRPnn8TwLg3xj7+qN88+ojfP3KU6ad&#10;qz95+m+m7/7Gf/ySCYAbvn+P9WPeZKfud4Ggu0C2uX+ijFKmuu+7dzk+eQiue2cSdGkZvufmEeW4&#10;lOSwZQLPEhLDFhDqPYOwkHk4KepaWI7H/Mok7M1nmY4T9vWaS1DgfMJ0+9i4dcTHriUxfqPqYRc5&#10;mcZafEdIiNsvI9xHSrpSWdpWklK2kpyq+JuwnfCozWLOZnzCNhActZ7o+PWqp1V67LWqsZ3kZhu2&#10;eETjhKLtSdJljvEp2wiP26D5qcfIv2Kq86Y6iUN7Mje6U7jRE8/1znA1fy9yCswJjTtBTLKZYOhK&#10;vuJwYbFSS4k9D3n5nyQ+yZk0xbzUjCA9uB1R8VLIIjvFKDcG2j3p0CQtLDxLeMxW7L0Wc1H0P35+&#10;BifPL+LEqWUcPjOfg5cncfzqz9h6TBeRV5ORs5XUNL2ggAV428wk1WUdxfYbqLBYQ4XtGho8t9Hs&#10;s4tGn53Uum9Rd92m83tlgof+2wTP0hl+iY4owS/azHS8Z2eshU4tBUILWgXDZsGxUWZYH3LJBMH/&#10;G4Dp9nrDBcBEq33EWB0hPMiDC24OrDt/gfVHTrL/3FnMbC7g732ReEXtLMX67DQnKbkPyTlhxGoS&#10;x2Z4kJrrSWFpKLX1MrG2QsVdxV8Br0/G19dVw6Bi72BfLdf7G7g+0MhAfyO9vQ109dSZQNjVXUW3&#10;4nFHe5EgmCM46X5qguhQQ+mtt2fQ+M6vPZr+jjj62mMEn2idynTa4uhWDG6qlwFVuVEi4yostqa4&#10;TCqvD9q4v0E95k1Br7+3np4egbm9WLE3m/qqGMqKPRVFrSkvtqC63ENwCRFEFUELnUiIP0hY4GIC&#10;XEfg7TSU2LC5AtMJRQQPdc4Ifd5GPEgQ9JJkgdkCYLHOl+hxsygQjJIznVUnF4iJOk5M7G7Fl23E&#10;xO1V0Z5Td3dWxAmW6UVTUpBEeVGGRpqsMFbmGUJpga+el4cA6EpOtppLlnE+jMrSFGorM6ityqSh&#10;OovGGmMR2SQqSqKoKY2muUJmWpVIT40BQMGvIUkGaOwaE8pAhT8DpZ4yP2d6il3p0mvv0P03JVnQ&#10;EntZ8fcPA/wfCN7JcuSuxv1cZ34pkPkp9v5S5MMvJcbSW/48KPJVJHZlIMmcrqjzNPodosZzF9Vu&#10;u0wGmGu2hlRjkYRDcwlVDI7aP1s2OAOvjRMJ3DkLh+U/ELh9LlcErnVfvcKhacM5Ouc702IEU956&#10;xHTUyNnZwzBf8SO7ZWE/PvPv7BrzLlYLR3Hou7fY/c1r7Pv+AzaPeov944dwUpH37Oxv2PHde6wd&#10;9irbf/qc6Z+8wieP/YlPn/gzI196WPH3H3yn+Pv1K0+ajin+6Mm/MvK1Jxj1xuNM+vAZtvz0EVt+&#10;fI/t4z9lnuxzkWLw8ZkjODz+M/aMfpsTek6u+6bhf2kuLscm4GM2mWD3qQQGjMfd+Qc83Sbh7DaZ&#10;q9bjuHTlR65eHo+TzSy83OabDo4IVD0Fh6xSPWwjLn47ccZipMl71SBlf8kHiTZqJHGT2LJG4FpO&#10;aPQyQqNWm/YB9A9bi2+EICgQhsZsJNYEwHX6vw2qkd0U5Z+gJN9MdWQr0DlQXmajRm5JXsFVcgus&#10;qK4OVOpJlYzkcr2nkNv9edwbzOJOb7yaeBilmj8RKecJSTpPTJY5CWkXiE8+TlTCPh7yD75AeoaX&#10;gBenbpuqYgwnLcOTAsW0mnInmd8VRZwDROiJuwXMx9Z1KletxnNRb9D5S3M4cXYRJ81WcsZ6KVed&#10;5+MRsoiE9PWi7g6Zwibcgxdy+tL3uDssIi9wN8UuUmv71YLhGqqdN9LovpUmz+3U67TeYzvNfntl&#10;gcZuMifpCDtHZ6RMMNaMzrirAqABQUsNK9NB723RKvDIayYI/g8AS7yOke92mEzHg6TYHtA4RLzN&#10;McJ97TFztWL9udOs3HeEjQeOc+jiWaydzuMdaEaE7jshxVFvjAdx6QEkZgeSlu9PruJXuUykqTGb&#10;VkHHAGCvbM8A4IAAd6O3mtsDNdy+XicDa/wDgn1NssEm+gSmXhMAS+jSh9PZliG4JNHZEE5XnTc9&#10;jYpr7ZG6L2PZLEXNdpldq+DTamy0iKajJZy2Jn9ZoKfpgy8psZMpOQtEQbS3ZdHXU0Zfd4Xut5Dm&#10;pnQaGxJprFP8rQ6mRrZYU24u4zwvgFgqTjrJxGzUkU8TG76aAPefCHb5ilCPb4kLnSP4K94Vm5ti&#10;RF2VHy0NwYq9ep4tSYJyLu2NeYrAqeQVh5KU6UhU3DmiIo4QFWUsPrmV6BgBMPEc2RkulOSFK7om&#10;UlOWpsdVLC9KUAGHU1LoLwA6UpSnCJ1nQU6OBVnZtjJFH902Ro+bQLUsz4jC1VVJes1xlJVEUqv3&#10;v7kqlraqaDqro2TO8QzUGTtARzFQFUR/uQ/9pe70lMj8BL/24gA6CgJozXCjNd5YAeYc3aofI/oa&#10;VmcA8H6ui8DnwW/FMj9F599KA/itPMh0ej/fk1sCZW/sJTXjYzT6HqDG4w8AVjhup0DJJ/X0MpKO&#10;LiDx4DzSji8mdv8cIo1Vo3fPwn3Vj4Run8nl6V9y6If3uSwQnpo+gnWCzuHxH2K9dJRs8TuOKM7O&#10;/+BJdnz7Ho6rxnN+ymfsGPESG3S7DSPfZJXguebr19n+48dsH/cxy4e9woaxHzH3izcEu2f54tmH&#10;Gfbio/zw9jOM+m8AGhH7g6cUf59/RPB7ipGywp9lmEt0n+tGv8HG799n9mfPsELReuePH7FLhnlA&#10;lx2d+BnOeyfhcWoKtvu/x/PSZNwsf8TDXfDzmYiz5xSu2Y/nkub+ZYsJ2NhMx91lDv4+iwS/JQQF&#10;ryQ0dBPR0ftkdYcFsMOkpElEMo6QmLRH82sjwTEr8AtfgE/oPLxDFuIRsAj3gCW4h6zEM2yjxjpC&#10;ZIDxCZtITFhPctJ6MtK3mr4rLMq9SJVquLbCQ3WiGq1xo7LCXUPmZxw10p4j+BVxs6+IW33ZmpPJ&#10;3OlTjXTFUtcYSnapF6lqimn5Lqrfa4TFHMEneAsPufnuU7a21SRRzKhKpb4yhaLiGLJkQemZ9iSm&#10;7SUwZj6OQROx9Z+Cq+80fJT3A/yX4OW9XgDZjLX7YRwDTuIdcYAovdjUzL1kZx8hLnk39gFLOWY3&#10;lcvuC4mI3EFu5B4K3TZQaLOSIvNlVMsGmzxkfwYEPTbLAnfQHnSIjuBjdIWdEQDPC3aXBcArdMVf&#10;Mx1TbDquON76/4GgEYerA86ZvgMs8jhKnutRspyl307HSLY/QbS7BWb2l1l78igLtx1i5ur9LNh+&#10;lA2nj7Dv2iEue5zALewqfpH2hMV7kZQVTG5JBCWKXjXV6YJQkWlLb4tMqLO9RpCqVseplgFWcrO3&#10;TG+8TgfquNHfZALgQF+zRgM9sr+u9nzdPl1QSxJQ1JVaZHwtMpf2cPql6z29BfR0FOi6DNP3da2N&#10;xtbbCP1fuB4jRP8bRH2Nt+lA8YoyN2qr/WgVSHs78/V/hbp9hhpVlKARSX1tgmkV6jbD5Gq9aa+y&#10;o7lEDaLgvGln5oyEjUR4jyfUZTiJvqNJD51MauQCkuPWqw7UsbNOqeOam74Cqa50USQNVCSNUxxN&#10;VAqIJCPXm9g0SxngKSLD9xERvlMQ3K2iP6I4e0XWZzTOKP1Pmmw3k8bqNP0dp+4dSKniaVGeserH&#10;Gd32BBnGbzlkX6akyFG25yv7C6SiPED150++oFSg5lNcFCwLDKZKZlanmNusqNOp19mj19tbGUJP&#10;ma+sz53uQkda8uzpUvRvKYikMMqddC8zutNc6FXd1AWepDHkDI2hZ01HJf0q8/tNsfd3Wd9vpYH8&#10;qv/7tTyYB4U+pgV+B5Mt6Y1W8w05bkomBgBrPfaYDpvLv7qBtDPLTQDMEvxyT68QCOf/8bshu2YS&#10;vGUS4TumYj7jc5yWfY/r6olcU4Q9O+kjHJaMwGruF5z6+V02KwZvG/O+ou0I9gtIh79TRB35Mss/&#10;f5aFnz7Hgo+eYc2IN1k+/DXTcb3zv3qBOV++yogXHuazp//JN2++yNcvPWEywB/fepxx7z2ry57j&#10;k+ce4csXHzMZ4DevPcb0T19g0dAXTRF49bdvMPXDx1k56k02j36XrSNeY/vI1zkx5XM8Ds7A89R0&#10;7A/K+s5PxUWJLtB3Jl6BU3Hw0fCbp9NFOCsF+geuIDhwKSHBywgKWUZw6FrN770ywOPEqzaSU06J&#10;H6cUeQ8Rl7TDFFf9opbjFjgXR5/pOHjPwd5zIQ6+i3AQBO38V+IUsFJgUnRO3UFa8g7Bb5vqcZPp&#10;NF+1W1NuR0OVqxKOs+aDq2rey1QzTfUxkoBUCUk2142DBXoTuNkfLhBGC4CJpj0napQaKsvVWMti&#10;Ka0IJ6vATUn1Ig9dtllEUMRhRRF7RZNAykvjVeiJsrgIPWll56gtBEYswjtmLl7Rs/XilpGVuols&#10;wS016aRU9gyBkVZSV2cCYs8TmCDaJ+8hMfk0cTKCgNhTuMecxCXyKEExh9UlthHhuoxcz7UU2q6k&#10;xHwNlTYbaHAX/Dw20qwo3BF4gM6QY3SGnTIdjtQVc5muOBWzCrcn0YqeJBvT6Iq3od2AoGJxY4Q5&#10;NSFmVAbIBP3OUuJ7jgKvs2S7nyHd6RRxLpe4Zn2OZYcPMXXzAX5ato+fVu1n0pZ9zN2/m11XjmHp&#10;a4lXhDMhCT4kZYeRW6o3q0pvXm0WDXX51DfkUNuQS3V9IbW1+eo8+YJanmldv/6uPMGwXG+8onBf&#10;G4O9rfQY3wW2FdPSlEVrcwrtxg7RbUlcb4/nprEKdFeC/i9DkVrwa8uTHabTJINrFLxam8PV1SJ1&#10;23D6moNMu5pUyv6Kix0oLXWjqTZCAEwVQDMFyxQVQ7QAGE9jo0yzpYju5lx6m5Porguh3Vg2KO8U&#10;pZl7SI9ZSqT3RBL8ppCjzzVbRZkWvZqE2LWKsquJjFuj7r1XXfcUBdnGzs9OitCy4FJ10Vy9LzKo&#10;qMQLhOuzDAndTmiYijtqLwmJMu8ccxWYD00ys1ZF1NYG42B244eQovXcfRXHbSkrOE1hziGy0lU/&#10;qXtkgCf0GMa+XYo3gm6hLDXDOOg900rXuVOQZ0Rmb4HVXRB1oVYNoLUiiK7KSLrLgugs8aCt0Jmm&#10;XCd6KkLpLIunwFh8NUDvVZgzvZle3Ml2pl9xuNLrEKWu+6jwOmJaVutXI+4Ktr/pfn4tD+SeoHsr&#10;x1hyy1q3v0ZP7AU6wk/SHHCQehMEd1Nqu8l0eF2usSLMqSXkn19hGhnHF2ksIeXwIpJkhdG7puG+&#10;bBR+68bju24iFjOHcW36Z7ivHIPZtE/YP+Y1dox6nS3fvMVGxdplHzxm2uCxUUCa/eGTTH77ERZ+&#10;9hxLhr7MzE+eYdonzzJb540VXT574r/4+Im/MPKN5xnx6tMMefqvDH/5Eb5++TE+fPwvfPbsPxj6&#10;/MN88+pjjHnzMWZ89gILBMBtisHLhun+Pn6CFSNfYf3IN1gvy1yvy07M/ArX/dPxOj0b52NTsTsx&#10;gQCX+YLcfLyCZ8rS5gtgmzTXdynG7lfM3U1c7BbCwlYIgEsIDV8r+9urJHCUyOgjir9qpAVmFBVe&#10;kEwdISZtG96KvY4Bc7D2mom151xsPZcKfIuxDVyk0xV4hyv+CpZpabtM9VGYr1G4RWzaSF7uAcHO&#10;UjXlTkOtTLBGTbPaVQaopFPtTWtLsGQjWmkqWvMwTPPPX/MrVAlLdtiWQoskoak2Q005m4b6DCqr&#10;YxWffXjIzHGeyLsWb5lZYOwZopKdiUkKICDOjcjEi+RmHqc09yT5BYJk/lbK83ZQkbOLkoyD5Gde&#10;IinNjvS0IPIyYwlLtsMyeC3OkRuIlyXkFoZSJoCUlqeSkxtOapqTFPc4Vxym4eY0hWxBsNhmGyUW&#10;Gym3W0mtw2oaXTfTGfAHADtCT9AVfpaeqEsqxiv0CIDdiZZ0pQiAydY6b01noi1t8XY0xdqZjguu&#10;C7egJvQaFcHXKA28Rp7PJTJdT5PochZHh8usO32K2YfOMmvXKRbtPs/ig2asO3WNw5Z2WPt74RMT&#10;RGhKCAm50WSWJFBcrc5Rl05tY7q6SCrlNakUVKWTW55MoSZbVXWcYKU3uSNdMCtisLtGHahVpy10&#10;dFXR1FJIXUOm/j+FxrY00y4tt7qSudmdyPVuY18/XWbsptKcrsiZJNMUAAW35oZIOpqjGGySBTb4&#10;0lLrqA/bnJyCS+TkXZURuej2AQJwKG3NxqozidQZGw9ai+nR4/Z3V+o56LzMs61GdlV8lRJZeXrC&#10;ZhIjt5IZd4TchJNkm341/zCJKugwgdAnZA7BYYv19w4yk06Qk35VcdVJxeJKaoYtsQmXFH/PqPEd&#10;IiBst5rjboJVO3EywPw8mZYiSkuNLKxRr6FRr8XYolsZpuiiuGKs4VZ4kDIVtnHYUoqxZS99L8U5&#10;Z1RT5ynMPU169kmiBdO4+PPkZLgqMgdRWRpElQBVVW5Yoh/NlYF0lkfTUazHMXaVyXagoyqOjpJk&#10;ShLDKU6IpjQ2iLaMQPqzvbmV62aKvTWeBykXAEvdj5ia5S1F8l9kfb8Zo8yfe4q+N3OcTRtODGD2&#10;KHl0hJ+hKfA41T77qPbco3rdTL6ZmvfFtRRdWU+R9UZyL68m59wK8s6uJP3IYrJOLDEB0HeNouSK&#10;MQSs+xmXxd9y5se3uTDxQ5nghxwY+yYH9ff2Ua/K8mR9X71kgtNKGd+EN//J7I+fYZ6i6vSPnmTC&#10;O08w8cPnBLPH+fTJ/+DTJ/6Doc/9jU+f+gtfvvAow994mi9feZoPn3mYt//x73z1wj8Z+9ZT/PDW&#10;E0z//CWmCKCLh7/BYsFuw5j3WDjkadZ884LitR5P169UPL668Wfcj83B98x8nE/OwuHiDAK9F0tY&#10;FhIYtZAQJYS4pGNqjhfJybbQuCyLP6PPcK+At5rgkKWEhW4kPHyH0sEeNcPz1BRb0lBupc/vEik5&#10;e/CIWqREOAcb77lYeS4QBJcoVS7ENVwQjdsm6To6LarLAAD/9ElEQVSk5ndYyWCP6mMfBbm7ycxc&#10;S1LKCjKzd5l2cWltcKKlwVG15UR9vT0VmhOVFXqcOmfNF2PHfIGwNZDuVh96mn3paw3W3DI2AoZr&#10;/sZQq+TU1KSmXBev/w3joejUQ4Qm7MczfBfOQftwDj4tJb2ocZr4jDPUVF2irdZSRW1BVdlpxZHD&#10;ikg7yM7aJqCdJCXDS6TPUIGXkFcWh2f0cQLiT1Ji/DZsZyV9A010dTfQ3FSkJxpFUuo1HAOXY+Uw&#10;Xia4mGyn7RTYbqbYbgWlNquodJAFeu9VDD5CZ+hxusNP0y0L7IkWBOOvCnoWdCXJAgXA3mRbelIc&#10;6E52Mi2k0JrgQmu8A00x9tRF21MTaUdxkDnZXhdIcjmNr9s1TttassvCgd1XnNlr5sxBS09OOPhy&#10;0cMfm+BQPOLiCEtLIDkviaySVEoVf6sFvvrGZGl3PGUVMWQXR5OYF0Z8dhAZ+aFS6xhZXgYdrYq6&#10;7aUysyoBsYrWNuNokQJq6zNN8GwQ6LoEvH5peV9XrGAYrQ9KE7dRkVXG1NKQQLMMsKHWWEUmUn8b&#10;O2yGqWtp4lfaU1ZqwOgM2RknyM86T0WxlaKjKw3VIbptskCox+/Qe95dzw1F8DsDjYJgKe1Ncfp/&#10;D4oLrchMVwFnWFEsKJRqFOW4UpjnqgZlS3TySXxCN+ATtIjwiNUkxm4j0dh6l3SKxJTLxMZdJirm&#10;PNEy/aiYc4o9JwgMPaIEcYCYhIPk5p+jotSSOiM61/vqNSi6VwVTW+6l2rGR6Z2iJHc7RblbVT+b&#10;iE9cq/9TmsjYS2HWfhX7QeKSD8tET5OZZi9jDNFrM/ZJTDONtkbF6no1iWq934oyzWqw9fnuasYu&#10;XO8spS4nlqp0FXm6oJui7p8fZgLgzRx37skCGwNkmy77KPfSqVJCjwD7e2WoCYC/lvpxL8+TG1me&#10;MkBX+hNs6Yu6RlfgOVq8j1InANZ776PMfiuFV9dTcHmtkssOGeE2iiy3UGy+hdxzq0g+MIfE/bME&#10;v7HYzR0q8I3EdckoHBeMwHLGp5z+/jWOj32V4z++wZFxb3Lop7fYPvpV1n/9PAs+fJgtiqkrhj7P&#10;vI+fZIascPpHT/DzW4+avuMb8uS/m+D35bN/ZchTf+ajx/8k4/svhr36JMPffJ53Hvsvhsj+vlX0&#10;/e6Nxxn/3jPM/PIV5gh8s4Y8z7T3H2e1jHPruA9YNeJ5lg55lmVDnmPL92/hdGAmzodn4n9xGZ4X&#10;F+NjvZwQnxVERiyTFK0kMnkj8anHTN/blpfJvMpd9VnbyfAukZG5X+a3gQBFWB+flcTE7KBcl9cX&#10;X6O+xDiM8hwZufvxjjJi7kJsBUBrD5mgx1xcFX+jk2R8eacpLblEeckZ05Ec+dmHTRtAEpNWEB69&#10;gISUdRQVHVUCOE9j1WXNFwsljStquOepK7uiBGFFXbkjbXU+mk/etNe5at6IBXWOVFU4UlziRFGZ&#10;pwTG2D0sgvraMKor/Xkoy9h7v9idrEIvEnK8ZD8euIXbSnlPEJdxiPKKU7TXK2bWWOpFqTBVqMnq&#10;3hEJa/EP30dCqj/VFWV0NjZQW1dIVpE/ueqmbW2V3LrRx90717l9Y4BBTUhjQ0BFpS+JBSeJTN1G&#10;ijpFvOt2UgXAQqf1lDluosR+I5Uu22jy2286WL077CQ9skDj+5i++Cv0JZrTZxyjmaKYkubAgIq/&#10;P92N3jQPutM86dRoT3anxVhtOs6Z8gg7Cvyvke52hhDni7h5u2DlE8g17wiueoZj4RuJbVAsLhFJ&#10;+CVnEZpTREJ+ITnFBRRV5lPXWEhzWy7NzWk0VCkSF4eRlu9HdKYnIcmueo/8KCyIoc7YfaMpVzG3&#10;kI62Iim5cdigYX+5pv0Ha+oyBNFsQTGdjo4EReNo2loiNLEj9WHG0tqYIGsSABviaaqP/+9TTeSG&#10;CMVt2Y9Uv6zIguK8s6ZdVoqNgim4TEWRgwwrRF3O2ApWKPOrkv43cXOgkzvXu7je26jHyxOEYymW&#10;SeXl+6uQIgVTYyNDorpqij63DJl6AtmFAUSnXME/cr3sTh09TCAMX2k6QiQ67ihR0ac1zhAff5lE&#10;2XhM9FVCIi4QEKE4HL2D5PQ9miBHBdqLKi4H04aYqlJNlCI7PdeLir77Be4NAvAGxd8NRMSsJCh8&#10;GZE6jY9bLbPcSoTMNEuwqquUWSuqdLXlM9BdpqZRptdXpi6vz6NOzagkluq8YMV6Z9LjnLjdL+Ou&#10;0nudEU19ahQtKcHcLo40LZ8/kOUquLnRH3+NMjdZoPdJ6iPMTQD8rSLEFIHvF3lzRw1hwDh2PUnN&#10;NU61FnWB3tDT9ASqGfvtodVzO9U266gwX02l+VpqrNZTcnW1TFCXWQmM55eRuudnwjeNxWHBMC6O&#10;f4drUz8x2Z/tnK+4POEtzKe9j9mU9zj18xvsG/0Cu0c9x85vX2DL8GdZPeQx9soKT8/8gqWfP8WE&#10;N/7K+Df/xsjn/oOvnv1Pvnr+Lxp/5fOn/ywQ/okhz/yNz575O5+/+AifPvdPhjz3MMNfeZwxbzwh&#10;+D3N3KFvmAA4fcgL/PjG35n41j9Z9Lkec9JnLBv+PEsEwM2j3+K0IO1wYAoOR6cTZrsRP8uVhLlv&#10;EACXEx6ymODohYQlriZJDSrP2OWkwlkR1MMElsJ8AVCcSEjcSlDwcvwDBMzojUqHx6jMPUtNoZpi&#10;wVGS03YoZa7ByV9x12cetl6zsfeZS1jkFtN3wmWFZtSUXTUBrjT/EJnGXiRZa4hMmK36miwDnSXu&#10;rKU074CAelyAu0BX/SW66y7RWXuRmpITEjOlVcG2ovwcpYJlfv4RMrKOkJB0UFZ6hNjEM6RlW1JS&#10;bADck2LNnYfKi42dZjNpNe20W0GFIJaeF09ssg1xaYfJLtiviXOCgsJDikDbiUnZT0j8PlyCZYz+&#10;xxV1g6SfRcrbDXS2lIuuimINifT3NPPgzm1+uXeXB7dvcWuwgxsDJYpnsbR0eFPbbKeJ6UOR4myY&#10;+WaSrdaSY7OBIoctlDhuoUpgbPUzovBResKMA9cvqIDN6BcAB1KtGEiz5XqGE9ez3BnM8lCR+9Cf&#10;5Utvlh9dGT60p3nRmORBdawbJaE25MoCIx3OEOztSFhMHD5RqbhHpeEVnUJgYqaAVkBGaTXFdS2U&#10;1TdS3VhHY2sdncY+fn219PaUC1Y5lFfGkpTrQWC8Bf6xFrJkd/KNg/6NFWAa8/U+FtPSWmQyP+Pv&#10;unrjeOEcEwiNy+qbs6hrSaauKUYKH276vq9NoGtvNpbOT9IwVolO18g0WU+DYW/1kaYjJCpL3VUc&#10;liooM6qKLlOnDtxQ4atiiKGvLZOBrjzBokQRvIE7g13cudnPTUGwt6+GptY8KqpltOVJeg3pVNUI&#10;FvV5uv8SPd9qmprLqK7J0ecdiH/0fpzVpT18JuIfOIugkFWEhSsihx0S9GT9yWakp1ooJl9V/D2P&#10;V8g+3GX1ARGLVWTrBcEjmiRWVJc7CX7qvNlXNU7K/GR6hv1lbjUd6hQSvgpPGYGH32y8/ObiF7yZ&#10;2KSr+t84RZkS0/Hnxlb2u4P1stl6va5q+mTYTY2pagbhFGR6kJ1qQ3y0I/fvDNLVWE55cgQ1cWrA&#10;ST48KA3nep6vLNBDcHPnrsDaGWNOrfHbIUmO3CkOMG34uF/sxx2Z5A3BdDDNkn41gd7Ey3TH6nZR&#10;xpJYJ2nx0cRz2UGV406qnfZQYLGZNMXe0L2zcd00Bc8dswjbP4ekg9OI3jkB9+WjTAZoOeMz7Od9&#10;zdXJn2Ax8xPsFg7FeuFXXJr1KQd+eI2do19k79jX2POdzo95lUOKyAcmfMju8R8y9b2HmfLeI3z/&#10;2t8Z9eo/GPaCYX7/yceP/ZsJgJ8/+8fW3k9lfe89+p8mGI585THF5ReY8elLTH7/aZ03jhT5Bz8J&#10;fgu+eJGN373P8uGvsP77t9k1/hN2/vQhF1ePxuHQBPwsFhHlsQVPy0XEBm4mzH8JESHz8A9TDcQt&#10;IUHzPzP3iHhwSSJzjZKSi2RnHyUldbfSwQbTd4FBoUsIlemlJO2gMPsIJXmHyc3eIZCtwSN0qZix&#10;APegpbgHr1CdbVAiOU61GntNqdJM2TU1zHMU5O0lLnURkUmzFb+n4hb0M84B4wmNXyJY7qOq5KQ+&#10;62vc6rDjbrs9gy2aD2W7ZKhriEhZQ1jSMkKj5+h5L8AvdBU+IWvw9FNTD96tBHpR4HOUtCkRqTE/&#10;ZOzh391WrEJr4PZAC9d7amU66cr3PkQnHidYTzwgbjlBSYsITl5AaNJ+RVwz3CPs8Yv1IiUvVBM7&#10;jRvGLhntJTIZ41CtFG4Mtgp+t03wu3t9UPfdyu3rRbLBJO4PxHOzP4IbNxL1uLnEup4kxnwDSWar&#10;ybLaSInTViqct1DvudO0eEJX8HH6VYimA9kTrzKYYsWgsW9Xtiu3cj1NP5hzI9ef67kBDOQG0ZMd&#10;QGemP63p/tRpIhirCpf6XybF5RyBDmakJiUTl1msqFtEZHo+yfmlFFbU0NjcqujaSWd3B539XYrv&#10;3XqO3dy708PdGx2CYC1VjRnEySh8o84TpvchPduFknJjReccWvX62zsqaGuvFFRKTbvNtBobQQTF&#10;9o5yAd84RK6U6pYc3U+SzEsQrImhuTZRZpNMd3uKLCfTtEFloKuQvg5F2s50vZ/GKjwppg0kNZWB&#10;VJcqYpbY0iilb6+JpqcplYF2AdD4HrIzm+vdFdwy3u+bvdy42SMANtLSUiaTzKVS8KuuTZdZZgnQ&#10;BXp+xn6NTYrudXoOFVQJkhGpV7DzmI+V/Tc4u/6Ah+dcPD3W4uO9hXBjdd2E06QkniNOMAwIO6EY&#10;sw07r1k4ek8gUNaYrUlSU2Gnbu4qULtQnG1OoWJ7sQywOH+36Qvt1NQDxCbsJjRmE35hy/H0F0DD&#10;DpIlu27W87ql5/TL9Q5+udXOr7dUS7eaVEfVAnwhtQ3Gj0/5kZFmp+dykZQUd/71r1/0upspjAsm&#10;19eGvnRj624YNwv86VOyualauafP6k6WG9fT3U2/NPdrRSgPSvxNEXkwwzA/K0VfC9mfBR3RVrTG&#10;2NMY5YDpR7c0ioJtKQlzoCTcifwQB7L97SgO9qA0NoKKDEVz2WeG02miDy0geOM4bGd/jsfy0Tgt&#10;HMHFn9/j0OiX2P7102wb8Sz7fzT28XuXXTrdpQi6fczrOv8Oe376gCWfPc36bxWPZw5nyvuPMuyp&#10;/82IF/7C0Of/zCeP/5sisEzwhX8y9IWH+eSpv/PJM/8wHfv7zetP8eO7z/PTO08xzlhW693HGW2C&#10;519MP4m5UvF36dBXmC/zWzL8ZTb/8B67J3yE3a5JhFstIz1YoPJZT7jXGrISd5IWv4ak+AV4B00V&#10;sKYTEruYhLT1guBOcvL3kJWj26RvJS5+HcEhi/DynqlmNhO34Dmqg2XEJ24hOXWLZGqVDE5wjF1B&#10;YMxqAqLWERS9lfjMoxQVXFETd6Cx2pnGWjslkgvk6r4jE5fJPA37FMDCVunxBbb4XSajKyw4rRRg&#10;xfU2V263uTPQZKX72Y1P+BLsgudrzBYwp2HvreE1Fzf/Fbh663FDdus5mwt+nnosP+qqPXmoR7F0&#10;UPC6O9jCLzc7uX9dUbU5j7wCTxH3EC5hi3EOm6v8Pp+g+NWKyBeJSvciNjOWtLxkCqvjaG5J53pn&#10;Ab3tim21QTKXFHVsGeDtAQGvz7RLSI/MZKAvSxBMUWEnqZiTuH07E/5VS12eP1E2IviV9SSYrSPP&#10;WJrcfTd1Xrtp8VcUDpYFRp1hIP4Sg0nXTAC8kW7P7Ww3dXYvbqvL384PVFGHcCM/hMH8YBV9EN1Z&#10;gbQrotfHuVMWamn6LjDU5gTRgV6K6pXE5paTUlBGfnk11fUNdAt8NwZ7GBzsZvBmn+koiwd3B/nt&#10;/k1+uX2d7p4eKhryic+2J0TNISb1HDmFbtTUpNPWWq7X2ECvJmFPV6OgUmPaBaans1qXNdDf30Rf&#10;/x87SLe0lwu2ubKuDBobjF1ssulqyfrj94MFvhuyzVv9xsaUaq73FdPXVSA4Fsiwc2nR7Y0dnevL&#10;AzX0XtdFmg7u7jP2J2wLN+083a376eut4YYAcmOwU/9fo5hdIHimU1Gm6FuZKBimmKBtfFXR39Wq&#10;x2znpp5nj0yxuMQZ/6BVXLMajrn1CGxsJ2NpOx8Lx6W4+qwjMNxYxkjwitqp4tyqYlsmAE7F1uNn&#10;fEMWmiyhWt28ttSG6kI7ylR0+WmnKMiQEeQcU4w5JzMwoyjvMjnZgmnKASKjdilmX5BdGAtgVnKv&#10;t4vf9Rn8fqub324289utStWmarUzjqpab0HWhozUayTEXqOwMAYVEndudFEQ6kai7UkGC0P4l96j&#10;X/M0SXLcuCXI3VKtXFetXS8K47Ye556xjmBpDP2lcX/8GqHxs6xV2dxsLOOWrPhWZyP3e9vVsLs0&#10;P7q5c72Hgc4Wxe0ubvV16b1uZKCtjf72dtprZdFF2UQ4X6PI/TyJxxbLAr8lfPN4rGcPYf8oAUf2&#10;tXfqcK6snaLY+R1bf/6AZV8/y+x3/syU1/7ErA+e4uc3HuPbF//B54/9bxZ//QbrxnzAOGOR1Bf+&#10;xncC3kjF3ZGvPS746TYC4bCXdNmrj5rGd28/zXdvPqHxCD+89Rjfv6nLXv0n0z99nnmyvwVDnmPB&#10;J0+zaMgzrBz1Gut/eJvdUz/C69RsEl3XUJN2jFiv1TTkXqC1zEwN1lgDcjO+YTO55v49Vj7j8Iqc&#10;SXjCQiLj5hMWK9BFzcU9YC42LoKN83TTkvkBsruQkNVERa4jNnYDUVFrCA1fbPpRtajk1YLaSv3/&#10;NtLTT1GYJyOvcqalyZPWFnfNJQvyCk8ofe4lKumAEqYaXJad4q+j6sqV4mI31bCrAOaq99+V3hZ7&#10;WuvNTN8xuoWsxTpgHQ4hW/EI34az3zLMXaZi5TkDlwDF+ahDqjnJQ6UvrbU+NCvGP9TbZaw0otjU&#10;X6uhmNFfTbsmY3aBCwGx+3EJX4Zn9EKC45YRLa1NyLElqziMorJ0RakcGlpkkB153OzK0sTzMe2f&#10;YxjNQIcxgbsY7OukVfZjbH1pMY5y6IxUPA7QBA3i+mAc925lcacni0TvcyRY7iDu6kYyrLdQ6bWf&#10;Jv+DtAYdpi3kGN3RZ9WdzRhMtuB6qjU3DQDKxO7meHJHALxbEMTdQqPjh3CzKFSFHqzoIxtMD6Al&#10;0YuKSHvyfC+S4HgUX+tTxMZEkpxXRFJhAXmVMp/GWjp72hhQkd8YaFeE7OD+7V4TAH+5e5NbstiW&#10;jnaKqlIVgS2JkdEk51yhuDJIkaxQ70E9A70dXO/v1GmLRq0srkLGUs+N/g5uyiRv3NL1MuM+45jh&#10;jjKNItMRHR3G4XXthfS0Feh/NPn667h3vcXUlG4NVjLYW0ZvZwk9HSWKxoZl56kDpgicxgaCKI1A&#10;2ZuXorQ6W6U/Dbq8Tbc1oHu9r5V+WWl7QzY15QmUFkdRqslfVWVE60xam43D+Zr0WbVyR9A1Vp1u&#10;qrMmLm411vYjMLMYxiWzsZw1m8AZi4lcdZqprjrfFGXcAhfiEjgXe9/J2HqOw9FngibLPJIyt1GS&#10;f1RR/QzFuefJTT9JRrKxgvQBSnKPU1VsRl25PXWVzorJMqqia6Smn1E8saSgVK+ntULPp50Hstf7&#10;N/VZXK+R0eZzvTeRztZgKmt8KJRZFirWZqX60lBXIgAiU79OjssF0q5s4255CL+WyfLyPZQMvOnP&#10;8aPb2ChSmSprKOGX3jp+u97Gr3f6+O2XO/z222/8+i9jZbF/CaXw6++/c/+XB9y7f4+7d29z7/YN&#10;+tQg+7qMr3J69Tn3mEZ3Wwud9TV015VRlRFHVoQPpfF+JDqcIeL0ZiKOa/KfXI/fmS2EWRwn2vYM&#10;TgdXs3/W1zKyl5j5/l+Y8sb/ZtLr/8V4wW+44qxxdMdnT/+Jr5//d5aOfJ2VI15l3Ev/xdiX/sE3&#10;gqPxXeAwGeHIl/7Gty8LjLK87995nFEC36jX/sF3rxvjb/z83mPMHGKs/fc0Mz5+knkyy4WfPsHy&#10;Yc+zcvSrrBj9CtunfYj1/p/IDNhMUeROQmzm86DNx7QwR3+jI7VFp2RsSznv8j1nnEZxzet7XPzH&#10;y/R+wtn7Byzdx3HR/ifO2UzAUrXh6WNsDV5PRPh6oqM3KxpvITJyA2HhS4mKX0RYwhJ8I5cQHruD&#10;7MxLlBU76/Pzp70tWAD0o7raOETNkpxiS3LViEsqwqioTqK0IpGyiiQaapNpVQJoawwT+LyUVmXm&#10;hUojqUcUqQ/jHX0K35jzhCRcJijmCE4Bq7jqOR17/4VExB6lOM+Tpmo/Wmo8qa90EgB7iujuLNQT&#10;yNfIpbU1ndKyUGmrNZ5he/CIWEmAnnRY0kJiDP0ttKC8JoK6OhlMQ7HpKIQB48e/20NkMxaUlZlT&#10;oWhhQKGzrVHF3ECVcQiVbKXY2HJUbkNF5Vl18XPUN9loAqowW5IpTvIiznYv8ZZbSbPaRLnHHhoD&#10;DtEcdIQ2Y0NIzAXTvlmDqbK/DFvTQe23s5wFQA/uKjbdKwziXnEotwW/2yUCYWEog3kh9GUGmpbQ&#10;r451oihQncLtBOHWh/CxPEl0pAq1II2s8hzKGkppUtfv6pStCRg3ug0QNXJTFjUoKHYIjuUCRkqe&#10;O9HqSrHp52WRrlQ3JNHZLtD1NmtidHFTxjWgyNknixvoLha8agXPLu7cGpRRyohvCoSy476eKnrU&#10;eHp7K2SO1YJbqUAkS+6u1GQ3ANgsS26SwVXp/mSSXaUaAqGg2q2G0tVWZtp30NgBtL05gsY6LwHO&#10;g4qSABVRAg3Nev87a2V39YrSiubGbjwVMZSWhOrzDVHUjTJt/GhuFIAFnL7uUj2ndDo6fSmtPiDL&#10;m4K53edcMv9CAByFmfn3mNmM4Zr9WMwdvlexf4+D13h12Rm4+s8R+OYTEm0U+WrSsnZQXnyEitIT&#10;5GUfIjlxN4nJu0wb0PILjqtGLKip9qGxPoqmpgTqGqPJKwsgrTCc3IpsqpvqZMcttLS10iw4t6iZ&#10;NgtaTWq2VbXxFJelyPpSyM9LJDMtVu9/iwmAD+7eIfXSLsourQJF2zulEfQavzddlcmdrmpF6U4U&#10;c/jXbwLe77/xy+9w/9ffuKczxrj7y288eHCfB/fvcM+A3n+Pu3dumTbk3dG4d+u6aRjnbwqAgz2d&#10;3FLj66grpzg9jvbyXKqLMgX6NIqTo6hIjqQsLfqPnwYNs8f/4lbOrhzHwWlD2Pndq6wb+gTzPn2U&#10;SW//k+9e/BtDHvnffPnknxj96t+Y9N5fmfbef7F+1Ius+uZF/f1PJr73KBPfeYTxbz/MeJ1OfFem&#10;95og+MbDfCsQjn75L7r+n6wY+SoLPn+KKR8+wuzPZX1fv8CsTx9j/hdPsuTr55n9xdOsUeTeMetT&#10;LPePJ91/C66Xxmke7uJfA94MtrrQ2yRbqrAhNHYXZm6zOGM/jkvOP2DnMR4370k4eU3C3HUiZ6zG&#10;ccp8HBZO03DzXYCfIqtf2FrVw1bCZXrB0RvxEwB9JVLeMSvxjNpIcPwRSZYAK5YY3393tieKBcZx&#10;7wGyQD99zsbhp6pjpZSmpmLTaFSKaVM67WzJVvNPUD0HK0m4mlYij0++pkRmTYxMMV5ilJ7rQWK2&#10;CyHJF3AJ3YRb6DrC44+Sk2sv4zRqz1uP7cxD7e1S96YSTYg0yqviTce9GoeEBUSdwzVoK94RywkW&#10;AAOlvMHxK0jNuazbhQt+BTKRP7bKdQhgjQ3OFJYdJDlrL6lZFurkwVRUJeu2yaYtw0kyx4Q0RYOk&#10;I8QlbZRNriQ5fYsy+Wlyc1wpyAoy/ZBynM12Uq03UOq6k4aAozQEHqMt/DRdcZfpSbjGgF7k9XQ7&#10;bhgHtmdpZLvKAL25VxAgAIZwV8//bqkijmBoQHAgJ5DONJlpvAtlwdfI9ThFsuMhoqz24211lMh4&#10;H3LLEjTxEihTp6mvTVVniaWjKUavK4uWlkJZbhGlgkVirgtBxj5wCedIyXWgtCpa0CxSxK3j+kCb&#10;4NdlOv3j8LcCwSdfBix7ERSNCXTrpoZM8LoA2K9429Mj6AmUxn573YJub6dhezLxgQb9T4Pur17G&#10;WC1bFvRMACzXeePvelPc7tGk7lZk7mhL1ucRpg9WYKuMo7ouU82l2PS9X7cibq/Mss340aXKGMr0&#10;3pRXhlFdE63XqvjdpM+xpYDm1lRqmgLIrziv1zgDc8ehmFl9zhWrYdjY/4iL23icXEbj6DIGJ/ex&#10;Kv7v8QicSFjMZlLSTpKbZ3y5fJWS4muK2lY01V7U8zlLXu5RjIUp41OOkp53hdxCmZsgXKIEUVGl&#10;ZNDQpPe3laqmRorr2yhu6KOkdkCdv0t23UVRdaesW5dXNVFQVkl2fhEZWUWkZRTKGvNITs5Qgxgw&#10;AfCeQBV5eBWVl1dzN8+PG/V53Jd9//7LXfj9V37/7Vd+lek9kOo9EPAe/KK/ZXm/Cnq/3b/N7w9u&#10;ywbv67L7/PLgnmncv3dHzeuG0sANHty5aRoGAG8N9ulz6uGmonCfIF1bmq9YVcaNrmbZfJ0mquZV&#10;VTG1hWr+AmNCpC9+1kexO7qKa9tmc3XteM7O/Yo9495m5XdvM2foq/z01uN8/dR/MOn9J1k/+i12&#10;KzbvGv4MW754lN3fvsS2b19n0adPMeejx5j98RNMevdhfpTp/fj63/nxbWOhhb8Khn9hriLukq9e&#10;UOR9mrlfPMWCYc8x76tnmf7Jozp9TpH4CWZ++SzrJ37M7gVDubjze8wPj8XTcjxtNUeVJE5oXl+i&#10;scacUglPZMJpHPw3csllBldcx6vxTcbDV7HSbxYWbtM5ZzeZ01YTsdD1jt4L8JABBsbuJSLpJJHJ&#10;pwlLPEpAzHY8IzbiHrUTP91fVKa9kmSgRCqVrvYC1XIBXR3ZtLWm0CIgthiLCGvutTdXaB5W6TbG&#10;+ptlel9Vr025SpoplJdFyf6Cycn2ISnNleRsT1LyNZ+LQhSVo8gpjFJa85S4nSc6+SCJqUptqZco&#10;yLVWErJWrV7hoWqBrEAASMhwJSL5Kv5Rx/EMOYBr2DZcgpebdDU4dgkB0csViTeTkGlBsUyivtHY&#10;GlcpimZRWh6mB75IQNwSvMPmiPhbBTnl+JRzRKWeJTT5FEF6E8LiDhOtERm3Hd+ghXoTpxEQukpk&#10;VvxNdSU1zIJYh92kWa+nxHk7jYGnaAgyft/1KJ1xZvSlWAqAtqYvrG8IfreNIcrfltbeLZAFFisG&#10;C7x3ZbC3BcObhSEM5AbSle5NQ7wTFaGW5ClqpzofJ97mAOFWB/GyOkJSvD1pgltylhXZ2VYU5FtQ&#10;WGCjCe2tNzKYvEJfvT82+MUcxzfqhDqNDXmyzJr6fNraaxnsbxasFHOvG/ZnfJdYIjDlK86WKv42&#10;clsGeOtmLzdlfzdvdP4fAOp2PTLNXhlgt2ytV3HZ+P+bMr+bN3R6Q/Y2IDgKgJ26Xbessbevnv6B&#10;JnqM3Yp66uiSMXZ1FsneswWybFlTEU2K1E0CnwHArhbF5mZNzvp06qsTqa6MVYeNo04dtFGXtTTl&#10;06B4XFoVqUhvoeJdxwXb0VyS7Vk7/YyLx0R8/KYQ6D+JEN+JhARMJSR0FkGhcwiLXayOel7F6Gey&#10;UGMhh+7mcHpb1HQabakuu6z38wIx8RdJzvBUrIknvzRHo1Q11EJl/aDAd5Py2n41n36Ka29SUHuH&#10;wqoblFT2Cny9akxdSh3NpOTUkZJVo+Zao/sqV+QpJioxT50/W+C7J/z9zi/3+vE9sIq0yzu42Zgv&#10;4N1Rln0gqP3Kb7/+rpirPzUM8/vt1190RmA0xgPd7sEt0/jtl3smABqLzBrDFH81fr17ywQ/A4R3&#10;bw6aDPDO9T5uyP562htl8E0MKCV0t+mzEQC7NXHba8tprSimIiuRjBhfIn2sifQwJ8D6BE4nNmCx&#10;Yx4X1k9my6xvmPn1W/z07tOMf0uxVZDb/t1bXJv2uWkr8sWJ73Dy53fZ/u1rLBD8prz1V8a9Ikt8&#10;4T8Z/cpfGfPaw0z+4EnZ3uOMe+sfjJMd/vD2o/zwlgzx7b8zf+jzzFT8nfiBAb6XmfjRU8z75jWW&#10;jXuP3UuGs3fll9iemUhO/G5y0rYLEDsEh0My7PPkZtsTn2aLf+wxLH0WcMVtnCA3Hk+/qaZD2q44&#10;T+G8w3QuOhn79S1WGlhLaNxJsgrdBaIgQSiIjDwPkjL12lOuEZJkS2SGD+lF0fqMU1V/hYJfJQP9&#10;1Vy/rrRj7CnSky8jNI6OKsFYcq6rrVSCUCgA5skS85VasqiuTTTJWqbmZoZsLznTSVLiTEahl5pr&#10;BLVlSUoaqRTpfGmpo+a0XkvOWTLSL5ArIOZnniQ/6xAPJZsinble4H48I9dhHzAPc89pWPjOxDF4&#10;NkEq8rC4VYLgVtMX/0n5XirQVKrqKxVdKinVi0gvDMAv8RS2/srafuPwCZlPaPhKfEIX4Rg0F+eQ&#10;Zbrvzcr/h0VhYyWGs4REbMbbfzaBESsUrxVLE61JibEl0eMQ6XYbqVQEbg45R2PIeWoDjtEQcpqB&#10;NBsG0u0ZVPS9me3EnRxH7gpcd/IVgwt8BcDAPwBYbuwDFiQABgmAAQKgF03xDlSGW5Fn/Gqc2xni&#10;HI4Sb3uEKPOD+FjtJCTkoJ7LdkLCNxBmOvxvFxGxp4hPMtMQyOMEzKTTxGbakFkQSFllOo1NVYqM&#10;TbK8FtP3htf7W2V0NaYl642ONigTvNnfosnSLQAqHt+SJd7U7f4bgN2KyN1G9OytUQRtpL/HOIbY&#10;WFChgcEBgXWgRvAT4IwFD1QkPbJDY0PKwKAitLGxSibY2W08nmBqDD1232ATHX1Nio616qIlMr88&#10;OjRa63JokOXXVif/sQGkPplmYwOMIkZVTTq5An1sugWeYbtxDlhn2rjhH6LoErCA4NApxEbMJD16&#10;Genxa0hN2kBMrLETs0y95IoiSZBiYDz3B5O51RNJb6svjVUO5GZcIk3GnpMXQUVNtYDXIaOrp6Kx&#10;m7qOW1S0DFKoy4pr2gTALtVVF3lVnRRUtQiSlWQUlZBcUExaQalpJMv84lLyiErOVc0WEJuh63KL&#10;ZWoPxL+7irb9+JzdQ4Xi5m8C4t3fHkj87uvy3/mXAGgav5m+6BMcdQuN33TdL//3MIzwvy3wf0zQ&#10;iMS//F8AvK/TuyYL7OHWgKzf+N63r5POjhbThrS+7lY6m+tob2iksaKauuJCKvNSyUmOIT7Un2B3&#10;G7zszuFheQyLE5vYPP97Jn35Gt+++k9+FrRmfvwoyz5/nJOTP8ZuxSiOTniLLWNeYsEXT5h+0Hyq&#10;zO+HV//CyBf+zPCX/s7Yd5+VNT7ONAHwW0XgYbrs7Uf/nY+f+Ysue4ppAt7P7zwmwD7F+A9f4OeP&#10;nmXR2LdZ8uO77Fn2DZcOTCAxcBsJwftIiT6lSHmc1ORj+uw0X3IiSM32ltycwMZvIVdk//ZeP+Du&#10;NxFbrwmYuUziisd8LL1X4abEGJlwSpbupZpKk92VqLkaex/kyPaTBKx4sotTlLhyKKspkkSV0NGu&#10;5KO6vXG9ntu36rlxo5L+/hK9h4VqJvm0N6l2GzNlfbLCRjXthgzdbzJlSqHpBW6KvBaKvNdkf+Yk&#10;ZF8lo8DBtLBug7hkLO5iHHxRIwBW5J2jKMtYSv8CheknKEjdS2HGdh6yCd6Aq7p+SPhqwsMX4Rk8&#10;hcse33LV/QecgyfhF6dun7iG0CTFRRVzckEUhRX5yuiF1OqJVFaEi/L+BMWb4+K/HXeZXVDEPCIi&#10;V+AdPA9773F6s34mMmYpGdnH9OZYkpVxjcSUE+oKR8kuuqhIZBDaXW+2EzmxZqS47Kba/xgdkRdp&#10;DT9PQ/ApavyP0xF7TfbnKAC6mLbqmfbtMuxP477U9xdF7QdFAdwvCuSeus8tgWowJ4DuNC/aEx2o&#10;ibCgKOAS2Z5nSXE+QbzdYWJtZaaWhwTBXXi4bsTFdykugSuw9VmMtfcsvMIWEB61iqTobYpcNgJF&#10;OBV6c40fP2pvKTfF1oEufYCCkRFfje/ojI0bRrS9Llu7Odhq2iH5zvVegbDXFIEHBloFK8PeFG17&#10;FYP7ZYECYm9frSBXJburFOgEvL4yOhWTO2V53br/foFv8GYjgzc0rrfp+lo6ukpo7VDE1WP2GEtz&#10;XW+hR4BtaKvQZ5RtWlWlvjZNtqdYXCcA1ibJABNVREk0qrDqGzKprE6huCyGrLwgFbuPAO9PZp4P&#10;ySkWhEdsJSxypqC3kCwBLzd1pzrnQbIy9yuG7lGRXeFmux+/94Xz+0CcLCiWqkYlghwfdX6jy5dR&#10;39pDY9sA5Q3tVHf2UNs9QGVLD+VNXZTUtVFaIwhWdVBQ2aoI3qgJUkN2SRmZRaWk55eSkl1IXFoO&#10;kYnpxKRkk5RTpk5fo+dYTmVlPb/cNwAoy/vtniBfzn0DVr/9IqD9wu+//8K/fv9Nw4jA+vu/x2+K&#10;w3+M3/hV1//P+M24TuZngO//g6DGgwd3uf/f3w2avhO8fVNNbdC0s/9NmeB1xeF+xeH+/m6ZfDsd&#10;bY20NdXTWFtNrd6D6rJC8vNziYuPISzElwBfRzyczbC6fJjD6xcx/8e3+e6Dhxnz1jP89IHxA+d/&#10;Y5VxvO43r7JKBjf/48eZ/8UzzP/mDdPv+376tHEkyH/y9cv/ZPirf2fK5y8x/uMX+fyZv/PxE39l&#10;yHP/4DvBbvQHz/L1K//kuzceZZLAN+493fdXLzLvx7fYPO9Tzmwbg/25acQFbCU58ix5aS4YP26V&#10;kmIuu/egsDBc5u2m9HMIC7+ZXHD9BnNX4/vfadj4TMLCQybouwrv0P2Ex14iN99fqTBTZvf/4+09&#10;4OM69/NMbboTO4njZBOvU7xObF/b17eoXHWJEiVS7EWFogolUYWiRImkKPbeCRK9995778CgzAwG&#10;UzC9Yvpg0CvBpvru+x0QEqWr63iz8eqn/2+AwQCccs7zPe/5Go9bpiMxImJ81MN0QhjSyp1uAxxu&#10;M+WBhhywIES7GycAF5mi7vDYvTHvwtyciTIg4rACLm8fYdcJi7kJDiZNu6MRJms1uZHLBvAKjfIg&#10;2pSH0KU4jk7lWfRqYqC3l8HqbGZ1MJ1WMe4mwKA7jcEBMf/8EJSyj6Hq2QV1/27cdySVsCvdwii6&#10;A41NbyC/dgMiCh9HbP4K5NatQ1nnS6juFgBkpB3IwyApbnbwhQwP8CRqkC4o6g3l6FQwQnfFob33&#10;GLrln0gLHYrVXfOrtqK2cStblV2wGC7CZk6D3ZQBqzUXHn8tRsbaMDnWToto5Alag5C9Epray7BX&#10;X5Smvo21RSPQeJUWeBGuGlqg2KdBmcsIvDS8YQmCYinzUnxlqMAXOpogS3SMLGqrCcAqTClLMUYA&#10;io2ULHWxGKqIhqroKnoZhYUJtjGS1CedRWkyo3nJfjS2n0NJw1FkVO5Ebs2bqG35iAA4w4OhAnZX&#10;P6M/o2+AWi4WRA2bWGLMnhHTY0LVGVXHqfJiUQQC6/r1EZ4oYzxRaAviZOHtHOPyDK1xinF3emaY&#10;YKO5zbqlr8dohCMEWnhcy1IjzDgQHuffnKIVMj5fv8E4fYNRmkY5SWgGw4PwBHrhDfbTRvUEqQuh&#10;MQesbh30ll6YzB2MvTJ4CT8vW08vY68wwOHhfqkXWAyFcYseYvcAHGLaH6HpDRgJTxW0bEA6ZFdQ&#10;27YLMrH3Qt9n0A+ehMN0BS7bFViMp+BwnGPrHIuF0WJWF0YYW/ROM1xjbvgmxjBMy/OO3IDdOwbP&#10;6BQ8kwtwjc7B7p+ExU0jJPSMjjBMBKDRMYIhm5/wc7J1p/2pdOjq06CjV4WufjVPRAM0Jhd0Vj+U&#10;OgfBzZPm9leS1X3LbPsNASb++/JufP1GQI/3Ld0K2Anw/d0lwfFHABT1hbgeeOcWbt++KcXimxIE&#10;FyQIXmccnp+bprELCE7Q7kd5HAQwGuKJ7x+Gd5iNEaPwkGGIjUY/WlvrUVtTiPLSdORnRCPl0jHs&#10;3bECz/7iP+BX//Hf4ZH/+u+w5hfiet2fYvuv/wTvPPx/423Wqw/+Z6zj9z//j/8Cf/6v/wn+6l//&#10;M/ztH/0TPPQn/xwrfvaH+Pl/+Ef4y3/9j/ErsRbg//gP+A1N8C/+8F/hof/r3zMq/0dsJhBfffTP&#10;8M7av8H7r/wcEYeeQ+zJlUi9uha1NDi5PIqSkgGFKhk9/bG8TYNSlYOW3gTkNOxHRP4anEn/DSIy&#10;VyAxbyPiC9YhtfgVpoXP0SaL4++WwWbrWepYYwMs1qkU44HnpkOMr3bCzoAAzxlf0IYA5SHkEZdf&#10;1PxajxmKxC0e/zfmLIzCWgJQjkBAXJdvhdpYCcVADlSqTIiZa+I59g/Eoa3nJBpln6C1bw86evYz&#10;XbJRVkUSkIU8NsSUN7GWZiasxnMY0u7la3qHjHodnR1voLdrB3q738R9h1Lvx2UBu+otKK5/CbEl&#10;z+Boxi9wLf9xZNevQUHzZpS3vYe6zjPoGaSp2dtI8EESvF/quh7xF8E9XAWTrQWaoSIoBmlXNIPe&#10;nrP8x06gtGEngbIDg6o9cBovYsSRwXhQhLGRBsxNqviCh1i9fMH1fNPqMBOoR4gv0lRzDpO9Yv2/&#10;WIRbo+FvuAZn9SWM0AJnCeIZOU1QnoV5GuEC8/8NdQFBSBhqSqW6qS6jJVZgQV2JmYFSTPbnI9iV&#10;RQtMgak2HtpyfthFV9CTdx6dmRdpglfQmHwWVfEH0VGTgEFtJeo7Y1Decpbx/wIU6jRqfDt8AR21&#10;nXYmrtmN0sxG9IR3H0YDcoyPiOjrWIqzU4y5jKNz1/1YuBHAwmJIGgYjwLWwwNgkepfnwhIMxcrO&#10;8/NhKd6GR038NwbY8nXC6W2FO9DFg0ZN2Ll5gjFKL87hpjjx5icJO7EBk5wNSSe8/m6MhFX8fSOc&#10;Pg1B0UczZ8tp6WaE6JdmloyGeLD5BnlgiN5UATzxOeqlZf79AYNUwZAVwZFhQtGMIXM3W9UsNPRd&#10;os1dgI0NmN+ZgIlgFsaDybDoTxJKJwixdB4LnTQf/h7jrT1wE6Pzt2D3jcPpnyMEF+Adm4Of5ucO&#10;L8AZmKH1jUnXAa3OMOzDozzQAzBYPTRsB5SMtb0DGv5tHS3PxMe5+X6MwBua4HsyAh0BOUybFJ0Z&#10;4treN1/S8AjArwivrwgvUQJm337L+1n/ewB4S4rCd27fkOrWreuE4AKjMD+PRdG5xcZtbgoLhOC8&#10;GEQ/MSJBcHIsyMaSz99ugsGg5UksR3t7Iyoq8pGTk4CEmAu4cHQPdr2+Cmsf/Rn+lgD82R/8Pv7y&#10;9/8xo+zv4bn/QSv80z/Aiv/6r/DAf/w/8Df/7j787N/w9g+FAf4b3P/H/xYP/Amt70/+JcH4z/HX&#10;//5f8G/8Pv6WEPwfhOFf/9vfwyN/8m+lecFv0ig/2fq3OPnxkzh76EnEXnge1848irTEtaiqfZcx&#10;9zM0K5n0CJbOvrPSoqEtnZSBliO4VvgaPk94FPtjfoXTyY8jImMVrrIS819BVesJ9CizYTR1kAUa&#10;jASNtD4bpply5meDEMvDie/FxAAvjzW3X9jgkHRJxmFnYrB1IuSV83waYILqYXpqg1gJSXTs2Rw1&#10;UOmypP6DhvajaG47i1ax5FY35UV2HN19B3i7R5pZpFbxGDWlYcRTjVFvA8a9RRh1JsI1dBoaxUd8&#10;La+iqm0rmttfo4nvQGv7Ntx3PPU3uJy9AqklW5BUuBGn0x/BwfRfIKLgCaRUriL5N6Os9V00y05C&#10;rkmG1lwJl6cXE2P9/KCbcF0sOzPZjnCYmdtRS0JHMt4eR29vBKl8DbUdh1Hb/iF6FHsZA6Iw7Svl&#10;46sYGZtwe1aOL+fl1N9GtpSEky0efnsqpl15cHZdxVivWP+PFtguNkiKgpcQdNdHSgYoTHCqN02a&#10;Eyymxc0psmiFObgpBkcPFuOGijVYyvtKGZlL+Tt8M3pz4evMhL05FYaaeKjLrkJReIEmeAldWXy+&#10;qRFoTbiAipjzkDUWwmpuo1oXUrXzaSU1BL+crRjj6qQXs1M+Kf6Oi8VCAx08yGUEoEbqARbTAKfG&#10;/XycnWCz4vqimbZgZ7lZQdy8RSNcFNCj0fHEuXljHjcWZzDDg0W0ksO+HgKhFnprMW27nIDrwhjt&#10;cnZGzO6YXjrpCM3ZaROh180o2wqPp0vqBAmEhmBhBBk0dGNwqJWQk7F17cP1SQUPMHHNT0yDEz3+&#10;yrsAFNAzs0xsiQUIzfAHHTRDC8x2BQb0dVCaymFz5bPFzqLl1mJxtouvtR52WryJLb4nGOIBPUpz&#10;vUHgzcMzxig6ugiTcxSekUXWAgI0P/fIJOEsOjxGadJhPtcZAnuW/+4YgeyFwWSD3miFyeKkkQbg&#10;D40z3k8SyBNMClOMSnNsHEYxPjFFWH1D0BFqokQnhyjCS8BvGXg/rh/Dbrl+8Djx/d0SIFwCoOgR&#10;voGvWNLtlzeX6s4ivrw5J9UdQlAMlF6YHuPnP0Lj8cPvcUjgEwYYIgR9w3bYLQaoBvrQ1FRDAKYi&#10;MTESUVdP49Lpg/h893b8+v/+fZrc7+PX/+nf4df/1z/Fo//59/D8n/8RHhfT4P7zv8Bjf0q7+7N/&#10;i8f/279nzP0j/PI//Rv87N//c/zFHxF4f/gvWf8Mf/5H/xR/wXj8N3/8L7D+8f8TH774M5zZ/TAi&#10;Dj6K7Lg1SElYjaiYlUhOfA7JSU+jpHwrqpreRGHzWyhp+wD1bUxwvUfQ1XOE6ecTpJS9hoOxj2PX&#10;xV/goyu/xMHIh3Am/glcTnsWyYWvoqbtNPoZk42mXqY4PaOrGIIlkpBdguDkuJtx2MLPmcnRq4GN&#10;6cLBJOWytxNYtTAbKnmuVcEzXMPzqALhYAEbbbHkWzmG7eXQaFNR3X4AWRVvILv8HZTW7kFDq1h1&#10;5iCf52d8nnvIm/0YUl9GwJmH6UANZvxVmPEUY9KRA482DkPy83z8PlS2ibnn71LQdqGt/Q3cF52z&#10;iRorBrbuRkrxDlzMXY1zRU8hqnQ1kqo2ILfhJdR0vY+2vs/Rr76IgaEMnjjNmB7vw52FLuC6DF8v&#10;is26+/gCqqDWXEOv4iQUylhCL5mKehGlfBOrO/dCbUighfB3x/jkRvOxOEFzm8yhEaZCpxabpOwi&#10;JE9gwhOPUUMigt2xmO5JwXhnPC0wBoHmGLjqrmKkOxXXB/OlXuEJGSEpS8JkTzJm+lOlXcBuKgtw&#10;UyW2NlyC4CJtcE5Vggk539ieXLjbs2CpT4G+MgrqkkvoLyYA8y+jI/sK2lMvoyXhIsqjz0BWlwO7&#10;vZeG0wOrRymNRRsbY1ydpNlNEXBjNj73QVqwmMvbg8lRqvuUiL8BzPKDnxsXdjuIL28N4uvbOnx1&#10;00iAEYg3CcKbtMKFMAE4RYOgTdDq5ufGGWOtbCFlMNhKoNKnQmvMYiytZ7RUYXLCxkjh5d8Q0wrF&#10;atMDBFYj42z90gBR2pw/YILVpYba1Mno0EhzameD04obE620NjGnuAVWexetipC18TNjBAnSYoME&#10;pxhzJdY+dDPi+/m9kzHZ6RQ9xjL43aJntwIz43KMjZoZsz0IjAcRGCP0vDcJNYIvdJuQm6ftzUiR&#10;1+gIIjh+HaGJRT6WFjgyTbhP8H2cwcL123z91zE7OyVdNxsbD2N0dJTvHSMl7XFyfI4RKMznF5Rq&#10;jAAcG5/G1PQcIy/t7qs7+JpWJkFKqt8NuOVatsNlQ/ypWoaf9DjCT+oEofF9eWsed27OsvGZoelN&#10;8HgP8/On4YXcGPHa4HcRdA4D3NYhOCwsq4Hxiw0KITg1HuLvzeLrW4u4fX2WdhNgVDRBNajkCdyJ&#10;Zkbi0pIixEcdwgdv/hzP/voP8Nh//0M8/md/gOf+/A/xzH/9l3j6v/0rrPrb/4iND/wnPP+Xf4CH&#10;/+T38PM/+uf47//mH+G//sF9+C+/fx/+/P/8J3jkb/4VXt3AmPvKz/Dpuw/g4sknkRG3DgWpG1Ga&#10;twnFJRuQkv8covKeRULeUyioWEWz2oYm2VuoJBBqWt+BQXcGw9YoaLUi/XyIhJJ1hN792HX6b7Dn&#10;/K9x6MrDOBP9CC4kP4qE/E2MwEfQ2ZsJjaadNqeGzyuu3wkQGpnqrJQlF8vKY1PLBl1Og+9kI9cO&#10;p53Hp7UKNnMp4VkAo1kseR8Prz0SgWGmP28JQq5qae5uY89xROVvwLm0FYgt2IzCuvdQ27YHLV2f&#10;MH5/iK6+TzEwcB5uSzYmvGWY9RdjyleEoG1pZ0GDMhWd3eeZZMUA7BPStrCagc9xX0n1ASrlZchF&#10;N3XPFRQ07UZG0+vIpfXlte5EYctbqOp4X1oOp091Bkp1KizmGhpAF27OtOOruTbcmm7DZLiOJ0kx&#10;nI5U2B1JsFnzoTMUol0Rwyj9KbJI7U5lAk+mDgQ95fA5rsFnP4Dg8AEYh45KG6hY9J9gNHgB0yOJ&#10;mHRmwNdHuN3dnV9sTh1qjYWvKRoelrA+AcBxAnBMWiYrkUYodvbPxA1F7l0AluCmpkyaKbKgFosl&#10;lGJcUYyALF9aKstSm4ChClpg2RXIxBjEgitoy76M7rSLaE08g9JYRgFCcGycH6J0jS7AGBqWenxn&#10;Jj2EuQEB2rDf3coWiwYYVkudH9NTYgCyHbNBBWbCTbg1V4svF5ulDaZEwzE9p8f8dRfmF4IE4ATt&#10;b54AvC5dHxSdIN5AN4YsYlhODJRiIQFTIY2ohZY9QECYCD87TYMHV6gDw65yOG11jBNKgtjGOOsg&#10;kPQwOHoZg2thYQs66svFiDsDFmM61NpcDJnqGDc7aGF9CIa1NCua5Kie1qeCU1jumBaT0zoaZS9P&#10;7h5M+AcwGRAxv4fws9AG3QTdTdhCX8Lhn4R1mPHVHmTknaLtzWI4NAa9fRgu2trozAJCNLfgxDxh&#10;OI+pGULgi69pwjcY/yf5msdx6+YM4yXNilC7c+cLjI/PMKYHeawECWEf432I5sdIOTXHmPstviH4&#10;vv3qtlRf83d+CoBfffXbJXp4v6+lzg1R9z7m66+/kDo6FuZnpZqfm2GMY7SdGcMczW5mIiTVJA1v&#10;YsSL6VEmgbCXlu1nqhnB4nSYn8+UZOl3bs7j9g3a+vUZ3kdzv1tiDGHQ74VWp8GgTs2TV4bmllZk&#10;pJ1CQc7bOLbvV3j+gd/D4/9dGCChxuj76J/8Izz5338PK//yX2LFn/1TPPJf/yl+9cf/GL/6b/8M&#10;D//VH2DlY3+Et7b/Oa5deg6lha+gpGArkhNWIipqJbIztqIo/yXkFWxEcu7ziMx9ChfzHkFc4eOE&#10;yGYoBt+DxrCXUXMfrJYzmPInY2Ekh8Yai+7Bz1Hauh1XMp7GJ+d/gU8vPIBTkY/jWvIKRGYyRue8&#10;QCt7DzUtlyk+ldDru8kAnhM8lkJBLUbFNXIxzGvcxuNaC525C/2aWv571WSE2Ae6FG6HWNo+HwZj&#10;IgxDF2EeOgmnNQJBsYG/pQxDmmzUd5zg896EgzEP4ljcE4jO34KcmjdR2vw2yptfR0PnB+iVn4TV&#10;lIzQcA4hmIGgNxU2C1Mr2aaSp6G16yKF7ChMmitwGyJhVZ/CfTJFOkyGJvidPPgt9ZArY9Dacx4d&#10;iii0KCJQ2X0ClR3H0d53GUpNFtR6MYi1FV5vM62klJXMljoBPsajMX8h5kJ1mKHlBdzM75ZSNMuv&#10;IZkALKz/HH1d8XCbSX3GaN3geZ7cb0GuegOy/s9J5QSEXcWYG6G+jog5rpUw63LhHcjGnFj3rytF&#10;2qA61Co6RSIw0hKFsY5E2qGoJGn/1snuFMyKjbAZkW8MLs39vKEtxw0dIzdLLI00pSzDWF8x/B25&#10;cDVnwFSXiMGyKChKrqGv+BpN8Ao6csQ1wbPoSDmHyphTGGgjSG+P8MRYwFdiXJgYzExQBf39NMQa&#10;fngF8Lpqqe99mBwzUvfNCLP1C3jFKjEJjHfHaDGneWBE8nGlfMwgDcJJmIUxSwjMijGCjMILsyMQ&#10;s0N8jNQGArBvgAdgbxR6xI76Zpqgr4b2KcfNaTUWx2QY9Yi19iowbGvhwapE0Md/0y8GF4vrZr18&#10;fwuh1YgltE5DIf+MLf3naJVH0w7Z6jp5kAb1BJ2Lz8FL8A4zTtsIWQtP3mFCWQxR6KWJifGMw3xN&#10;YfhHphBkZLW5QoTsOFy+SSnKmq1+GK0+WN2j8I3Ow+6fYHx3IURjGycAw5OztEDGXdbC9es0v3kJ&#10;KrcJCTH4WERJAbHrizf4b4zB7gnB5g3D5acBBsM04hAmJmcYUb/l476WrO+3S8BL9OIu1TfffPNb&#10;9bt+/u23hOrdnwu7FENexFi/n66lGSGixNfivnsHSd+5QVPk9+J+8Zgb8zN3B00LiE5ifnpC+l78&#10;bCTg4QmvhUpjQE9vP1KTryA5/kO0N3+K9KSVOLjnl3hj48/w2tq/xBvr/hRbn/xP2PzYH2PrU3+M&#10;N9f/GQ5//BtcOPkULp17AnFxTyE3fxUqqjeismo9jXIdklOeRWTiWmTkvozC0m3ILtmI2PxncSHj&#10;IRrgIyisWQsFU5fbdoIGe47WdYXWFc+GOxXz4XQevzE8Bg+grlWMiNiEQ7EP4kD0AzS/p5CYuRqJ&#10;2S8gLud5JBevR3bNe6jrjYN8qJZga4PX002jVxB+bOxnxGpKbiYAE/SuDihMJVIvrsVcwMY7BT5n&#10;MoZNKbBqxCDlS3w/TkCtPi4tk6VRpaJPLNFW/xniMgjAs4/ikzO/wWfXHselPD6HmjUoqN+C2oY3&#10;0Nb9ARl1gBA/DqfhCI/7z6FRn0E/f79TloqG7suo6zlMIJ6DQ3Me9oFDuE9jrGBLyxZ+xCEtyS5s&#10;o38wHQO6Uih0xWhVpqG5Lw1yxkizlXR3i67sQZ7UjIU86Y3M2CZrBtyuEkzTdq6PddB6xArFtAxD&#10;HkpaTyCu6l1Utu6Hqu8KXMY8WEx56JNfRqvsAMm+D82d56AdEteYxER4cX1JzGzogMlcBztNbrKf&#10;RO/JkPYEGW2PJfwi4W+8Cm/9NYy0xt0FYRKm+CJn+7JwnQb4QwBWEoAVmNOIpZHKMSknuGWF8HXk&#10;wNGUCn0VAVMeTQhGorfgKrryLqMr+wJkNMH2lIsoiT4JbU818PV1nmg3eaDPMOLapfX6dOoMDKgu&#10;wmRMZQxt4HMfYBxW0ZYUjKT1bCxolwrREbQN/YoDbNkK+V5rCVACcDrASMcoNT1KaxxhVKJVigvF&#10;XkZUcwkbh0S0d19CU/cZtCnOQmmIZkTNQ4jRIOwp4IHD509Q2hgjHPY2fgaiZ95IQOkwqG9ni5wD&#10;OYHX23OAhrEbNU2H0TOQCbO9W+rsmJ0UUVoMz5lgjfHEpL1cH8XX385idsGNUTH7hFF/fHQSgeAM&#10;4TSLQHhOAqDJ5oN9OAQLY67e5Ibe7IHJGYSXgLR6R+FgbF2G3wjBJ2AYGptklGXMH6VF066+YbyE&#10;GHh85zajMCO0j+Bzi6XIRqTrhb7wBCN8AOHxScn8BKAkS/tfBODvqnsB+I243ndrCWYChMu1DLgf&#10;148fI+AnZor8FAAF/JZrTsyTZ4WDfhhsLkrAAMorSnD8+PtIS/0EdXV7UFb2IgoIr4y0LUiIewGX&#10;LqxA1JVViDj/OFISV6Oq8lVU1b6CxtY30Cf7BMq+T9DV/Taa27ejqGI9UrNXIiNvA7KLtiCvfAtS&#10;S9fiSv7TOJ35EGPt06jvfA1m01GeczGYGU2hxTJVhVnBJIwMX4PdfAZ9ir2Mme9QYF4kOJ/A8eSH&#10;cTHlKcQRgEl5LyC1ZDVS+HeTi19HRdtVye6slg7G4D6mBTWPcfPSjKZpn3TpxOVrh9FewBSSDKs5&#10;hY13JDzWK3DqrsDECKumxXV27UVjy040tXwMmewcvz+L8ur3EZ2yCrtP/grvHvtbvH/mFzgY9xAi&#10;C55GUf1aVNatQXnDC6hsWoPWzs3ol71E4dqO3i6xTedpNDSfR0XLUZS17pGES687Run6GPcN2cpo&#10;HIxqE1ZGKrFeXDnUhhIM6ZugNTSjT1sHmboRQ2YVLWYYoZCPWd4l7YthcRGYLhlspH0oKGcsUGIi&#10;KKN6NvPEL+WJH8/o+ymuFr2I8sZ3YNNfYCuTTPvIQp86Bc09qWjqyWY0LuC/WQGHk5HO3cfIo4Hb&#10;p+YJ1Qu9uhoBxtawBMGl64GjbbEINscQgJEItcRKABQGKBaynOvPxgINcFFV+CMAlmFeW0YIlmF6&#10;gFGYFhiS5cHdlg5rfSL01XEYLI+CvOgqZAUR6M69gp6My+hJZywmBKviTsM62AbgBr64NcMI7IDY&#10;b1dBM+7q3cM4c4EALGIkasOktLF5oxR/A8EcRotTPCjFvgY0V28jFicMuCm6+2dsND4RD2hgE+Ji&#10;sZMAtMDj6WdDVAPFQAY6ZJfRLDuBFvkRdCiPSHuiDihPQau+AKMhho1MKtS6bEapEoKoDRabmGmh&#10;5PvbhF6+D3JlLGS9x9DWeZQRIVGydw8jspjzvDAVxJ3rY/jyxjiL4Ls1QpDMYIon7nDQw8gaho/W&#10;Z3fNwhNYoI2NwR0Yo/2NQG9xweL00fzcPE4c0BldMDl8krk5+Jjw1KwEvwDh6RsZ/648PhFtvbhO&#10;ExRj874lcObm5uCh7Q17RdQdg5/g84eneAyE4A+N4s4XIt4SbAJ0jKy/DT9R/3MACtAt10/dL8YF&#10;fnn75g8AtlxL9rdU0mDoe0rctzxHePlrcftjAAoDFDU7KVboEdcQR2j0YxibnoXJ7kZzWxdyC/Nw&#10;/spJpOceQ37xVhSUrEJB+VqkF65HNONmYu4qZOY/h4KKNSiqWsMTfiu6B3bDqDkDm44ioT6A7r53&#10;+bMNyCp5AUVlG5FTvBZp/Dq25DmczXuC9RiSyp+j2OyE1X4G46EEWn4WGSAkhoLgz0LAHsOkFgGL&#10;MYIReT9K6rcydj6F8+mP4mziE4hMfwHJRWuQVbWOdrgWWeVvS8vDKQdrKDgd0myNcEjHY9qIOR7n&#10;Yr+cmbC4Xl4DlzOFx+5lGMUK4foTMGkPwjx4GMaBIxjoO4CGxp3IKV2HzKJ1KKvegeq699g4bEd6&#10;3jocuPYw3j7+l/jg7N/gROIjSC59HmUN61HZsIZG+yxyKp5AZe1KdLZtIPxeRHf762hp2oXG5v2o&#10;a9/PuPwB6toI1+63UFi7hgC0JBA4lfxAqKzBGkIol0ZXDP1QBV9MMboHS9Gra5JWR/b6fTQHH09q&#10;J2OJEcNiuffAEA9WMVVrGKNU3IBbARsj2aChnMp5BTHFb+BC1vNoan8Ho+4ITIVIfdrLgL4YHaoa&#10;dKlboRhq5QnUwJOpFVanmGUi/q4RFu8AdISwS11LCBZI1wOnuml7HWyh2uLha2CkpAWOtidgpjdd&#10;qnl5DhZogAvKfCzw+S8uA3BILIVUQgCW0AJLMEGojvYtDY0Zbk2DrUEMko5nHI5EfxFNMD8KvTkR&#10;kGVdRjerLe0CKpNOw67uZEs/TYuxSpbW2X2EAPyAyn4MAU8aFiZLMD8hIkQmbow2YjxcAw3tUNic&#10;WABgfqwXX8yo8MVCP1vFTtqVWExBLU2fm54UF4udbEz43g7LMMRGQTmYim7lVXSqzrOhOIWe/pPo&#10;62WkVURAqxXwy2VMyaPZ5WNA20AIKhlx5RB7G/eq8tAv9m0ZuEQYRkuf6bBDTrs2YGTEShszYIYH&#10;5/UFFxavu7HI6Ctmq/jHZzBk88DhI7TCizA7GXuHp9jojUjW5yTkdEYnYzrNz+SEZsgKtZ7vh8ML&#10;k8sHH39/hPATwHMHwvCGxgjPUelrm8tDoHqweOMmofONNNc2wJjrYmz2jUwjyAqMTMAtYEhYLjIW&#10;C0iJObui44O6+IOe2u9L9OJ+D7WfguGP7/sxEO/QRG8vLhmcqN8FwOWfi/oxDJdL/Gz58csgvDcG&#10;f2eCrJnZaUb8KVjsw2hs60Z6QRmSspKRWbCX8NuMkqqNyCh8CVeyVuFa1rNIYOzMLluN4roNqG55&#10;DV3yvdCrzsI2dJGR+hg/8z2obXkDVY1voLn5bVTQEjPKNyAy/xmcTH0QZzMfRnzZKtR0vgmd/giP&#10;iYs8dq8hSPCNBsox5snGiCMZPksy3JZMxsjzNKw3kJD7LK5kPI4zBOCV9DVILGS8rhBjAV9AftXb&#10;6OqLpQhUM9qKRQ164fOI5d76EB5RYGykC2EmF489FjaTmGZ3HKrBM5ArDkLRvwca5adQyT9mUtmB&#10;wsothP0TiMp8FOmEfWX1i2is2Y662tdom5txmv/+kajfICLjaWSX0/oaRS+2WPKK0CxZiVI2DK1N&#10;L6K1eR2qa1ehvv4VnjP7oGMDMTBwEq0EYEn1BsTkPIT7FIN7YLddxqgvjU8wFh7XNRI8HipVDJo7&#10;zku7ujXKs9A/1EJ11cLhMhFgWkYtOTzDvTQ6OYIBC20hxJNqWFoFRgyzGDS0oKztAi7mbsS1ohcY&#10;Ez/FQiAOC+Fs+IereQJVo89QD9lQE5TaFppMs7TKjMPdL8XsYb8BVl8/9LZ2uCydCKhLaG2p0pL4&#10;452p0kbpweZoeOquSiAU8Xdenr1kgHcBOMf4vKAuxaKufAmAtCQBwFn+rUllESb6CzDemwt/ZwaG&#10;W1IJwSTG4VgMlsZCURSPvsJo2iDhk08AZhNAGWdQlXgBuoFenrA6dA4koLZtNzq6dvNDPAyX9Rpm&#10;R6MxN/E5FsePYnEkmy1hLhS6JFYazYvPY6IFd2aaGYELCb50HiBZ8PurCVSlNGxmSqwlKI2cH4KT&#10;Rmw0VUGpyaaJJ/JvJGKIf8c0lAezkS0tDzSDsYP21wI5TX3Q0A6dSYFBIwGobUKXMhs9iigaQiT6&#10;VOkw6hrgtsrhZiNjd3UxbvbR0IwYFdP3phg1x4IIhkcRHL0ujc8z2WhrfoLPO8bIMsy4G+B9fkJw&#10;BAZGXrXegSGjgxA2YUBjkDo+7P4RBGk0AnheGuMy/IZ5v22Yxsi452SsXbx5h+ABo/Ac/MIsQ/OE&#10;Lb8mAL2MwF53gHCeY+T9ain2fiHm7TIyi86P/w8AXPp7d43ynhL33b59i8D6Hlz/M9D9OAIvl5g3&#10;vBSjfwhDYYLLAFyOwPNTYzwmgtKajNNTU3yfQqjv6EdhdTsKKpNocq+gsmYjCopfQ3T2c7ia8STj&#10;5/PIKqP51K9BdcNWHn+7oBF75w6JxUJPYFB1EP39n/FkPwYtT/ie/gNMWrtR3PwqEvKewbmE+3G1&#10;4DnG2pdpix8wmXwKjeYjNrafE4g0SdMJDBtPwkVLczOq2k1p6JefQWHFqzS/FQTgUzid9Dwupa5C&#10;bO5zSMxfieLat6FUxTNaljJW18NuF9u0dkobD9kddRSrTJjNJ6DXfAyV8l2mkj1o7zuFNqaT1u6P&#10;0dH9HqP267Sy9YhjrD2f8QgupT+E9OKnCcD1aKl+FbKmd9HUSnOreAnx2asRn7USeaWrUV63EWWN&#10;m1HUsAGFdWtR07wZzfy+rOYZ5NEIq+s3ErD74Rri69FFwqQ8hI62N5Fd+hzua+3ayjfgY/isZzBC&#10;HfY5zlJNz6CdOTyvbDtSS6meNXuQ33oONf1pPJlKpcnHWl0+T6hCWIfKCNBuGpuNAPQiFHASgCr0&#10;aaqQX78PCdT4Qr45usEjGPdcxag/AR5HJU/sRgyYGtDFmNpJWNnsTTTIDoyE++Dw9tIkOjHkaIDa&#10;1sCTkaA1NGFMnisNi5nsJgA7kmmBcdLQGGGB/sYoAjCT4MvDvCJPAuD8QCGuq+6uGD1EMxMApAXO&#10;8vlPDdAohVUSgsICvYzCzuZUmGsJmcoEmmA85CW0p+JIdBZGoC3vIk3wJNrSL6EkMQ6K3kZUt0Ui&#10;qeR1qvUOHoQf88OlBQ4fwkjgbUyE9mDcGweLlSapvQKdJRGhUCEWxmijY3kE42ka1CdQ84C12QsI&#10;PA0B6MLMtIexWExxs8AfGMSwuwdmezP01joYLWLD83b4nH1sRNTwi7mWHhvBYoDBMQCjc1BqpNSM&#10;wD209hY2GE2yC2jpYayXp0MzWAGDpp4teiVjaw3Mw0ZG1mH4RgkqgscdmIHLN00TmyekJmjfw7Ay&#10;1orrcBq9GXrzMAHmpal7GNm8fO42aGl+aq2RJ88QBodMCE5MwzNCoNHqRJRdtkCHJwCzw83Y7OF9&#10;POkJwLmFG/y8Rwm9SXjCCwTgPKPwOFzDfoyGJ3H71m3CibASEZfwkwzw6/91AxSQ+/JL0Rssenx/&#10;+PglAN7GrRvXpbX/RIk5v8v1BaG2XGKlc6nu3FwaisP66s4t6fvvSgyYvrnIv7eAm4TqTQFAsXjC&#10;7CStTwyUDt+tEcZPPxOY2DMniKmZGamhaJZpUdXWgOKa3QTAFpSUbEFy9rOISnkc8TSfvPJnUVH/&#10;PMprVqOBttPR8QF6ej9BH02qr38vVIqjMKgvwKqLgMMSC5c7CTbnVciVHxMgaxGT/zSSi1cQXBsJ&#10;jFdQ08h/o3oNKho2o639VXS3vQpl90ewaa7Cbc5nFM4gqA4ho+RFxOWtZa1HWvFLjJ3b+Ty2o6Hl&#10;PfT1naDVRUJvzIbDUQ2rtRomi9gyIokN8X509r+Kzp6XaGCvoLFlF5raTknXuGV95/h7p6HRHmVa&#10;2YPixpcQU/g04gtWEPJb0Na2A12t76Kv40N0texEXc1r0mo0GflrkFu6lqDbiPq2l9HS+xoau19G&#10;m+wldHRuRlXzalrhClTUrSN0P4FdQ75pI+AcOAg5/2ZtzSbcV80Xq1B9Ar/lHMadEQTgGQyoP+Ib&#10;swGJeU8hvnAlIgpX40zeGpwr2IKYkh3Iq9uFho696JAdRWfvWT7pBJ4c9fB7NAgxXpkZgRt7ryGv&#10;dgf/8Q/Q2ngc8p7j0A0dhNZ8mK1UKoa0tbSGBrQpUqXVYuzuAlyfqGUErITGloYubSzhGMdbtj5D&#10;VbBpWxFSlWNKkUYAJiPcmYxQRzyCbbES/IarL2OMUXiR0FtQimXPGYGVBfy+CIuMwnPa72tGXYgp&#10;xsNJQnJCUYSRnjz4O7Ix3JwBe52YKZIELePwQGkU+ouj0FMYhc6Ca2jPPY2urEtoT4lDXXoieuXl&#10;iCvZj5Sytejo3Qu75QKcloMw6/fAy/fSz9ckuva1Bj5Hbx5uTNXhznQDpkfS2CoegNr4EY0thnFP&#10;TuvzQyyGMD3jwCRj6fi0A2MChBN2WhlB5x9iJNTTtsVagA5MhVmjXr5fIYTY8LgDZth9BJrHDJNT&#10;AxUNvF2Rgab+q7yNRJcigZE4F/LBSnT31sLuZMwOTtPaRqSZGc7ANGEopqeNweodl4a3iGlnWqMd&#10;DgJJa7BKXw+ZnXzODhisw1LsHaT9aYbMEgCNFidGxqala3nC/AQAhfnZ3X4JfCYaogBhcGxKuj64&#10;fF3QPzpFCNMaQ5NweUJS/J2eIXS+WBqL92PY3Tvc5Yf1Q6v7cQnILZeA3r0RWPz8zh2xFqCY8fHb&#10;JcYDLpeYFicVI/Py19I0OTFC4G6J6XJizrAY3vR9zWPx+gzm56bY0I1jSqwkMxlm/A1jfDyMsbFR&#10;TIxPYJpx2GDxoLlPg7LaBBQW70Re/jokJT+D2ASCK+MZFJWvRWX9epTWrJUWJ60s34LGxu1o7RL7&#10;snwAhfwQDINn4TREYNJXyETShPmJCoT8kZSXj1BaS4PK+xUSip5CYsFapOSuRlbxsygmbGsaCAfG&#10;5nqCZrDnNGx6nq9DiYzaZ1DZ/CH/3R1obn0HvX2fQas+Dv3AYah6PoGsaydhtht6PU3LlU8eVDIl&#10;5mLIcA7N3a+htJG2RkurqX8dHS2fQ9EVARWlyqjNhdeSz8idBpcpEupBsZTWToLsAwwoDrHhPk67&#10;/Jwmuwc9nR+gpekt1DXQFsWahOWbCNO3KR+HeN4d5GN3Q6nYgZ6elwnajSivfp6v6QXG8/eg42OM&#10;g4cx2PUWOur4ezXrcV+L7AQJHY2Ak0BxRtEwxIYkryKj/FHE5T+K2ILncTHreZxMewoHkx/GPurz&#10;uczHkcUMXdexg/bzDkrr+ab3n4XbU0rLqWdszUBF+14UNu6izp9BU8sltLQdRotsN1p7d6OfwFP2&#10;ZREg2WjsOk96f843KQLhYDRPzAvo5ottUX6Ohr79qOs+gk55EoYILY86F2FVCsZ60hHuSsNIVwJG&#10;2uOXLJBR2FsbwSgsLLAAc3JhgksQXFAVYk7s+8CaF7eDhZgZyMcUbVFY4GhfHkKyXPjas+FqFNcD&#10;U2AUawdWxkJZFk0IRqOniFEy7xq6s69AlnuNALyCyuJkKLTNNOXDbL2SCKRcBN1i6fcTcBhS4Hfm&#10;E4hZcNtyMBksx9ezTfh6oRZTI5nwuFJ5cJQRaITfhBezYm6wGDU/5cb0tFgNZkQaIzh3nSfKTIgg&#10;9DKiCiCKFWLcmJ0JYnZ2VKppsTTWhBO+gIGw0sBiVzKadkFB0+tW5KJNmcj3MxUaewch6WCEFTMs&#10;voYrMIshix9mxl0rwWdyjhCIQQzZfLCKmGt1Y1Brgsnqgpkloq5Wb6EZWqE3EYZGG39ulO4XQzl8&#10;jLL+II2PETYo5v0y+i6bn4i+VpdXAqPoGFm+Nrjc4SHBj+AT8AwTkDduiuloNLX/jQC8t+4F4LIB&#10;SnZImH0Huh9BcLl+ADpheT+q5Z+Jx4prnN+XeLxYREGML5xi5B3HJC1wYmKMABxljRGCE7RfNgrB&#10;KQwavDzpe1BUHIGY+FcQSfhFxj2B5PTV0slfVrMFVQ2voLbpDTQQKo1Nr6Ku5RXWq2jv2IkBxmCn&#10;6Spmx0pxZ64FN2dqpJ7egPciBnS7kVP5NGLznkAMz++UvNUoKF8nrdBUXvMGyuq2orhqPeHyPuPv&#10;ccj6KTv9R9iAnoFCeQp69SXY9ZGw6y7DqTsDi4YQVH5Ew/wEFt4/4mHKCtVhPFCCYTtTUP/HhPmL&#10;qCBUG5v2oF92kYaaDpOeP7dVIugogd+aAZ89mQyKg9EYAZsxkgCPgkV7CTrtSSiVnxGy76O5+Q1U&#10;1b3M+PsCCqrXMU5/BMfQOcLzNM+7QzBpCcHeV9HVthnVYphM+SqU129FA+NzQ8ObqKveiFr+XkX1&#10;WtzXp8qH1VZDWlfTWLJob2dR07IVMXm/xuWM+xGR+TSiqLwpzN3JNa/gXNE6XCvagLK29yBTf462&#10;/k+oxczg9a/B5oqAN8DoSJUtbnoN5S2foq7tMiobzxOUB9HQ9QFbgt3okZ1Cryya+hshrRjb1rUH&#10;CpJ+SHsIA6r90qYrg4YTjMb70dZ3gNEqGgZTOt+wKLgHYzBGcI3JsjDanSQBMNgSgwAt0EMA+pvi&#10;JPgtA1CCIK1wfpDwI/jmCMMFQnCGf2OKUXmCNd6fi5HeHAS6shmFM+BqXoKgoSYB6ooYKO+aYF9+&#10;AnpyCMHcs2jPv4LipEjImtsJAy0GCRu/L4WRlR8S33wFY4h+kB+KMQohVzLjcBLmRhJ5AF7FsPMc&#10;7OZMvt89CI/oERofIjDUCIWHaABOzNIExaZGX9wco1mMYfHGOGYE6OZGML0QwNS8D5PTfoIxgNm5&#10;EKTltQjP8IiF778ewx4xi0NHaKkwpO+HyqiE0WvD8GgY9sA4zG7CJrhA6MxAT9PQmty0swDjs1h0&#10;VHzvIrBobLZhAs5AczcxptMG+bXBYObBaYXZZIXJZIOG8BP2ZzA7pM4LATAxhU1ATtifgJ4wPwFB&#10;l+jVlYC3FI3FbWB0QrpWKODn8gQhpsXNzTFqfkFTu7s01f8uAC7H3eVa/k/8TNimiMD3Aute0N1b&#10;94Lu3sf/GJQ/Bql4jPi9G4sLbNzm2MhNE4ITBOC4BL/R0XGM8X0LhyYQZEPiZQOlNwQhl+uQXRCB&#10;E5efx5XYx5GeI3qG16OckGqm8YnFR+TyvbSvXTx3X6aQrCdoNqK15U2YDOcxOZqNGzMVWJwqwVw4&#10;GxPBRFhsx1HWuEHqbIjJXo200vUoqtyEopJXkFn8IuPxc8iuWo2m7l2Enti39xgN/yqc9hRYjalw&#10;mnPgMWfAqY3EsO48bEPHaGsfYYCQcpkSMOErxVSgilVMGCZicOAojWwv4+xBdHacRl9PlDTA2Wqq&#10;gNteRQAWImjPQsCRTiCmYpjnR5DiELSkMP1dhlp1DN09Ypn9nahvfA1V9S/R/lYjo/QZdHS/C7ua&#10;AmYUxsuEOfA+etu3oqN5M0G3HoV8XE75C8guWYucIgKxdBVKq9ZKYLzPaO3kQavggSeH39/KE6cI&#10;PcpzyKXmXsp8ClcyH0NG5Uuo7zpM2F1DgyIGrfI4njj5NIkiDBjiUdu+H+1UYKvjAgF6Gq1U14p2&#10;2mHHPjS0UZubjqKhmy++l3G4cxfau8SKK0dRRQ2u7/oIPfJ91N7T0tAOg/YCWwC2LPbLNJiDUKqp&#10;tqYIDFmjaFsnMdh3DMGBdIz3ZdMEUxDuSJCGwgSboqXOEFdNJMa7MiTwzRJs8/IlC5wX4BNFEIqa&#10;Y/ydYU2pCjBOSxrty6EF8gMQ1wPbBQRTYalPgp5RWF2xNEawvyAWvXlX0ZV7Dp15l9CYFonqjEwY&#10;HCFGey16lfGob9+GvKrHUFSzCjLZ+/A4LvKAi4F/+BSGdDvZer6Enl6xOMQlmM2ltKwyKGiL/bo0&#10;wqKJBqDHwowTt+Zt+OqWAd98ocVXt624vRjALYLwxq1xzBKC4xOMyBM2gnGYFkggTvhpTl4Ex70E&#10;i5tQ8cJDAPkCU/z6NuPuHcbjWcJvFHoBpWEPP/dRQtJHg7MR4sM0PZ90q9YvXdszWhyMM2bodLQ7&#10;jxcOiwVuhwMjfj88TidsJhohfzagNkjwEkNZxG0wPAlP4If2J2LwMvTuLS/vGyYYnfy5n78zNj7F&#10;qHhLmtv7zT1j/n4XAO+dx/tj4P24fgqAwgCF+Yn4e+vWD+3u3vq7QLdc9z5mue79G7du3MDNRQJQ&#10;DAafn8fczAxmpqYYg8X4yAmMiLnPBF8oSADyvQj6R9mgzkNjCKNXo0YCG964tG2MkDvQ2PYu2mU0&#10;LtVhvv9i68nTUDA51baLjoR1tKPnUF65Hn2KPUxmlzAaisWoLw5TvlRMBwgu+3la3mZEZTyFuLwN&#10;SC1bjywaVXrRRmmhg0tiR8DGV2mKjLPDSQh4UmhzBRjzV8I7XEFpKmNjmAbt4CWY1CcwNHAACjJg&#10;UHkcdmMiQu4Cqdc35M2B0xrJ+0/RSC9AJY9EnywKPd3RUDHNDelyaYx8jDGJFhcFO2XHakjEsCkN&#10;AYLQZxXfn0H/wGdo6dqNlpZdaGnfhebOnSip34KMiucoWdsxKP+UVrqf/84H/Nvb0daymVF5Ky1v&#10;vbR3SRYrt3QN8or4deFK5BQ/L93eNxxQISBWFBaLbrLGxXJM4UEM2EuQUbsTV3MfRV7di9Iy9wZd&#10;G8S+v0GPHNNhDcZHFbC4a6Cz5jC6ZsDuiKMJHeMT/QgNsk/R0bsPbTS8ysbdBOA7zOFvobP9PULv&#10;AxQ0vIfsmp2oElNY+CHqdJEwGuLgMMeyFYiGy3oavYp3oZB/CAM/3H7dCbRr9qKr52M4eq8yvrIl&#10;603FWNfSkJgQY7CwQFf1NXjqYzBDoAkAilo2QumaoKoI10WJa4UE4axGXA8UHSK0Sj423MsY200T&#10;bE+HoykF5rok6KriMFAaCUXRFfQViAgcga7sCMiyL6Ms/hS6hixQ2cMEtBoV9bHIrz6BorpPCPy3&#10;4WCjMOaPJTyOok22CdUNz1Ph30R//ykoBqPRJr/AxuITlLd+BrUpmxbYg7mpQdxc6MWdxVp8tViE&#10;b260ADfNwO0xfHVHzEUV0690GBtR8/MysFwYGRODkBk/aVTOUBgOmpQzMA+756Y0hMXiGmHUHaGN&#10;jdDyCGxjgFHZxwbLQwBaCDwBQSdNbhga0bFBszNbnXC5PLBZRe/0GCM+Dc0ttqZkXAv5+RmZJDgO&#10;Ge1S/BXXCr08cYUJCvgJ+xMAFLdiRoewwh/AjxHYKeDHx3pogCO8b3pqRlrf71tC6Zvvxvj9AwBQ&#10;ir+Qoq+A33L9FNhE/RTcRN0LuJ+q72xR3N4Qy+vfIAAXsbhACM7OYXZmFlN8zcL8BPR8XjZaHr6H&#10;3gDLBbd/EmbPDORGD2TaITS1pUGjioLJSDOyZTBNFMNpq4DFmIx+wqei6U02wBuQTYPLZ1UTAj2K&#10;t2lm78Gk+QxjzhjMB7Lhd0XxWNyGyHQmvOx1iKcZJRYzYuc+gyMJT+JywXrU9R6C1VyEaX8dFkdq&#10;cXO0BfOj7QiEmqG1laJZITZM+hRNze+hq3UXFF1Ma/3noBq4yoYzkccNI66ZTNAIQJ/jeRwDy1AG&#10;zS+TsTqOcBb7CidDr0mAmZanV56ARk5RGLwKs+EawXgeusHP0Sun2Xa+iQraX3vHAfT0HSZL9qGs&#10;aTuyGNMLa9eivnkjmttfREPLJjS2bpa+L6sRYwlXsuF4EqlFzyKvZDUKC1cRgqv43qxGacUG3OcP&#10;dfLAG+CH4GT0YJxaCGHhup9xaQBlPR+xZXgY/X2fU1FbEPSqIJaqFjvH3Zpz0VT0CI92IjjShgm+&#10;MWF/MUwEWW/vCbSKZWpodu2yfajjm9PR9xE1+nMC8gjaB4+gsmM/aloPobP/JOTq81BorjBO8YXr&#10;TzM27uff2YmOni1o7HwVbd0EqYwA6d8HmfIgBuRJCNHwZmiAo13JCLXTAltjaIFX4W2IgLP6MsLt&#10;aZhT8MMj+GYIt2UACvAJCN4QYwQ1YlhMMaZphksdIvlST3O4h+rdkQVPazqcTWkw1yZDVxErLaSq&#10;IAB7c6+iJ/cajfAKyuKOoKWnV1q6Xa4bhXzIxwbBywPECJm6DF2Kq3zOn6C77w02Bi+jnS20vPcj&#10;aWpah5gJ0/IZSmv3oqrjLHT2Cr6XPZgd78bt2SpWAm5Nn8Gd2Sx8vajC17dHaSnTmJge4UHoo915&#10;CBHaWGiEhjcmrbEnOjCE5ZmGxUrL49DbJ1kB6B0e6Cxugo+3Bj+B54PBQutjzFVrTSwRdc20Uhu8&#10;bkLLbEbQ58PMxARBG8TC9IQ0kT/gFp0vQUyPhaSvh4b0bPw8fC5LPb0+Woxbsr8Q4UfAssTAaTGg&#10;2jdCANL4AgKAvHXTGB3uACM7rTE0KkXAeZqRmBb3zdcEn1Q/BN4S9ATMfqruAdzvqO+v+xGKNEzR&#10;kXHntgDccv006O7QDv++JYbTiB5sYZQ3b96U5j0v0vxuLt4i/G4y/t6Qan72Omam5zAxOc3zaEKK&#10;/15an9M9AjsbjWGfB3avD3a+n3o2XnKtF32Dari8vZgc68LcqBKzPB9HAmL1oBx0EoD5VbSiwhXI&#10;yn8WadnPIaPgeUbaVbx9lvDYgWHLKYx7YgjOq0xmO3A5fQUuZqzEVTHEJucpnM98FIeTHkR02Va0&#10;yJlS9HWY8LThBjlxMyDDrL8Lbl8TZPpsFLUfR2bFu4yUrzJq8vhu+gBtrYyplB658iwNMRo6TRR0&#10;6msEmpj1UQi/s5ypqByGoTymoUwolUlQKa9AoTiMvr5PCTf+roLAHDjD+z4j8F9DEQGXV72O8f4d&#10;RuejhCdZQNssb3oVBdUbUFi5CmW1q1Fev5bxfx3KGzehkI9PLn4W1zIfx9WUR5GcS+sreQE5pc8j&#10;p2IVihmBW1pewX1mM/O8owyjIwPS7IbpKQfGJ62w0vSKO3ahZ2gXvpptwjdzGkKyAxPjCizOGxnJ&#10;bLgxq8XCVC9PDiWtRMWToh5eewHzejzae49KvUbygWtQiTfAnACvJwN+XyaM9kRaRiwspgy2EllQ&#10;Un1bFaelMUH9/Z9Ao3yDL/4VNHRuQWHjSyht+oh0P0P7OwrZwHH06fLhGKyROi9Gu1Kk5bJGW6MJ&#10;wEh4Gy/BXXeFFY3pvgLMDhCC0tCYpSi8DECxUoyYKbI0MJqPIQTF0JhJ0THSK/4uTbBDLKKaCUdD&#10;Oiw1SRiqEKtJX4O8IAL9hdfQmx+B2pTz6O5og5mQ6dcG0KsNQaUPMrJPweCch8rSh/yaz5Ff8Q7q&#10;Gvejo/0IenrEnim70NTxPlX+KOGYBLVYuDRg5YngleYZz412YNSTzkYlFhOhKh7wJkbcMfjHJ+Ei&#10;PBz+Wdh9M7B5p/lZTcAyPHZ3ZeURaZHRIVtAWjhUx1irMfswaPJi0CjirZPvvUOKuKJDQ3Ru6A1m&#10;aDU62G00OfcwP9cpyfDCfg+uE3zTYyOYGR/BFzfmMeIbZqxxSRCcHKEFOh08cUcYfX1Sx4abJ7FN&#10;zOV1EYB2P60wDH9ITKObIRwJQAJSlPfuzA9x7U9E33BY9IpOS9fhpHF/3/xdAPxpuP19ajn2ip7b&#10;ZUv7SeCx7jXAL29/8Vv1xW1aI0H3Xd1cqlu37hB8dwg+Ao+1uEjoXRcLLNzE/NwNzM0u0vyuY2py&#10;HhNjMxSQcTYA4prfKFy+Een9Mw8H2YixAXF7YHK5ed8ohsxj6B4YxqBFTVEZwJdzetwWowZ4Tjp8&#10;5ejTXkIZrS415zGkZj2F5PTnEMeKTicIUp9GUeVWaTiIy3yCZnUYecVbcS7uUZxLeByXk55GBB93&#10;MetJnM18AFE0pMr2Q4zXeXCIbSS99RhxNsJtEQP7C1HVcwVJ5buRkPca8ku3o1JMy6t6BXX1b0pD&#10;wtSaUzCKThIjY6y9CCP8/YlwF2bH2jERbILbUQuttgyDqhwoaYKtnWIB5Q9Q176H58UhdFCOxFCZ&#10;wupNyCxdSWBtZHrcTUM8zuh8DO19e1DS8BLyKteiqHoNAbie8CP46jYxWW5AAs3vUs6TuMSIL/a3&#10;ySrciILKLcjn43JqX2D8X4/25pdxX0M7M7PyJOzDxfAHu+Hxy/m1TNrUJJ/R1eiNZE6QMY7VEVwX&#10;CbIkzE234Na8mJRPGE704PpUP2Zm+9mCN7JlqYZGW4BORRRzeypM+nJpoYDxYANuTDbi1kwNpkeK&#10;MOorwFiQrYGvhOYUh1rZGVS2HUWt2ES59XU0CeVtp87X70B58yGa5DXIqMddA4f4Qafy5O2CbbAF&#10;YVkGZtsYiVuiEWhJJAAjaIGX4ai6JH1/fbCEECz4CQCWYFFdggUCUNS8uhhzIhIThDOKQkz0FCDc&#10;LYbH5GC4JQu2er6WGrF6jBgoHQ15UST6CMG2nKtorymBneak0jjQo3KgV22HUuuD2jhFEI3DQAvS&#10;OywYEFPU+Jw7Ce7qtlP8sD5FTcc16G39PPBpbXZanHMWweA8fLSvYbeYEWMiWAK0qBlYh+d5QkzB&#10;RMMzu8JSr62RsBMrsQwRdqJ0Fh+0JsZao1sq8bVGfK13YXDIDo0Yuyc2g9eKa3tGNkp+Ri5ahsWK&#10;acbc6bGwNDj3xty0FHeXbG8Ek+EA75uSfua2m/nZeZcgKAyRUHb7AlKkdYmOD3dQMj+bKyiZn1hA&#10;wReiAd4FoIjLEvzuXjcM0QzHx6cIDgE/EWeFzQnY/e8F4LL9iTh8+9ZSh4QA4L09v7+rBOx+qpbh&#10;d/vmLSniSjH3x+BbWKTZXmfR+ghAAT9R01PzfP9mMTo2JdnfMOHn9Ige+RFCL4AhO23d5uGx4ycQ&#10;R2FxTUGhH0PnwCDfRxm+ujWArxYN/FzMbEBogfZcnstHUFixiQBcQQCuRGL6asRnLC1ckMoS4wnb&#10;GnhulW5BTNxjOBNxP05GPICzMY/iSvIKQvBpXM19DFGFTyGzZhuTyUE0DlxCuyaG8pHARBOHys5z&#10;uFb0Ds4mb0RKwSuoqnsLXeRIn2wPlP37MThwmPC7QHuMoe3lYzzQgKlwN2YnenF9ohNTwUb4h2to&#10;iMXQqktZhejqvoa6Zp7/zYcJwiOoqN+H4tp3kVP5ojQtrq7udQzI9sMoPwb1wBG0UiAyytcytj/D&#10;yL8GpTXrUUz45RJ+iWXP41LuEzifxXifu5Yx+BWUV+5AVe2bKKt+CcV8TFXtJrTUvYj7ciqeQ2Xz&#10;q+hRH6clJLKyaWRZbGlOI0dsbqT4hEp+GSrd+0grvp8Z+214fcmMvJWYn+yggndilC/I6SuSFkZQ&#10;EH59qlL+vSz0D2bCYCQA3Q2YHm3CVwsNwI1K3JkuwHQwC35vFk/+dDT3RaJOFk0IRqOy9QRK6j9E&#10;Oelf3rkHBU37UNN+jZk/Fd2Kc2iV70WH6gq69B1QDfXC05+H6c4YTAoDbElGsDkKfgLQU3dZWkF6&#10;pj8X1wXoCL/lkgDI+26wxM+uCwgSgKKnWPQSzyqLMNVfhPHeQoS68+Ftz5Ug6JDicBJ0lQlQlcVC&#10;URINWX4kmnJi0ddYCT0tSqE2o2fAgt4BM5R6Nwb0k1AZFjHkug1jYBaO0G1pJzStU4+2gVp0KLsZ&#10;c2Z4cM8SWGEYbNNs7ecZZadg9Y3D5J2DwT3P35+RNgxS0zQ14qSweGgEotzQmYYZbVkGFzQGp2R5&#10;AnYS8Pi9mKer0VnZMBF6WiOGCD4Trc9hd0gRd5pm6XFYcX2S4JshjEJeaQ8TcRvy0jCkpZ8Yh2mB&#10;Igb7XLbvovDNmzcwOTXDSC6mutFeGGktw+L6n5/fiyEvYmD1JOEoYu/kd/Bz8nECfuJ6YXiUYJ1f&#10;xJdfLo/RE9fzfmiA917r+ym4/X1qKfouDZJeGsf3w/F9P657DfCn4CfqJwHIr5cBuAy/ubkFmt8S&#10;+GamF2h/jL7jMxgfmyYAp2mAE2xE2ADSmMX1WqMzBB0/azUbNLWZn7klyEQxDo19Fr06D8/HDsK1&#10;H1/cVODLBTPPRQ1CwTpYrLFoIoyyCtYincDLydvErzcjNZ+RMHs10jNXISf3BcQzGp6J/AWOXv0F&#10;DkXej8Oxj+Bs4gpcTnwCV9MfQUz+o0hghIwpXI1L+RtxOe8VxBF6CaXv4Vz6Fnx69TGcS1qJkro3&#10;Iev5GIbBQxg2X6BdXoTTfB5uWySGrQnwuwowGqiVGDFFBsyO1GKCtup1FBOAuUwe5YzJ1YzMeWjp&#10;jCT8TqKi6RBKGvdKu1JmVryC7JLNaGl8GxrZXgz1fgZl317Ut7+NlNLViGPcz65cIw3ZKSLUxD5G&#10;qbTCyMJnCXJG/9JtKK18B/W1TFxN76OclioWiiinUdZXbcF9JY0iX68icF5FTfcHqO/di2bFIXTK&#10;P0J+0zbEMTNnlT6B5Jyf41rGX/MfWY9e1ecw2xIxNlrPk6OdMSodjczvJa2foLTtEup7stCuSEOb&#10;klFYwXinFzMfKrE4U4U7c/nU4Kv8oA7Tlg6ipFlsv3kGnQRQv64B7fIcVHdcQGnLQVR0HmRrcxYt&#10;vfm0yTK0959Dbff7qJEdRq08H039VZB309BogeH2BIw3RWO06RpCjVfgrb8IV/V5+BqjcYO2d51R&#10;WNjfdwZ4F4DCAkUJU1xQEYIE4JyyGNPyYkz00VR7ihDsLoS/Mx/uNrGzXDqMtSnQViVioCwOfUXR&#10;6C+IRHNuNLqbqmhXBgl+XXI9GwEDW2wPjXUEKvMU1LYJ6IdvEmrfwOK/RcDNM/Zeh92zCLVpFAqD&#10;F1panIHmpHeI8Xg8CSyj0FrECUCrszj5d1hGMf9W2Jxd6sEd1Fq/KzVBJ2r5a/EYHY3PwMhrYOTV&#10;6wyMHy6EaZUTIyHcpOktTjGW0upmCbzbsxOMKh7Cz43FuXEEPGJfVpcEQGGBtxZ40oZ8cFnFHihB&#10;qQdVXMPyhxhp/WI1F8KPBujiyewLEX4sb3CKABS90ZN34Uc40nYE/ERNMAreuSPgtzyD4x8GgKLE&#10;318a87e02OnfVf+7AbgEviXrE/CbGJ/mOTSFEN+bQGCSaWgCjuExmBziEkaQx8sIU8MIj4sQKwCV&#10;OA5c41AwCnf1a+EPyPH1nX58Na/ALaax6bEm2AkdMaysiOAoKn8JNbWv0dBeQx6tMCn3WWTkrZQ6&#10;AzJKnkFU6sOISnsCUTmrcCZjJU4wBp+Mfoix+H7EiPnCeU9IEBQLol7NWkPgrcLxuGfx6ZX7cSDm&#10;QUTnPEcQvUWA7YfbfBpjwzEIu2IRsF5B0BElLarqsiVArBE67ErHiD8TE/4shJzpsOmTGX+T0C/P&#10;Rn9/IfrkBYy+sYzwh1BUt0uCX3bNDmSI3SnLNqOp8XXIO9+HsutD9PXuRk3rG8goW0P4rWMU3oqy&#10;+q3Shm4VZFZV8+uUutelxV1bOj5GS9PHaBKTNxp3oqTmZWSL3ytahdy85wjA5g2k7LOk6VNIq3wW&#10;uQRiVc92Rk6xg/s7iCp5FpFZf0uNfpj/GDN3/UYU1m9Hz+AFeBhh/aFGxrrzyCJEsxpeQ2n3OdT0&#10;pBKIcby9impZPGTqAljt1QgHqxD2pdNU3kVRwwpEF6zA6eR1SC0/Ic011pvUkGub0SBLQknTCZS3&#10;fk7IMWryPo2+RVqnsKL9HRS1fiSBtqA+ii86HqreAvi6kjDTdBEThF+o8TIt8BzctedhLTuPqe5s&#10;aZ8QqeNDlATA4iUIEnyiblLFxe0iIbgwwNisLMWUvAQT/SUY7SvBSE8xArRBd3s2bE0ZMNSlQlOV&#10;hIFSRuL8y+gpuIbagkS0tjahX2VGe5+Jdmfigevk87fxdQ0zio5LB7XWM0aruwGr5wva3gwj8jCU&#10;xgB6NB5aowMak0OKrBq29HrdMIuxVWeSgKbkYxRqMUDZ/F2pNGIgsigjBtQs3orvl38+NGRizA1g&#10;bGQMTqsNQY8b8+PjmBkdIfzGePJMYMRpwaTXjptTISzMjCDotTLuBgm+YQR9VkLPg7GAB3OTo1iY&#10;HsewzSR9ffPGDdpLGGLBUgFAsQyWwyd6fBnlR+fgESf23XIHxiXzWx4rKIbLiCXv5+dv4euvltb6&#10;W4LUPxwAvx/w/P8/AO+1P2F+An5iyl+QDYTfJxqHCdhcYYi9UrQ0PhXhN2Aag9IwDrk+BKWJ5ud0&#10;Q2EdZ8oKs2FT4Ob1TtycrsFcuFbailStOoeG5g8kABbTdhoaXkV1g9jEfB0Sch5Hef1mNoofQ6/d&#10;jcG+9zHY/zHkiv2oZuKKKdyMYwmP4WTkr3A57tc0r1Vok7/H420vuuWfIr/qNURmr8GppMdwOu0R&#10;JBc9h9but5h89sFrPoWJ4TiMOxMQMosFRy9A1XcQne170N1zgOnjOOymU/DaLsGhvwSN4hJ6ZRFo&#10;Z3pr60hCpywdTTTAkvpPkF21jVL2GhnxFgXoPdR0vIXWLppm1w50d+5ER/dOAu9lFFZtJoDfREvP&#10;TtTz57Wtr6G5jXG8433IZR9jSH2Yr/M4NPLD6Gz7COW1r5Jh65FY9Czis59EbMojuK+gZQ3iy5/A&#10;xcIHcKn4QSRWPYmqLipn1xsobn4JV4qexPkcocQvILf6DUbSV5BVsxq1ve9DbY2HabgMzT3HUNr0&#10;GjqVF6HU5kNFmPT1p6OtL4Fxld+bOhiLBuDzdsNmzEFd537EFmzEKSr30bh1zOyn0aVrYwTsY3y8&#10;uxlR83G+8CPoUiXQgjphsPZANlCA6q4TKGx7X4JtRt37qOy6CpOxBgG2IGNNUbTAKxhpuoRAAwFd&#10;dx6uynPw1FxZsj8Cb4GQmx8sw5y6TFooQUBxuQQQRV1nhBcAnFGw5GWY6ivDRE8JQmINwa4CQjCP&#10;JpgNU206dBXJ0NACBwqXltFqzKf11tehr2cQnT1q9BFEMkKoXTFEAPp4YPsZY/3QOQnB4SkY3Yw1&#10;Ni8GhrzoUzogH7QRYHbW3Vua3IDWwq/NPBAtkKsJUzVBOCgGILMk4BmkUqp1vNURenqpV1dDEOpp&#10;fx67DQuMr7dmpzEVDMFjtmOCoBIAFNf3rk+PYYRRVyztPjvuw82ZMbbUwxjzOjEndjfjz6YCbozz&#10;+8mg6BgZoxV6sUgbnJxirPUH4SUAxUBnsZafR/T2hmeWzI8lLNDtF2v7jfLnYd63NAMkFB7H+MQ0&#10;bt8R+3gI8/v+Ot/30Pv79/D+rlreElMMqhYwW+rgIOT47371BWHI2y/vEIhiGAzBuFw/GB7zE/AT&#10;tQzAeyF4k3XjnuEu18WQl7l5qfNDAFAYoBR9ab8hMRuG74fHNwqXR1znC0NvDdL4Rwi8IBTGIORi&#10;MDQNUK7ncWIPYtBOGA75IVOZmB7aEfachcl6CG39e1Dd+CZKKl5EUdkGNLW8hnYaWkndWiSVPIKs&#10;yueYvC5gYSwHc4FYjLkuYcITiVFPArxW2pjyKqXiIFKKXkdc9tOoaXpZWkzXrT0Hp/oMoXKI930k&#10;rcScWLaFoNpEUXqL8fcj2AlJr/E4gtbz8BhOY0h1GNW1bzJ+b0EtI7mYhubVnYTfFAmPMQEOQyIf&#10;E4Ue2QU+x/OsizTAMyht+AQFte/Q1N5GXfPH6O0/Crn8cyjkuzGgeA8dbWIQ9Abkla9EBa2vtWM3&#10;OjrEOoi70db2HkH3Lnra34Oy5yNYBo/BPCiW2zpG0/yYdrkZuVWrkVn8HGIznsTlpCdwn91bhMb+&#10;07iYtxpn8x5BQtkzKOY/UNG8Ccllz+Nq4RoUde1HtyYaHb0XUNy2A9n1q1HR8QYGjNHQmfMYl6+i&#10;lT9Ta4thNXdQwxmLDcz2Q/k86Wsg9qjwBlwIBayMTl3oG8hEdftZmuRnSC/fT829zNhcwfhbQjgm&#10;oo5vRkP7aXT2nuMJncmI3Q+HSwOdsRMd8mTUdB2gHm8iiF9Gq4JRd7gGs84mBDqTCMFIjDVcxUjd&#10;FfhrLsJbfQ6O8tMItSZJ9jdPw5sbJOA0FVjQlH8HvXtrUUByoJRRmKUow0w/IUgAjvSK5fSXIDjc&#10;mgdbAyFYnQFteSrUpTFQFEWgqyAK9TnJaKupgUymYBzWQaYz04g1tEGam8mHQQFBawBDPNh1zjC/&#10;D2BwyIN+hYUHIa1x0Moi8Ag4OQG6XP2EXT9jtXxQLD4gAEjoDeppfUN8n4ZofUs1yNIRghazBX6P&#10;F1MhP0Hmx+LEKG1vCpNiTT6jFUG3S1qTTlzbG/Hz8/ERjGE3bkzR8sZoaXYTwechNBmJCb9xjx3j&#10;fkIw7MfC7BS++PImJvn3gkFCjfYnDHA4MAqvNBB68jv4ia+HxQ5xBKArwGjME99H+IXCY9L1wy/E&#10;mD+p0+PHAPz/Bj5RYsktMZ5wuWdXmJ0AoRgC89UXX0kQWwLgEgjFjJDl+n8DwOXvvzPBuwC8d9zf&#10;/NxPAJDw8wZEj/gIHASg2TUCHQGoNgvjEwAk+Az+u+WD3MTjxTqCQaMXPUwVsoFqnuw0pfpVSMx9&#10;BinZq1BQ/CLj3luQde9CV9f7KKSwxOf/EvUdm9mAxeLbqUJ8M5WJOW8sZgNpmA0VY8JXDaelGEpV&#10;Cs/ns6hqfZ12twMGzVk4dRdh1Z7HQP95yHov0rjOST3EZc07aF2voKfnNfTLXoaydxtU8nf4fHaj&#10;pXUnMgs2I6/0dfQoTsKqv4pRQnbKXYBJTwnG3EU8BpOgGzxLOB1DZ/cxNLcfZnz9FGVNH6KklubX&#10;uIcidQJK/lzV/xlBdhiK3l2oql2PbCbWkroN/J0P0MnI38nX2dDA59z8JrpogX1dOzGk3Avj4AHo&#10;1TTQwb0YVH/KqP0hmlpfRWb+87gY/zju+3r+NlshA9U6HZm0u9jCJ/nHVyGz/Hm2GhsZYc/A6mvF&#10;eNiIgKcPLXwxpS3UUN7aHOXM+I0wGMt4ghbwhK3gP1IrrWNntOSytcmULnSKlZ1dw3JpqSw3QWbV&#10;83eGiqGnDcoHM9mK5KGhM4+x9ioKG09QZ0+jo4ctTv8FvkFZsFr6IHYwGzK2o1eeyQ/hEupb3qIG&#10;v4jm7s9gNKfSUioRMuZLA6LH66IxWnMVoepLSwCsPA1bxUXM9ucszQtmCfjd0FZ8t43m0laadwHI&#10;mmeJjZTmCMIZJQHIKDzGGum7C8HOfAy35MBWn8U4nMM4nAJVeQz6isUSWgmoz05BfVUVFIoBqPRW&#10;1HWp0EPIdaqsGDR7pYvbWhsh6GBrb/VjUO9Gr8KEHrkB/QME3YC41fP9ubeGpFII6BF+A9ItoUcA&#10;qmh/alqghpA06M0YdjqlJdcnwl5MjhBiIS9mwyHcYNxdnBzHyLALDrMBPpfY2tOPsaAbIwTgeMiF&#10;uTE/HxdGaNiCkJvROET78zl40NpoG3aaolPa8+Kbb8Qy9otSD664BigGO3t5UrtDotNDLIQq5gOL&#10;pfPF8A6Wf5Q/E9PfxDXBMQmA0zNin48lQ/uHAuCy+S0PqBa3XxFwywYoanlnORGRl0uKyndr+XHL&#10;JcHyHgD+uAQI74Xf9fkFzP+WAU5KABQzdpzeEOzuERilWUVsIAk/pSn0WwDs04sGk6nBNIJevQ9d&#10;Aw1oqH0d5TVPILPoMWTkPo/i8m1oafsAXbLdkPXsQjlBkZr3IFpaNiDsOI4vRyNxO3wR447TtMBo&#10;mn4ewt4qDJuLYNam89yMJLQ+QgvjrazvCBvxk+hVnmXCSIBWXwCDqZK3JehVX0KzbA8huB1VjetQ&#10;2fg8yhsoR7UvIq9sE//NTaht+BRaZQyc+myMDVdi2l+DCTcTlbsQAXMyrIaL0OspOqqLjMrnGYNP&#10;obr5IEobd9MGP2C63A/5wHE4LNcw6k6Cx3aZEPsAueXPIotV3vgKasXc4PqXUFy2DhVVZFbNRtTV&#10;bmZcfhWDynehG9gNEyE4bDiL4aEzfD60wYrNuBxPA8RN4Jsv5jF+U4Hs5ndxNedxJOY/gYyy9Wjp&#10;PwWHt50fmAc32eLfmA7CwFZCpUsikKoR8g7yzTPA4WhHvyYXMmUO2ntoP91X0MVWZEBzDnLlCWrs&#10;MZ6cETS5TJgsBbAbSuB1lMEzXAq7vVQCZDcjbGH7CWQ37EGN7CBaWO1dB9HbdxUaLW3SUss3PJ9g&#10;jIZKGYFBFa207y1pHwCxD7HBFCNtiOKRRROCbG3qLyNccwHB6vNwV5+Ftewcgk2x0vU/MTf4ugCe&#10;tuwH5rdcN/izBS2LXwsIzg6UEIKlmKChiv1ERmSiY6QAPkbh4WaCvjGPEKQJVidCVRYDOS2wOy8G&#10;tTmJ6KopZyuqRXNHH7q1DtR2qtAvOijMbqljY0jEYZbW6IZcZSEE9Xw9LJpj34CWRqjhAaCFQqWj&#10;7Q19Vyp+P6hm1GUNDmr4NQ2Z1mc12uF3EVhBP6ZGCL+QExOMrxMBL8uDufEAP8sxQi4Ar9PKx+uk&#10;Ht3RwDDCASdB6OTvubEolujnrc9hwBit7zsAuglJwvLrLwmUr2k8tKP5hUWMTYpxfmJZrYm7EVhA&#10;TqwGw9gr9vcQ0Zffi5+Jx4iB0MERMe93Ad8QUt9Db/k633L8/Wmw/VQtD3P5YfFn/LtL1rc0t1js&#10;7yvi7r1AE/D79uu/4++JbTj5uGXoiYHOAnLLsFu+/ie+vtcGBQQXFwT8xKyPpeuAywAM830Qsz/E&#10;ytcOT5BJSQxpChBuTAkE37IB9hN0fUNe3nrRpxP2Nwq1cQSyoRBk2n50d9GgZKtR30YgVBNENa+i&#10;nibU2buT0XAnquq2oLBkJaoqVkHZtR0uwy44jDugU+6AmqDTa06y0bwiDVg2amJh0F1GZ88HqGnZ&#10;QTE5hiaCqb3/GmN2hXQZazSgRNingMtRD81QGh/zOWPrdkbi9citXIecsjVILV6FtKKNaGjeD9Ng&#10;KgL83UlfI02zAn5bOgKOJHgtUXCYomGjCVoM2RjS5qGvLx2NLdeQV/0RE+g2ZFa/TNnaB/9wAma8&#10;WRh1x2Fo6HPkV69CUvHjSOXryixdIw1yFos5lIiZIWWrkVe0EqVi1evmzbTBN6FXfgqn5jg8ulOM&#10;7LRMAvBSHA0QX00A305AN9yJjMazSK56D9dynpP2A/V6azE5ZsMM45CYoL8wbcWIpwFBXyVPljZp&#10;ZojXrcKQqQY9mhye2PnoHcxGW08Uzew8OhWnCcRPmdO3o6fvFZ64O3ly78bgwCFa3UXYnYSWPQNW&#10;RyWUumLkdhxEdNl2pNe/jrSaV5BUuhU5VW8RGsdRP3Ae+a2foYQtw8DAEZiMhxn1PkZLx2uoprnW&#10;d7yHVtl+KLsPwtx+FP7mUwjXnUWw5izcVefgqrgAe/l5jHckY0Fxd63Ae67//aAIPjFL5Lq6eOma&#10;IQEo4vC0glGhvwhjvYUYJQRDtEB/ay68TVmwNaZDX7/UO6wuiYOy4Bp6CyLQmnUNfTVlaK5vRq/G&#10;wteiINxVBLqHB7KTcccDPQGopxEqBwUAh9jainnFaqkULOWAhi2kFqpB3VIRfioCUk0QaoT5Cfjp&#10;dLBbzBj1uQk9Hyb8bkxJNcwDjyboIwD5s6ngMK5P+HBrhoALBzBsM8NuEptU83cJwFECUFz/mxUx&#10;dzyEkItR2WlhBHZIEXiUdWt+SrSajImMlWKHta++YRSek6xuGYCewJR03U9EX1FSHB4RawUKAN6d&#10;E0xjvHnrjjQt7R8SgAJ893ZuCAh+85XYAIm/w+IT+K7u/d17/7b4mfgdUV+zJBjetcBlkxS391rg&#10;cgkIimuAy+P+JPsTHUCEn4/mN+wJwOEKSAvODvE4EABU0fhEz6+A3zIAe7Runmde/owJwhRA99AY&#10;ujR6powUqFXvoK/3NXR1fIze3mPo6T8ImfxjdHTsQHMTo2Hb26hr3Ib84meRU/QEsoseZwx8BjkF&#10;61BW/ipq696kSb2Hxs69aGzbjaqG7ShrfAcNsitQMN2ZzDU87/swNarGwoQW82ElJt19cFor0aW4&#10;iJLm95FV9TIySjciq/gFpJcRgCVrUNW0C9rBOPgpTmOuYgRdaUwel6AfOg6t5hBMumtwEH5OSyls&#10;5kq+jgK0tccht24vooo340LuYyhu2UoDPItxexzCzkgK0T7k1TyPhJLHmVifQVLhC8goWofcsg0o&#10;qtqMfJpgTuEq5BetQgmfQ1PDK4zmH8Cs28sY/SlkNNukjKdxPvYRRuBvjbj+hQtGnxkt6i40qQtQ&#10;13+WJ1MqFsYUuM0T5TptIBRSweOhJpsSGTfzCcB6ft8BramChE5Br7YQ5uEWGmMnVb4dJls9W6kC&#10;9KkvsnV6Ex2dq6jlz6C67mm+0S+gs+91qvWnUGkvE6CMwtpMpNXvwrGUZ3Ey62kcTXsEh5Mewvn0&#10;p5FSvhXJtS/jFJ/05awVaOh4nXb0IWrbt5P8zyIx+1G+mAcRlb6Kb8CLaG94B+amAwg1nGEMPgd/&#10;5QW4WY6K89IA6cmeTMwRgouDRZIR/lapWRoBv+KljhNaoIDgrLIEU2J4TG+R1Cky2l2IUEc+Rlqz&#10;4G7OgEUMkalPg74yGdrSKAwWnIc87yqaM6JRlZsBuULB1z3AxqUHGhqgMMFBMU5PLDRq5UGvtRGA&#10;OsYPNWuQXw/SoAUAtb8bgLRLo0GPYUbZEVrcRMAl1aRPgI/A89L+vOIaHov3jTPmTgUdks0vzjAK&#10;8zFOi4EQ1MHtMEqdIZMEp4Dg/FhQuhVDZEaG2fgxEs+M+pdWZRabGfFWxNfbd76UOjS+B6AwvyXw&#10;SfALTCIQnpU6RgQAxTVAb3AU07PzEne+koa+/AMBkPdLPbosAUJpHxL+Xf7we/Dx/+8Ad8/fWxqS&#10;c7fuRmQpJrME7KROE8n2xDVA0Wv8/fe3xBQ46RqgWBNwKQovzC9KABTwEwsfBBh9PTQ/0TNucwZg&#10;tAn4eVh+DBCAy+BbLpnGhe5BJxRDwxhkTO7Wj6FD5UC/ohA61REMEnoDvZehGxQrh8cSFGfQ0/M2&#10;OjveolntYXr6kOBYj0upD+FY5G9wLvppRCW+gNTMTcjO34iM4nVMfluQVbQFpTWvo6btM57b6TCZ&#10;Wik+g5gKDeH6uJbHjpyNYyfmfO1MCGXoGbiAwqa3kFi8Bgm5zyG7cDVyKlYjvfR5FFaLRVBPMoLG&#10;wi0WOzCch07zOTq6dqKehinvPQyrLobHH6O3PovHexLT0iWUth5EKk32avGjSK98klB/Dw7daZg0&#10;R9HQ8irSSp9GXPGTiMp/FjH5q5GQvxZphRuQXcrXUrIO2cVrUVC8CUWEaBGhXMFI3ECQ1jauR3r+&#10;CpyJ/DVORT2E+9os8eg0FWPAMgi91QaLa5AtdxNuBIvw9UQX7sw4MD1mlDoa+pSnpMjp85ciHFIj&#10;ENDBNtyEPq0Y0FyLIIE5OjGEqSnGpFE7PO5BqIcy2aq8h/IGsdzOs8gvfQwFVatQ0fQaapo/4osV&#10;PTRX0dZ1AokFG3Ak4UHsTfwl9iX+GkcTHsOFpKeRkLMSybkrcCTqfnxy9deILViBuBK+iIyHcC7l&#10;QX6Yv8ZbB/4C7x4jMJOepAq/CGU7M3/7OYRqWGXM/gSgnWWiBfrbEpZmh9wzLlCY32+B8Ed1nRY4&#10;K3qFe0skAI71iN3lShCgCXracuBqzoSDELTWpcBYFQ8dIagsvIae/Ci0ZEVCVpaOge5WfvCdPMBd&#10;6GTkVQw5oDO5+N6LubrD0jW+XjnBR/gJ+xPX/hS8T0TgAZqginFXLaxPNQStWguLUQ8vwTQSsC1F&#10;VQJP1Jhn+Cdr3CtuXTS8AAEoZn4EpYHNdpOerawBXocNo4zE4z4XpkNeqYQFuu1G2ooNX365yEgp&#10;4uQSUL4mTG7cvI1geEyKtcLuXISbyyvsbwLugFj4YIolYvEEYzIBKDZNogWJcX/kzA+g8/ep34Lc&#10;31ECXmIfYPF7y9PgRN379+4F3XIkFvUD6N1z/xL8lgAowfXO0lAZYZbLlik6XJb2ep6TStpnWMTg&#10;aTEGcFIaOuRl9BWzYcSMGSOjr84ipit6oDJ6oTR4CEAPwedGr26Y9uciAJ3o5jHTowlCbg6hS0Bx&#10;IIx2RSk6CL8e+RGeS2cxOHgJWu15NpQHGYFfRUfrS+jrfptR+V1pr5DYnNU4fO1RXIx6EgmJz9OG&#10;VuFa9kqkFKxGecU2VNe8j5bmY5D3J7FxreJ53IPxgAELIxbcGpfj+nQzJsfrmTYqYLeV8t+PYmLb&#10;gfNZz0hzi9NzV1FMCEERRcs3oab1PSgVx2BUnoBafgC93R+irfV9NDV9iJ6OPYzhe/lcjzIBRfN1&#10;JKCm/SJqCcA6sfpzyybG2hXILaXc1LxMsG5GUv7ziMtbifii5xGV+wwuZj6FSznPIJ7PP62IQC/k&#10;ayp6DmJTpawiPr5gI+Jy1/J1P4uotEdxLu5hnIh8EKeiCcCzaa+jkJlbaeiDL+jlB8PWPtSF+UAm&#10;Zlg+fwG0lky+8fEobTiAyuY9bNEbMRI0Y3KUtjGpgdvTDq9HzpZNj6lxG+amvJgMu/nhytlCiZWh&#10;tyG9ZC2ySjahsGYrSut2oLLxQ5TXf4yiuo+QVfE2EvNfRGLeGkTkrcCJrIcgdq6KKnwO0dIH8yzS&#10;C1fgdMKj2HPlAZxL/A1Ox/8SJxIfwNXMZ3Ah8RnsOfUbvHngAXx4+gHEF66HrPcDGHv2wtFwCD5a&#10;oJf25y4/B2fZOdgZhyd6MzArLZ3//fS4nypp+MzdmmcEnu0vwXR/KSb7SjFOEI6yQozDvs48CYJi&#10;xoi9IQ2WWh48VQnQlMVCXhSD7vwYQvAaGgvS0NbYAO2Q6NE1oXvAKNmghhYoAKjSmaXrfgJ+UqkI&#10;QHH9TzJALeGnlaxPqx4i/IzSdLWw34VRP8Hltf8W8ESNuvnzHxTt0O/BwmSIEAxjPOiBh1HYZTFi&#10;mOWzGZeu9RGCokaGbXBZ9ZibG8e33xJ6wvyEAUpg+Ra3bn+B0KiAm1gKfwxOsYyTjzHYf3cYzLL1&#10;8ee+EB/Hx9xg9BX/LY/9+39T9wLu71vL/y1/f+/fuxeAvwt699a9AFyG3711+9YNCX7iVky3W7wu&#10;lr6awty0WP5qmhF4nIkqDI83CLvLJ82Z1hN+apObicDNxtENuX5Ygp8A33fwUzvQOWCCbJDRWIrA&#10;/PngKJp6C1FCWFS0vYPqdoKlZzeae95FReOLhMdaVFVvQnvrDmmYSF3Le0gu2kpQPYfknPXIyd2E&#10;rPxNBMYmFNe+gR7ZZ+jvEzsPXmMkLYDf3YDRUDvtT4GFkAa3xrpwY0pMbathY1kC3VAR2uXxyG/6&#10;CDGFG3ElbRXis1YhvWgNI+kaFFZsQCXP/+bWD9De9hGfxwcE8vvobPsQHS0foaPxPbQ1ic2bdqGz&#10;O4KWmo62nmT09F2GvO8QFP3vob3zReQWE3BMhjGEWFzec7TNFxBfvFpaveZs6mM4k/oErjIhxmSs&#10;QAyBGMN4n8ZonFm0ka+XAMxbi+isZxGd9hiSCeq0XEbozBW4L7nkCGq6M6E1q9giuRHy22kEPXCZ&#10;rvEE3I3K9pdR3P42es0JUJjzoCYMA6M9BKCBkLMSgioEPK3wulpoIm0I+noQ8Mkx7OyFTJuHzIaP&#10;kFC0ASnFL7LeQEbV2yir3YNKZvy8qvcRk7sFR+Mew6Ws51Fc/zZK295CSu161hpk8jat8gWklT+D&#10;1KIncTb5CRyJf4amSMUt3yANyK5s3omCyrdxNW0r9px5Cm8cuh8naY2lLevQ1r4FDcXbMFR3nBA8&#10;D1/5aXhKTsNRfArumsuYV+b8YJksUX+XCc4rigjAYszIRRQuxQQhONZXgjAhKGaL+DqWIChM0N4g&#10;TFDsOZwEVVkC5MVx6CkgBHOi0VyUDnVPO4xDBsjkhN2QU4KgAKBYdl7q6KDtLQFQS/iJ6Ev40f40&#10;g2oMabWwW0183wknRtSwz4kxRlsxXi/M+0SN0vSWS3wfGnZghLAUtfQYJ6bDw7g5O4L5CTHWz0nw&#10;meGmBbqtOnjtegRcJoRpfaFhszQQ+ttv7hB6S9PHpLX6BCiYJm/cvIMAI53YNnOYdufwjTJFiBkg&#10;y7NABPyWIrKY7zo5syClzq8l+Ii/IeLuDyH3d9W9YLu3fupny9D78e8uf/8D+LGWrwuK+l0w/F0A&#10;XB5qswzA5RIAnJ+bIQCnpeXux0YFAEcZfwOw2j3SHis6CX4uDBB8SlY/Y64wPwG+Zfh1DdrRoTSi&#10;a8CDXlpip473K0OobstAfOk6xFcQPmUrkcjzJan8SURk/QrRmQ8ho+hpVNVvRm3zdpTUvoZ4xt34&#10;wq3I4rlRWPIaGpnEWgm+rr7DUCpP8zi7CLslGWPBEkyOVGBihGnHV4VpfzNuTjTizmw95kdrmArK&#10;2CAX8TmkoqL9c6SXb+e/t4FxdB3SijdKUbRQ9MxWbERl9Ssor3uTz+NNNDS+g1axwVHtW6gTiyhU&#10;vIi6unfR1RFJ6yxhA18BkzYTBtUVaBX7IZO9idLadUgvXkWYrUVyCflQztdAqbqa+yzOpT2Jc6lP&#10;4hL5cCXxMVxOeQwR2U/xeTyLFEIwsXAdIrNWIpZgzCp8Fq2N29Dd9gZqqjfjvssZ+5BbF8M3tgF6&#10;QtBqG4RGXY+2js+RWkC9TP050tiCaJ1ZGA62wRMWUbedpihDMNgBl6sMVmsqDMZoDGrFAggx6JLz&#10;RJdFI65oD85mbEQqX2B+zTt8Ijv4hLfyjdmB0uoPCDHqeO5mUnwLyjr28Xcj0Kc5j2bFPlR1vYPy&#10;tjeRU7cVSWWkf96jOMMXeDGLb2rNNoLjQ6iGDkOlOY7Wrs+QXfEOziatxZ5zT+Bo9KNILl9Bs1yB&#10;a4mPoyh3B2z1pxmDT8JdfBzDhcdgKzqGsQ5G4btrBS5Dbrkj5N7vxe3SPOJCaYmtGXkhphU8OAjB&#10;cdrgKEEoICiZICG4NHc4G7bGDJgFBKuToSmPh6okBr2EYHsuqzgFut52Kcb2DgxBY1oywCGTQ1pl&#10;WSXAJzo/Bpau/YmODrVKBYNWg2GbhfCzY4R2Fia4xIDlMY8DIrqODBNyrPBd0I0RgONs2EYIwKDT&#10;zjjL35N+LmKuFdcn/Lg5PcKo60HIaYGHABw26whCQtBGCDpNUsfHV3eWo6+oL5eulxESX375LVPA&#10;rLSMk1hg1cXY6xIzP4JiIPQSAMVQGAmO/hEEwuO4I6a80RyX4Ceu/f3PAbgMrnvh9eP77617H7Nc&#10;P4adKGmIyz1DX5Y7On5cf18ACvgtm98y/ET8XQbg1PgEATgmReDhYR9MFpc0V1ttcGJgyAHlkAty&#10;nQt9hNu94OtU2dA+YJUG1Lcr7LQ/F9rUFnQp/ChuSMDJlIdxPvchnM9+AFfyH8Kl7AdxLO5nOJ30&#10;C1rTw8iteE5aOiqjZDMS8l5BeumHKKz8hPA7xGPsEgz6a4zNERhQnef5fwEOy1UmiwRMjSQj6Bcr&#10;QUdj2JGOcDAbs+P5mB0pIwBLMagu4PmejPLW/citfJPM2ErwrEYyJSWDSaywdCNKy9ejmBAsqHwJ&#10;+WUvoUSK2a+junY7qqu3oZbncxvtUNEbD72mCnZTPRyGPJjUUdAojqK94x3+7fW0vtWMuWspVOt5&#10;fm8m9DcgIvc5nE9bgYvJT+FqytO4xrqY/DjO0vQiMh+j+a1ANONyRMYTtL+H+XxWYrDrbWi734Os&#10;5XXctz9mPfZHb8blHMbRlgi09CejrT8eVXxBMdlrSNuN6Bg4Dr+vli1BDxzuXDg9eXB683jSiqlo&#10;Oxlnd6Cx830q9FtILnwdSXxzo/J242D0i4ypa1BQ+zqqmj9EKlub0ynUU6pqbulmFFZvZxzehYa2&#10;U4yEuTAbq/ghZDECXpF2oCpv+AAZbCGu5a+g4f0G50n5yMJNjOIvs6V6nya0H1rVEXR07kV503vI&#10;4BsqdqrKLn0FOXxTE0o28N8nNJOeR0fpHtgbT8FJ43UVHII19wBspacx2ZO9ZIGKfMZcYYI/jMP3&#10;AlDMJ15gzSoKMSM6RFgThOBYfxkBWLo0Xa6r4K4J5sIhBks3ZcJSnwZzdRL0FbFQltIEixMgK0pA&#10;W2EKBrrbCDs1VHo7LdzNKOTCkMEKtUbPg1GHweXYS/MzDungERAj+EI+C0IeCyHH6DtM+2OFBdz4&#10;c6lctEGCTkTe5Sgs7gvYrQg6+DecNoLQgKmADTcm/WzRvRA9vX4rY7BpCMNGnVROvRo3pseAb3jy&#10;fykMkLFXAOGOAAOkYR1esd6f6PTwskTv78gs/CNzEgA9gYnvARigbd68BUojvvpGAIjwo1V+zb/9&#10;U8C6t34X3H58v7DKH4/hW4bcTwOQjxWPl37nd8fee+sO4/udu50d31kfS2yEdK/5LS99L+A3ywg8&#10;K1Z/ZvwNi53wAiE4nB4YRIOnd7Axt0MhTZl0UAIc6NHYvwNfhwCf0oJWuRmt/Rp+zfv52GaVgQD0&#10;USSu8Vz7JY4m/Q1B+Aucz3gIF9OfZImJDC8iueJlFNW/wfPmPZQ1HkBt5xXUdcahuTsO3RQVvToR&#10;TkMSrU9sbnYNOt0ZmAxH4bEfYiO4D5qht9Epf5+P3wvZwEHYHQSiKQFKeSy6ZMlo6r6Gqo69aOj6&#10;EPVtO6UlqpKyVzJqvoCsgg3IKRYrVK9FPmGYzaidVbgFOaVbUFC1BRXLAGz9EAN90YReEWyGEhiG&#10;UtngX6H9fY5yWmMUoXop5zlE5qxivF3DuL0WkfkvUIhogGTK+djHcZkVkfgULiQ9jmNJv6EVPsDH&#10;P0oTfhxXUh9GZOKvUFj4FLTt78Io+xjKzvdw3+6oh/DW2b/BR5ceoDbvQF3fKdT3nod5OA91HWfY&#10;EiVgZqEHd+Z01F851NrTJP4eNMrex8XER/H6J/8aV7MeRVbVJsTliCW230Bi3j7EZR/EidjXcTjm&#10;eYLvJer3u8ivfBkXM9hSpf+SFCcEK7agtmkv+voS2ALVwDJUS/0WcwKPoajuPbZULyGWLUlM0WO4&#10;ksUXlP4UIvPWoaBiE2oaX0R10zZG6VdRXLUNRQ2voZjG2CH7BP19B9Am24fMiu04HP8ITqY9g5zC&#10;d9BXsx+u6mNw5x+FM+cQDDmfw1N/jUDLl5bAEmsHCshJ8Lunc+QGb6XrhNK1QEZh1pzoFWZNKcsI&#10;wTJCcMkEBQSDXWKgtJgylw+nuCbYmC4tp2WpToSuMgnyUkbiknh05cegtYDfN1dBp9HCYHUQgE4e&#10;hA7ohoyEoDA/wo/2J8HPQWjR6Ea8dgQZS8VA5fAw73OJWoJeSADybonvl0vqAebvBhxWKeoGHRYa&#10;oZEQNLM19+CG2JtWjAWk8bmNargMg7APqTBK2OJr0esrBhITVoSJFAm//AbXr9+SzM9L+Hn8YjUT&#10;wi4gVn8RO76JvYEnGYXHeJ+4JhjC+NTsXfgRXtLYP0JJzACReny/h9pP1Q9AR/P8RgCMIP5agI0l&#10;ALc8a0OyOek5iiK0BAS/EGMA+W/dfbxknfwbYu3B5cdIX4vH3S2pk+NufUXjEyVZn+jxlYa4iHF/&#10;11mL/Hpp1eebhN7NxXncoPktig4QYX+z05idnsTM5ATGaX+h0Ai8vgBB4pFW0x7UWaDQWNCvNqNP&#10;bUXPoBXdg5a74DOjTWGimBjR3KdHU5+aBuhEu9qEZqUOHf1eJDHNHI75W5xM/hXOpj9II3oCCQWU&#10;i8ajqOy8iLruc2jt4XnbfxVKdS4Gh+rQr6qBgo19nzKRKSoGTmMCk0WCtK+P1XoCQ+pPoex7F7Ku&#10;bWhsfxEVtKWCujeQWfYyymvfkda1bG8/Tfm4hB75FUL8EizWq7CaL6CHv5dTvB6xBHBcxhrCcDVS&#10;Ca+0XEbYPEbYwo2MputpoyIib0ZJ2SbU1ol5vsf5b0ZCwxSpUUVDLr+I+qYDtMrXyY11fH0rcCGZ&#10;hpdB6GU+gzNZK3A89XEcjX0YR688hFPXHsGZ6MdwOp4AFOd94gO4kE5xSidzkvl17M+Rkf04ehre&#10;oAV+iI7mt3DfJ9FP4b2zv8KeM79ENWOvK1QNjbkStxZMbK2UCIV7MTMzgOtTSkyE6lDR+Cpj669x&#10;MOK/4LVP/x3ePfyniMh/CtElK3E1k3E1dy+yC88gJ+8cLsTvwJ4rzOcZq6RVGKrrX0J65Qs4X/Qo&#10;rpU+jWy2AGK8oUwZww8jC31sjWr4gvOb3kJm4yu4mrcaRfz3ejUfobTjXaRSm1NKtlBjN1DhX6Dm&#10;P4FLGY/QNp9iTF7F33sRst791ObDUPR/guLKLTgeez9OpK9ATOlryC/ahsHqfXAUn4Qz7xAs2R/D&#10;nP85xruSGWcLMSUn3JTFuC5sT1wXvAu95frufgJRDIuRpsupyr4zQSkOMwqPdBch0Fn43TJazqYM&#10;OAhB0TtsognqKhiHS2OkzpHe/Ehpt7neukLYjFo4h93Syso25zAMBgONmGA06Gl+An4iugpzs/4A&#10;bvdC7yeLgBwVEZklfj/gMEkdHT47o7To9eX9i6MBXA97MeG2wGcZhEOvwLBFyxNdDFT+gtC7SeMT&#10;EBTDXwgUxthQmNAj/MSy7WK4i4e3y9PfhoMT0rQ4EXtdHr+0aOqXBBYJ9ncC7qfuW75fGJtkcgTb&#10;118sDUURt1KJ+1jL4/K++ZKGKpWAnui4EQAUBrtUy/d9f//dMYKE/HIt9+hK99++9V19fYffE35f&#10;CPD9aON0sQH6zYVZ3JifljZCX5ydkjZDF5ugT4+HMRoOwu8PwC1WzbF5ILYiUKgN6B80oHfQyDJL&#10;c3w7B4yEn4nwMxJ+BF+vDo09WjT0atGqGEbbgA7N/YNo63NQCt7FmUSxiZnoDaUk5G9AYd0BtHfR&#10;0pS50OqyoRFraGqz2ZBWQ69rhkpdib6eWDTIDqK672P00+yMQ6dhsR+F2bQHA/KP0Nz8Maqbd6Gx&#10;4zM0yQ6hom03ExbTVdEbaGj8DD29p9HfewwG7VkEXfEY92RhzJUMg/ozaSGGSynP4lLSM4hNfQZx&#10;Kc8gKm0lYvPWII72lpD7AjLy1iO3UGxSRKmhEZZWvIGqmg/Q0nIAvV1n0NVxDlW1RwjADyhZL+Fc&#10;8ipcSHgKZxh3jyQ/hsOpj+JY6iM4GPsQPjrzc3xy/hf4/PKDOBLxGxy7+hscvnY/QfgQjiU+hOMJ&#10;5EDUL3CF3xfx36yo2IwMxuf73rnwBDZ89Kf48NgDbHmiMLeoRnhUh8VJK75YMGN6sgsj4XKE/Fkw&#10;miOQXLUVp1N/hY/P/imOXnsMkdkbcSHrSVrWbxg3X2DufhcJ+Qf4Ag/gcNRm7Dj5S3x69X6k5K+i&#10;tb2MwsYtSKx6nsBaiWICsalzNzr5Jja0fo6iireRkvsKypr2QGW+CLXxKLyuaCyE6hHwl2PIkYr6&#10;zo+lHZ3yKlbzTXkCl5nzL9FAz6bdj6iCJ1BVvw2trTtQ37IdqYWrcOjqr3Eo5hFEFKxEXBEjffo2&#10;qBsuwVpyAMMF78OSuRvu8lOY7cvEdK/YR6RgaSMlxuJl4C2IxVTv1uJPAHBaVYLJe2aKhMUSWnej&#10;sCh3a/bdjpG0pSEydyEobb4uQTAKLbkxkNUSmnYjLSEMHw3B5nDCZDTAYjZIABQzNgKEX0AanEwL&#10;5H3iVlidANkPS9y3VGIgc9C5NJZP9O6KXl0f/x0vTVBc8/PZDBhzW7EY9mDSw9+xM/oaB7AwNUJf&#10;E7ATPb6i4+OuBdLAFq7fhIfRVxiegKCIumLRU6nTg+Yn5vw6/WE4vUFGY8L1+o2l4Xb3AO7e+ikA&#10;3ltLcfVLaY6uiKHL0JO+vgu/5c4LAcHvI+uPQbdUP4DbT9z347oXgF9K8LshAfALYYAEoIDeEvhm&#10;lsDHun4P/GbEPiojAQQDHnjcHjjFPskmp7RaT79Kh56BIYqAnhHTiC6lgZanR4tcT8gNoZHQa5Bp&#10;aHKDqJepeb+V92tohANo7O6h5Qg4MAKmryIAVyOaEbOYyapbLnZeK2GcLYZenw2dPgcaXTEG1IVQ&#10;6zKYvE6jpOkNxNesQU7DVmlVlS45TazvdbS1iaEqx9DRdRrdvafQ0XuU0flT5FTs4Hn6AerrP6cd&#10;HmPth0rxGbyOc5j0RWLUfRnqgY8ZeTfhSsoKAvBJRDOixqY+h5j0dUyJG1jrkJhNE8x8Ael8vnnF&#10;m5jQNiMtezPSCbqikp2MxftphQdQWv0pUoveZJTdgAtpz+IiLVBE3lN8vVdogSlFhGnBWhyLeRgf&#10;HP8z7Dv3Vzh85W9x9PLPeftLHI1+GEdiH8XByIdw8NKvcPzirxAX9xiyslYhMe1J3PfCnj/Byrf/&#10;NT4++XOUNXzMlpwWM9aHuVE9qx+joXJo2TI0tLyJOtkOJHW8iAtFD/NNfxi5tW8gq/oVquaD+IwU&#10;/uTyk/gsYiOOxW3HoeitePfUw9h+7C/x3pm/QCpp2y3biaaet5FXtx7pNMaius1o6HiLis14XL6V&#10;8fkxRCStRGntHkaENJ6AybgZjseXIwWYGS2B2ZmC2rZPqc1bkV+xEYmFL+Ba3vNU44dxMOav2PL9&#10;BoWEY27pamkjlHMJv8Gn53+FT849gBPxD+NMzhqcSH2Nr6cMnq4k2PI+hSt3D0yZn2CyJQqzvZmY&#10;6csjDPMwL+0od/fa4LL5LdsgASiWzPoegMWYGigmBO8un9VbJK0cs3w9UJiggKAwQQFBm2SCIg4n&#10;SBBUFMeiryBaisRdZZlwauUI+9zwezxwE2AWgw5W45A0d9dlM/FgI6QEEBl7/bz183thcz7GWt93&#10;X1ul+6Wf0fhEr66fkVeKzrQ80cMrYCs6PETcdZvVmPLZGIP5N206jPHrb7/+3vjE0lRLnSAiKn6D&#10;sFjwwBvm8TIqDX1ZGuoi5gCLPUGWhsKIlWHEbnDh8UlpvLHo+PgpuN1bP2V8y9fvlr8WhifgttxB&#10;sQzC5a+XvxclRfafAOC99R3k7n693KEhbn8MQAE/UXdu0P5uXP+R9S3B717wzU6OSeY3ORrCaNAH&#10;v28YLpcLNpsLQ3orlCqan1KDboWW8NGhU3Ry9OvQ2q9l3NUQfmo09KhQ26VEdaecX6slKDZ0q9Ha&#10;q0JxYypOxK2kAT6D0xSQM6lrcSFjvbThWGs/I+VANDSMuCqNmNHBuKpkRFWI63xJNLdLtMvduFT8&#10;DI4lP4K4vGeQVf4kCqpXoaruPcbcC5AzkvbITqClbS9K695FVukbKKn+GDV1B9HcsJ8m+D4aW9/g&#10;v7EbTtM+WLR70NryBtJz10jGF8mKSn0KybmbkVv+PkpqdyGv7E3a34tITF+LmKRnEZ+6CilZG5Cc&#10;sRnxKYzHGduQXfAOsot3Ir3odUTzZ+dpkGfin8D5RFpl2vO4nCrGBq9HcfHLKGAsF5fKjkT8Ekcu&#10;/TVj8N/ibPTPcTrqfjJgBd+X5yljz+DARcbiq49RglahsGQrsvLX4b71H/4Rtn36H3CcehiZ+iSy&#10;y7ejQ3mOBtKImalWOKi2iRnPYe/JP8W1/GdxvnwFzuc+gPj8lSjniy9p3iFB6FwawRe7hf/QK9gX&#10;sQkfnluB90/dj3dO/iWORN8vvSke0zEYjYdQ1foSEvOe5N94FpmVG5BXvQnJBc/gfNIDOBP3GyTl&#10;bUSf/HNYtYdhHdgFlUws6vgq4nNfRGTGFqQVbENa4VZE8IWcTF7Jf+8hnE16mB/mG2zF3kFs9gqc&#10;jLsfh0n9j07/Gh8efRD7zlOZk1YRgm+ifaAAX847YW1IhLXoCIw5B+AsOYnpzmTC7+5OcveUAOEy&#10;BCUjVBYuGaDqbgQmFJeqGBOK4iULlCBYBH/n9xAUcdhNE3TxoLXUJksQHKpMxGBpLAZogsrCGIKQ&#10;ECxIgLm3GUECKiw6JhhhbaYhmAlCk1EPu4X2ZjUx3tqkiBuk8XmttDmzkUa39DOfzUKQLZWIu6JH&#10;12PVS+YnFjQIuiwEoOjx1TDuKuHQ9cNnVmHca+LPjDSbWQJQwO8OvviaQGF9KzotCJlbN79kjBsj&#10;AJdmeojVXpbsT1zzEwOgxVAY2h8BKJbIWrhx6+6wl98NwHvt7wewI8Du7cgQtTxEZdn0fht6S98v&#10;Fe/7EfB+XMuQW657e3SXIfhD87shAfD24g/hJ0rAb376e+sTq+1MMPaKPVZG/B54PU44HA7an52x&#10;1IR+hQ4yuRpd/Wp09KkZabVo6dVQFNSEn4rGN0DzI/w6+gnAfjTTBpv7lGjoJAB7BpFYtIfH+YM0&#10;oKfw2dUVjHobcCl7G1LK30Rp07uooVyI/bibxIbinWJb2g/QIz8KHaFo1V5AF+PvufTH8Snt6Gz8&#10;gzSt+6Xd4Qpr30F791kMKC5CITtAI3sDGfkbkZS7ifLxHsqqPkVJ2S5C6lUk5K1CTvka1NZuQh3F&#10;pKhoI9Ky1iE6aTWuJa5CdPrzyCh+E+X1h9HSfpwwJQOqP0Bm3suITFiFyMTVSMraipTslxGXtpX1&#10;ImLTX0ZMxlb+7npcSV2Ny2lrcC1jE+L42uJytxGKBBjhWFXxLooI5WRa73manpjhEZHwACKTH8CV&#10;hAdxlaC8kLIOpxLW42T8CwTnC8giOwpKX0EBn/t9uw7+EgfPP4TL8Y/iGvP0sahf4lDkI+hUXmbL&#10;nkVav4Kd+/4Y2/f9F+yLegrnqKyl7e9Qo89DoYpmy3RIGttX3HSUMDyP9IqTBOLHOJu5HRczN+BE&#10;wuNIyl+Nof6PMWU5A7/5FOrbX8al1F/Tyu7H+YynEF+0ShrZLSh/JespROc9ivSCJ5GX+Ryykp/G&#10;mUt/hdf2/DFe//xn+JzP4Sr1+Srf4COxK/HRpSfx7sn7cTH+KXR3v4PalndxKvpxHIz6DaPvk9h9&#10;4kHsOvgw9px5GodjfoOruauRW30UnlEDvlygYTUnwl5xEdbCYwjVR2C2J0OC4DL8lr9etkFR8wox&#10;i0QsrSUAWCptqLS0qZIAYBGjcDHG5UudIiFZ8XcrSgsI+lqz4G1Oh6M+RYrD5ppkCYKasiSoS+Kh&#10;LoqCIj8SXYzE2pYKDBs1NDY7vIyxVsLNYDTBzFjs1OvgJgz9jLES5AhAt4lA433iVoLh3fJZBRj5&#10;MxNtz6iTprYFGaN9Dj0BqIbDoIRVLYN1sAs2jQzzkyHiStgegUDjuyNiJWHyjQSUbzE7swifd5QA&#10;FJ0eUxIApQVP7879dXnHYBfLOxF+YivM2+Ja3N9hgOI/cbsMPHErou690Lu3lgxwacjKT0Pv3vr7&#10;AVCA7sfmtwxBCYQ3hfXx60VhfosE33WCbyn6fh95p5fMb3riO/MT8BsTG0wFvDR6J1xOGr3FCv2Q&#10;GSoVI2/fILp6B9DeM4BWmQotskE0Meo2dAvwyXl+EXwdvahsk0nfCwA29cjQ1KlDfZuCNrQe59Me&#10;wdmU53EsYTXOZmxHZPF7SK96j0nrdUbbLcitYySufUVan6+ucgeaG3dBrvgcJtU+Wt4ruJzySxyL&#10;+GtcTvoNovIfRXTxU8is3o76jn2Q9X6C/s73UF/9MrLFwOKSTSiiXeaVvIu41O24kLQOZxhNr2Q9&#10;i/T8tSjK34ycnM1ITt6Aq1EETvRqRKWsQUYJoVlzAq2tZ9HTeRrthGBl3S6k5W1DQvpWJsRXkZ73&#10;Ok2Q32e8zOfCvxvzLCIIrNjcl5BOeyxgJC5h9M6v3Utx+og2uguFxbuQk/8motPW4nQEgZfwGGJT&#10;HkN82sOIYcXnPI9rWZtwMeNF8mgzrmXTjkvEUJw3UVn9Ie47cYlWd/UJkvgxXEt4Ap+f/wV2nf4L&#10;Gt3T/Iefx/lrv8CRcz/DwcsP4FzGOuTXfQCjLRZhfxHMtnRU9R5EefsB6A25sNpqodaVo0+VhQ5F&#10;DGo7CMfylxl310Ch2Amvhaal+xQFNWtxJOavcSj2l3zzHkNS6TqklWxGRtE2lDRRaRvXIDn/GSRl&#10;PI+0jBdw6drj2LH3L7Bt/99gz8XHaYp8Y1JW4eC1Vdhx+hls//zX2Hv6V8gQ1xGyXsLBCw/hSMLD&#10;bA0fxcdn7sd7xx/A/osP4mTsA2w9VqGs/jM0tMXzRHZgyqaCra0YzuZseJrSEe7MwYRMgE9cD8zC&#10;dH86ZvozMCfPkSC4VAQhLfA6gXddrCA9SBiqxTqDole4iFGYcVhRIkFwafUY0TNcAH/HXRtsE9cE&#10;GYcb02AhCI01Yp+RZGjLEqAujqERxjEWx0tDZZTNxXDpFYyyFmkIjNWih5Wx1WLQw6zTw6IbItQI&#10;QvsQTW9IGsLi1Gsl0C0PZRHw81h4v0ENm07JUkiPFSu9DBtVcOv74BjsgFnZAoumB1/evoFvv7kb&#10;GUV0FBGY4PlWAsrX0krGIv66CTu36PCg/blof87AOOw0PxvhZ/eEpCg8OjlHANLYyLmlsX9ffxdz&#10;l6/ricVDRY+tmEsrbqXeXelWlPi3BcTE87lbX4jHMdbyd78RPcl3fy5Wef767v3Lj5W+F/dLdftH&#10;xYjP+kqsDkPYifri1iLN8sbd7wm8m9dxi6b3hYi7vL19fV6qWws0v/lZ1rS0WdT12UnCbwLzND+x&#10;UrZYY3FylOY3EsBI0I+AzwMPo6/dZqPFW6DVGtEv16CThtcmU6KFltfcpUAzbxs7aXgdhB+tr6a9&#10;D5WtPaholaGhT8VYTCvsJCy7jKisz0BsJkWhjOApew35VR8gt+Yw8quPoaB+H9Lr3kAK4Zda/Sqy&#10;CcTC6l3S4Of8si3o6ngbmr730d2+jXH0caa/BxCV9Riisp9EDCUnp/QdxtyP0NS0DfU8Xysq1hCA&#10;K6URGA1NO1FT9Q7tbDOTFuN3+nOIKliPnJJtyGJKE8C7ELOGcXMtjkfyNuEFCs7byK8U6/3RADtP&#10;oK3jKOrr9qK44iOk5L2F+OztFKXXkZy3HfE0vzPxtFnKTmTaS/y7jNwNp9HaEYH6lsuorD1PeJ5E&#10;ZvFuRKa/iauJ23D12ouorj6HopL9BOp6QvRxxPP1xBGAUXkv4UrOdlzKehGXMtYgNn8NsgjAkprP&#10;cd9n557DYWbj89EP4/SlR/HZiQew59Rf4UDkXyEy61FUN72E0uqtjKtrkFS+DeUt+2A0J8JF+CnV&#10;V1Dcvgcdg+fgHS5DwFsJt7MMXlclgu5qmMwpUiuSkLsOxQ3bqNTvo4OGFp3+NPZd/hkB+Cs+qado&#10;jZuQV/UKI/UbaOx5iaq/gS3NGmkjl2wx8DHlOew79SB2HnkA+y48hQtxzyOOen382mpsP/IEXvn0&#10;L/Dxsf+BmKznkJm5hdn/ERxPuR+nE+7H/gu/wAdnf4FDjOERWSt5gLyJ1u5jkHVfQa8sCWPjg2y9&#10;Lbg5a8WXM05MOwbhaS/AlCxLAt+MPJXwS8eCPFu6LijZIGvhbofIjbvjBq8PFkkgFIutTtMKpxiR&#10;J8XqMaJjpLcYIbFwQtdSJPZ0Mg4Tgs6WTNgIQVNtEkyEoKE6CdrKJAyWJ0FZmoD+kjj00gyVTeUw&#10;KOSw0/w8hJbDqqZFGAlBM4w6AwwaFaxGBTw2LdxmAToRa9WwDw0Sdirp+2GTlmAk7HVymNTdLJl0&#10;XdBrHoR3SAbXYBu03XWYCrvpY9/eBYiwwKXrZ9/wa9JGGgMn9gAWy1y5AhME3xScwWk4+LWDsdhK&#10;67P5g9LPA+EpTM1cJ0Clzl9a3pIBCvgt2534XmwOLlZN+VrY3B2WMDrJ6gTABNS+t7Uf1/LzW77G&#10;txxjv/s56xvCT5Tovf2uCLivCThRXxF6y/XFDQG7u0X4fdfLK24Zd2/R+ESJvVTE9qE35iaxKOA3&#10;vQS+2YkwZsaCmA77pL1TxMrZAb8XHrcLTrsLYt/lIb1JGuPZ1aNkJO2nzSnQSOA1tvejgcBraOtF&#10;HaFX09qL6mbCr1mGSsKwgRG5rqcftW1awkCFoqrPWSvR3Pwyuhp3oq19v7SQcANhUdW4Hxn1byGt&#10;biey6/ejsPEUShqPIL9+Jy3qRQLwdSh6d0LWuQOFJS8gKv1hXMt5GpczViIu62UUlx1EdeVnqK7i&#10;+V/6FEornkFJ1RpU8Xeb6rajufYNxBVswLH4xylGKxBTtAbppRsYh2mhtNGj0WtwIm4bIrI/QFzp&#10;biSX7KHk7EM2oVPechQtHafQ03YK7S1HUFj+IaPtq4jKeYXR9iVEJG7Aocs8588+givJLxDwb6O+&#10;/gjNNQp2qwrDFjXKii4go2Ano/FGnIl4BVplO769/Q0aqvNR33yWkXojIpLEWgJP4lzKWkbgjUyY&#10;G2iDa5FRsQUFte/z7x7CfWcy9uDDcyux68Sv8dGh+7Hn4IP4+OBf4zztqax5G1T6feiU70FOzVt8&#10;Iz9GUdMRNHad5wcYD40mAZ195yHXRMFgSYTOeA564ynqfhpmR2rgc2ejuXM/YthSxJHwmUW7+Mbu&#10;J5m34DiBezDyQZqmiMBrkVa2CRk165Hb8Axh+RyqG19FXdMO5BRuQEwq9f7a09h16iF8HvEUrqWv&#10;Q0rmRpxjK7Pz6P04dP7nyC96CjW1a9FQs432+Bz/7oOIyWYLkvEs9l35FfbHPIiIfL6ZDW+iWbYf&#10;3T3HGCE+ocF+AKU5AiNjzfC7+6EbkMEhq0G4KweTIg73pGKhJw3Xe7MwJ6zwbv2gg0QMkWFJ4wNV&#10;JZgm/CQALptgfzFGCcGwGCNIEHo78+Buy1mCoFhFhhYorgmKOCymzmlpg6qyRFqgMMFkNGQlw6LS&#10;wGaw8oNWwsko6zBqYTcMwUYomnirI+gMWiXBR+AxNjsMg7DS9swaOQyqflj4M/G9RdsHA6OuRt4G&#10;o7qHEXkALm0nLIoW2Pizb7+6wWgprrn9EC5iVWXSCrOz89KGRsO0PQl+jL4OvzC/UdYIbL4Avxd7&#10;fkwgRFOcmydkvqb9ffXNUnS9Cz0RccXG4VLUJezEWnq/FWUl+/sebv8r9bsA+JUwPAJPlADdcgnY&#10;/XhYi6hl+N0UHR0E33VG3es0PlHL8BPWJzaMnwr7MRnyYjTgQcg3DC/h56K9S9HXYJIGucv6aHGd&#10;fYReD6FF4LX1oJaWV9PSTeh1oqqpi7YkoxR0oYxVR1OsZUwWHSE1jL4N7bU0o3cJxxcoKesIktcp&#10;GLsZoQ+gpWkf6hreQ07Vq0gr34vC2lOobblI6DCCtos9trczcr+Etq6XaFLrkJj1OK6m/kY6F08y&#10;WcXQyMrqL/JvnEV1HU2wZhUa6p9DTf1qVPIcrWUcFhuhJ5W+jks5m3A5bx2uFKzC1bwncDnnMZzN&#10;Wo3I/HeQQyOr60hBtyILde1RTHcXUN4agerWSzz/IqDoPo/etv20yZ1IzHyRwNqES4mbcOrqCxQa&#10;psRLmwnAzUgtfBXFNe+jrOoU3K6gdMmkt7sKFy7T6GJeQGLyZwAb2WFTAHp1H9/fDCSlvYKLcStw&#10;MuYJHI16Bgev8LVdE8uAbYay/wA0SrGf92Xcl0aqfnRxI7bt+2u8/skv8NZHf4ude/4HrpCcdWwd&#10;lIa96FR8guq2T/khnEOzIha5VUfQp0mGY5jxzFaAifFamByxbLnehEK1kx/6RUz7s/izCL6Rr+Ec&#10;NflkzDqC621klh5AXvl7iGKcPnj1ERxgnU5gy5O+mjl9FSIznyD8XoPBcIUv5DwpvR2n+SJOxD2D&#10;vRd+gyORTzCab0BG/ou4krgGR648hPKqVTCrt8GqfROmgQ/Q0LqNprcRMuUn6Bvcj7jCNdgT8Wuc&#10;TH0G8SVb+cG8htJawrVyLfIan0BH/06YhqIJgzr4nRqM2pTwCGvrysRMdzrmuwQEBQyzMdObLQFQ&#10;wO/HJa4Nih3lxLJZ0kwRmuEkI/GEuCZICC4vpip1jLTnMgovLZ7gbEyHXQyUrkmEoTKeEEyEujwB&#10;qtJ4DBSmoCU3CyGXH36CRjdoxICsFwZlP21ODatBy0hsgNFkxJBmAHqVDCYNf6YfkMrCuDs00EPg&#10;dfNWJkHPQAPUCwj2tsI80AnrQBvU3WKCu5eq9tUSOAT0pE6PuwAUHSGMv+FRMeYvLEVeR4AA5HMa&#10;pvmJFY1tbh8sLg/hGMQIHzc1zah4U1gZf1caUEw7o/kt29//w9p/QFW1ruua6GznVt2qc87ea++1&#10;55rBGc0BcyALmBVFQQQUJUkyIYIIYiIHSQKSc8455ySYc0IlquRkTjO+9f4dmdO1ztrnVNW9tva1&#10;gTAYYzBG78//vP1PIgKLjdDF0lHCACeu502AcMJCRU2Y3f+q/vH+v7D+hN6nQ1kYc/8JAAX0BAAn&#10;wDfRwSHAJ/ZKFvCTxvaNjoNP7JM8YX4CfmLnvCHCb/CJWGG7nY2quO4nLl3cka7fXrl2A+fOX0J1&#10;A82vppGmV084NNDqCL6KWuSWVyO3TFQNcgT8SghD2mBx0yUU1J9HbjXjMX83syiQCUmTx7AaorPU&#10;kJG7mWani6wyAxQWGiI7UwexqZqITDFn1LNBWfVh1DUdQEOjASqqtyCzbK3U4xuWokRrU0Vo0kr4&#10;JW6Ae6wmwbYPaUWePHfdkE6DzMpfg8KSVQTgGprgOmTkaCEl2xDhWYcRmeuIiGxbAs8AbrHr4Bq/&#10;Er4ZekitckXDpSwCvwqtd8r5d6ei6WoC6i+loLIpiq/lDKorHVGSy9eaQfuj9bkGbMZJPw0ccVsF&#10;J7+NuHgjB4+ftKGwKImA3A1/WtxlHq/i36sXo0hO9IOtFW22Opep4mfcvnER16+mIyXVCKERG+B1&#10;ZgMhuhqH3VRg67wMR10XMiJr406zIxOPF643e+Gza/dzUdjgwZyuDk3LKdhg8C10LL5jBpdFUhGz&#10;f5VYzmYXLl/zROuDZNy4n47cKg+a4AncaU/Bu9ctPGmuYmAgFY2Nh9DSvBcP7jng0d3jqKVdeUeo&#10;4qDbEuxzUcZR/82ElzlSckxpgZqMpwowO74Q+53lYee1Es5BGgiN12Q8tUfrvTBcve2D4KQt2M8X&#10;fvTMchwPVCFIlRHAFiY0cQtcSXjvCEVcuqCLsU5Llg167ljj+pX9fPMc8fRJKJ48CUJBtSnsaZzH&#10;gtgKhK6CS/hquIWv4N+4AGFJS2iyB9HXHoJHNwih2ykY6L2A/oe0o/pEDNRGYZQAHCMARxsZiycA&#10;+Mf1wCS8aqYNimoRYwQzaYPZH4fHjPcOD19IlSA4ILbZJFjFQOmnYjFVMU6QEOwUvcNl0XhYIjpF&#10;xiF4JSsQVzKD0ZwQikcXWhjVn9OwRtDWPYxb1++jua4BF8814NqlJumDv3f7Bu7fvIpbF5tw9Vwd&#10;bpxvxJ3LLTRAWuCV87jewvs21+LmhToaYR1uX2YMvlSPexdqcKelkvdtJHRoYQJ0v3xiUB8BKNbV&#10;EzM/OkXPLoH3kObX+ngEDzppfoTzw/ZuQvAJ+oZGMPbyFV6/eQ9pq0tCU8Dv1w/jA4iF8U2UAKCY&#10;ESJmabx5Ob5/hjS4+aMB/r8B4P9Qn4BvYgjLeG/un+CbsL1P4SfA9+nQlgnrGwff31/rk6xPbBJP&#10;+IkN4wfEjJquR9K4za5HrXjQek/qvb924yYuXLmKunMtTEaEWnU9z6162hnNr5wApPXlltR8rFpk&#10;s3LLCEdxPbDhAvIYl7OrLqK4oQbBMeYIiV2N0GQ1nKY0+EYTPAlrEJi6Dgli+lncZpyN2ohwnmfS&#10;7nDVOwgepqoqDaQV8PeYmLxjl/F3xDX4ddIWk4m5uojPNaDg7Ed8liPBaoOwbC3EEpRp+apIyVVF&#10;bPpKabGDEEImIc8N2WVn+RoDEZdzDD6JO+GeqIWYokMoa4nm+VvNv70BnY9K0PYgnQaciSs38igc&#10;iShtOI2cMkukZOjgbLgGHNzW4JDzBti6qLPUEBa7FkWFrhh+OoBfXjHaFkRg3z45pCV4iSs0TCPA&#10;2DAhGJ2Iwd4+vHk3hGvXS5GQuB+RUVvh5rQcp46r44D1CuyzU8Q++4WwPS6DhOTNuH3uCNquOONy&#10;4xF89m6sCv2EV2blHugdmoY1xl9D3246ToQuohLPI2BmU8W18LT7LAa6s9mKpaG00Q/Rebaou3yG&#10;r+Q2X9B1vtAU1JbZo6rUCnW1Zigs3gDPIDkY287F7qNyMLRXhKnDcpzw3YzIeG2cjd0MG3cFGNrR&#10;Ou3kYOFIuPmvR3yqLooLTVFbb4fMcgPYByyEgcMsHPRYApewFTgprlUGyjOiq0oR2jtaluazHa8e&#10;78eL7qPouXWQMXEPLl4+xoPvLNru+yC7yACngsUiCWo4fFoFh7wVsddzEaP/bAQnrse1myf5953B&#10;7bseSKEZ5lX7oL/3BgbvlKKrMhz9tREYYAweaYzFMzFYmgCc6CUW9bIpES9ENYtInI5X5zOlMYLP&#10;rqRj9HIaIfjRBEUP8TlGYrGYal0aemmCT6uT8LgygRWHzvIoQjASd8UYwewgXMkIwvX8FLwcIHR6&#10;hnG75wVanz4jcPpx62YrLra0oKWJ9na+hmbXTAO+JNVtRl4BPFG3Lp5j7D0/XozDdy43SbC7e/Uc&#10;brM1vdVcjvNVuehsvc7P8nf8RChNQO/v6tffCOFRtNH02mh997vEpu1DeNjVh6c9gxh9/hpvPvyM&#10;9zS7dwTXBwE5/l8MVRHg+00CIE2PMPxjo6EJCIphLb/8Ki0aKkoY4HgP758g/qdw+4ea6Mmd6MWV&#10;Snz9Cfg+BeA/Qu8frW8CfmJoywT8BPieDQnjG4ffBPjEvioi8grr6+kcH7AuthwQ4zbv3rmFmzeu&#10;8ZgUC92eRzkbr6KqWkbZWsn68stoeYReTrGoaqmyWVn8f0HlORofo29dC7IZlwsbbiIxPxUnvFYh&#10;MFIFZ4R1Ra6hwKzGcTbqpyKWwydYFb6+NLpgsTn6RqRmb6JJaiC1WOwOtwr+8apwDZWnFCxgKpKD&#10;f8oqhKauQVquFoqKDRiLLZCYfRAh6SbwThUzS5YhNEWepiiLM2L2VbwG/FJNCcrjTH2BKKsM5mt1&#10;QXiOOYKydiGn0gONF7Nw43Y9Wu9XSuL04E4k7l9NwtUr2ShriEFEphXco9Rw3Fce+xzlsH3fMmzf&#10;rwSjQ8rYe0Qe4RFqKKV9VpWexPOBa1IyKUxOgaOFEZ71jPJYBUbH+tlojvBnv6Knt4eycw+VFaE4&#10;epgwj3BG35NbiIs4BlNLeZgx3e63n0OLXImaMmOcr7NEYe42fDYw6ImmiwfgH6MBy5NLYUD4HfaV&#10;gePZ2QTOBmmJm4jsRSis34jrd4LQ3X8Bpc3xKGhMRu0FHx7UBcDbYnTec0Zo0EpExW5FdJoeTgTI&#10;wdR6NrYZzoeWqTy27ZeFzp75MLGShVfACgSEr6OeqsDIdhH0D8lju6089tAUQ5M1EJGmTh1fQchR&#10;W90WYu/RxbA4Nlua8+cUrAh798X88JbAKUaVLZE6Sms0ceeeCW7f3otGtnLpuasRl7kBKUU7EJWj&#10;g5NBKjjsrgI77+WwclXCnpMqMD9J6J5ahMhsI5y/6YLz1w+xVTJAWKoGnII20lIdMdRWjcELReiu&#10;iMZAfThG66MkAI42J2CkhRAUJiiAeJ7VkshKZgROk2Lwc0bgZ7RBUVIcbiEIWcMt4pqgGCz9cW+R&#10;ulQ8qU5Bb3UynhCCbaXhuF8k1hIMxaX0MHQ/eIjh4RfSTIsHYuNsGuD1u9241foUdx524/qt27h0&#10;qQVXhAleuY4H1+/gPo3w/vVLuHPlAuNwPS5dKcfFKxW4TNhdqi/Dxboytn5VaGZ0qKs6i8L802xN&#10;xdAXMJ4SShPX4D7W74TUm7fv0NEtVi9+jEedT6QBz4Njr/BWdF4QetL0OMnsCKuP08r+sUQcnfh6&#10;fMjJOKhEZ8fv/H0+CMH0Bq+eP2OyeIXf+P3/7PrdP6vxWDtef37/z6g7HncF+IT1vcBPH+vDa3GN&#10;T3RujOE9off+2SjeEnjvCD5xKzaSGo+6A+OdHBPg633Chn8cfH2PO9mItqO78xG62x+g6+E9PLp/&#10;B/fu3MSNG2JO92U0tVxAVX0TiiurUVhWiYKyCuSXViCnpJy2V05IVSCzuIJRthLpxVXILKUh1p6n&#10;8YlxgOeYxhpR1nwJHqGOOOKtTBitQUiCNvwjtOF8dgPTkRpcfRTh5sXz5LQyPEM3ICZxIxIyNRCV&#10;tYngWwX3MGVpO0jvEAU4Bi3DYYLQhbH1bNZGio42Gmu241yNESooDfFpmylB8jgRIcYHqiImbQ1S&#10;czURk62DwHQdhOcZIqviKEoqTyO32BkJhTTHQgvklbmjjono4rUiXL6ZiZbrZ9B83hfNDWGobwqn&#10;gbrCznMzdljPh87eOdhqthibjZZhszH/bzYXOywWwN5tMWJSNyM9fSciz5rhYlMF8AYoO+tMyfFn&#10;A5nHYzIJeN6EVz05GO5vxcO7l3A2wBMFeanSmNUnHQ+QEOKDID9HnHQyhIH5IlgeXoSjfnKUMzYe&#10;fqvxWVbpFngEyzIns7yUCYnFjIYLsfvY3+ATr4UbnbHIKjuEykZPPH58kQfuK0bf87jT3Yy6m9Zo&#10;vLICVTUiuirD7PBX8InZyBZFD/bBq2F6fBk27V4AhW2zsNxgOlaaTMFqw+k4dHIJn3MVIbkGRkeW&#10;QNtqETT3z4db2CaU1dsgPl8PJ6OV4cIWzi1IDfaeitjjPAe2fmLsoDK/R9BS1SuvnkJV8xFkFGxB&#10;WtFKAo8fZPJqHD29GFbOMjBxmIHth6Zg674p0NkvA4sTy+DguxanAjRxyGkZQToXhZUHcPNOOGob&#10;3ZBTas2DyhDOZzTgEaROXbbAw6uReHo+CgN1oVIUfnYuHmME3qhYS1DsMidskF8/u0AAnhcATMFz&#10;sbCCWDx14nogvx5pZhwW841pgcMiDjcxDjfSAkUcriEAqwhARuG2sgi0lkbiVl4EOhqK8eL5Gzx+&#10;OiQtOND9dASt7X3Swpk3Wp8Qgk9w50E37rd24ObNu7h64TJuXmzAjUsVuH5eRN5zuNhYinNV+Wgs&#10;yUJLeTIu1MQReoFITDqMpERrpGWILQXDpAPmt1/F5uSEB0H2x3W4jzYm1rDrZMTtH6AJ0dJ+YrSV&#10;SgDvE7D9vykBxgnQ/S4AzNvxMXYvaI7/DIACcP9jfQq6T+vTa3x/RF5Cb6Im4CeGtLwfY40SfCND&#10;Ur0ZHsSrIcLvI/gm4q4wvsGn3Rh83CUtUPG0sw1dHY/Q3taKNgG/u7ekyxLC/C5fvoTm5mZUE36l&#10;wvwIvXwCL7+4jLZViqyiEoJPVCnS+f00QjCNEMypYjyuP08ItiC3qokQbEFWeSEOnNiCE4Eq8EtY&#10;jbAUXQJwK1yD18IzeCX8z6ggIJAGGLYWfkxZ4YlbEJa8Bb5x63leK/G8E2PkaHxizG3oKngzJkdn&#10;7iKQ96Kufg+am3ajpcYElcXbEZfM3wkRqzApID6bolG6Decbd6O21pjA3o7MCiPeHkBOoSNjth3P&#10;W5pjqSkySw6hpNYbDReipWXxcivtkVvuQMt1pljYwzfUCJZ2atAymYdtexZimwU5oT+P9QO2Gv6I&#10;rbvmQN+Mic9bB1FRVkhOdEV9fTE/q1+BF4TbczX8/GoHfn4dhV8H6/CmL5mNVBeaKopwvr5eOn5f&#10;vHhG4FahpjQP6UlR/LuK0HguDXusV8PAVg5Wjmvg4aSPz5wDV2L/iQWEz3p4RfAPDiYdw2RxxEuR&#10;trUKF+5EYGSsG+/f8GB9+RZ4+TteP3uB569e4mZHLOJz10t7C1g5ycM31gS5tX4obglFdP4x2Pit&#10;wzabRVi3eyFWGc3AKtNp0DmynDBTwBEfWhk13dhxKbZazYGVxwpGBA/0Po5AVcshnKKmn0xaDpc4&#10;FTgThLY0vgOnF0rX8DLKD/DET8HISD1PzBz+nrhYuwsBSSqwPi0PQ4eFMHFcRLjOg+6+yVi36wuo&#10;7PwKO2znUfUtUdPkjux8XeTmqeD+rSN48igPne3NBEshEko84HFWD+4Er3e8ovT3XWu0ZwQOxhCj&#10;8GhjNA0wBiPnYjDW9LHEcJnmWNb40lrPaYLPWlKkdQMnarQ5Zbz4fQHCwaYUVioGaIF9dYzCVYl4&#10;XP5xb5HSONwsTcWb3k4MDY1Ki42KVZQf945KC2dev9ch7R9x624Xqxv37vcQgoO4dvkGGioz0VhL&#10;O69IRFlROIrY2t4/F40XD0rxqisX3a2hNA8zNhIy8ItQRHbBQR4sbSJFEEYEza8vCL6/740Vu5uN&#10;jT7DW7HjmdSB8SsjrNg3d3zs3T+D2v+dEtFWiqusvwMcS4BQRNX3NEFhhX/3838CP1H/GfQmou6n&#10;/3/3EXoTNTGeTxjfWxrfa0ZdAb6Xg32MYH9/nW98G9Eu9D/uQH9XB54SfGJ70baH9/HwwV20En53&#10;b17HjetXceXyZcLvPKpr62lK1ZL1CeiJyiks4ftfjMzCYmQUiSqRAJhKAKYTkgV1dSiqbyb8zklV&#10;2ngVYYnBsLBXZKqRhUekMnxj1OEevAautL/TjL6BZ1UQHMLbiNWMxxqMrdsRnKwLn7hN0jzagHA1&#10;RBKGgWFr4BOqjrMxO5CVdxC15Y6oqRIbIlmgoMAASSlbcCZ6FTyj1RCWpIby8q1sUA1x/9Ju3Ltk&#10;gRsXLHH14mHU1dgiKd0c4cmGCEreJq3Rl1Cog/zqgyivP8UIfxyJuXtxNskAPpE7KC/b4OC6ESZ7&#10;ZbFVXwbbTOdB03g29IxnwP4k06Hfejge10BudhKGxPasr4fw868v8fzdC/T0P8aL4dM0QSWanzaT&#10;Zxbe8dgdeFKJ/rZrbJBuY2jwIe7evYAL52uRlh6L6Oiz8PJ0wYWWOinhZKaHELI0YP/D6Lh3CZ/l&#10;NHjAM2I73EPXwyNCFSfOLKIJziXxT/IND0D9hQhGsHa2ws/YGj/C728b8PuHG3jzUix3dBVd/dfR&#10;1tVKusfh4tVzePzkMbq6H6KuIR9eobrUcA3kFDghPecokguoyxcj4BJjAONjstjrthzmp5bB/MQi&#10;vnk7GBnOoL8zFOUN+2EfsRh2sfPgFE8jjVGCw1kF2AWoIjLLEjcfROPV6C389uIRfnl1ngdjNYGQ&#10;gZw6Oxw5owwLp3k4dmY5PCPXSsvjWB6djs1Wk7HtwBxEpx5mRMnAaF8Axnr34mXvUbzuq+AJ8ASP&#10;h24gsy4Q7gSg29nl8E1bjPhiORTla+By/iH01hKCjMIjDWwUWKONkRhu5NeN498bbWBEpiFK1wjF&#10;DBKCcIy3osTX0v9ZI83JGG7iB9yYwmidgj4Cq0fMEqEBdpbH405pMrpvXuDJ/xI9vf3o7RtCb/+I&#10;tHXilVsPcPtBp7SQ5m2xfuCdLtYT3L4/iLZHg7hx9TJiY73gedqMLegm+ITL48o5Q7zt9cbzp964&#10;c+soItM2wcZHhp/1LLbUbjwsCLqfxFCVd4Tbqz/AJ+xPdEpIw1ck8IkeXAG98fpH+/v0GpyYRTFR&#10;n37/0/rjd8XXhN0fkPtofAKCovNiYvqZuI/4v7iWOAG8CaiJ+l8BcKLGr/U9w/uP4PtjMPMYjW8C&#10;foy7L4f68YLwe9bfIwFQsr6ebgl+fYSftDRZRxseE35isYpHD+7h3r2buEPzE/C7fOmStC90XQPh&#10;VVkjmV8eASfgJ8A3URkFRcgoLGI0ZBWVSQDMFvevr5NmgQjzEwZY0nQBR70PwpzSYOezkIIiz8Z6&#10;BbzOqsKH0POj3Z05K4fwaFVEJaxDXJo2orNNpIHAXrHq8Ildh0DaXwBLdAiKmVSesToITTfh+W6G&#10;6LQdCCYoT4eshLtYViqYcTpSDaFJq1BUqoXLF8T2kgZ4cNUcbdf2o/XyEbQ0HkZMhgHcIzbCNXw1&#10;XMIU4J+kjOT8bYS9JbKLrRBFQB733wTLY0xyDsowPiCLbTtmQ1tnDjbvnIVtxtPhe2YdamvM0VBj&#10;g/MNoXg9+lyswoaRoWfoFkx52onunlaMDpYBo9H49bEb3o8k4sPbQXS1XUFc5CFEJhyCe6ARbI5v&#10;Q2ySN8XhvtSL3NnZgeZzzXja3Y2rl8/BwHQTAoJPkmkv8FlRYxjicg6TzCv4hi6BtfcsmJyYgZyK&#10;YHQ8voX7D5toH9V48ewqXj1rxvNnbqww9D1tRmtbJQaft2Lk+Riu3GzCtVvX0NbdjpsPm5FR6k/l&#10;XoOCigMY6yvB2NMi3GtNQ+PNFBz218Um81kwtFsCGzcFeIevRXT6Dty5E4nO1jgUlR9BaOFOnCL4&#10;nMMX0wDFGKX1SCo+jIvXYzDUV4ffXz4E3l3Br2/KebCeR3dXEyrOe/DN1kR85lbkl5vwA6Cq5+oh&#10;NHYtDp2RhXOYFs4xqr7oa8ZPQwn4ZfgYPvS44F1fDX563YeekTs86CJwigA86iuPmBQVNNRrUqM1&#10;UJSuhY5qHwzVhWOgOhiDNWcxJAZSs0bqQz9WhNRbPNYQi2eNcdL1wole44kOEzHPeJRAHOHPhhuS&#10;MFiXhP6aRMbgeDyuEgBMRFtdEd5T4QdHX6B/aBiDQyPSnhs37j3AnUeduN/WjQf323Dv7iPCr41W&#10;KFaTpg229uJRRx/OX2tBXnkqguLscchVFqFxy2i7a5GRuQkRCZvgEaZOAC7H7iNT0XgpU2oZP7wn&#10;iN6/JlzEHFvCjfWzqI8AFMD7X3VIfAq3TwH4n9Uf9/+7HtpPh6qMQ1FE4L/vxf3T9j4F3af1KfBE&#10;J8d76fbPubtvP7G+P3t4x63v1UA/Xvb38TjpwbPepxjreSptISoir7A+0dHxtPMRnrQ/YHog/Ai+&#10;NnG97+5N3L51FdeuXcYlwq+5uQW1DU0or6qT4Pd31pdXSPMaLwHAdAIwnT9LYaWXVKGwjuCrbST4&#10;+FlWnWcUbkR6eQHPGW1YuqoxPcnBKXA5vBh3A0IVcDZ8OU9qOYREyNPI1vL5dtA4TflYuxGSoQ03&#10;2px7tFhPbzmcQ5Rg7SeLPW6LmdKUcIxm6BihhBOEl2uYMo9/eQqELBz8l+FEsDI8YlYhKG0tUoo3&#10;I7tIHVXVOrjIqHyl4SDKKvfBPUodB30VpfnIpwKZHMOWISh2BVLE4sTJBvAM0YPZERVoGc+FloEM&#10;NuvNwmad2di0dSZWan0HS9vFyON5eu/qXtxqPoKB9mI2NneRnxWPzraHTCBv8e75ID/LfgwRgj3X&#10;SlGbfgy9bbn46VUfkiI8YXVYAZYn5KBtPQe7Dq/A/qMGOBtyGk+62zDMcygzM4efRT3uPriFtMwI&#10;FBUzffW347O7HcUorHGFW7AatXoRTE9NgSENKqfGGTdunUN722087StDb08FetrH1wR8MXROWmPu&#10;8ZNLuHSzGPcfs7VrK0Hp+TSUXU5GRIkdTiauhX3IIhTUHiSw8tHTkYXUHEfYntbHaoPZWLH9O+w4&#10;MJvqvg6F1OWLN/zQ9aQRA2L7ze4q3GZcK2txgwvfUJ9YVYRnGaDuSjja2wnj3osEIOtNOj6MheJZ&#10;XxHaO2rQdO0Mzp2zw53rTrh57QRammxQxVYoLWMbvBNWoPaqH96+7sAvzx6i50EYLcsa/Tc90f+w&#10;FP29t9H+9BIaLuVT+/fwzZyP1MRNuFpjhHOVOsgtWI/WJieaWwiGKs5gqCwQgzTCviaCsC4Ew7Ws&#10;ujBaYCQBGIXR+mhaIWNxE0EoWeFEEYoEoFh6a6QxEcNiqE1NAnpqYvGEAGyvSMXLjvvSkJC+0ZcY&#10;GB7G8MiYtKTU3QfteND5ccgJLfCetHhqK64RjFdFEYo3H3XhbscTdPa9QNfgGLLK0nAmbh9SCg7T&#10;MmjhufaIZTn662D3oRXo6mnDu3e/8jmG8GLsGX5+yyg8Ab1PSvTI/jGFjNCaqF9++tPk/jMATsyn&#10;/cf6QIsT9RPvI8Am5tiOm954/aP5iVvxfwE1Abn/melJ0PtY/6yHVzI/wu/Ns2G8FgOaCb+XI+OR&#10;90U/ra+P4Ot9gtGnjzFM8E1YX09XmzS8ReykJzo6xGZSj+7dllbruXXjCq5dvYiLFy+g6RzhV9dA&#10;QIybX/ZH8GXlF0nwy/i0PgGgMEAx71d0euTR+nIqWygjF1B27jz8432w+6Q29vlsYhpaKY2vPR2g&#10;gqDgZQgJUeStLBKSVqC8Ug+XLu5Dc9MeZBZvR1jGRpwMk4dD8FKcDFGAW5gqnGmA9j5iMoIsjhNY&#10;TnEiaS2GR6wiXGOWwyFIDvvdF+Cg51LYnFGBzVllQnMBDp+eA58IRaRmaiE/xwgB0RrY6yWLQ4Sf&#10;u7Re3yoeW3Jw9lNAMBvaM2HacPDciF37laClvwhbts/FZt050NCZiQ1aU6Gm+Q32H1mCwtytjNaG&#10;eHDlMK6f80dwkCEcj2mj9X69dFmnMiMWJakJuHy+ChcazsDcWA7XLjRh7NF1nLLRgPUJNRgfX4It&#10;NvOw2XI5EjJjkRQfj6jQs2TXE7R3dqGdJvnyl7cYHhOb8vdQ7Hrw2a17cWxZ7OASvRaOfothemQK&#10;dGx+RHDaGhRXn0RzSxpu30xHx6N40jQHjwfuYJBZvK/7CbpoiAGJR6RY2z14EZdu0PI6yhGZfQDH&#10;oxinw5Vpl8ZovuDJA8EFe46sgJr+LChoTMJq3a/gHLgB2VX2aLwezihdg6Hh+xh50U/rucWD7TY6&#10;BmrZ+qggIE4ZCeXGqLuZiraO6xjqruXBmoOfBs/iXYc7Oh/G4UJrAa7dTcej21HoehSCu3ddUNMo&#10;FHwn1V6TLasp42Q9rfE13j/rRNMFd6RmbUFlqTWazgegvMUXFZf9UdoUCv9Yc2k64NkYNRSW7OD9&#10;NiAkaSEKy7VxrcIW/cWn8ao4DMNVQXja4I8h2uBw9XiN1oZiTIBQispi/GA0IfhniXUHnzXHE4Dx&#10;BGA84RlHAMZgoJLvQXkcuq40EEJvpBkXz58/l64BDvQPS+vHiU10RLW1d+GhAJ0AHi3wBuPw1TuP&#10;pCX1r9+nCd7vpp33om/gJcH2GhevXcGVG5fZoF1mHKtAUVEGSktypIVWf/7lA4YIyvaHA4wbr2l4&#10;wvb+tLoJ65MAOBFRP6mJntb/2TW4T+tTSE2U+P6nv/fp9yfqHx/7n91n4nt/X2IK299f7xPW947g&#10;e/9sCG95MrwZ6cfr4T7aXy9eDPdibFAYXzeGpelsneh/0o4esT9yJ8EnFqZob+X5QOt7cIfwu0H4&#10;XcPN65dx+fJ5XLjQjCaaX039eOzNKxU9vGVSJ4eIuVLcFcDLL/yjRPRNZaXklyCzXERfEXkJvkoC&#10;sKqGALyEwtqLsPM2hrnrSlh6qsPKYyUcPJTh5UfzC1CEH00uOGg5sgm7xuoduNxghBYxza1IEz4J&#10;BBrTnV2g2DBMCafD1iDg7BZ4RqrDmaYmNh8PSlVEMMsnaTkNTgUHvRQJW1nsdlKAmYsyjE7JQ/fI&#10;fOgcmgmTwzKwc1KEDU3UxGER9jgvxYkgsR/Hapxh2XsSnseWwN59NRy81LH3xHLsEsNcjGWha7gQ&#10;23Yx+upMpgF+i3U7fsQRt+XIydyCS4070NCgh6i01bD2WIrdtrTUQ8tgbjkTZjsUkRubyWPxLSoq&#10;PGB3dDNu3LmFX96+RkrccVjYL4GxvQy27V2IEy57kR4dzoZrCP0DfRh9/hij/Lx7Bhmn+4Z4S4Pv&#10;78QTNm6flTf4ICJvHzySNsHRdwFMbb6A+ckfkVCwDXUtAbh2vYJqX8cTrxK9gy3oHGXL13udMLyG&#10;zsctcI3cjjMpBoTWOXR3X0Bf3w3UXohFXJENToauxnE/ZXgHboSL92bs3CsHVb3pUNv2DSyoxPlV&#10;Hrj9KBV3WhPR3p2MvuEKDL9+RFLXoqOtCb2vLsA1UQ1esfIoarDB1ZvZaHt0GbfvF+BuWwi6O71w&#10;75YLihtcUH4hALeun8bNllM4V3cQFVW7kFaogeDkFfCOWom08sO431GAwd4rbM0v4BajeFyKMUIS&#10;NKj2e+GftAVBGZuQXrEHcfnm8IlZA++wJQiKEjFjCc4mLEU+I3VjhSMeVPniaWkwRipCMFoVjKHK&#10;IAx+UkP83nBNiBSJJSNsjKIVCjNkSSCMxWhjLO0vhlE6mpE6Gv2VMeisTsObwW68ef2K8HuG54xm&#10;Y2PPpcVR29s7pVtRHRIAGYVphHda23FLbKxztw03CL8bd7v4/tAQO3rx/OU7vHr1nq3dEG29H1eu&#10;3ECPWJmZRjfx79dff8bAwDBu3+hiSzmG/2El5H8CwImIOm5l/zyO/nMY/ef1v/q9Tx9bwFbcCqP7&#10;1PTEfN2JElPXJurTTo7xyDtM8A3h3egA3o5+Aj+Cb2zgyR/gEyW2HO0RS5IRfp+C7+H9W2iVFqW4&#10;glvXLtH8LjD2nse55iZU14kOD4KshPATPbxFxeOG9wn0Pq1UVoowwZIKxt5zyGVliTnAFWLoS60E&#10;v7icHBjYroG+vTxLDUZ2BJPtIjg6ycHNTR5urorw8FRAZMxa5OTroLBYj/F6K4IS1OAUuhhHgxbD&#10;PpAGGEoARmxAAM3MLWwDjoUtp/ERgMnLEZKuSgNUYEoT28vKweyEIkyOKcLAfim2H14APdv52G4z&#10;F9v3zoTB3tnQ2zcHOgdmwdRhPmPuWiSkbEViyjYc96WN2cyHGV+jxVFVmDuqwNRWGSb7lGG4Rxa7&#10;zBZh284Z2KY/HSZWS+BDEUqNV0dh1kbEJK7EYY852Hn4O5jaz8ce+wUwPzgH0dGOwC+/45d3IyjK&#10;tYWXz0Y0NOdKx3BawmkYWC9g9J0Hzd2LEXjWHT0PH+LZ2GMMvHiAvsFWvBgdwnN+xkOPL2C0LQqv&#10;npzB297T+Oz+k1wkVh7FyYh11FcFhCWo4mSgDCJSt/HkYnTt6yApO0nMNvSP9qBngPrYfhXDj8Px&#10;fOw4ElP14HBKnXAKw7Ph6zz4BvDsVTutLgEnQzZgn/Nc2LkpwtFzPcz5wa3Rn4Et5jMQmHAA569m&#10;EqzlBFkiDccbbV3p6BliK/u0BU/aG9HRV0ftXoXInEMYGrmA39730IiuouiCD5IrLJBaboqQPHM4&#10;R2sjNms7SrI3ISZICQGnFyIqkX9LmhKcIxdT8RXhGa+FqDxjpBfvw9UbIXh4uxCVtZ5wilgGz1h1&#10;BKfrIKHQBDXnPVF1wR/JJfvhJa6NeMjC3XcFckpMcOnyady5E46OB5HovkT7KzyNl0WMwOVnMMhY&#10;LGqoMlAyw5GPNjhKGxyjDY7VjdcIa6g2nOBjVUcQfpG8pbVWJGDgViP/xme0vxG8fPEcY8ODGB4c&#10;QntbO7q7xGKaj/G46zEB2MH3q50Q7MADmuCdjyZ4614Hbztw6y5t5ckA3rz9mRHzV3R19+P5iw/o&#10;6urj4/SK8c6Msr9Lw15+++1nQvaFBMDH3YPSGL6J5eH/ZwCcuB73P5tR8c/q0/v8r+o/+71Pn+vP&#10;a3rP/g567/n/PxYu+Af4ic4OsSn869FevBrpkbYFfT74GM8GaH00g8HedvQ/fSRVb3crnnTel8zv&#10;7+En1me8ipuE35VLLePmd64B1bU1KKmolIa4SNf6hO0VCMgV/F2l8Xt/lugAKUZuRS3yahqRWVlP&#10;E6yXDDC3qhElTU1w9HGAloUcNPctwXrjhdAwlqFVLcBe60WwI6COHVXE0WMKOOK0DEe95RlxaXKB&#10;CnAJXAb3MDm4iGXhGZGP8/xwObsOrmc24bCnMixPzcXRgGUIiFVjo69MUC7lObsQZo40MAdZaZia&#10;4eGFMCAAdzvwe3ZLKTIy2GExGzsPzMdO63n83jx4BK5GUqI2EhK0ccJ/DYwOLcROq6UwtKE9HlaG&#10;sS1helABRvtlCUEC1WQudpjMg9VheZqrBuKjNiGRMnI6ZA0sTyzGTsk058Hs8FLst1+H9sdioD4w&#10;0FGPOgpLZOQapGURir//grBAF+hYziOQ50LLSBZm5nrwdT6JxqYiPHpyFfUNpbhQX46h9lKMtXvg&#10;16FD+H1kO34bUsBnQ68qEV98CC5RG5FcsAut3d7Ipjr7xGxG07VURl5Gr74udA08xtOhbvT1XsZw&#10;exJe9yryYPrfUV00BXstJiM6ZTt++nCHL+glxl48QnKxM/a5K8Dk5Dy2KGqEqgasXFZB03wWTKir&#10;SUXHcPVuFjq6C3kSn8W5Cwdx604KntJQhvsv49nTAub/IERlGmPsjVih5De2yHeQX+0G7wxNqeWy&#10;8uEb666EI77yiCK4AwLnwZUfqK/PUgRFy8InbhlO0OLseBDY+i/GAe/vcTRwKgrq9uLRgwLaUpI0&#10;1jA8wwLN18Jx6Xoybt+uw4WrJciu9IRvjB6c/TVwJtwQtQ3ueHA/giYWhCdPPPG6LxBPq13wNNsL&#10;g6V+GCjzxWC5H4Yq/DFSGYCRjxCcqOFqWiFrSHSgSBWCgapQGmMYBirC0F6bgw88IUW3//NXo4TS&#10;sLSgZk93N08+sV/zYzzpEmvKjS+r1EEothOEIg7fIwDvChMUcfj2Q2mnsf6+EfxE+P360298T4fx&#10;4uVPeMW6c/sB3r8VCxvwo/rtd7HuC968ec8I14HO9j789Mk1vb+rD59C78/rcxOrIov6z4D1aX16&#10;n/8n9Y+P8en/pet7BN2HF39f75/R/J5NdHT8uXiBGNT8ktb3cugpre8JnvV3Y4zH+KgYdtTbQfCJ&#10;/ZYf0vwe4HHHPXS13ZXg96j19p/wu3lFgp+IvS0tTWhorEdldTWKy8tpfmXILSyRrvcJw0vLK6Dh&#10;5SOVtxOVksv/CxCKnxOAOWWEZrUAXw0yymuRVVGP7ArRCdKM1NJsbLdaAw2zhdi4eyFW75iNddun&#10;QcdkNows52L/oSU4ZL0Me60WY8e+2dDePxnmJ+YzMi+DS5ACPEMV2JjTFHnr6K8Ia54zpg5LoLt/&#10;Kq1yOmzdlxBgyrwvo6+HHM9P2huhetBJGdYuith3glHUURaHTqrA+rgqjA4sxrbds7Fj7zwY2S6m&#10;4S3BMR8VBIu1+yLUpcWHtS2nY5PxDGiZz8dWxlLdfQthdHApjKyWYdeexdA3W0AIzoc5X7P76XUI&#10;Dt2CwEgtHPFejR2HZaF/QB67DiyCvqX4uS1+E8sJkS03m33RUrkHsXErEZ9ujNcjdxAedBzaRrOw&#10;zWgadjFmX2jKwsPrpbh6vprH+y0e/0xNDy6j+y5jcdt+/DQWA7xPwtsBB3z2tC+N8dEZOU32KK13&#10;RGtnFArPH4NnkhbSqn1x9+kNPOi9hbtdlwnHm7jX1YDHbe543qGCF0+m4calb3HM7TMkFuri3a9X&#10;mLVbcY1wcQxei53HZLDdYTEs3flGeqviAE1Q7+B0aX2+M0lGSC2xY7Q9hsQ8I9g6T4NvsCYj9F0M&#10;90ZhtMsQrbdkcb99C969b8Dth+VIr/KC7RmxsrMifFO0sddrBcydlyE6TgVJCUqw9VoG19PqOO23&#10;Gu4BcvAIl8cRv4U45LUYtp7zsd+DAAyVQUrVHtxrL8aT/gtouZ7CN6kSA70XCZoq3L9fh4tXRRQJ&#10;RGiWKQKS9BGTuZex5iTu3nBF930bDDwywk99h/CuwwePKjzwONcNfUWeGCj1xmDZaQyX+zIe+0s2&#10;OFEThjggqlLc8nuVZwlNgrAsGGN3L+LX96/ZeAxi9JVYRmqAUayHJ2Ab+p485kn5mDbSxZOSUbi9&#10;jd/vYCSjCT4cX15dROLbdx/ixq1WtD7owNjoS4itK3//WUwTGsJLRuF3735GR0c3Xjx7IbWmEwB8&#10;9+4n3LvzlIDvxocPBBsh+EF0ZHxSoqPiT+i9/qNEz+oEpCQQ/T+oid/7v1P/7PcnSjJAaQbH39e7&#10;UTGjYxx+EwsXiBKzOZ4P9uB5P+HX9xijPV0YYcoZftIhzePt7X6Ep50P0N12D50P76C9VSxBdgv3&#10;Cb57t6/h1vVLuH7lPC5daMK5pgbU1degvKqS4BO9vONDW0TvbmbuOPxSCbvk3DzpNjVH1PjX4mei&#10;skvLUVhdh+yyamSIov2J28yyehTVXaexudD6ZrIIvl1zsXb7VGzYMRVbDKZCz2Q6zGhie/bMx+49&#10;87CDXxvR3my9leF8RgUeoSvgcVYB3iFLccpvEQ65LoKJw0JssZyKjSbfMqrKwI5x1+X0cjh4imjN&#10;iG21EJZH5eHIc/b4aXnYuSviiDOToft6HHfZgN1WNFGjOdAzk8HOgwtgaL8Qe11lcSxQBccClPn1&#10;Ykbl2Viz6zuo6HyNzZazoU8jNDq0GAYHaIYEosGeJdhlsYTAXgTzowqErSr2Oy3HLgd5bKE56u5V&#10;IGBnYpvhNPj52PFo/QUPbmahPF8PpZm68Dq9BLG5OxAQpIf9FirQ1p0Cve3fwMdDC5mxNoj208WJ&#10;A1txuaGC6acXL17wcx++wOQagzfPrvHh+tg43sFnN64fQFt3AG48DENu2WFpUUWn0I3Y7TwbTtFa&#10;iC50RGyBC2ovpuE6W8Br7T28fz4BlYmXnUV48NACoRl/Q831w3jYV4jIdFccO6MNc/dZMHaaDYOj&#10;S2ByQh7Gx5dht+NcRKRsw4374ahqcZaWtD8ZJA9b16XQNPg3BMesw8vXNWyR/dD/YCk6bnyGga5/&#10;wa2rKoytZ3ClrRDl1wJ5cBCaJbY4EbEZx/2VkJKkhvBYZWx3XMAPbiUOHiUkpYHcyrBym499p+bD&#10;1mkhjtEUI3IMUNToiWu3iwjbBxgZ7MRY70086z2H9vsZOH/xLKrOBdES3WmxexCfY8yW2gy5xRao&#10;qTFiq7IZHdfX4s1jS7zrP4NetiqPCk4xDntgsJAGyBoo9cFA+WnC0JfxWJihuOXPWAMVvugvD8BA&#10;SSDv44uecn/0VsXjl9F+Gtoz2h/h92IIwyP96H/SxZORJ6VYUfjx+HSrHv5frDDSRQi2PyL4HjyS&#10;OkgePGT0pd3dvHEfnR1PaJJv8dvPv7F+RW+fiMMf8OGnX/g392NoYPAjAFm//0pz/4VG2Y9btx7i&#10;9evXku1JwPukPoheW8n2xJJRogT4hH0RUISQVJ8AayKW/mN9ep9P69Prd39cx/ukxgcujz+GFG1p&#10;eO8IvfGIO8aD+uMsjj9qBO9GhvFmhHFXDG8R8KP1PRvsZdTtofE95ufe/Qf8hh6LDeTHN5p/yrj7&#10;mMbXweO97f5NPCT4xJYEd26KyHsRVy4240JLA5oa6xh5a1FeWYlCWl82TW4cfAXIIOhEpRF0KQRe&#10;Uk4ub3P/gF8q7yMqUwyKrqhGFiGYLmaClFWwKlnVyC5vQhp/vmPvemjsnoq1hlOx3mAO1A1mYPOu&#10;6dDm/3eZzoAZI+ne/YyiVvNheGQpbPzWwjVsvbS/jkf4SrgGy8M9cDHPiQWMozOwzuQbrN71JbQt&#10;vsceewHAZTjG82X/CQVa4RJs378I+44rEX4qcPITkyKYstxX4KTHOjicWguDvUtpoITwzim8vwxM&#10;Ty5jupLj8y6DW4Qa0+BWxCRv5zmnxNf7DbT2itTH85+vbSdf5869hLSVLEytlWiQqjC2V8Xuo4zK&#10;9grQs5GF1oGl0OHr0Ns7DTvNZ2DfgZUICtgHL6/1CBB7+7gvx97Ds3E2RROmB2WwQfNLWOybg7KC&#10;IzS7FuDXqxh9mo3CVCfUlkbj7ZsuvPnQj59/GcYv75/g558f4vdfB/j1ID4rKJZh/LFmtErF+ave&#10;iMzUgkvISirwDOw5PgcByfrIbwrE1UctuM0T68rD+6i/EYWWKwlovXcFDzqzkVdtjqv34miLjUiq&#10;CoSF2wqYOi+AmdNMvpHM8UdksZUfjqnDXEYHF4CQa3sYgTOx6xmL58Dq2FKY7FkAt4DVuHk/EO9f&#10;VqL1ygo8IQCft3+G9puzGTlLpZMWeIEn3S1IyLeHd5xYyHElwpM34DgVXst6KtWbas1WZc8JfiAe&#10;SjBznAdju1nYc1QGJ0+vQh7hef5SPG7dKKVZ3SEMruBpdzJtMwyXW8JQ0+SKtBILZJUdRGGpDQqL&#10;DvLAtkBsxnbEZKxFep48amtW8Q12w89jaRh7HIdrFTa4X3AMgwV+GM4jvIs90Fvmiv4SxmMa4afV&#10;X+bBn/tiIN+foKRRVvpi+OZl/Pz2LZ49o6Uwro0K+PEEfSxOSEJQbKYjbkWNA3A8ArcRgI8e0QLb&#10;GINFh8jtNty7xd/p6SewCMBff+HtL+jvH6TViX1zf5Z6l0Wnh1iiSvwT+2uIr3v7BnHz9n2MjtEc&#10;3xOAn8Tccev7H9fKk/5P8H34WH+AkPXPTE3Up/f5FHY//ZMav5+4tsdI+3HKmrie99Nz/n+MlkfQ&#10;fRC2x9t3owTe6PAfNTGN7fUQG5ahXryk8b0YeCoZ3wT4hPEJ8IkakLYcHd9fReyn0nHvDh7duUnw&#10;iQ2pruPO9Su4fuk8LjLunmuqo/VVEnzl0pS2nALG3U/Al5aV+0elZOcimSUAmJqTzf/nIIn/T2Sl&#10;FxJ+lbVs0CuQWlyC9FICsFTcFvMYrEJhbTNc/B2wacdMbDGZhg3G07Bp91xoMjpqG83GTsbQ/Yyj&#10;NgcXw4rWZmq1ALvt5XA0UB1+MVtwNnYTvGLXwjlUGSf8xaroi7D98DSsMvobNIy/xG7rKbA5KQN7&#10;j8U4SGszdaS58TG0GasNDi7CQZ5DDu6y2OsiK63mZHNKDQfsVRi950N1y7dQ0vkGmgSg6DCx91eA&#10;c7gi4rI341yJMVoKTZEYuxWmdnOhs2cWzGyX8eul0Ceodu7n6zysAHMHVdYaWDiuYYxWhelRGqA1&#10;IbxXFtr7GLMtFkhReYf5HGibToORzVyeywuhY80keWAe7E4x8lvOg8qWv8GeDHk3XMIjuhm/vivC&#10;7Ss8v/pbMDLUgdcvn/LY78BPv/D25+c8F57gl5+G8asYCG197H+Hb5ASLl4KROujOFy67skTfj+C&#10;wnfxA3Xm986h7TGjVdsDNLElzKoLZ7xdCPdwBVy+lY1HndfQ0JKP9u5W3Oq4jdaRywgvsoel8wpG&#10;Xjmq7SKYHl4iafDOQ7NRIvYjaHJAUKQmLPiijRwIP7sl0ghxa5eNcD+7EzfvJKCoaAk6H/07Ht2S&#10;wWhvCF49v4KHXZV4MlaIq7ejcTbBGKejNiBQVMQGWJ+Uw7a9c6Ftvgg6hKBYZMGM9rmTLcRWy2nY&#10;un8GdtkugFOgNgqr/HG3tQYd7c1ob8/BlWteBJ0jSisDUHneC3m1Nqg4x9aj2RtVDR7IK7dDRJoe&#10;ghLVEJWqhLxcDfQ+CsDPI6l4/MAdWVmbkBu3BQ8K7dFf5ILhAmfaoDN6C90xyFg8RPANEIYDJd7o&#10;K3FhXHbFQIEXeoo90VUThZ8G+/HmxXM8fz6A0dE+DA0+IfxoIYxiAn5DvWKZJTEWjSAUk+672qXr&#10;gp2EoOgRFtcBRY/wvbuE4oNufugjeP/uNQH4M969fo+R4TG2er8y6n5gFHglAXFwcBi//8KILAD4&#10;8y8Ye/YS9+7TfnoGpOt8n8bc8fp7AIpbCWoTRsb6FG4TwPvH+vQ+f5jeP3x/osYfd3zoysRQFnE9&#10;TyxWIKD3VsBOuh0ZN71h0aPLYgPySrrGx+gjoNcvoNdF6HXS9gg9xtzBx20S9MSeyL0dYnvRe/ws&#10;70BsKtUmwEfo3RXLi32Mu5fPn0MLja++rgqVlSU8jvORV5iLzLw8nieEGcGWmpmFlIxMJKdnIDlj&#10;vBIzxyshi/9nJaSnE4DZSC9iTBbzfgnB1OJiloBfpTQPOLW4Elm0wtjcZOiYrcMmAxkCaxbUd88h&#10;AGWgSQhuM50DI0beg4flYHtYFlb75bDbchkjrTxsPNfANXQTvCPU4RS5BsfPLpc2CDvivRj7nObC&#10;5OhsWB5fgEMui3HEjcbIW8tj83guLoKu9SJomc/FVrO50LVgpN4/FzsOzYMhz6fdtnIwsZKH5s65&#10;WL11OlbtmI7th5YSkEqwD1gO1ygVRPPcqKsyQH3JboRHbcauQ7Owi9DbQ7Mz2LcAW3fPxE6rJdLq&#10;T/tOqFFQGLt57hvS/nYdUaT5MQKby0HDVCyQIEPLJfwMZ0Obf7OOuQyL5/g+JRjaLIFnoBoM9s/G&#10;hm2Mylsmo7nCET+/OMvP0AKZKSr87NJogx/w83sml7cE3oceVjdTUQd+/fUKfvvtLj4LSdZESMJ2&#10;ZOQdxs2b0bSLFFy75IWSioNU/li2hvW4drkSeTXRcI/bC5cIDVh7z4CdjxxudOSh5VYqKhoTca+t&#10;A+Ut5YgVc2njd8DaYxVsvJRh6ywLC1uhtPOxdc902PJNdvVayNZlIXbZKULbejnfxGXwibNA7R3G&#10;g9IgArABt+748cTeh/7H8dLSVFfv5CAu35IANkJWpTF8xTLX/ivg4qsGD//12O+ghF0H5Nh6sOXg&#10;gbHzECF4ZAm/piIzMqznB6pJ/dbnGxecfBBNVzPQ2JyKG9cTcPl6GKrqotB4IQ8lDX4oqTuB67dj&#10;cedeIa7fKkbTpSQU13girkALcTlqyMnVwtVzDnh40xFFhevgHSmPuFRNNBcfREepAOBpDOd44Wme&#10;MwaKCcEST+l2gGbYX+TMOolB/v8pY3D/lQr8/va1dI3q2chTDA90Y7C3g1b6AP09PFFpKtICm4xp&#10;AzSWftpKX3c7eh8LGxQ9t92MvF14yAj8sLUTj7t68VxYET/033/7Ga9fvZaG0oitLN++fY8hwlF0&#10;NHV3PZYGPot/v/76O14xMrfT8Nvauwk3cW1PDDMREVfAbiL6jkNPxNCJpaL+iKT/PwJw4jH+vv4c&#10;viINXGZJQ1g+DmMR0fbNGC1vdIARtx8vh3ukejH0FM9F58bAY4z2MeL20vKetmHwySO+hw/Rz/e2&#10;r6t1fHvQ9jvS3igd96+jTeyQR/CJdRVvi3GTBN9FcZ3vXB2a6mtQU1WGsrJCFBTmIDMnncBLQUpm&#10;KqGXQtglIyk9CYlpohKlSkhPRHxGIuIykhCTnoB4/iw5K52xl6ZYVARp+EtBAVKKC5HKqJtWVE0A&#10;1rJqkFtTBisnE6zVX8z4u1AC3wbjOdhoPBMatMGtjL4G++bBkufWPtbu/YrYvmcZtgvTclXCwQBV&#10;2ASIwcsKOOyvCIcARRw/owjn4OVwCVaFU/BKHON97MTScCcIt8NzeD7Oh96hhYzGc6BhOBPrd87A&#10;BhMChxFbnwlOn9FYj4KxZec8bDVYDN09sozUSrA8pYzDvipwCFSEa4QSYtPWIyZeg8luIbaYfY+D&#10;DnJw99xICCpgi+Es7DgoB4sTK/m8qoQfY6/tEugeWoRtB5dgk9lirDNcgnUGC7BefwY26U6Bxnaa&#10;r/5sbCZ4dXcvg84+NVgeVUBRlSWMD/D7Bouwy0KJXFmL+KSV8A4gnxxnIjnFiQ36Tbx5289UMwz8&#10;fAf4kInf3rgyce3GL29d8Vn1pRjaji+yiuxw904sng3mo/9JCDIKNJGSso0664iynEPwjVqP3Se/&#10;k3Zm947YjGM+W3GrKxNlLbaIyNiBgrpolF9Jh3OUEfa6LoW1uxzsTivjqIcKbI+pkNiMwbRA84ML&#10;4MHvH/degZ1HlLDObAm22yijpTUDfe/YGj+/w5O4DQ/vV2BssEnqrWvvuIWnw5dx7lYEkkrNEUMQ&#10;uYetwBEPZRxyksWBE/IwYMu1y3oZATgHOntn8IOZTwOUY0smA7Wtk6FuvFgCrjm13ifBECllbkjN&#10;O40L55Nx9UYmbtyqR2vrRTRfCERdrR06W1PR230RfTxx+vta8fBRFSqaDyM+ZzVjzgbkZGkjNWUd&#10;/M7KwDVEDUmFJrh4+SRuVJ/C07IADBWcQX++G/oKRLmjv5DwE1XgwfhLAJY4obs4DK86W2lpYxgZ&#10;7MbYEG2vj5DjSTrwlCdrTxtP3A6euLSVx7SVbnHy8vuMxoNiMj6NUHSOPO1+IkGwo60bPU/6CEBG&#10;QwmAP1H/XzBWv5QMUGxO3tvbjy4xlIb3H+jtk1Z6EQB8+/aDtK7fvfsP8VJEy48A/BOEL/5YI28C&#10;fqL+Obj+vOb3j/XP7vuf1fgqzB/n6H7Sk/tmbGB88PJIH02P8fbjGL6XhN4LQu9Zv+jR7cAIG5Bh&#10;vneS7Qmb7nwg2V5P+31pW1BhfF2tYmtQsRH8VTy4eRm3r16kALTg0vlGtDTXo76exldVIoEvPz8b&#10;2QRfWlYKkgi1xLQEJKTGIT4lFnHJMdJtfCpL3IrvsaJTYhCRHImotBgkEZiZBTlIycscN0LaY2oR&#10;IUgAphCAKQVV0iow2ZUVOBPvA919qtDaq4SNFkuwQQLgNKgb/Yj1Bt8SgpOZdGhXjIImhMd2q2WE&#10;11KYMY7aBvH8oo0dC1fCEf9lsPISy8eJ1ZXWwjee8ThuA7xjNsApbJ00QsPi+DLGSxkY2MrAiBDc&#10;Z8/4y3NnF2P1ZksZPrYMzy0Zvh7ap+lsbGMENt6rCBMbRRjTQMVwGcMjovNlPva4LsIBWqbBvqlY&#10;qfs3bNs3G6400mB/DTh5rIehlRz0rJRhfHQ1maBAJszDZkZcTUJXa898bDKej/W7CD+judhoMB3q&#10;jNnrtn6D9TrTsUV/IXbsVqSVrsJeR3nklprAeA/t0JJAddkMez99HA/QYsrbBic/MySleaO8OgLd&#10;PRdpgN2EXxF+fbMLv7z8P/DTy/8CvNbCZ1UNYjUKT5Y1DTAMrXeCce3qQTh6yOAYVbk0fhvSxPQW&#10;lykoaLbA2Itc3Hp0BqEp2khmzhcbLQfFauIE75N97gx8kg5hr7MKDrnKwYYQPOapxnyuCsODS7HF&#10;QkbqObJl/j94VJHKuwzrzWdDTXcqUgr9cae9Dq/fXWerfZWtbxijIGFMgr9++QTUJDyj2Tzuv4+0&#10;Skcc8VWErbeKtOqLrvVsmBxfCsOji7HTZiY/EBnsObkEVi7K2MVWZZ3uDGwzksU+xxU0U0W+1nW0&#10;2Z2IyjrGAzwKLZcTcfdePZ52NOLhHTfcvmiOgY4QPO9vwrvnT/Hru37G0BZcuBSEonIzxh11nA1V&#10;gbOnPNzOrIB32FoEJW9AYdNuFBXsQk2iKQYqfTFS6IXBfAE82t9E5XiznAjFY+ipSsJv/JuGxmh9&#10;A4944nbS9gTo7hN6Dwi/h9IJPET4DRJ+A10Pxosn8xANcOCJiMViy8Un6O7sQiftrfdpH2PuKH76&#10;8JLW9xYvBaxodwKAzwlCYX8dvG9XVzeej45Jix6IEQZi9ebh0ZfS9cTex90SAAX8RDR//VwUH0dY&#10;mAAT6/8fABSA+6M+/lwCLJ9r/PbPHtyJPThe0vbeEHyvaXqvaHoS9Bhxn9P0xmh6o2w0Rth4DHa3&#10;su5jgA1MXwcb1vYHUsztbhV7Jt9G171baLstNoq6Km0cde/qBWkF7WsXz+H8uXo01FWimhZWVk7w&#10;FWYjM4uml0rgpcQRdnGIJdxiCL3opAhEJYQjMj5svBJYcaGIkCoEYfEhiEyJQHx2PO0vSbLChMxk&#10;JGZnICk3G6mF+eMALCxjMQKXliChKBHWLkYwPLwSmwmaNYyD6y2YYPZOp41NxWbTH1k/QNN8Km1o&#10;NrYfmEv7m4O9R5fAL2ItDVMHJTXbkVeyFaGp62h/srDxowHyOBVz6j0ixEbqtD8/FRzg+WlxUhFG&#10;tgSp7Rwc91YmuHXZyBtK+3BbnxbX5uYzAs+CzoEZjJ+zYXiAEfagvAReQyYtAcjNfC0aljOhZUV7&#10;tJiKVbrfQV5rErYdWAgPj9UI8VkFb581MDooC3UzWWzeQ7AbzmOUnoINetOgyYivzYivxdi7hd/f&#10;TE5oE/Bbjb7BBt0veb8foa5LG925BFqmirBgusvMM4CBKeF8YBVlyxTuIc4IjPVAbJYbLfQkqmtT&#10;8LC9AfcencPowH3gTRTwqmzdSgAA//RJREFUdgFRMgV4r4ffxmiAnmftaFDr4BWihaJKJ8Y7WyQk&#10;6cCeEPP0XYFgv+VwODAdpxxn4cWzUGpkCUYGwpBTugNWx+dQ7W1wzG8rDI8tgB3pax+wDXud1HDA&#10;eTn2OcnjkIsKLA8z21ssIN1nYaP+ZBiazIOzyxocdV/Olm0KtCxW4tLtc7j3sIbAy8PThydx97Iq&#10;nvfoYbgzjCfjsDQO6Nn7FzhHM/ROMoOVpyqsWbtPzKXVzYZXzEYc818JE8LvoPMCHPVczBJTcsRz&#10;L8Wu/ctx2H0NtX8F7Hk/+2BtROQ6obopFucvp9D4avG6uwBv2s0wel8Wb7oO4kNfPX550U+YPEH/&#10;4DncuZmDixc9kZiuAWt7HnSm02DvqQyvsJU4enoRXILk4cEDzYE/q06yxMsKfwwUeaKP0beHFtiT&#10;74p+ArAvxwVdxU4YvFbD1ugdBoYIuf4H0gnc33mPgLuPYQE/nsjDjx8SdqIE/FrHi/8Xk/L7ujsY&#10;g9vxRKxF1/aARVvt7SGoxvDTe1rf+9d4RUh9ePuOoPuVnx8BSEPs7nqK3p4BNiyMuvzZb4zHYjtK&#10;EZH7+4dokzTL3gE8Gx0ldMaXg39HKInBxVJnhxRNh/FOqj8h9p/D7c+auKY3fj1PxFtCVYBUWnx0&#10;BG9GRbydKGF74xH39chEzO0l+J4QfIzwA1141id68Tsk8IkS75OAn3gf+zruEnx3Cb7btL2b6Lp/&#10;Ax13xZahl/Hg1iXcvXket6814/qlBlw5X4sL5yrRUleG+soilBTlIC8/E2nZqUgk+JKS4pCQQMtL&#10;iGS8C0VUbBCi4wIRExuAqBh/RET5IyzCD8HhPjgT5omgSG+E8PvhBGB0chQiEiMRzt+PTU9FPO0v&#10;JT8XmYRdRkkJ0otLCEJRRcgoz+L5tB8WxzZC/6Ayo+A8xt+F2GkrJ3Xs7WNDb3CIoLCYIk0o0Daf&#10;y1hKMzKbD3v+PIvH5sVaPbRdMsedc2JBkK04Ha2GPW7LYO6mjP2sfU5LscdpAc+dhTA7pQBjRznG&#10;Uhqc3VycjliHvCIjlFeYoaDcHP4JW2DFRGd2lIC0n8fnngcjqwUw3rcAu2iE2/gaNhpMpbVN5Wud&#10;ijU7p2DN9slQ1vwOizZ+gVW7fiAnZHFCPPeRpdi0axZ/Nh0KGjOwdO13kF3B+2ym0e6YAk3D6di8&#10;awYjrQy2WvBv2jcX+haToW30LdbpfI/VOjOwVo+GuEMGOy0XsFHhe2QxDWaH1uOEtyVOh3oQ+E5I&#10;KLRHbIYL0lJjKHU1TD3XKBcdeDtUjffPnNnaZ+HV42Km2+P4TPfAUmzdOxMmRxbB8+wuJGUdRVr+&#10;YfjG6fINXwQtw5nQ0JLBAevp6O4+hN9enmV8OIXYhDU4eGwWTgSuZY6Xxybancae6dTgxTDlH7yb&#10;hmd6TAG7HRWgZbkQa7fPxDo9Znr+gTvM58PdSyjxOqhs+5otkA5e/jKI334bxM0rp3Dtwtd4O/z/&#10;wfvH/4Kh+9p49eI8PvzajyttDXCLOwBL9w3YLzpZpC08Z0PsX5JRboKQJF0Yi7mJx+bB0VWGNRcH&#10;TzIaWC2GPnXd1msVX+9K2PmoEdbaCEw9jqLqaFy5XoCeR+fx09MS/NSxByN3p+F5mybePi3kifcQ&#10;Y8/vov1xM65ez8C5S95wC1iJTXrfYj1bJgefZfCMWoX9J2id9jKwOrYMprYLscdiFlrirDFcF4T+&#10;ktPoLzqNXjFWMJ9f07gflp3Giyd3eeK/Ql8fre/xXQzxxBUnrTiJhcUMMwqL70n1WMCPRtN1D/2E&#10;oLQaCc3mMc2m8+E9dDy4K61JJ/ahFSYl9rEVWzu+JFDev3zJhutXvHn5Bn29Q7TNMTwfe4M3r95K&#10;iy6IZa9EZ8g7fj00OIzO7j5G5CcYGhADhwkpCYCElIApgfbhpYDWIOEnSlybGwfdBNAkqH28ZieV&#10;uIb3sYTVTZSwO+maHmH37mOv7ZshlrhlvSX0pKg7RONjzH0lenL7n9DMBfjaMSZsT7xHH6EnbgX4&#10;etvvoEcs4vHwFrof3EDnvauEntgt7yIe3rxA2zuHm1cbcZXgu9hSg+bGCtTXFqOqPBeVxVkozE1B&#10;OqNrYmIUj/NIgi4csdGhiI0MRnTkGZYvIsO9EBrigrPBzjgT6AQ//1Pw9XeG3xkX+Ie44WyMD2JS&#10;wpGQEY+0nAzaWAkKq2tQVF+P0sZGqfKqGHmLipGaX0obLEA2bdMpwB7b96lg1yFFaBjPwxqeM1qM&#10;nJb2y2HnvhIOPIbNHZimzKdhg9F0aOyUgc6uxYTEYuy3W4qE+DWoL9XA3XMGuFFviNy8jXAPVsDO&#10;I3Ow5cAcbLaYwRj9DTaZfwttq+nYbjMfO2yYog6yCFZ7X2Xaky5yi3YjNc8I3pGbYOVG42JMNnNc&#10;gt12C2FkPQ/6NMFtptOxSX8Kz+uphNMUrND5Dmra32D55klYpv4lFmz4dyhr/w0GNnOxl3DWNJkG&#10;+fVfYIHKl5gt/zdMk/0rZOT/FUrrPscqrW+wetu3WLH1ez7ebFreAj7HPBjuFbyYSm5Mw5ods7Bq&#10;x3zebwq2sWGIzlWD/p5vYLRPDbZOunA5Y8tz2hwxebvReD4NI4NPeUw/woc3dygVN9DXfgXPB+rR&#10;fS8O4d6aSAhVx2cmtopSL6mmxY/M84pwPmsMr1gDWLgJDf0GmszdGtoLqaZ/g3vYDBSVbWIMUMLB&#10;w/+GuHR1hCVthiWht3XvXGzh4+genI1dhxezZLHj8DJokuKbaHxbjJdA10KFH64qtlktZRxdAzOb&#10;VViu+wNUt3+JgtqTuHErlq3wATx5tAK/jH2D3wY+Q/+D7/Hw0Sm8fHkJA6PtaLhRAMczhvAK1kRo&#10;9EY4+YhOjXXIrtuDgKRt0LURXfmzceDoDBxxno2DTvOo7tOha7UQ1jROR2FovkqE4Fp4hJmgrCYM&#10;N++UovPRRZ48NNC2YNy7poNLzZpou3+atpTMyJiLluYERKVb4cSZjdA0mo2Vm6fyAJiGUzy4xCbO&#10;ZvazYHR4Dg8UeeywXspW8AcYGc/B+ewTeFEdghfFZzBUEojhkgCImSNdjXH4aewxRvp6aGX3aXPj&#10;5jdI0AnzG2EUFl9L0BNRTioCspNGQ6sR4JsAoNh7QlRPFyPgYJ8Eo/HhI8+lZdxfDA8RgD9D7Lw2&#10;NvJcWmX6+bPXhOAzvHzOevaMEPyJxvieligWYBjja+phnO7B8IAYQCxARWg9+wg7Au6VMLNnA/y/&#10;6KAYB6C4z0R9CsAJ0P1jTczMEKuxvPm4AOnf1SezNZ4PiBkbj6UZGyMEnzDkoSficgDfOwE9YXsd&#10;d/Dk4U1C7zq6Wq+h/Y4wvQtopendv96MO1ebcOPi+JagF5trcK6hGrVVJQRfIUoYc3MyU5DKiBsf&#10;H06zO4uYGBpeTACio/wQFeaDyBBvhAW7I/iME4L8T8DH+yhc3Y7A6/QJBIeeZvQ9y3gcxYgbj0TG&#10;3aScNCRlZ0nDYFKyGXXz8iXjSy0sREJODuKyMpGcV8A4XIqssnIE0BjXbZfFlt2LsYHioaYzFara&#10;07CJkdDIRp4NvjIT1QoYWC/BBtrWym0/YrXWNKhrzyE0GB2Np8Hu5DyERijx71hFGKrB+8wyHKCo&#10;bN3LqGnKMv6BvzsJG3d/y+9NpxzM5fEqriGKldnnSwsUHz29El6hGjgesA6mpxRhcFSOUqPEUpDi&#10;srnjMtrpbGgYTCawvoGq5vdQosUpbvkaylpfQ37LJCze9AUj8NfYwfPOyW8DvMM0ceCUMtQIukVq&#10;XxGC32GB2o9YvJq/ozGJj8HfpzHKrZuE1doy0BLDX/bPl0Cra0EJ4zm3bucsNggyWEMAau+ah7i8&#10;VTDe/y2MLJdjr8MGJkoDBETpIzXDEG03EvFu7DaPr8t40l6EikJ/NoqlPHeScPWCGdITVVFXoYfP&#10;LO0UobdnCnYemoHt1OBNlnNg7qoE5zPqOEpF9naXgdOpydA1/AvUt/8rbJ2nws13Hjy8F6Dloj2S&#10;+GRnEwwRkbmf8VKdjzOX8FsCQ3tlwkgBetbysDq5Ca5nTOETYQuXECuYua/l/RSga86WyU4Jh/2U&#10;ERy/Hk0X3GgoiWi/7Ypn7YfwvmsDWi8uw6ULduh6WIX2tquou5wAr4RtjN66jCgm8PRXhm/UBgSn&#10;68POfx020/Y2sZUzPjQVNk6zYOUyE/qHf4TR0cU44rMcTmcU4R2+ktBazei6FRV1/rhxOx83bhSj&#10;+XwSrvCNu3IjFll51kjP1UNtszkaWqyQmrUdpkenQFXvc8iu5we+8UfpwvDJIEVYnVqC7Qem0HgX&#10;wNJZSfqbVpnKQHHHtzjCv/Nu9km8qg7FaEU4hssD0VsWhIHrlfjl9SD6aDBdtJVhAm9AAI8lrv2J&#10;EtcBRYlrguL74rZHnOQEoICftAFPl5is3waxVJPYj1Z0Gr15Noj3BNP7lyN4QXN6TpgwA0tjA8Um&#10;5GIYTGdnN81RbN4jFvRsw9jgAH778J5m9pyxmRDsH0BfT69Ug4SguF74iqB8TWCK63OvBMD4POM2&#10;N25949fpxuufAU/UBPTGr+cNjtcnC5BKi5CKJalYz9mCT8zRHWXUHWHUHe5pl66TTrwvvVKDwIj7&#10;iBGX4Ou4f1XaOPvRHUZcsQfylUbcuNzAg74Glwi+843lOFdXTPAVobwkF/k5qYyNCUhLjkFCbLi0&#10;gnBkdKAUaSOjfBAVwVh1VpieG43PHWEhHvA5fQxnaHwxMWcQkxCGiNgQRBCaCRmJSMlNR3pBHrIJ&#10;utzyClYlsorLkZ5fgiQCMCE3R4JfYm4ukvPzWWIhhDJ+Px0bd6kRJDzGtv5AmHwLBYJFcctkrGZ6&#10;0hJ7ZRBW+gcXQtN0LqPgFOm62GpNRs+tTFfbZzOGTsNW88k0tCnYaz+FkXMyzPn1TsJP03wKNEyn&#10;YosZZYcg1GJ0FIOY9a0X83GXQmfPYorCUh67Irkpw/ykkrTwwtbDctB3XA4zlzXY68Fyp4E6KdIa&#10;52HDLkZd2p6c+jeQ28jXK14zgSi3lQZI0KntmAwr59XwjdiGwJjtcAvRwc4DclDfsQgbtssR2rJY&#10;tX0eVunPwrpdc/h3M0pvpzztUyfkV2GntRK27VtEOZsHjd2iU2Q2NuvPZc0ijxYhIW81du/9Clra&#10;s6G/ewFsjq6GX+AWpMTrIydqN240+uP98xq8GatgI1uEy82ecD2lhKxsNURFLkJpiQ4+23dEgZSd&#10;jAPOC6i68nwDZsMhSAnJKRaoydmNaxVrcaVOBV5epD6BdSpoBVx85FBZuY/52gvltSdQ1eKFi/dC&#10;kVh0kNFUCYZHZBmF1bDXRZN/tAWiEm2RkXUcmQUeiM9zhVuCPo54rcYxT3X4JRvDj+ZWVncKv/z2&#10;FFfvnWV8WIPbN/3x4nEhLla7o/V2El4OPsRA320kFR6F9Zkl8I3dgLOR2rDj8x04qQIH/22w8dWB&#10;lr0S1liID/ormNh+CyvXmThIWB/0FsuIiz1G5HE6VGl8Y5iwlUjPO4jzFyJxriUYqTk2qGyOwI2H&#10;V5BdEQq3QCWEJSqxFV+HMzELYWL/V2zQ/wpqPEhX606CqeMcWqU8dPexhbX8AdaecjjkpQzLE8rY&#10;fkQR6w9Q4XnQuh1Vwr1iZ4zUhGOo3B9PKyLwoqOVMOnH4ye30Nf1gHGuU7poPxHlPi3puiBNULqm&#10;RVj2dgpjbIfYjEeUWKtusPcxRhkPhS2J3lFRL4fEjAfCo/8pfvv5Hd6/fYUR2mBHRyfu3b2Hh3du&#10;Exh30dHK2P30MX4T6/O9fI63z8bwYnQEY8MjEHuB9DI2i2uDYnyhGGLzgrB7Tpi9eE6gSVF2vD4F&#10;4Keg+7T+gB5rYmraCwE9sQDpwPhafM8/LkT6jH/TxKDlT8fuieug4r142nYLjx/eQNf9a+i4e0WK&#10;uSLi3r/WjNuMt9cZby83V6G5qQwNdUWoqc5HRVkWigpSkJsdj/TUSCQlnGW8JciiAsYr2o8Q9EV4&#10;uCdCQt0QFEzbY9QNYuSNSghCUnoUgcdjNOIMjS+cZsfHKs0n9HJoc9lIIfwyS0qRLRZAJfyyaXZZ&#10;/L/Y70OKu7Q/Ab6kvDwJggk5ecirrIblETPakLCob7B4zd8go/Y55q7+HMs2fgdVnelYbzBzHF4W&#10;s7CFjetmgxnYoj+dMKAd0Yy2GM0k2ERvKgFhNosRchq0d/8Ind20pd1TGT9Zu6dhG39fx3I2tosh&#10;YYy9O8XICcJPw2guI/d8QnEZjI8uh/EJFejxXNpmrwL9k2owcVsFM8+1sCAEjXi+aR9cgFVMb/Ib&#10;J0FB40eobpsNNUJ4uc5kfv29dLt613Tsd1kF32hd2u0OuAbtgIU9f996HQVFHfoHVkPDUgGb94sx&#10;gGIw9BbGfDM4eljjqLcVDvFrA3sNbNmjgE1mBOFuGewwXsj4OxdajMIxmWILgBUoyfNAVaU7HI+p&#10;wPG4KkKCdyDEXxMX6o4Ab0uAdxUUgCxpCf/jDouQnLoObm5zERu7EZ+ZUn/3Hp1PtZ4La5f5zOoz&#10;cCJQBvVNtnj1NAlPLh7FlVpdnL/qBP8kK5wMXg6PADncunUKV284I6/qEFKKrBCftQfHT6+Fsd0i&#10;AlAexsdEz4whAqNskJHhiIpiF9TV+zPqeiKyYDeS8g0ZAfThn6yHs6m7ceteGlo7K2HjIYu9rrOk&#10;NQUHXtL6ujPQeqeQhnMDv6MHrUMFcEvRJzgNGEn3wCPUELYeughMc0Jojg/2ntXHShrtZrOv+SYu&#10;haP/UtgHysH6tJx0ve6413w4+8yFX5gsvEMVEJmkh4sX/XHz9mlps/Sk3KOouVqCxDJXnPBfAEf3&#10;WawlfKw5OHjsW9gck4PVURWYOkzDfjcZQlCOEZ9R4sA0HHRdKM219ArZBJ+oXTBmbNC3l4G5wyz4&#10;uqihvfg0ntcGoq8uEe8HhjFEu+l6co0nNqOrNB3rf4SfAKI42QUExXWtXtqOGMc21CPWqxNLN43X&#10;EGtM9Ib2d0lDQZ73ExxPx4eBCDD+9ss7vHvzgjbXhzYa34PWVgl8Xazuh/cl4/pN7Jj24pk0zk5s&#10;Afl8ZJTAfIa+wVH09AyyARqQptGNDA3SJAUACb1PYu+nAPwDbv9Yw4TdCIvGJ/bVlWpAQI+297Em&#10;FiL9dIqaGLAsZmr0totBy6JTYxx8IuYK6LVeb8HdK4y452tx9VwVLjWUo5mWV1eRh7LSTBTkJSE7&#10;M06CXnJCKOJjzyA2xpfw8/l464vICC+EBR6H/2k7eLgfksAXFsPomxTEYzWacEtGWqEYvpKOuIxU&#10;xKUls5KQnJuFnHJCr5ymR9hlCOBJt6KDo5DQy+PvjlvfRAkLTMjJlaa/BcdHQlF9PpZr/QAlxshF&#10;q77GrOWEIEGoQMNbvZNQM52PbXtlsHXfHDa2MtAxJcRMZkGPMNy6exa2mdDyjAQoZbDWYD7W75TB&#10;Ot2pWKv7PTbq/4gthlN4v+kS/HT3yLDmQduMUZNmtYn2tYpRezVrC0G445CsZH/bDstDx0EVemzQ&#10;9Z2XYxeP4Z2EoZ7DcmjsX4wVupNpft9AWXMm1u6k1Zks5Wudg9WM5qu2T8MawxlMgItg670Cx/w2&#10;weo4ze6AGiG4CXuPb4HR4VXYZsvHPMGfndaHa7gNAmLdEBB5Gv5RwfCM8oONnw12OWpiy145RvxZ&#10;2G4wR1pPcIvuXIQnKWJ0LBpAJ+sqivIPYqfxTBw+vh62x5YjL1MXvz1Lxs9j6XjaeRIZ6atw4ugC&#10;5BfsQmDwShq+Oj5z8NVDcIYt7AI2Ypv1JOy0+QIxOdsJhED8/LaWJ08uzp13Q8dYBqOnLhz8ZBCS&#10;uhzVF62QUrwfhzzXYBd1WJjORsPp0NpLU7RVhqGdAo75ayEozhSJfPymc5G4fzcNzRc9eBBpM8Ju&#10;RX71UcbiHSiqs8P1u27IyTVAcMQaHPNYycdTRHyZHWqu+aJ/9DzSK3wRU3kCZfd9cZZ/QFKxDWrq&#10;opGREwSfGFvkN8WhrKYSTqnu2HxEGe4Ba9BSb4GE1M3Y4yKHXccWw8hhHsE1Aw4e8xEUrQq/cCXE&#10;Zmjj9i1P3LzmhphEbRz1ETvk74Z7pCaOB8jjwLGZMLCchEPH5sOerYZrIMEZqQyns0txhFDdwRix&#10;llF3l90s7HddjEPHlyIjaSfK+d7YuqlA1/pbHPZZCmuHxXC0XokHleEYuVbOD4URs5cR9Oktxrou&#10;nvCMd4zDokQHyHjResW1wa7xHs2etru8vU8b6pCsTkzqn9imcZQQEQAUY+AmxsGJejbQRUsbIgAZ&#10;b189l1bHbXv4SKqORw+lEsuOjxFIP394Q0t8IQ1veUYwjTE6PxsZxiitcZCGNtDXL0FQ9BAP0waf&#10;jT7Ha7GDGmH5bmz8VszIEPtq/KPpSaDjax2/rtdD4PYQfGKWhliQoJvQ66TptfNvFtAWw3xE54YY&#10;+iMaANGx8WdvbnfrTak399Gty3hw4yLB14wbFxpwqbkSzfUlqK3IRWVJJgqzE5GdHovUpEgkxoUg&#10;npE1MdYPSaIItsRob8SEMdqeOQEfDxu4n9oPV2cb6bqe6NBISI1GchZjbU4K0gqykVtWhIyifFYh&#10;MotKGHfzkJyTLVVKnpjaVkDTK+bxXUDLy6Pl5bIE+LJZWYxsOYjn1wk5mUjMzuLvi7nAJYSYFhQ3&#10;EFi0GnHdb4n6JMxb/RUUtKZjnfFibDRdxHgqlogShjabljdDsjktk5nYaiIDbRMa0S4ZaOyYg/W6&#10;s7Fi63Qs15iM5Zu+h+qmL7FK61us1ZlCuM2BtsVsxunZ2Gq6gGbIaLlrFlZumwZZjakEGZOTWORA&#10;PJe9HLY7jBug1lFlaDkqQZt2pXVMDZsdVmC1lSzUaKXKhPYK7enYsHMBNuxeglW0M1XtH6FGCK7V&#10;nyaN/NhmSagyXmvvkeVjL8duh/UwO7YaO2yXQouPY3JSA7aUJc8wO4TEuCMq3h9h/Mz8aNjHQzyx&#10;33MvrXQTtovVYdgI6JgtgCbjt99ZeXQ9Ogn8VorfRtN5bPjB6ZQa1myaBPXtP8LMbDrqizXR9+AI&#10;EqK14ei6AK4+8sjJ00N4JKNwnqbYFjMW2dXRcIs0hEccT/64FXjYHUU7KcDLZ2V4+6oSb9/X4MlQ&#10;FmKyLXAmSQO+Mcqw91wC/f3zCbyF0LFi7VtITV3Cr1UZAdfD8fRGxKebo6yKRlXngbu3c/Gkky3z&#10;BX+kZWxhlNChVfqg7txx3L5nj5GRk+juPIzrNw/C2m4B1mhNY2v4AzYZzUfLnRzElLtCzew7HKby&#10;+iSul+YoF9dHMjqn4mzmCWTUnkZVdTxi8j3hGKaPyMztuHjZEum5W6F/aDY2mM/EOpPv2ZJ+Kdnu&#10;2YRVbHlXIS5nB/JKLHE2VBP7bRlzjyyC5UlZ2HoqwSVkFWxd58PM+juc8lSAA03wsPscuIbKwjdO&#10;rKC9kq3njzzwvsK+Uwth6cT3hK2rm8saBAduwS7CUXf/t3CLWguXoE1QU/8Kh0xW4nnrRbwnCPp6&#10;HmBgoJWg6sIII97oU9raH/Abr6EnrTTE8fgrwY82NEZLEib1KVzGdy0TMZjwYw33EH40zLfPCbb3&#10;r/ALDfA5wSYtD/5ofCEFMZ9YqnY+L6H100+MwO9eSb3Iz0cGMSrAyhKAHSZgB1kD/f0EoAChWKtw&#10;jKAc4WsQxigMcFQaRC1upWuEY3++PgnWfBwxJ3diFZaJebnj0BPAG+/0mRjCMg792+MdG63Xpd7c&#10;9tuXpWEsrdfFuL0m3LxQP77HcU0J6ipzUVaUinzG28yUCCTHBRN2wUiJO4vU+GDWGSQRepFBpxDg&#10;fQTuzlZwPrEXLixPl4Pw87KDf4ArgkJ9pXF8mTS9rCLaXWkeCirKUFwtrucVSYsZ5JSUIV9c3xMz&#10;Ogi6NAJPumWlfIReQg6h90nF5WYglrCMzxYdH7mEZR7MrIwgrzYN67UXYZ3ePKwkxBYTXIs3TcGO&#10;g2KuvC7Mj62Bvljw02aO1MG3kba3Su8brNb7UeqB3cTf0djO8093ITbqUUS2y2DVtilQYZxeQaNc&#10;tfUHyfDUd83G5t0EqPkcmBySx+FTa2B9fAW0TecRgN8xyn6HzUa0LOuFMDomj53HlKDDGKxpp4yN&#10;NgrQOKxMCK6Gzqn12Gyvhg2Wi7BSf4YE0NW6s7BihwyUdWdCYcv3rG+wkjFYfSejuzEju7iGZzKP&#10;zy3Hc4KPs28p1Anx1YYzsd1mJQ666eFU4B54hdnAP/oYJeQ03KO94BB0HHZ++2HnpSOtQG3ruRx2&#10;nmJA9TQcPTUNV8/vxeATd/Q/OYmigh2wZJxXUGUE3zgDyqu+RYDfQmQkrICe7nTYnFDk57gf2Xk7&#10;UVCijaycrfistKgcDU3FhIkb7va44OJNWzzuisObF2V4OZyDVwMZ+P1NKd6/KEV/fw7O3TpDPd0E&#10;C9s5WKv9DTbxDdWxWgoNwk/DXPSArsRxWmVC5kG0NJ3E3auncPe6Bx7cjcftGymob/BGfo4ZIkLV&#10;GUuMGd+82fIf4olvTOPYgyd9tthrOx3ya77DLIVJ+Gru/wkVnQXQPbQcOjbzpc18ThGCDmdWICbX&#10;DuUN0YTdMQLNANVlB9BY4YLwlANwi9dBULoGjnnLSqvFau1ZyIPrG7ZK/44DJ2fDL1oZoWka8InT&#10;wf6jS6G5/RvoMkoYHVaEsf0y7D21GKeCVHDCbxlOnV4CNz8FHHGTx/7jC2DvLQ/PSLG+oSrW6EyC&#10;ifkUnPRRhqn9Iiht+oav/SusYCu0YstX0Ns3DZ6xG3EqZAOB/h+QX/YX3Gooluazjgx2YbDv/h+2&#10;NtpHCPYSBj2P/ixa4iAhKHo5RfQdoSmJ8XCi80H0sIrragIw43vVinnDXVIJGIpBwz+9GZPir1jm&#10;SqwwLcYJdrZ3SOATt6K6OglLxtafeJ+fP4h5vy8JMkZ0glbMNhFDa6Sv+fgDYme03qcY6OnhbT8h&#10;OIxhQnCUcfnZM7GY63M+jxg4LYA4/tr+tFTGWxHNpelpnRghpIcJv0ExrpGmK3q4RSdPT/sdPJGu&#10;7/3ZsSE6NR6IISwfe3OvM+peFB0a1UWoLslCaW4y8jKYCJJCkZ4YggxWVnIYb88iPswTZzyPwNPJ&#10;Cl7OB+DJcnU+CFdXW0ZdO3h7OyAw0BlhvF9YZIA0gFkMWs4tyaX15aOgqgQl9dVS5ZQx1haML3Ca&#10;xfiaV1HO7zHu0gqFAQoQiuuAySxhf/HZmYzPGVLF0EhjsgjAzDL+bgWsT1hIw0DWbZgGTV3GVr05&#10;UKK9zVn7PVbuUuKxZ42A6EPwCzPAfiaInVZTGINnYs2OyVDU+ILH2tdQ3vgtVm6Zho26i7F5x1Js&#10;MVhM4CzARqMZWL39O6zR+wFr9RhH9WZhHWPxBuO5UsfCYdeV8A3dhoBwPRxzX0/zm43lWyZJvcva&#10;YsGCI4ux3W4pth5cAvW9S7GGsNM4qIAdjqtg7KIOI0JQ11aFMXce5Db/gCUbvsFSjR8hT3FR1JoC&#10;RU1aoA7BLqBrPA/qBqIXl7VjLmseVunOgIr2t1guBjgb0ewYhS2cNbDPYwts/PVgf9aCdYBfm+OI&#10;306c8t8Cr7Pr4Rm+Du5BG+AWsJwGuBShocvhcPRbJr5Z2LD1v2Atn3eroSqfYwGWrf2BcXotTrjM&#10;wSL5/wOHnZVQUSc6NHdSsn5ESMgafFZUmIdbd+pRf9kf9df5w1xNVFc44OfXBXg7koix7rP49Vkq&#10;fntVgL6n6cgscUDdZSdUnjsJZ/9t0kKHux2pxhay0qBNvf2KOHZaGxHxFigtMkdznQHjrykqa6xR&#10;0+iG2hYPpKTu4ZNvQWnpLgw8OYKfRg7ifY8hXg+YYGzMnjFyHiYv/Bd8N/cLfLPwPzBj5SRssaB9&#10;ea2HtbsqzI4v48GxEhVVdjjf6IuUlMMICtqMmmxd3KjwQm6BP06n2uNYsA4sxW5Rtiuw01qBHy61&#10;fMfnMLadCpdgeXhFqcPMUUVaTWK15iTosCU0YXzfxRZw16GpOOS+gK3SUvgx8vqEKsLeQwH7ji/C&#10;QddlOOKjypi/AJtNfoD9ySVwObOcB+gcLFjxJSYv+QtmyP4FyzdMkiZr+8dtImg3QvfAFKzb/A1K&#10;csPx87sxjI10EoB3pSlbIraOSQBsIxw+qb5HGHxKC3zygLBokzo53jxj5Hw5PtRFgHACgKIjZEBA&#10;kIY1JnqDX47iF0JNxN/3NLsxWl5vz1N0dXRKBjgBwiePu6WODXGfX38e3+NDXNsT8BNLb4mB1n1i&#10;rTwxLY9wFVtDiqW6+p+IAdM96B/ox+DgAIaGaIXDjMy0wRc0yD/NdPy1CUBLPbmE3pA0vU+A7yH6&#10;aH1S7/aj8XF70ti9+9fQdvcyHt6+SPCdl3p0b19uxNWWalxqIvhqC1FTloWSPIIqbRx8Way8tAhk&#10;J4ciMcoPgaePw/XYPpywNcGJI7vhRuPzPX0UZ4NdcDbMC0Fh3gg464mAYA9pAHN0QjDiUqIQnxqH&#10;zMIs5FUWsUpQXFeJssZalNbXSADMKS2ToqtY2FSAL7u0BNklxTQ6sb1lAVILRCeHuMaXJQEwNjMd&#10;MRmpBGAyorOykFpYBs9gX8iumQxVja+wWZNRdrvYGFwGKttmYr2pMvZ7WCIgxgXxSXZIimc681aB&#10;ud0cJi0ZrNSdAnn1r7FszdeQXT0JSmt/JARnM/YtJMgIQprWRmPGZ8MfsMGQEDKgrOyaz/8vxhqj&#10;hdhssQjWzivgHaKNoEh9Nu5bsXPPMqgxzqpu+5bnMVON+XRpito6w1lQoj0psES81T4gB9Njq2BK&#10;EG63WYG1JouwVOtHzOOxvpSxW0lnNlT1+BoJupXbZ2ONPmM5wbt2B4EstsPQnAGFDVMIp2+xZM0X&#10;kF37Nb83vszXFkqKJtOkHuO3AZ9jp+N66NuvhfnxNTjuvQa+YRvgH7mJsFuJkLjVyCjQgLvvUugZ&#10;T4LpYRkY28yAyeGlMHdQocDIM55/BfcIeZz0nQ1j68VwC1FFbbMJDh+bD13jf0eQAGBasSeqLkfD&#10;K9oQ+0hKR58FjKcGeD0UiXeDZzDS6YKfn4fxQA5Hdq4FDjstIyzt0HLtFD/g/XDwVYfTWW1sM5tH&#10;wExjCzUfhtbLYHpwGQ7RiLyDZKm08vCOWIuEfFtEZ9vgqNtm7GPUTMnbgnv3zfBh5AgwbI83XVa4&#10;edkEhnumYNLs/y++lfkPTFP8CkpsGU3sluOI+1rCaTFU+TxOPusZfw7jXN1+BEfow/PMDiTHG6Ak&#10;6xjySiORXZuM5Bx3uHpsg/lBRWw1l8FGwx+x0WASjA7NwhGv8Vkq6/lBzV/+LzyAJmGb8QxY2tD+&#10;jsoyckzFbvsfcMx/LkISVRGZuhpOQcpU9cWwcmPcPTUXO+2mwtpLFp7R63AqTJl/+xTMUfp3wvvf&#10;MEvur1Bmq7ifLWlCxlaeKHpszdfA5qQ8zA+sRFZ2KF4+a2eUfUgD7hyfztXf8XezGkSN9fGWFihm&#10;iTyjOYlpYB9ofhPLQ4mhJZ8CsJ+mNjzUz7g7jHdvX+JXwk9sJPOa9x8ZHuTPe/FEzB3+xAJ7nj6R&#10;7PDd2xf4hTH4tw9vaZdj0vJbD+/dZtHKCKrBHhZjeR+/7u0S1cbvswiznseEJAEpqv+pWLtwYvvI&#10;8V3UxHhFcX/RoTGx9JTo0Ohpu8+Ie1uKuBM9uaJjo+3WRbRea8ZdxtxbF+txrbkaF+rK0FRZgOri&#10;dBRnxxF2kcj8CL789CjkJIcw3rrA7dh+HD9sCicHS7ifPABvNzv4+Z6Q9oo4G+mH8IQQRKdGISY1&#10;GtEEXnhCGEJpfeI2Pi1OuuZXWFWM8qYalAjwNdSisrEeRdUV0kIGOSWlyC2tkGJwJgGYUSh6gcdL&#10;xODk3HHzGwdf2p+VSSDmZyMqMxKbdqpg9TYZGtsC6BvLwdBcATq7F0FrtywsTmjD8Yw1/CIckZJw&#10;ADmxegjxX4UDDkugaTYXKjQs2XWTCMBvobBuKlTVZ0FFQ4wLnE7QzMLanTOwVszKMJjCEp0RBJDR&#10;UqwzkcdqY1msNJxPCC7AXscVsHfdyMS1kva4AMrSdcDx63crtn0PFc3vILf+G8is+hIyqwmrjd8w&#10;0s7CThqh4YFl2LqXj0cAKuyYDXmeo2r6C/m8y7CWz7HOiLcGiwjAeVjBeKymPQWqmj9AYf0PWKT2&#10;LeYqfYHZCn/FQpW/QmXjd9J0VWGJYrGHTbvnYLOZeKz5UGWcF4tB7HVUhJPvGnj6b8JJZ2XEJK6n&#10;cW+CPc9FMYVuv9NKxJboISJfC4aHyKHdPDdPrUZ4hgqCEuQZm9cgvkhc7tLA7v3fwjdCFRHJG/CZ&#10;f/pOhOTvh57dEhgemwvPOHX4RG1EXbUhHt7YwxhihcfdjkjP24a9h2fwhJ6O8KS1OBu/HnZuSrQx&#10;WdifXgN9y1nQNp9Ky5mN9frfYMuuydAzmwPTIwtgYDsFW0wnMyKS5kc1oG+lwJqOIx4zkJCqzJPi&#10;KEZa7XCzcjtOu82Givp/xY8L/xWqm8Vcw3XY67QRdi4bcMR5DbQtFmIqW77NhtMRFbmCLZg8TOx5&#10;ENmuxjHfHQiM3YeYHFpgZTSSkhzh4bERh48rsAVYBE3jydixdwYtThbm9vNpfHOgumE6Fqn8BSs2&#10;fwENvUnYvW8WHL1XYM+phWxJfoBz4AJEpK1AZPpKeEfxQzgrxzirCFufhXAMloNvmjo80vlBhCph&#10;2/5pmK/yH5iy4F8wR+HfsZwx2Ob4UiTw5xn5GjSLdfAOXY3dtorQNVRCUPARWtQVvB5+ipcEmJja&#10;JQGP0Vd0CIwRJuPgIygHuvFy8Cmj8xB+Icx+JtwEBP8OgH1PMCgW+xQ7nYn7/PROWhFGRFsxZEWA&#10;UfQC9zG+djP2CgCKOcRirN8zWtub1y+k+/728we8ff2SUOvC7eti058rhJgYoC2MrRVPxUyL9nu8&#10;ZbXdloaiTAw+FubWce8qHty+ins3rvCWJnfvJjof8HcIvT97csW8XAG+27w/70PwPbgxPmBZzNSQ&#10;oCdsr7ECzbXFaKjIR2VBOoqyEpCXGoEsRtuC9EgUZ8UQgCE4S8CdsrfEUevdBN9enHZhKvA+jpAA&#10;Z77PHggh+CLiQxGREk0AJSIuOwWJOalIyc9gnM1AfBbtjOYXlx7PGJtG26tE7cVzqL10HjUXmlHV&#10;3ICimgraXtHHqEv7YxTOKCiQwCdFXxpfMsEnFjoQwItKS+HzJSMyjfaXIb7H6FyaCxtXY2ziya1j&#10;Lg9tEyXaCI8Hk2WE4Txo0tB226yBtYs+TvmaIi3OErUZ5siO3wW742pYqz8TcurfE36EkzDIjbOx&#10;evM8rNlG6G0nBHUmS72zqro/QoXxV2XHj1i+fTqL4NyxCKr6S6BE21yi8QNk2UArrf8eijRI+TUz&#10;CLsZUNo8FWpbpzEO/0BLm4T5ql9glsoXmLH8PzBvxV+huP4rbND+AVv0xUoxi7GKpWq8CCtMlmKD&#10;mSI2miphnakCVhsuJbzmQ0lrBpZt/IGRnUDlcy5b9S3mK0/CbNnPMWPpv2EhH1dF/Tus2jIZa7cS&#10;2nzuVZun8HycAuVNNM9NjMr8vhZZYmYjC2tbVRx1UERWri7C4lWY5JSgbTYbDv5qSKlfj6QqdZ6/&#10;q6C6djK26Mogq1QL/uGK0kyT2Fx95BRvhoe/CmKztRirl+CzE2d2wsZTHWsNv2QGZ5SL3QoLF0Xs&#10;df+BqjkZZ4KmwSOENN71F+hbyOCUsxopzA+I911v9CWW630jTXjW2zebcJPFHgc57LScKa0msVes&#10;KHFoETYbEYo75kBdn5GRGr5930zYeS3GMa9FKGM0vnnTFS6nZuOI7UwY7f2OH8y/QIYthLuPJfKK&#10;TyI5ywzhsfo4S0s97LkVczf8iEVsAcWcREuHpdA0Icg0p7B1nAdLF7GvgA48gvQJr5044bkBXqdX&#10;wcF1NYwOzMEeAvkgI7Su6Q9Q38qDZPX3jCL/jR/8v2GF9hfY57gEAYnqfGNl4e63lHaphuB4NZyO&#10;lUVg9AKcjZPF2ZQ18I5dhZA0DUTn68Ixdh1MnJdiB6PzRqN5kGEMnkUQqvJNNz++BD5JG+AapghX&#10;Pzm+ppUwsJNlJF8OfcaOU646hEETPjwboAF24vnAI4z1tOL50y68eEKYMYaKzgLReSCmhf30YgS/&#10;vn2On949x7s3Y7TIIYwO9WG4vxdDvM/waB9einj8nub3y2/49VdI4//GaI7DA095316CUuwv8kiK&#10;wo+7nhCAfRgdHsWrFy9pge/x08+/SctjdXZ24urlS7h68Tzj6B0MCJt7eFfqiX38QIDuIsF1AY9Y&#10;D262EF7ncO9aE+5ebcSdKw24c7kBrTea0X73EuPtDf6d4vcYc1sJxHvXpV5cUfevn/84S6Me1y/U&#10;4mqz2Pu1DLVVBSgryUZJQSryBOjSQpGTFoKyrDAUpwUjKcwdfq42cLI3x0nCz/WkDbzdj8LP5xSC&#10;A70REX4GUbGhiEqIYrSNQ2J6IpKyUpCam87KkqAlOjVyy0qlaCvia1JOutTpkVdRiPLGKjReaWa1&#10;oOZSCwprxb4dlWxcK8ZndBCCYoXnlOxsJNL24vn4celxNMsk2kUKwlmRaZmIyy1AfF4J4vLLaSQx&#10;2ExL0jGfh22W86WIqLKFpTEDKxgFN+hNhaah6OWdCYsjisiIt0Jzriuq8lzg4rsT6kYLsGz9d1i6&#10;kuBaNQWr1WlMjL+baFAbthMeOmJMHoGz9VvIan6NJZrfYtHmb7GQlrVk01TIaszEko3TeIxOwnQC&#10;aOrcf8G0+X9lg/0DFq+eDEXCasUWApBxduG6rzGN5jdzxTeYrfo15q3+G5Yxei+nya3UmYnljNUr&#10;jBdjrbkcNu1RguZ+FWzeo4xVjOEK2rOwiI81l7IyW+1v0qUhhTWE7kq+FuUvMUf23zF76V+wQOlz&#10;KKz9BsvVv8Xydd9AedV3kFfh36f8LWsqlqnSGtf+jZCchHVajPl8bf5nVuG010JYWE6DX4wyTA7O&#10;gF/UGmScW4OIYm1pOX0FNhJyqn9BYNQqBDJ9bmTCK20wpZUrMOV9x/N4PbYZfovPLI+uw24SVXvf&#10;D9K6YSci12OHw1zsODwdO83+iqPHpsPBUxabTKZin/0anHLbiJPuq+ATuhWHXdbihK8xjnrvpC2p&#10;IjDuIKLTHeAfYQS3M+twnDHV1nUT9h9Th7ndGn6w8wjAGTCyk5Hi9hEfQiVxJ/VUFVuNvoa+vix2&#10;8c0UF3FVNv2IgBAD1DTZoajWiK2qFiJSdeF8dgtbsx94gMyjvq+B1UlVaLEVUtOcA+XNP2C/mypC&#10;krUJGzU4BZLyp7Vw2ncTjnuo4dDJpXzN8jC1ET1lk9jafA81DbakG/6dB9832GsnR9PVw7mWrcjP&#10;V0FgpAq8wjfQLJXYqsyDR/ACBLDVCcrcAr8UTQSlbSMYNWDouJQGOgcnA9fCj6A2slnOmDITa3bN&#10;wy6+t6eitfi6aKrW8xi7l8PYQR5G9itoxvIEsiICgszR2VaH9y8F7BiHexlJCcBnT4QJEoqiQ4P2&#10;J8Xf50P46dUIPryhsb0YxkvanpjuJobBDBNuY/z5u/ev8DMt7rfffseHDz/hxdgQBsSagmJRUD7O&#10;MB+v93E7o3AXnjx+LBnhyBAf6/lzvH0j9gT5GS9ePMOD1ru4cqEFF87V4+bl8+i+f5vx9JrUGSEA&#10;d/tyLauOVS/VnauEnvT9egmCE/DrvH9Fqo57l9F5V8zLFcNXCD0p3jbgxoU6CXqXGsvQXFOEurIc&#10;VBSkoSgnUerYyGdkLMyKQEkuI2+iPyLOHIf7MUucOGyCUw4WOO16GAGnjyMowA2hwQRfxBnEEHwJ&#10;iVFITElAQloyUrLSkZ6bicz8HGQX5CCTsTWruJiwK0FeuejhrUZxTTVhyOjbUM0IXMqf56GktgKN&#10;/Nubrl1HRdN5mmELyhouMQ5fQG5FozSOT8zwiCEAI9OSEEUIRqUm0yizkSa2wiwtJ/wKaZ2MyJXl&#10;TB6mWE4AbRTXxHSmQX7jZCxaQTgRDIobvuMxOQUaO6Yyak6RlqYPCzMn8J2Rl+3Ec20nNEyX8OSe&#10;jGUrCYYVtL2106BOqG3Qni5NEVPb+gOUtb7Dss1fY4H655hDeMxY9VdMV/13zF35FebTwGQItFlK&#10;f8O0pf/KtPLfMHnhf8NUuX/DTNW/YsHaLyTDlONzzF/7HWauYQReP4Uwm4olPL+Wbub5ojmZdinD&#10;KC1Wc1LCRsvl2Gq1EjtortsOrKAsLYXcpmmYq0b4KX6OWfIELGsBn3OxyldYtPxLzFf8D8yV+yvm&#10;KROqq76WLhcpr2OkV/sGSxQmYdGyrzBr7n9goewkgvALyK/8Ggr8m7ds/5YNmgJ26v4btm5cAE+e&#10;cw5e0+ATthJpdZuw+/hMwnkWG5UpUFj9OeVNnra3Fq7e8mi5agE37zkwPvAfiMzcBKUN/xWfGTGO&#10;WZ5QwgH3pbALlMdBWoqZyzKeoIowovEFh/Mkj9HBQZqUrasWwaYPFx8NwkkHuUWn0N3TgvqLmbQk&#10;e+RXRaLqXCJbvkNwDd4gAXKvvTp2W6+kcS1iVp8JM7tFOOa5nHqvAOczK7DNdCbB9Tn0+FzGpvIw&#10;O7gM7iF6OJuwBz5BWvAKJIji1HA2cR3CUrbC6Yw6rJzXwYlgc/Zah/2OSmxNqd768oTgNIQlG+PN&#10;uzScb7HD2ZjtOOmjDgcnRew7QsPk3+XgIZR5ClZqfze+4KORWLdsMtZrz8Ypl/Woq9FH5zV1XK5W&#10;RVDMCux1U8OOg3NhaTsNh1zn4UTYCjjHbcKJqE1w4JtvYDsfm3ZNJ4jlEZyogZisHXAL2AKTQ8ux&#10;+cBSGDgp41SiHg74rICh7UJYEYBGR2jGR1SxXVywPbEMh11XwfHUely+kIafaXXPewfxTKxe3HNT&#10;ip3DPaJDpEOaFia2cXzzrA9vnos5vwOMwGJQ8fgQE2GCr149k4a8/Prre/z6ywe8fvVc6sDoengb&#10;A08Zp4dogQOPpQ4NcY1PLKwq9hwZHewnTEcYfcdjsLDFGzSfS+dEb2sVzteX4dr5Gmku7aVzhEJ1&#10;Ps43lOBKcwWutFTi2oVqQrIOd641MvqeY/Q9j4d3LqD9/mWp2u4x4vJ792iJt2iG4rHE47TUlaCJ&#10;j1Vbmk7oJaMkJ46wi0FRdiwqcmJQkR2JvOQgpEZ5Iyr4JPzcrOF6Yj/cnazh63UUZ/ycEBzkgfAw&#10;X0RFBSM2LgyJSTFITkuQFixNYyTNyMtBTlEB8kqKkF9azBLWJ6aqlUm9uAVVlSipqyXY6qWe3goC&#10;v7xJXPurQU55ETKK83lf/m5lKQqrq1Ba14SKhou8zwUUnzuH/PoG5NTUIIuPk0E7FAOixV7ASbl5&#10;iEzPRHhaFlKKK3geBUBGmWal/DVkaWBLCb3Fq37EYtrckpU0n3XfYxWP4c1MS5sM5jBOzsMB+3Xw&#10;8jOEu78RxWEVj9VZkF39HUFCEKlNgeIKGt+aH6G26QemIEZfAlRJ60dG3G8wd/0XkFlL21rNWvkF&#10;5q0ieAibeXzuuapfYrbSv7H+O2TXf461OyZj9c4fCc4veN//wBzeR4bPs0B9KhZumYnFW2mO2jRI&#10;bUZTvTmMu8rQO7QZu+y0sP3QRmhZqkHPahWMbNV5TqtBdYsM4y3hyag7d9nnmC9PCyTsltAkRY1D&#10;8HO+F19g2YqvIKv2Of+ev0FBdRKWyROA8/8GC7P12KyxFDLzv4TOTjmoqn8J1yA5xuAfoEFQrlP+&#10;BsdPrkFk6kqExKsjMmcLNC1+wEaDBVipxdi/6Vu4R8ohrXIlEnOXo/G8HvZaTCEzfoRv3ArMU/oM&#10;nx0P1MQhGphDkAoBqCRdBxRjgHbZivX/V+NMlDHcovVh66cJy2PrGS+3wcV/M+PhGqRmW6PpShLK&#10;69NQ1ZiJyqZEpBd5Emx6cCR4jPbLY/tuBWnJ6tVU0N2HFsLOVQHxCfooK9vH1nkXTMwW8I/+Cwwt&#10;ZyEkbi3CU1cjpcQQzbeCEBxrii07J8Hs0FwccVPBce91jAHbEJt8FElpR+AboovDbmuhf0CFRjcP&#10;qwnSqGhdZr5U/PY8Ao2EoLXzIpgdngoL65kErwoj7jJG0/ELumKHra17xkfZr9Kag616M+Hmthj5&#10;ycuQmyzPGL0chvZLGG3nYuee7wkuGdif3YDjUVtwwHcFdh9bBm3zmdhuOpdvqry0NNZJH1X4BG+C&#10;Fw3ZyEkOBs6LcTxhIxzCV8DOVw6HPOSw/eBCbN0ri+02y7DfSR4O7itw4DCfZ+dcxj5C8NWY1CM8&#10;0nsHg0/EPOD70jARcTv09AFG+9rwcrgbb5/1sgjDMYKPEBTXAz+IpfB/eS8Nffn5wysMEXYPaV33&#10;b1yQhtE8HxqfWztEGIpNv/toggNPCdt+WudwL969JASfDxBYV3HlXBWu0cwuN5aipSYPDdXZqKvI&#10;Qk0pP+vidGn4yZXmSgKNFniF1ne9ic/TjIcCfozF0i0h2Mp4fI8/E/e7foGm11SGczUFqK/MQTmh&#10;V5YXj/LcGFa0dFtC28uI80PMmRMIcLKC94l9CPS2R0jACUScdUVE2GkJemfP0vaiAhEdG4J42l5y&#10;ajyhl4z0bNpeXhYyCvKQU1xI4JWgkLArIuxElVRVoIiwEjArovUJ8yslAMsbGlDV3IS6iy2obG6U&#10;bmtpwFklBTwP/OAX7sXyQVD0GcQxyqYWZSCtrBDp5cWsEiQRspGZmQhNTOKxHI8w3sZk5iAhn/G6&#10;vAY7rbZj0pz/jhkLP8e8pV9igeIkLFChkSl9SRP6CktXfAtV2uEGbTHhfzZW7pBh47oQOmZy0Nq9&#10;BMu1J2MpI+Ui3nchf3eJ8g8sRl3CQI4xUp4GqcDkJKvxAxZt+g7z1b+RLG4BayF/Pn8ln3Pl37CQ&#10;cXS+Gm1wxV9pod/C9tRyhERp40yEJqxOKUGFsXm26t8wj5F16abpWLp1NpZsnQHZbdOgSACvNZbn&#10;ebEN+10scNDVkkJiAmPbzbBw0MS+49owPLCJUV4Oy9QmY64s/zba3AKFr7BY9SvCjq+VMVfUUrVJ&#10;jLuTsJxANLMgUHXnQ0GOkJz/OSx3bsDDm4XYtHYu5s/9Flp682DKVHryzEIoyn2BtbJToL/1X2FK&#10;qUpI00NaAcWD0rXNYj5T5hKs3DIdqhrfIixzI3Lr1SlPc5BVqASDHd/BL2wtDjspEMo0QDPHRdA7&#10;OBmmJ+fA0nUJDBxkcdhXH4e9LGB/yhhhSSdwNtcFB72MqORrSH1F7Dm+GPbu8+AZvhpiT4/4vCB0&#10;P25lC3oGexwXQnfPdGzfqygtYLhVfz42EoA6xnP5pCqwPrEQYXE6PDiN4cksr6HzDVZu/AJHnJRQ&#10;WmHAmLIeZ+PXID7fCva+WtIqEObWqrA8ooKtJjNgvGcxUhKPsJU/glN+2rB2X4etlguwVvNzBASq&#10;4t5dPbzq0cMvw3vw6o0/HP0UsMnwS5hYzsUhx+XQNZsNGZX/imlK/y6tSSYWX1Q3mgnFzVMxY9lf&#10;MWPxf8G6LX/BQfsFPDBowgenwOzILOy2nwkTwvNo6BaciN6C3U5LsctmPiOsLC13AbZb8mA1kOHt&#10;AjifVsOZmC3Y4y6mDTH2BqvCPlgsS74QB1zF4pEz+ZyLGZVV4OGvSXvZxZiuCTP+bdt0ZFBWFIUP&#10;LwdpgN3o7xLgE0tg3UVPuxgbd/2P6mm/LXWcvBntw/tnYmmqZx/37X2N92+eMfr24tGDa5K1iWli&#10;YlaFiNgjT9swxHgthqD0ipkWvB0Qy8UTimN8vM7Wq7hKO7tKUF0Q4CtOQWVeLCNoFM0sCoWZNLTM&#10;eBRlJKCxMh/3rzVJcVdc/xO34nrgw1vn+f1zUiS+eVFc16tES20RTY/wLEyRbE8yvtwElPAx85IC&#10;EBfijLPedvA6sQcu9rvh6WhJ+O2Hn7sdIkI8EB8fzEYzAqlpYl2+CETHh7Ex5Ne0vWTaXnpOOrIK&#10;ciXoibF5uRWEXBWNrboGZTQ0cSuqvIZ2VyuGtdD66usIvnpUNDZIVXO+Bedv3MC5a1fRcv06mq9d&#10;Q/W5JqTlZvG5YhGREEZQ+MAr6BQ8zpyCe6ArPIM94R3iSzgGMjVEICIpCYniuqBY8SU7BzHZ+Ugs&#10;LMVqXVV8M/u/Y/Ks/2C8+wKzF3+O2YyBM1lieagFymJIyzQ25DJYRYNS2TybUJssQU1JjLVbI+7z&#10;V8ZC2tyySTyBCTkRF5d/TYukWa1mfFxPO9z4AxZs/B7z1L8jxL7HfJqcZH5q/4H5jMLzVf+DX3/J&#10;x/srJUUGMdFaaCzejaYKM6Sm62OvrRytkKBdx8ciVBdt/JFAnQxZxkpFrZkUB7Gh0S5GzyM46efA&#10;aG7DFLMbB08wKTrpYc+xndC12AAl9XmYq/Ad5sh+y9cpzO8rCXyi00VFfRpk+fWSRYyy6rPQfi+P&#10;jXATXI/oYvGUf0EJ3+c3feehtX4O5kz7HNt2/YDQrOVQ2fQXLJz7F+zVl0Xn/Rg0Nx1DU4sDYtM0&#10;sM9uOXZYqkKDBriKAJRV/Rf4hKugsG4nATgfmWUKBO1MxMTuhrm5CmSXfYfPtKiMK7b/BRvNvsZO&#10;u/kwPKoCS6etOOS2l9HTFeGZXogpDoOthw20DTdII7v1LL6Hud338I7eQHDKI6s6Bu3dt9niWWH9&#10;jn/B8s3/CjWNWVhKTVde9TdsYiuz/4gCrI4qwsR6PqxdVXHQWQFbjCZBbvX/AfUd38Ce30uM2wnf&#10;gOWwsp9NW1yC1fp8bbrfw/jQChxy1oCe+QKoa36Dkyc24JjLFhjayGOnrSzUDafigO1sxjkHvBjd&#10;iPabU/Hs8UYAoWx592OF1pfYojcDumJApv5MLFj9OaYo8Y3kgbFK6vUSB8jn+GbBX/DvU/9PTJr/&#10;37GRdmhuvYBmOomv+QcY8zUZ2S/GEf/1OOy3Etr7foSe5UxYEapWJ+SkrQqXrvsB69hqW58g7E6r&#10;YJvtYujYLGbjoUrwLcCBk2Kp/mlYu2syI4cMDKxU4B1kgOi4g/AI3AFjxv9thPHW7TNRmBeM14yr&#10;oie4v+Meeh7dljoSuh4wUt47T6tqIlzqcOtSLR7dasFQ992PCyEM0R6foK/zgTSG7iZ/LuBz/XyV&#10;dB2u+8FVtN25iPa7F9Fx9zIe0QwfXGM0vXwO189V40pjGWrL0gmlGOSlhCAnMQjZ8QHISjyDzKRA&#10;ZKecRW5qOHLTonhLcKXHMQJX0/xacPeqeE3j1wAF9C6fKyf0CtFUlSdd1xPDV6oLkwjTeBSmhSMx&#10;3BtnTx/D6VNWcHcwY5nD+/g++DlbI8jDDkHejggNcEZ4sIe0UEF6egyy8pKRW5iFnMJsCXgpWalI&#10;z89CVlEe8hhtC8pLGWkrJLsrptWV1jPO1jWw6lFWW8ci7OoaGWHHgVfZ2Iiqpiaml0Z+3YB6Rtob&#10;d27j2u3buMK6cPMGqptbGJ9rkF1UjuziYum50vLTCbkExGbGIjYjDnGZSbTCFH4vA/GEX0xWDmKz&#10;CpCUX47ixvMIT0/HbMXp+GbWv+HHGX/D1Jmsuf+GqYv+FdOX/gdmMiouYDRWXDOZx+QsrNKYDaX1&#10;jJ80pHnL/8a4/CXkGWUVGBfllk/CYvmvMV+OUJOjydEGF9ICF67+ltD6gdCajAXrf4DMmm8xjzFb&#10;RuVrzFLgc8j/BbPk/hWzZP+COYyf85i8dHZPR2TkZpwrMsTVahMU5erD0UkVy8WCpurfYqE6LXXt&#10;t5hLgM7la1jKx12uKQNdy/WwdrGiYBzB0dMHmcRMYX1yJ464msLG7QAb9+1YqS1Pw51MuH9JEH5B&#10;A/xaGpwsXcNcNQknvAwRGGAOgw3T8ag5lefrCF71XYeBykLcrsnFL2NXob9xMeb9+Dl8vDRx3GUe&#10;ps/+bzh0cAleDqXz/g/w+5tidHf7ITpJC/rmPN8sZGmfS6G2nsa6/H9DcPhOVDWcRELWegJQFTHx&#10;Zuh90oD0JH8YbF+Nz7QtppHok6BrNQe7TyjBwm0VNlrOYzRU5om7FQ4hhjgd74RDjCHbDNSkC7S6&#10;5jNgcXQxXBnzTgbqIbnkNAqqwxGVZo9TvjpYu+VHLJTjGz73cyyS+2/Ye2g6rOzmQk39b9K4p0Ou&#10;m2CwTxbrNL7HqnVfYL3WV9DU/x5m++bD9tgSWNrOgxF/Li4IL1j1L1DWmUrYiaE2qmwJFmPX7qWM&#10;nfOw2WQaNC3nY4vxHJxwWYYn7Xvx65gRfh8xwc/DNsCHMDQ0OTB+f4412lOksUbr9edIo9TnrfsS&#10;yzZMwno+9obt07GYAJw0+3/DXycTgDL/Fer8nvF+Rl+L76TlhHT2zJCmIdkwRh90kcc2s++hazoT&#10;5rbK0vW+FTrTMIutqxgVbywuH7iug75YOMF1DcT+qjaEnwMN2/qkGg+eJdLo/PW7ZGB+bBMc/E2w&#10;++RabNm3FFtokKZ2i+HprYWK/GD0d96Rpsk9bhVr3d1GR+sVtLdeQNvdFppWI+5drcHNlmLcPl+C&#10;2y1luN1cgcu1BWguz0JjSRrqi5JRV5qChoo0NFSm41x1pvR1XVkKfxaL6pxYlKfHojg5AoVJwciJ&#10;90VajB+So32Qytv0uABkJgQSfiHITAlHdmqEVLnpUcinCeZmxKO2soDRto6RuRIX60twns9/rioH&#10;jYzLtXwNJdmxyE0JY6w9g5iA4whwJvDsTeFqZwIf2t4ZAi/c6yiifE8i2t+F0dcDscHeiAz1Q1RU&#10;EOLjQpGYQOjmJKG0NAfFFcUorWGMrSghmAoYb4sZa8uk75XXVqGyvoYH/UTVorqhDjVNDahlrG04&#10;fw5Nl86j5fJFXLhyCRcuj9fFq1dw/fZN3L9zEz2PO9HZ2YYHHQ9xo/UuKs81IKeiQqrs8o89wIX/&#10;F3V/ASZXtW57480Gou3eXV3uru3u7pp0dzodd3cngiTEIAkhAjHi7gIJRCAESAgECxCBYMFd9x7f&#10;mCuEzdmHc8++957n//0/eOZT3ZWuqlVrvfP3jrHmnO/cg3W7d+HxXTt/b7uxVlR13ncI6w4cwbr9&#10;T2HToeew5/h5HHv+JSbxvogwhCJSGwKZKhwqXRRUJj7S7mmoBPW+cLgyqAAL5citVDFmlUgrECOh&#10;kXBRHSZQPWUVyZBHZZdFZZYs7iGmRMORSPglKajqqLKoqJy0raI5cuWw0GKaUyMIvlBoPcHQMMFr&#10;7cHQ2QKpPvnoCyDQIjCALm7FylJs21SNJcsK0GOwHb4Svl8x31eoyPwYaSRXlxYEc1YoHOyzKbU6&#10;lA8oQNuEBvSdwjahEQPGtzDOB2HE5OHoNaKNYikbrlwNtElBMCSFwCZgXiCW+VGV8r3mL+pLiL2K&#10;159ZhZ0E6fdfv8rf38eWGX3wzvObce3SfixibFx8+ii+vXEOqxcNpR0OxuYtjfj1l6VM+Evx/pvz&#10;8MK5QVi5rgXlzUYUtSkpvhKRnqNHS281nj6+A+9dP4uz5xZgxePFWLFsFH78+jtcfec1vHv5HPwG&#10;TbJj5tISTF5UhJ6TfRg6Lx/NkxIwaGo2Rt5bgt5TKzBkZj9awBpp05KygTqqvlQMmJ6JtnF2DJ3t&#10;wP20hOt3jsOhU1SLG4eiptkJiyOMma4jLa4Csx7IQUsvStL0UNT0iMfMR+rRe7QXxVVKFFGBeVKD&#10;YPTchbzKKFpdN+2zhSRPREmrW1pXmFFnpLfPwqDxTZg8qxfGTqhF/2EplNyp0i72rcMT0NRbhk3b&#10;cvDpuy1473wVblzqja8/ug9PPzUcFTWhKBCLs+vFNAENEkqZLQujkFQeK5XgruhhYVaSQWbthFBN&#10;F6g8HVDVrkBfQrt5oALdB2rR0N+MbsNsGETl2m+SB81DjGhloDTRWpd010nvqaWqzG5y4t5HhtH2&#10;zMDqHTOwYv0A3L8gAdNmqrFwUQFmPViPluHJKKKSTi6TSYFW3ObBgEmVzKRtGD2nG5X3YOzcNx3r&#10;1g7HkiWD8dyZTfjwvVtlsN59lSrwkqiCQgUnqhy/dBpvUXm9/SKt59nDuPTcLrxyZhcunNyJF45v&#10;w+mDhN2ex3Bw23Ls2fgwlddD2Ll+EXZtWIwdG+ZT5S3EjnUPsRF+zIo7n1iI/VRoh6jUju7bgOOH&#10;NuP4wU1UhVtwSCw52/0E9u5cjz1UYrsJpH1sh3dvwImDBOv+J3CUr92/iZB8fD7WLJ2FpXMnUNEN&#10;xZxJAzB7Yn/pce6MoVhM+7Rs3kSsWMDsvHQ21i5/AGsffRDrVi7E+scexoY1S7F+/Sqs37gWG6ny&#10;Nm19Ajt2bcXhYwfw1DNP4cTpp/H0mWdwVAxaEHxHjx/Bcf4s2gmC7+TJ4zj3/Bm8wvP11uVXcfny&#10;Jbx75Q1cu34Z71FVXxdJ5epbUrt+7bLU3hf7BH9wDZ98+D6uEoJvvPMWXnj1ZQLwaSb4Y9hx5Ch2&#10;0z5vo7XeeoAwPHQEWw5TGR45jp1PncTeZ57HwTMv4eCzL2P/6Vew75mXceTZC3hozaNQu2SIpSCI&#10;1AYjRhEMhSaMABRzRsOoAMNgTY5GCtVbbpUGxQ1s7Df5pTFIzY5AAu1qQk4U0hgreRUaPq+js1LA&#10;lRwFm7jHlhgrqTwroWinCrRlx/DnWxVlDFR+2vggqFz+UNLZqGwB0FoDYOaj3k31mdAJiYXBaOqp&#10;Qd9BZtTRTcXnRcJO5egooACh4nMUUGnSfpuyxEhxVxgyO8OaF0SQxSGjyYTidg9KeiaiprfY86OJ&#10;8OuN5qHdmeBz+DojFKkyaNNjCdEYGPP4SFeYlBvFOJqDH799BfjlKj58aRveuPgI/v6PQ/jtkzX4&#10;4cZufPDWPuBHUenlc8bUvSinqjM4/DGBQmLrnjys25hI5efEQyssWLu5nYmD54U8ScwxILc0EktX&#10;NeL0qX344duPgF8/wvEnF2DxvNHSHNfvf/gcv/72BfzGzHIwe/XEvMfr0UQbOWReOoYtSMeAyR6M&#10;ua8Qg+6pR+OIGjQMz0TVIBUVikIqp1PVrEGPvkrMnmvBA4u8WLKyDquf6IXh4zOQQpludURQgkZi&#10;7LQcDB3pRX5xLGV7JC+wGXNW1WHErHQU1aiQxAsXp7sLcca76e+jqeZEQUgZT148yvumo6y3DzV9&#10;U9E2qgpjZvXHpNm9MXN2C2bMKcB9S3Mw6cE0KtFy3LM4D9uPNuDUqTbMmKqmxw/Gw8tLsWh5HUrr&#10;Y1Bcr6Kq0yCHIEzk53hLYpBYFiWtlcxjwHmZ5RTurpA5g1Haw4jxc9OkTZ2aBivRfbBB2p+gx2iC&#10;akoSWkfa0WO4uCnrQm0vNXLr5HwvGS9wJOoHFWLZplnYe2w1jj21Hrt3TcCypcmU+lY8srgS4yYX&#10;o7afC+VtVMRUpe5CBn6lFqOnt2LRqolYvmkOth96BIdPLMSR4yOwfE0uHlhcgE07puDU6U20mUfw&#10;5vnjeOvVU9I8vDfF/TYBv3On8PrzT+J1/vvr547d+vnccVw6+5TULp6hvT2xH88epTo8vAMn9m3G&#10;kT0bcGjPehzcRYjx52P7N1IdbqNl3Um1uIPg2yZZ1yf3b8GR/Vup9Pbg2KFdOHJwJw7t3459uzYR&#10;lmuwZ/NySTWuXjwDy+dNwsP30r7OHIFFs0Zg8ayReHjOaCy7f5wEuxWL78GqJbOx5pH7sWHVg5K6&#10;3EY7vJmKcvOmldhMS7ll6xps27EeW3dulu7pbafl3Ll/t6T0jhBwp888jefOnsLz587g2edO4uSp&#10;43j22Wdw8UVa+9dephN4XdpG9MtPbuDbz0UVmmu4+cHb+OTGZal9/P5bt9p7/3z88NobEDvxiTLq&#10;H924TlBekQD4EhXgMy88j0PPnMa+4ydx4OlT2H/i5K32zBkC7xyOnL1AlXcRR8++iqPPUTE+ewkH&#10;T7+KfU+fw6b9e5FdmQ61OwRqbxRiDGGIVYZArg6ByhxKCIXDnCgGB8RkYA0dlhY1bVqCSImaOhlh&#10;F430glgkF8qQROWUWapFdpFRmhJiZ38yuum0vOEwiukmaWEwi4nLfDSkhlF5UeUl02YnsIkpLwSe&#10;mpZbTyVotdIGuyk8EoNgpRpzZRJomSH8me9Du+rIUsFdoIVH3Kujq0kQdQqL+TxhaS8I5GMgnEV8&#10;TUkwvOXh/Js4pNfY2Xdy6XDq2C9KkVMTD0u2BppMDXTZShgIZp0o9ZUVhsSsCGx8fDz+/uNL+Mc3&#10;J4Gv9uHbzx7H918uB754FD9/9ii++2Qr4XgG7199AlMm5aK9XxoqeyQjPrsLqpuDMX6mhwImFHVt&#10;4di2ZxCKqk3wZuhg8nTBkPEE46NNTIib8M1X7+Lnr37Ed59fx/mz+/HN1+8Rfjfxy6+fwK+2XxR6&#10;jbOi3+R4VIp7e9OsGDHPhT60uJMXVaF+eAotqBWFPUU1hxhUNEWjpCICVRVRGDvMgYfuTcaDc5Iw&#10;bJgVg6iICkuiYHF2hNUZhvIGC4ZPSEV2XjCclNx6KyV0Qlc0DjOjjQowmxZYb6Pl1NwJozcYZd31&#10;qOtjgicvDBk1TsIvFVX9fFSEqWgfV41hs9owdmYtFj5cj6VrqqXKNYs2FOOBlZWYtqAQI2Y4MH52&#10;Drr1d8Ga2QmpVbHIbyKgauNQUqdEYS0zbK0cKWXRVH8xVG1RSCyOhJP218hA0SYHIL/VhcUbB+Dx&#10;ff0wYWEeqgeo0DDISABaeMweHocPFT3VaBpgRvsIK2raZShoVCKZStWeH4usBiemLOiLrfsewpGj&#10;63D4wFxs3NANj64owNy5FWjtF8/XW1Dd24WCbibacRWPk6p6hBg5HoQn9j2MQ0/uxJFjC6lqmrBj&#10;vxOPbUnBosdqsejRQdixcx727l7E7Dcbj66cik2b5mPPzkdx7OB6nHpqF848fQDPnTyIF589ggsE&#10;4YVzR/HyuSdx8QUxReU4H5/k41O48PwxvEhIPkfb/MyJ7Th2ZBP2EoTHCb/nT/E1zz+D114+i3df&#10;Py8VK7hGy3Dm9Alm1KdoK47gCG3ont3bsFOaq/co1q2aj8eW3Uuw3Yt1y+9jux/rH71lpzcK0D22&#10;AFvWLKaVFjZ6uTS/b9eW1dJa3n07qSZ3bsAesdJj7xbs3bcde/bvxN4Du7Hv4B4cOLxPagdpc4/x&#10;s88Rfq9T2b17+TV8eENs73lVmrYjpgj98MVH7EgE3+9NPPe52G2PcBPTicSj9PPvMLwNxI9E6TE+&#10;L+ZJfvTBdbz3/jW8deVtvPTaK3iGVvnJ517Ak8++gKfOvojjZ1/C0y9cwHG2J184j8PPvYh9J89i&#10;x5OnseXQ09h88Bls3EulePgoRs0YA71XjPbGQOuLRIyRFpjwU+upzpyRsCSJKSEEXJ4chTUa1PbQ&#10;ocdAA9roOrozzsoZt1nFSqQWamiPtfw7OpgMFexJUewzVHeiX/kIvrQIWt4IKj++Jx/N6eHQpxB8&#10;Sf5QJ/pDmxgIfWIIdPHBMNAO21yhsLDPWWhP7RnhsKdHSq+xiMGUAhXii3XwlenhERsY8bjSarVI&#10;oWBJrIxDfEU0/y2CST8cvtIQuIqD4GG/91F9pVQ7Cb4k5JSYkUf1mE0b7aB9t9DeGzKioRWLBLLD&#10;4aEbTCOYZ08rwXtXVuCbm2wfLsbXN5bih5ur8f2n9+K9N+5jXA/Hmk016DnYSF7oUFAfD3uCAul5&#10;Otwzrz9MPgOVsAwbd/RB93YHTFTZiVkBFBN1aOvjwaSpdTj70kP46Nrb+P6zj/HbD+/gt++/AX4S&#10;KwQAv4YRFtQOtqBpqAtlbXEYdo+Fyo8XYEwK+s3IRUJdCMy5gUitIOH5hatpGUdNzMDocQlo7iZH&#10;VXEU+rZYUUcgtjTpUVOth4vZxs6TW9tqQ1U3FXzxXWCzRcBkD4czPQAZDdEooG1Mzo+D0ekPvasr&#10;LUAgKrop0a0fAZgVwiZutuqlIgZisrZQokPva8S0ReVUQ7V45IlajJufhWmLcwiPeBRW6Qlc2tL+&#10;qQSph1CLgjs/EllVUbQTUcwOMuRQ8WVXxhJ64Uguj0ICj92RyYueHgEnpXlChQxNoxPx0Oa+WLKx&#10;F1rHupHeFIHC1jjU9tahdYSDx+OQqkHX9zGg9ygbn49BHu2KKAxpp3UQs+cHTS3Bhr2zsOvwI9ix&#10;dxHWrB+JOQ+WoO+IROQxiAq6aQlBO3LqKdmrNQSgns9ZMWxmMZ7Yv5AQ2ElVNA3bNnmwZWMUHnvC&#10;jYfWNWDZxvHYtv9hyv+5GDunHLnVVK9iIbmYIV/Fc12fjNrGHNR3z0R7/3yMmlSN6fd1x6wH2jBn&#10;bi+23li4ZBgeWj4Csx/ohQlTumH0BCrriWUYzdarfyZeurCfloPB8cv3+McvYl3wN/gH24/ffYmX&#10;L7yI5549iVMnT+D4U0dw+NB+7BdKcP9m7KAS3CbuCW5eIbVtVHPbN6+WSlPt3Po4dhN0wjqLtn/P&#10;Rhzcu4ltM231ZhymujyyfweOHNjFhLFHet+jRw/jyScP4mlR2JRAPnv2BC6cP4M337hAYL2LH776&#10;FL/wmMTx/fL9l/j+q0/w7VcE3hfv46vPrkvty8+u4Yub16n+rvE1V2hvr0qPon30wRV8cOPd/9DE&#10;muZPP35fWlJ4/b0reO3yG3jx0kVJAR5//gLhd4Hguyi1E+depto7h32nTkrz/9bt2YvHd+7BYzv2&#10;SIMfKzZuxdodm5BVngpLIu0kLaCeSi/WRPWnCYHeTOAIMKbGwkMApuTLUVyrRkO7Bn2GG9FvtAkt&#10;A82oEvtglBmRkWemHTYjPl3LDq/gayOhdRF+tM8W2mc7XZcjj/AqlMNH6MQTmu7COFjFHMAsKsR0&#10;JnmqQlMKrWwiY54wtiWE8POD4KTyc/H1XqpMcb+9oNmCPLZUJmhnPS1lrZ6J3YKMejObAWl1OgJR&#10;DB5qkC7K91fTTVXHwcfffeUGqlm6pm4OnD3xAF57YQmmTsijGwyFMSUKqhQec1YoPy8UU6bWYsm8&#10;gdi+dQKuXVmE727MxTfvzeX5fxBXXh2GjY/UoLVRhokzXTDE3wG1UwalNQIyJftckRdTGNuWlDjo&#10;nRFYuqIeo8YnICrGD6OmpPIcupCVp8UQCq3tR0uwbetMJriXgX+8yng+z7i5iH/8/A78RIVZUcG5&#10;fpAd5T3kGD7diwHjTeg7oQi9JhCApYRZ+t0ECDtaqRKNTQZa3nIMm+RDKpWdg1koNSUUWSldUVVi&#10;QF0NT1J2V5TWRqC+3YzMkmgeiJzP6ejNBdSokpjVylvMKG80Ii2PFy6FkjwpAHmESHWrihekI/SE&#10;ZkqRDCOmFmPmkjY8sG4QlmwahEfXdcP2fd3x+Dba9hU9sfixgWjpn4xEWumKChf6jUgnnLxw50TC&#10;kx2AxhYLmpsdyKcaTC8NRx7VYCKlvE8M8+cwALNi4SuQI61Ki4xaHbIa9ajq5UElLWpaFZViGS9u&#10;cTQhFydNcWka4ERhQyya+hvQd6yDn6WSli+JQHAWhSGtPpaQrsSW/SOwaS9t38bJGDO7EWU9aVvK&#10;I5FeHobK7grpNUlFzPzlVIBMGikVatRQHU5fPBCzFo7B8PGFvJAa3L9QjzmLkjCdanzW0r64d/lQ&#10;zFjcG71HZ6GsxcjzyA5SrYIrPQQmbxADO5w2gMfL61XdJhbbi53DREeyoltvM+6hUr5nURlahsaj&#10;rFHH49ChmElNVBsWO/+femEzAfh3/PLD1/j5+6+k9pNYevfjtxB1A589c4p28zRt59N46sSTVGSH&#10;+XgIh47sonLbjANsB/dtkgqSHtknrPMW6eejhNwxWuon2YS9fubYbpyhJReTqMU0nVfOnZS2qrz8&#10;6gt45/ULuP7OJXwgtgd4/w188fG7+Ib25bsv3iP4PsB3X33E4/uCxyam/XyFX6UahqIq9Qf4+nMq&#10;wS+o/ti++vQ6FZ24p0cAfiiq5PCREJRAyJ8/JBhvN6H6PiAYbxKAH31IC/z+Vbz61pt48bXXCEAq&#10;v+eepwJ8HseePUd7+xx2HnsGmw4exNp927CaNn01wbdm90E8tmsflm/ZgfX796DPmN5Q2IN5beLg&#10;TIllJ46BjACU6UOgtVGpJcRQEIhNguhG6B7yKDLqWtToP9iMASNs0mBETYsJhRVG5BRYkJJqhCdB&#10;CQeBauF7GXxUeilUfVR8TlpLd76M4FMgtVKNTEIqiwk2vZ6qkS7DRRttyaRqlAZF2NhvjVSDtjTC&#10;TygyCgBxS6aqD+NksIeux4Nc9gF3gx6+OsK3QRQmsCGbiTqnmwW53czIb7Qij5DM7sbPY0vtRlFT&#10;oURRiY5xsoxxRODgKVx57T4MGGinWg2A3BUIdTwVJ49j9MRKPHVoOd66tJ3XYz3w3Xp89va92L2h&#10;HMvmp6GpSo5WKuIBo9zQesToNS20OQJx6kiUNjpxz9JKJLLP6azRGDs1HTPn5qCQfXXy9BSoFX6w&#10;qoIxhA7y2PEBWDS/GRefX48fv1mH77+pxBcfdMf3H/WHnygRVdamQVZNGKp6iioKYm6cBsNnVLPV&#10;IIfWLjUnBK1t8airJkwalLjnflGax0YQmFBQwxNVokY65XNGugYV/Bsh3cdM9UrTVnKrLCiq5Enj&#10;ScmslKNGlM8amYEegxLQl+quvF4FT0YQO20kcosUKKeqTCjugtTyOALUg1GTizF+Di3uw1XYcXAg&#10;Tj89CE8+3Yod++qxZUc/LF7ehwD0UGqz05P4Tb1pMXt44cmNZudWYfZ99Rg5ogA5lTKkV0Sys2v5&#10;3gyg1HDYGHw+yv3EEjlBFEdrrOLzEYg23s2T3ZXQUyOjXAtTQjC8uSHSYEl3BkZluwqNg/RUhKKs&#10;uEF6vqCHCYl1MehBZbzjyGg8fXoMTpwZh4Mn52LMAw3wlgbDXRSMqh5q2mCdBGRPdgi8BVGIL43l&#10;YwyDkCq70igtHPeVRKCkpwG9aLmbBjkJrFQMnFyG7kMJ+AFJqO3pQzGDM69GgQz+vVssWGdw2Rjc&#10;qUVaFNZZUVTPrM2klVaqR1GdHX1G+LDkiWrcu7oM7RPTUdmDioIdz5objsSaKCpzOfY8tYpB+w+p&#10;iOrPAoJsPwkQEoCffPwRnn/+OZxlO/3caWkQ4sTJJ3H6zHE8/cwRHDu2F08e3Y3jx3bhaULuJO30&#10;qaO78OxTe/HS6SN49dwJad3we5cv4Ob1N6TCD18Rbt9+eg3fUbF9x8fvCbofqeJ+/FK0G7S07/M5&#10;go+PUvv8fXzz5Qf44dtP8RMh+Avh9+uP30vH+CNV4Heff4jvaYPF41efvIdPJfDdah9T9d3+WcBQ&#10;lA0TTayNFoMfUskuAvCDj6gA+fPr77xDAL5By3sOR06dwmG2vcdPYCut7bo9B7BmD6G3byfW7T+E&#10;TYdPsj2DVTsP8PfDmLNsMZQudlgfLSZjypFMALpjIDeFQm4Op3qLpjKMlqqiWGkR3QRYOhNiZYMa&#10;vZio+vSzS3v9VjQaUMgYzMlnkkxRw5sQSwBGSwMfNkJV7CPiKIhk/BB+TORSgQPGcladCvkEUmEr&#10;3QWTZDotrLdYDjM/S58YSuVIKyzW4yaH0vqGSfMEM+hOavtY0GOoF81MkPmtVvhqjQSgBUkNNqQ1&#10;WZElSls1m1HUakFxqxNFPQjBVh3y2ghcflZSaQwG90vAz98cBn7dR6u5FtfeGIuhQzVQ2++GhqpV&#10;RSdo53fwCeGUxX5ea8fih3pi48ahGEmBUZHRERPGpaJ7sx29h+ooijQw8tyJtcMmSxAUxkCpoMqY&#10;B/JgT+b3sGhQRtiv2VGF6fcUID8nDGseGYW5U4Zh9bIRuPHhPly4uBnX3jmAmx8+iq8/bcZPH07H&#10;Lx8ME/cAzciupVWsjJQ2WskoIYgIqqp2L4Holao0FJTRspVbUVlmwqBhdjyysQ4LNjSjeXgmsutc&#10;VBs2Stw4pOVY0NY/GyMmZWPMtGzK0EK0D6lEfVsqKqnCKtqNGDwzCyNnVaB9eBp6DU5AKSHjzeYF&#10;SA2hd6dtJoRLhEJipmliR28fSKvdy4IR0+Nx4HAzXn6uAYcOOnDwoAvHj9Zi+06qogW1VFVmuJKi&#10;mBlsGDWjHL1HJvPEaTFuSg7a+7lotyOouGhnu+mRTKWpdHWCNS2S1l5MNJXBXRDO4ImGOTUQUSY/&#10;wjEI5W1mpJWrofF0olXuguIeGnQf4UKPsWLfExdqBpiZAVXI625AFoMsoU6GyYvr8PyFBTj73GSc&#10;fnYCzl18BA9TvaZWhvBzQ3lMBqnwaj6VaEIhs2+ePzxFgbQfwbCk+UNH5WtIDIBXFFVlRs5uVDOz&#10;hyGPyaZ5YAZKGYRF7BSl/DyxM1g21V9WpQGeTAWMvlAGRAQ86TK4UmWwJhDySVS7+bTK9Tb0HpuB&#10;e5aXYNT8dPSYyPPTywZfbgwVRBg8JWFUCWFYt+shApAO+F8A+ON3X+GHb77CqxfPE4LP4uy5Z/Hs&#10;2dPSIMS5F07juedOSPvrnjpxAM+fubUs7q1XnsX777yMT99/E1/fvIIfCLQfqeB+pFUVPwuwifad&#10;eKS6u/34vYCe9Pv7f7QfBPR+b99+9SG++/oTHttX0nGK+oW//fQdfqYllqzwF6IS9Qf4/KP3aH8F&#10;9P6q/UcA3m4CgDf4KAD42ttv48yFi4TfGRx+Rgx+PI0dh49h88Gj2HjgKDYffgrbnhRL4c5ix1PP&#10;Yd3eo1SC+7DpwCHUtDUhUi8gQ8DR+lmSCEN3FJS2cCiswr5GM7HSngoAEZBOqrPUwlg6LQVqKDJq&#10;Ca/ieiOyS1XIKKCqy5IhISUaXrGiguBzpsbBTauZWkEwMk5SGMeJJXGwZVLVZQZRCUZJdQPFTnEl&#10;PYxSYdIsOhxPPqGbRiscHyrBWRcfCC3jTdwv9JXEoLC7DrV9HWgYSGFD95RAAMbXmpFUb6IKFGqP&#10;ipTurbTNxuZEcU8rCtr0yGfLbDYgsVyBCh7Py6emAh8vwAfnh2Pn5nKMmuiDW5rt4Q+DJwRmH5M/&#10;j0OMZidmKeCiaxGKVG8PREJyDGbNq8Zo9t3Fa/NR1ysKWjNVs6UrrO5OSKe1HzenDA10ZDJjZ2gN&#10;Sj4fiJ0nKtDcUwm7xR/Ll3XH08dX4tyFFXjxjWV49fIB3Lhxidf3eXz01kbcfP0J3Hx7BvwaBhpQ&#10;2VOFKhI8OT8UyTm0iWUaKh8V0kqoLphVUjN54vkB9TVWjJmSQitWgAmLSlHeNwFpNXZ2bD07oJbg&#10;9GHw+BKMJYXH31OKKXP60Mb1RM/hRajvT2XW24iWUcwuohIK4VbDLJJTJoMnh0FCANpTO6OGACxu&#10;UiKLUjqzVkaVokKfIS7MergAh4824exT2di5PQz7dkfhhVPleI3yeuuBKahoc0mB1Gu0EYdf6IOn&#10;L4zEjAeK0b3NgwJeFDdPtoM2MaNSSfDEQEEA2qiaxAx7YYetGSHwUI3ZqcoMSYFUYirU9LVLj4ZE&#10;fwZXKCr66tF9tJjYnIWBMzNQ3K6Br5TwKI2CsywazooozFregpcuPkSlOh6HDw/F088+CLGfcHGz&#10;DKnFocitVkvzDrNqqPZosb1FAYgvCUJGVSTiC0NpSWhj2SmcmczqhKA9L4CtK4pbNGgcYEdVq9j8&#10;RssAFRWCk1HfNwUF9W52BhUcqbT9zPBmWiONLRRqWyCVRxTSypSo7OVD29gc9JmejLbJfO0YHy23&#10;k/+mgZ3nQcDfwM9+aO39fwDwdvuJEPzx9xJcN66/g+efO4UXXhQQPI2zZ0/h4sUXcPnNi3j3rYv4&#10;4Nob+PLjK/heKLivP8DP336En775UPr5B4JPPP+/asLm3m7Cxgpb+92XH+KHrz/+o33/zSdsN6XV&#10;Lr/+/C3h9z3+/vMP+PWnbwhpsWXnJ/jqs4+k+3k3PxKgE4Vn35Ga+PnW70IRXpMGTyTw/Q7DzwjO&#10;DwhHAcALtL9Pn3uRyu+MBMEDJ05h97Gnseupk9h94lnsffp57H/mJewhADcdeAortoiiB7uwbN1a&#10;mDxGxBpCoPPQphJ+FipAMRiiIfiU9iionVESHIUCs6URatmxSKaKyy6VI79ChpzSOAJRhYSsWAIi&#10;Bom8rl7+rTuRiYogdKdT7eWrkUOVX8B+JBSZKDjqZh+2ZPjDScci5viJCc250vQvLS2uhnFMxZgh&#10;Rp7Dob8NwIQAabDExD6QWKZgcrVSCXqo9KxIqjHBW6VHfLVOmvuXzeRb3GpGBcFX1tOGop50gUL9&#10;ddcguVYNZ6ka+vQolNDxPHp/Ch6Y4UZhTTD6jqGia7fB4rkLdn6mPfFWKSyfUK9isnURj6tEA1s2&#10;3Wi1g3HYgClz07ByVxYWrcvFgNFZqCLMi6pjMHJKMh7Z0JOKOUqKc4OFfbXJhL0nemDEBAuaGuMx&#10;dFgmjj/1AM6/uBDHnhyO+2c34ZXnn6Yi/QLXX9qAY5ta8PgiO/yGTPdgzBzaqt4aJOUGII3WsZSg&#10;q+sVj/Zhueg/rAD1jZTiZXEYPTIT3XoYUNYtmh2K2aFUyxOugC0jAgkFOqoTvteMPCx4tAYr1vTD&#10;gw8PQd9RZajpn4SSXnZkMiOJC5FVqycQLKjozqzE9/XkMkOyE2o8HWjXqGCyuvIxCk0jrGgdZ0Gf&#10;SYkY+WA2VqyvxIGd+ThwwE2lkYi3LgzCu+9uYEA+hL5Tq5HRZKNNNGPrsVxalWrMmF2CxuYUBpQe&#10;iTlKWgbCKieSAJRB4wuQJmcK6+nIioaa8trMf3cQxvEFcajp5UHTQBdyedGTi8VeCXo0DXajZaQX&#10;g2ako9+UJCpCYTkCYMtiZssOhjEvGL0nZWLr3tE4emQU9h0YgS17J2HqgnrkNTHAxdSbYrGsSUXl&#10;rGFAyuGlukssjkV+PS0Lz09GGYMoPZLJIJTnNBppVVHIbeQ1aZOjqCWaAR+OXFrt2n4eKroiNA8p&#10;QEGDh7BUSrPr3XytyhoAhYl2wRuKxPwYWmEmEgatgGApk1DTcBeTUCJKe5qRXq6jOgkncMOhjA/C&#10;7Idn/GcAUgH+wvarUIFff453L1/ChZeew/kLz+Ptty5Jmy6JgYifv/2Mf/Mpfv6K0KPS+6smbO3/&#10;qv1hddm+pdr75kvaWQl6N/9oP3wr2qdsn0nHJwAoKl//8vP3UlXrr7/6DJ9/9rFUG/EToQJ/t78f&#10;3RDgE9sQ3Bo5vg3A2/ATwPz8sw+pAK/i6vUrOE8Anjn/Mp554TxBeB5PPfcijpx+AYfOvITDz17A&#10;wdMvYt8zz2LD3v1Y9PhqzFuxCmt3HcLkWfcgVhWKOH0oVFR8+niqPULQ4I2FjrZY42AjAMUAhikx&#10;BFaqdldGLOJzCDv2vxSqtAT2CRehZ2OM2pMIveRwuHmdXASgMzlSKjSQUKCmzbVRiDhRy4RY2cdO&#10;G8uYKqTFZCI3pxE0GWGMjRiptp+Pj65soUhDqT7DeFxB0CewUf2ZM6hEs/mZRRQehF1enV6qqpJa&#10;YyaYbq0tzu52S/kJ+IkS+iVtVJZtBlplLdKoWn0VcpjyFIjid42h3TV7/JCQHQhNciCK6NCmzSxC&#10;Vm4QUglabzrdCpujgFCncPBWUcHWGJBcoUNDHy/PaXeMnenD5IVWLNyQj6Vb27BidxNWbWnFxn0N&#10;OHxyOGr5niZ3CDILNZg0jaJsej5mLcpGtMIPM2YNxLJl/bDy0Woc2F+FGRM9OH3sUbx4ZjvB3I75&#10;99gxtGcM/GYvzcKIe9zsJMGUloHMNCGobnSRuIUYP7MR987vhWkzKjFNTIwe7kV+ngwtzA6DJop5&#10;Pi44maEcmaFwZdJe1qowaU4qlq4uw2OPt2HSPVU8UVbk0VoXEoBZDcwoxQbpZm1quZwqj/CjZLem&#10;MVMmhUJm6wBvjliPewfahidhHq322GXp6D41Ho2T4qWF2tOmOrBhUz7Ov9QLz58ajyePr8LSjfOo&#10;bBqR2epEr2HZeHxjAyZOI6ipfPJLLMgq5+cV6mFjoJkke3lraZCYG2XLiOTPkYg2+0NuJxQZkB4G&#10;YnmrVdo2sKCBx95ooV20oKonGy98Qz+xtyqVWE8ZSrrJqJT5PagqrbSQ6YTN4AmJWLS0GktWtGLS&#10;fbWoolRPqYlmdiXccinRGeTJ5VSiBJ+D5y2xQIOSJgvqe3lR2exBWpEK3qwIZJZRDdQyI1bEUIlG&#10;0EZHwifmYuUQbMzkBU0uWmM3Iaqigg2jigiHyeePOGMnKhDa5ioDWgZ7MWpqIlr625BOm5TToEHv&#10;0ek8T1nIbdIgpVhNuyxuxkdCTcs8ed4k4u/WPcB/BaCoQ/gbbeeP34py/u/jSyqzn/j7b6KK9I9f&#10;4xdxX47AEgD8+esP/7L9FRT/3P4Mw+/4Xt9+LaD36X9ofwagsOYSAGmDf/3lBwmCohjspzc/lKpj&#10;iwENoQJvg++f9wP/CcDbKlDUSvyS6vEj/n71vSu4dPlt6R7g2Vdew+mXLhGCr+DJ5y4QgOcJvhew&#10;7chxLN/4OO5bOh/zVz5Mpb8RO46cRM++vSCTB0Cpj+C1oBJ3RRI0UTD6qALdsdA6Y6G2R9ASCxCF&#10;wEKoOdKimfhj4WY8OsU9OfYJM8EhTVMh+OyJtMm0zGJViJMwtKcwFvLkKCAAqwd40G0E+8gQD9WZ&#10;kUlTIcWIIdmfKo+J2RdGe8nfqfgM8QH8nY+0oMICCwAaUoLhYEw6i9TwlDDhU8WllMgZLxokUJWZ&#10;KAoSCCix70/9wARaZCfKWgxUnXoKG7HZmEYCoFjhYcqmu4oPQ7QrEAovv4Mo3JApQx774KIlDRg4&#10;yI2C4kgk0Wk6s5noC/idy7SEpxkplWJMwYyho9OwYWcTeva3Y8A4D52KClOXF2P+9hxsPtSOp861&#10;4MDxHlj+2EA09ErCcFGblMIiM0uDlZu6wZcRBE+CEbkldgKzDgdPFWPjzkLc80AOpt5bjvspSFZu&#10;zsTsB3PhN3KoFlMmJ6G6To6U9CC4PH9DYUE4BvVOxJQp5bjnnnLMnVmOB2aWoIEqJZ0qo21QJpoG&#10;ZCKl1CBlL08SVaAnEKWNYejeX43GvhZpR7Ty7lR8FeL+kwEVfeJR3i8ReYSUnSfJmRnHCy2H3kV4&#10;ptMGZyng4YXPqaSspYLJqzZh8Ix4jJmfgcH3pmPQ1EL0GZGM5r4KTJmfht3HW7FsUyUmPdyOyYsm&#10;UJk1w5CrRn2/eKzeNBj9hvqQxYyXRDmelEmVRRtv8fhTMt8NV5qYjsPPESNLzK5aKqVoQxfEGgMg&#10;NwdLk0W9YgqNmDfYqEJeIzNcpQyJVKf5DXLU8oLX96TsZivqJue/xUgj21n1VHfMZtmU6VViO8Be&#10;TCwtDmTUG5FO6ytsfWIBA5lqUShRB22uUJvF3V1UmynoMSIXle0pVJUMOtp1B9WhkxbBSEvuTCMA&#10;C+VILqLKY3a3JYtF7YQnL7w5JYTWqgPtbhis3s5IzgzA6NH5WLa4D9Ys74NVy7phyHAPsmi5hV3p&#10;PzWXCSyXcFchqYRNFMJkx7MkBWPCfcMlAP7047d/at/gZwE4cT/wuy+lKTF/vj/4dzFd5mfxbwJK&#10;tKm0vT9+89ftB0LwdvuJv//Ev/3hG1HI4Z/t+z8eCT+qOdGE8vyjEcA/fPuF1L6n5ZUGQsQ9wN9V&#10;oNgK4JOPb+ADaYuAa7jx/hWpSZs6fXD9VuO/iTJg4vGTD9+TSoOJrUG/+upzfHLzY7x34wbeunIV&#10;F994C8+dfxWnnruEEwTfQdrgnUcOYfXWDXhg2UOYuWguHhSVprdsw8oth7Ht8GlUNxRDrewElToY&#10;Si3jy8pr6ImRAGikCtTTBuudfE7MA/SIlRzh0q0KB62tPTWWCk1Y5ghYeF3tKVR9qZFwE3huKj9X&#10;ImGVwGufGMMkKTboZ3JmghXbUPSkqq/t5aBr0VPxxTIuxH0+AeAQ2u5AqMwB0FmCYHIQvAJOhKBJ&#10;zAVMCIWXkIqni/DkCkfGnxlricUqOCl47ISVmCFR3u5B3YAEVPURc1h1KGjRoaQ3bWkvwof9wFuu&#10;gIkQ1/HYFfEhUBC+1gyq2QJyo1iGmQ8WYeI9HuTRHqfSvosBHE+hWF9sRzyVX0qNWOnixqhJaVi6&#10;tgCNrQ4Mm5ggjR/MXdMNaw/1wOZd3fHMhVZsOFiPxZtaMXdTd4xYkI7Cbkz2dJpb9/dHWz8DwiI6&#10;obElF2u2VeLIyR7YeDAZU+fHU1hlYMqCcizbkoWp91ng17enGoNp9Yopc+OZDXKpIvpQ/Uwdmokp&#10;43MxdkwKRg5wo7VJB1G2ysEMUtLopI3UsGNGQCmW1FDmJ7CDNvVRI7XkVtaKL4wgBD1o7h/Pjses&#10;QsrniukoPR1SqZ/UIh0cqXHMTMx8OVQmVU6UU2mVN0VDpuuMKK0fqnrJ0cCM0TgwG+NmtGPSrDpM&#10;uD8JM5Yl4d71aeh5vxlZw6xomVJNKR6PMEruouZo3Le4Hs29fcihuvEww6YQtq6UWCgtnRGu8oOR&#10;8t/LTq/lBdLxO2uZCWNNnfiZnRGt7oJI3V3QxPvzwkRSdckItTjJTjiy+N27qdDcz4YaWuKcmjj4&#10;SqKQ2ahEZV+bdLM5tSKaCpMZKE8ALJIZVYH0Glr9Ci2qGg3o1suM8mYGbpVauv9W0uJBy6g89JpY&#10;jPYJpbQVSbAwaFQEmTaxM+SezpCZ7ybUFCgsF2XFZCimVc7n+2WW0TY3GOHMCEZKbgwaRSnyaiX6&#10;DHVj65YxOH5wFg5tHYS1S0owfhTPu4Bzg45KIQF9xqWgksebxsDLYebNZSZ2JAdh5Iz+EgB/pqL6&#10;MwTFKPBtNfivTSjA334W9wqpyL6nOvvuY6rET/6ySbD7vf3zOQE6qrv/1G7B7z8D8Bb8bjdpMOQn&#10;HuPvABTHKxTgjfev4n0qufeuvys18buAomi3/0008ft7197BN3zvzz7/GB/d/ABX+e8X37iEU88/&#10;hwNPPok9B49h4/ZdeHTdWsxbtgizF9+HBSuWYOn6texM69nENJiT2HLwBLILfNAxlpQqqkANnYYp&#10;grCjDSb8zD7GvJt22B4Jgy0SZkeUNHXp1siuGBmOoUsRjfY39VYBUQ+bN42PKbTKiUHsg4wtUQUm&#10;nbFVqUNZu5lK34M2XteannYU1Juo7AmvrBhp/a2JDkeMvmpsjHULFSEBaCYALYSjUawGYbMnRMBN&#10;FWpnPzYSsgYmQwsTtJ1x5c4TMyTEznI2FHZ3SNY4hck8u0HNfqelu2NybyY/KtWw59GNZMnZX6Ko&#10;QJnAxf3LQnKhSIGRdHBzHkpDWiGTdJ4Wnvw4eEsJ9QIrkmm564Y5pNthY+ckYfrcVBRVGDB8sg95&#10;lUZ+v3SMnlaIdZuq8Pj2AgydmIOJDydgypp4TF7ehAfW9kS/camYt6RUWnbbubMfcvOVWLe1FA8v&#10;z8WqrV70GmGElsmguF6Oh1bmYN++ZvhNprKratJTJUXASxiU034Na0/A/WMLMIAWsLY+HO09qOq6&#10;aak6OvHCdUKGUH48scbkaAIwBHLCI1OsaaUM9mbR32fGIqfaRuI2YtLcKpTwpIkLkVplRVEPH8bO&#10;KEX3vvF8jrYgPZYqR0nQ0F5Sznen3HUyc9lTAmkx1ciuNSO/PgtDxvfD7AX9cP8jVbh/dSGmrixF&#10;7wVFKB2XjsFzapgxeuHBVcVYxOfHTs1AZYMFKdkqApAKkJ+hsImRXH5WdizCLYQgrb4+VcyOD4Ta&#10;0xVx1k6QmQhATUfEGLtSHYrROV7AHAYiA8HCC5pC9VXZXYdqsZl0pZhwKqc1MKK43YGaQfHSvqcJ&#10;BKI7NwRu2mELFZw1T0y4vjWbv4UJYPBQL9oG0l73sBB+LqmIZMv4UvSYVI6WcaXIaXJKFXS1zs7Q&#10;OTpBYe4CizME5ZV21DXZUU7VJirGtPT2ohtVdVl3G1W2EpPuqab8H4fBU4sxfV49jh1fjGOH7sOu&#10;zb2wa0MRZk52orJGTIfxMlva0DjYge6DfMzsBpQ1u1DJALTRcg2fMeCvAUjA/Cog87vy+0MBfve1&#10;ZEEFBH/+UShDAcFP8fP3n/1lEyrxdvuRVvaPRgj+53Zr5zvR/isACjUqICwdz+8AFI9ffP6JBLdr&#10;V8Wud+9ITfwuwHcbftevizXBhON77+Latbep/j4l+N7CK2++hJNnT2DnwR14fMtaLF2zHAuXL8T9&#10;ix/AnEX3Y+4ji7F03Wraq81SuavlfFy54zB2PPWiVAXGnaSFRt8FMgXjShUMlZ7200awuNhnaIEN&#10;jmgqsQjozREwCXXojIDVR9WXQEjGR0mDJmZCy5FOh5Atu1VDLyNGAqCT6k8oQAf/3UlgpZarUEy3&#10;Ieaodu/vYnI1MzHrkVYq5pkKKyvuYevosOTsU0KFhsPgFspPKEAeF+GncwZIj2aKBQl+whYTgNYs&#10;xnKBnMlcwFQhNTF1TAw2WsWxUdVl0BWKeYApdJDxlWLpnI7iQgMXRYedxydKXqXR0aQWKtB9gBGL&#10;HitBRok/3KIv5tMJllDxUg16y5UYdl8REiu6YOrDSeje0wKnNxp9RrlR2mBFSoYXZZU27D3YjtpG&#10;Nc9nMIbMVmHkfAsmLmzEw1v6I79Og4qmWDy8ogJmUzD69LPiiR3lGDPZjgWrvMjkMUTIuyAzJwQb&#10;1lfh5vVF8Bs7q5QvJCgyg6V5OSk8CdmeINSRxEWFXTFyggsnT0/DnkOT0Do0mVkqiHAzw8ovYEil&#10;UnGFUVEF0ebqpH0NxD0lQft4gqagSY1SWq6EQqU0Yzu/IR6Ng7Iwc0EFmvrbYKOdNmbz33IVsPDE&#10;phVEo+9oLUqbmG1qlIjPD4KeF0LUIBs+tZ2StQ8m3NuA0bMJ1nkDMG/DHDy8fS72H1qI7z7Ygp8+&#10;W4abNxdj4ZIq5JYqkZTNE5tM+Z4bhtyaaMxf3Y7Hdo1BdV+xwbSdtjUOam9HKGkfnbTI6SVGWOIj&#10;blXooDVRuQUgmTH5HmYGjyhZXkYVV1QnlK4oZKBFRncfSvv6aO99yO1uRnwJL2puKNz5zN782cGL&#10;7BJzvApkaGUi6NXLisrGOBTWUv01e1DeJx25PRKQ0xJPheyh6pRTFQfSMtGu2LpCafCHyxuF6loH&#10;apvMyCgORyGPu4U2pAdtc2l3J4oaTFj8aD8cfmYRlq0dgkfX9seRYw/iyIFFOH18EZ46NBj3zUpn&#10;QGSipR8TXnsylbUX7aMzkNVoQgVVeXNvBwM2EIOm9LllgX/4J/wkALIJAP6nxufFCOw/frk1CvvT&#10;92KC8uf4+Ts+/kX7ifZVtB+/FaqOllm0b/4Fhn9A8Z8A/A/tdxv+r02ATxyrsMBCzYlBkKtXLktN&#10;gFC022rw6tXLePudN/D2u2/ijTdfxVuXX8fzL5xhnG+nzdqAVU+swEOrl2D+8kWYu2w+HnxkPpPr&#10;YixbtwIrNj2B1du3E367sHLzTqzeuZeW7DT2nLyAOUvmQ++mMzL5I0bVFbHKQCg0dBom2lFrFPT2&#10;GMIvCmpCUasPg85IEAol6BHqkOBLoGpLlVHVi3misVLtvMQcwuVfAOgihNxZkVRmMhS1GlBLsVIn&#10;Nh9vMiBT1O0rUhJ+dAkVesa+BRkVRioxDex8H7Ow17TdZjEQQgssleRinzfRCluE+CDc3DnCnirg&#10;5fu4czSEYizi7HRKjMk4OwUCX2eiQBB78/hKRA1CGRstdLEW3nyCMFcplfr3EYCpBGBivhw1vXV4&#10;8LFiArnzLVFREAFzPqHP76Gna+w3PhtDZ9sxebEbSalRVM9BaCLYawlDr8eOmTNqsGJlNyR5HZg4&#10;owQzFmYwZjsyWXREXW8PZi3qgUZ+xvptzaip0GD2vQlYvDwDvQZa6ByNsIqCFMou6D/YjcfWFOL8&#10;2WHwGzAxEfmN0fySXSg1VSgpMcDDi+fU30HreCce29qCjz5dQRswFg39KVULY1BE1eES2+VlR9M+&#10;hiCRmSC/ieonX5Siprog3BppCdOqIiD3+iHCeDf0vlhU9czA4CllGDs7A+WUqb4qE4w5BijZwWVG&#10;f9qAzug/ToXuA820yTIqMT+EaP+GxCoFv0A/DBpXy/fNQF2fArQN7oY5j8zEE4dX4LWLG4EvduIf&#10;Hy3A5zfux5o13Uj7GGkTlh79fVi5tg0Hj47Fq68vwY1PtuDlN1bg8rVNWL9rArNYDBVgB2lCcEmT&#10;Byl5tPZixjkzsdzRRZoiYEoJIyQDYUoLkUaxxeqJNAZeapUWBT3jUUS7ndvqQBpVlKuAGZzJxJMn&#10;luFppA1sxL26TCrA1lYn6roZkEgge3nuUkvMSCgySvdMtAnhMPHRkHCrZpspPhhaR5DUkVz8t5JK&#10;PUpERd7SGKRXEcR8H3ED3FPI5JUXS9tQi6NP3YcTT47B4Sdb8eSJoTh3dgXefPUYnj27Bhu2TcGC&#10;R0Zg9IwWNAzIQvchmRg8rQT5PWzI765BO4PCkxuOvhPa/+Ie4P8KgGIKys8E4E/SQISkxsSIsADS&#10;X7SfqNr+aITZrSZAR+X4n9pfA/BfFeDtJo5TjAKLQZBv+XdiJFgovXfefkNq77JdefctvPvOm3iT&#10;0Hv1tZfx2huv4KUL5/Di+eexe+8OHHrqIHYe2Ik1tLWPUOUtXbsaj6x/HCs3il3ktmDdrl1Yt3sv&#10;1u7eT7W3G49v249Nh5/Gtqdewr7TL2P49BFQOQOhtAdDpmdTB1MFBkCtC4TKQDtsjITWQEuqC4dW&#10;Gw6NlrFl4HV3xMKWQJWWqqB6klNFKeg4NMgqN0rFQ1MIQXdKOOzeQDiZlMX9ck9OGOMhGvl0Z5V0&#10;BVUtjAkm5wRCSRRIjSd00stUFCwGxq2ZcWOUoOYg3MQKFFGF+tZ0mBBo3FSBjDkxJUoMrohCrD7a&#10;aFe+jPEfQ+BFQGYPQIyVytbeBQpXV6jFLSSKAwOBacwgxHP5nvkK2As0cBSomPwVcPPzEqlGxWqr&#10;snYt3VsJre/dfA0dWD7FRVY01aQ/LN4wZFEJLlmfi2nzXbARskptEPsaxUp/LdzOUOza1g9FeUpU&#10;lqTh1IuTUcC+oNJQrFjuRKTyDmSwL82YX4zVT1SjICcUc+d5MZ7qLy0vCL3HRSMksiOs7q4UT2mY&#10;9ZAByx9zwa/XaAsKGkOk1SDNg6kMutPKZRuRRontSrmTEtSIZatKMXyshR33LuQSRnmNehgy2Ekz&#10;Q2FNC0VGjagUK1YVJKCUKmbF1mYce3485q7qTovbFYFKP8itYbRaiRg3pwpj78tE24Q0tE9vReWA&#10;WmagOEQrmRXiO9HHx6IvP8ubE4gQfqkwXReeXBntWhkzQRIzGy8sFWVuQxKtb1+s2Hc/zpxbgJtX&#10;7sNnV4fhtQt9MG6CGc7UztIk36Vr++DGxysJgvvx7ltL8OF7m/DlzSP47oszuHx1L2ppA8XkUTet&#10;biKteKIYpU2NgT4+DHG0oIYkXpzUEMRYOiDG3RHJlQoUNumRJSrWMNvWDUxGab9EaZKoh6rTlM7M&#10;nhhAux2G/Go9Mso0hF0U8qv0aOrhRFaJQlpZYvDwwjnDac3F/ccukFuYVR1d+W/+0uif2FdYQ6ui&#10;ozWJZ5AU1upQSPWZVkOLUSqDiypTw44QLRbD0573on0+cHgCXjnbGy+9mIezL1Tg0qUF+OiD83j7&#10;vVdw5pUD2HJwPqaJvSWG5aKOanDgtFKU949HanUM1aSd5zUK7eNa/zcV4A8E4C//EYA/sH33101s&#10;5Xm7/fM5AbZ/H4B/ht6fm1B+ogn4ifbVl59KKlAA720qvLcJwMt8fOONV/HKqxdw/tWXcPE1Pr7y&#10;Il598xWcffFZvHDxPI6cPI4t+8SeHtuwZscOJsrd2EDgbdp3CBv2HJRK3K/YtouPB7D10DPYefwc&#10;tj15nhb4LDtrnaSO9D6qPLuo+ReJOCoZpTYAKh1jg/DTG6Oo/iKgYedVqwlAbQRVIUHgi2PcEhq0&#10;mmLT9EzCL7/GKhVIFVM9hAI0Of1h9wXBnUqXkRki3WsXU18KGyheGjXSWvN4sbyUgHQSSvG5VIkl&#10;cmRW6aSELe5JuwgltyinlR0HB/uWSLxquh21y59xJyAoVqbw33JipZJaWmGVReWZRH4+VaMo7CAs&#10;rDlZuKRgKDzBUCYyHqkI9ZlRMOTGwSTqERKkDrpBd4mawkCJhLJgjFuQhKRKf6iT/aHJ9oc+VVS5&#10;DkRiEv/W6o8Zcy2YTnC5XEGwOCjMqFib+sswdJgX6x9vREhXP4wfl4vFy2oQGe0HvY7HT0VtdcdB&#10;awtDQW0Udh9pw+yZ6Vi/MRONLTF0g1FoGR6JMNmdGE7Bt2hLMe5ba8GSTXb4lXcPoceOoqry8QBJ&#10;Wn6R1iIzKWtEcnYEEvMCkFMRhlaxjZ/Ydq9ChZRyrdT5TGJkskiOFELBVKiFLcuG6nYz4dcLr7w1&#10;GI9tqkRBfTQ7uT9k5nCkFWkxeGwKRs7KxYh7mzB7xXSMe2A85bEdCmMXeAibgRNi0TyEmdHeCZEM&#10;mihLZ8R5uiKFtC+nUkktjpYyZFZDCsbMG4ntx9bg+OmHcehIM7ZsI9XX6NE+Jg4jHuiGMXP7YcWG&#10;Ifji80fx2qV2XH5rDK69u4gQ3Ipfvz+HE88tR2p3OZJraZf5neIL1Egr1SGLWdOeEY44bwBcGaHS&#10;sHqM7S5E2TvSEsgIXzXy65SoaragZUAKSno74SvnBRdTaphRTcyozowoWg8TShutyC6WI49WJLvK&#10;AksSbY+DwWYJRqymK2LUnaGxiuVBXWi7maFSqb5FWSIxV4vvZWOC8eZHUE2Luohi4jUhS/ugiPdH&#10;pEVkZHaexDg0DC2iWh+I5870wEtnC/HSs8V449WZuPbeaVy+8QLOXNyO7fvvx5z5PdB7ZC7K29xo&#10;HZWJuuHZSKpQoKbVhPgignRiswTAX366dS/tv28/4Ldff8bff/sZv/z8HRXYV/hRuhf4H+8V3m4C&#10;kLfbX0Hs/6Z9R5B+S2iKx2++/gxff/UpPqMKvHr1XSq+1/Hm5TfwOtult14j+C7i4qsv48IrF+gI&#10;XsXFNy/h5LlncfJFsd73NLYfOYz1e2ht9xN8Bw9jy5EjeOKAgN8erKL1Xbf7ILYefQa7nnkBO568&#10;gM0Hn8cagjKjOhl6MYjBDm2IlzGpRdLdBCHOwGtOBahnPxC7nelMYoQ4BEoVE6Gav9MOmxxRsCfR&#10;SmYo4MsWZeN1yKNqE7GTVahGfIqMoAyF0R4u7ZoWn0LAZUUgvUJOlaeQpkzlM0GmE3LJVG4J+WJ5&#10;pZj3StdQyn7LuPYU0ZEUUgHSOTgIJTtBaE6XQRsfLk0Dk7OvitJdxgTadXE7yMVk7Q2HL02BrGwt&#10;ygpNaKyhk6kimAlJi5OvsQZA5uR38RGAPCY9FaGO8S+akWrTlEcg0g7rUu9Cr+m05D0ioPAx7ml7&#10;dbSvVq+S721ARWUsJs7UYcJMJ1wOOVxevo7npG1YHPYea0BDjQcBAX/Dsoca0LdnAkJj/OiQAqE1&#10;R8DoCUHrkBwUt8Rh+aYinHlpBA6fqUJeWRCqCcG63pFoHqjB3JV5GHGPC7OXezF3bSL8MgrvQkZ+&#10;V2aZW5TWMQtkeUORyYMvqFSjqtVM8BhQ32JHc3sCsmr0cOTJqMro/UvZqWutcBbwy/HkmDOsyGsS&#10;1WTiMfE+G4ZOsjArUa2kCwgG8jEATX1pBQdZMXRKOSbNH4bB0wcgqdTOEx6K1JxgjOAJah4aI+18&#10;pfPEII4XJY5WNL4gHGUEYLqYa5QYSwilYtbS6dgt1p2e3U+LvgBLVtZQ1nbDoxsnYdepHdh6fB1W&#10;bB6Et9+dimuvtOCLa+PxxfWF+Pz99fjxiyPYuX86MvmeYnlPRo1ZulmcRSVbQmglMEvqaBHSSpTI&#10;LBK1AjtLw/rJFQbafRMKGrQoZqtpsyO/2US7wIvFTCrKm4s5V7bUSIid/2t7eFFE9ZdZLCY4y6B2&#10;0Go4aR1sBKywRewIVgazJTFEmhjqY8B6c5nRaLstSRESAC1pAXDmhSKBkI2nohTXSWTOOAZdHFWk&#10;kgErrPaQCVlYsaoGW7dWYse2ejx1/EE8deoo1u5Zike2TMLDa0ZhwuwG1PVNQWadBRW9veg+thjp&#10;7DiljUoJskNmiiq9/yDY/vcB+Osv3+Onnwi6n28tUfur9t/B8M/29t9p/wpAAT0Bv1sAvIkvvriJ&#10;Gzfex1uX36TdvYTX3nodrxB2r7z+Ki6xnafie5VAfPq5U4Tfs3iOvz997hz2Hj+OJ/btw8aDh6Si&#10;p+v588pt2yUAbjxwDDufOo09z5zFjhNnCUi2faexZN1aXi8DFWAUY5SigE3rjIKc11hOCGpNhJwt&#10;Ama7ACBVoYbqSRUqTZdRaxkTFl5zz63Nkpx0IT6qrIwiJbJLVEinJU5IjYOef6M1McG6xaClmB5D&#10;FVgQhYzyW1tqFtbS7lZqkc2ELnZGE+vKk5i004oJRbG3R4EMVoLRRnssmj1PASvhpE+KgtIaSNtO&#10;wWGk/bTQxrOpmZwdvgjk5erQXOnGoG5JGNU7A/2b41FLZZqSJuPf+SOWyVhuF3UHQ6AVc2zZVMmh&#10;UIrGWNZQLSp9d9FxxKB+mBYy1x38zEC2TrD4VHD7YjBuUik27WrBhFkuZGRS8SYwtg2dMGSiE0se&#10;K0VcLOGsDsGmdf1QyOOJ0nSCwuQPOc9dlPpuiFqB0xbUYv7KUixZnYtVG4tQ2+RCc1814RiJmYuz&#10;UNGqRLehZsxemYlJi33wq26So6GbXtp1qaJXKtWGGnZ2UrunM7JL49DS34f6Hg54KbmLa+3I7e7g&#10;Cbzl9VPrXLS+NmiYmTSpOiRUJKG4PQPu4nBK7a7oOz4B1W1ibwM5VM67eCH8Uds3ElNm52DPsQcw&#10;cV5fWjo3bLy4tgxaZKrFCffHY+S9yWgZkUUlpITWTcmdHI0MHktujbg5HAJLchz6j+mFZeuW4fGt&#10;67H90DZm4xWYv2YYVhB+e5/ahKPPncTepxm0m6Zi++6+ePZIKd57fRTefWMOXn9tMV68+DBmLWxE&#10;QXcrYWqV5sN5GRCJzIzpYgpBZox00ZLy45BeEAMdrYEtR42CFn7HVh/y6o2EYzRtCoO0kpk1l9nZ&#10;GyZZWi2BZKBVEKNwpWLqQKUe8ZnRBHoIFNYuMDiYLY2hiFaJ6rwMZoJT3ND2MWt7c4W1CGEW7soM&#10;LEbkAvnZneHKo4Ku1SOtjsdaboIrRw4NP0Pch8muMWDw+FyMmZqPmQ9WYdoDxRg+iQGweR4279+N&#10;8QuGomVsDgZNKUO52LS6RIvEUhMKu7vRY2IFinpYUFwfK91LmrBgxO8A/CvY/VX7MwB/IPwIuZ+/&#10;/mu7zPZXMPyfUoMCgF99eVNqQgl+9eUnEgA/+ugDXLnyDl5/8zVcIvwuCsX32it4jQC8eIlKkL+f&#10;vXAOb1x7G+ffeB3PvPAidh17UtrT94n9hyGVud+zn+A7TLX3DPY8/Rz2EHw7nzxDZXgKG/edlOb/&#10;3bNgLuKs4ZBZCAKx0sMTS7XPjm8W15u22BJOxRQJixg4tPEaG0Kg0rKT68Kg0hOAZqHuQpkQI+Cg&#10;5XQziSZmMQnnxUprgRPZz8xUf1pDEKwEk8sTBhvtsJg4nS76R7VKUoAFtcI6s9WZkFNnQPrvy1qT&#10;CEEBQAstskWsAacyc9Cm2mmFDSlRdF1ixNqfx9MVKgMf9V2proLhoQIsy9Ogb7Ub41pSMXNQPsb0&#10;TkUTeZBOu64l+OLMgVAQglon4zWeEEzg92P8ChcV56P9pyhQ0eH4SvzRb6qXCfxvVJ2daa87U3RF&#10;w+wKh5tAnzAjBY+sLcQjq5oxfmoaWvrq8diWFoyemoLI2A7welXYRFfnsEcghqpZbiJ4VeEIl/sj&#10;QkORYukKi7cLxkw2Y9JMF1UknWNTGAZPjsTUB8X2uTJMW1qEBzflY+pSAnDA2AwMGJyKigojanqm&#10;obAlGa6UONioSNIpl6uarKhrccGXHkE7a0fdsAyk1bMjstMVtPiQSjmcXJ2EjPosVA4oRGFbFswE&#10;l5tWdeC0fLQMTYYnS9zvugN5jdFoHqHHpt1D8OIbj2Hx+tFwE6bG1BAqLwX6DTdi3P1paJvoRc3g&#10;eAJJQTjEIjOXF5bqJLNaTCIOlO6RjJw8GI88tgTzH52DeavGY/meMZi6shzD783H4rUTsfPoduw+&#10;cgDb9m2iFZ+B+Q8lYOosJ/qMsKJlmAflfa3SiG1GmQgQnbQ+0sRs6siKkaAnNpmRU81ZafW9PD69&#10;uPdRqEFBWxJVrle6D2lL4b9lh0t1DcVer0oGZYxBWAIGEq2DuJeSU06VzCwuZu+LuVgKK7OYOQDR&#10;igCERHdmx/CX5t95spnRxU1kqk6NJxAadyDMtMsWZk9regjEvKvcbjZC0AZXrpr/FgE9s6uPgT99&#10;YROOn7oPx8/cw846DJMX1SO9wYT+U3tg5Y5HMGbBQOS3uSD2S80o1yCJ3yO1xMLO4ULPSdXoNjwF&#10;RXWRBKAG9zwykQDEH9NJ/rv2y88/EH6//KEAf/n5238bgH8G4b8qwf/d9gPbbQv8+WcfSSs6RPv8&#10;s09wU0xsfv86Lr/zlgTA2wrwdSrCV/n4zntX8ObVy3jnw+s4/+Zb0vrf7YePYtPvBQ9EyfvtYg3w&#10;cao+wm/38eew49gZbD18EpsPiM3RT2DX0ZPoPWIAwtRdEantglhCSk2Vr7EyKYqfqdrEfFmLR+zo&#10;RhtM9a7hcyoDAWgMl3aKEwA0MCFamfTFzm8eJsbEjEikZkcjLZMATIqFnQDV0/ZZCSank/HpDJIm&#10;UovByZxKJZsGuVR+Yle0nGo9cuoN7FtaSQHGE35iFZIEwDzxSCVIiyo2TjIwPlVM3kodm57HaxTH&#10;RpDzmJzxkbS+evSpcGJ0YyJmDKSN7JOKKrqmpEyqR3coYz4IcrNYaBBAIcDELSDI5Kx0B9A98Xlx&#10;H5EQ1Mb/Df2muJFazaTg7gCzqEzjpl1m31BSJfeiOhs0PhgPLHBg5eoM7NhbhMc3FmPIGDcSMoKR&#10;W6DH44+3Q6Yk8HTRiNZSfcrCESEPRqiiCwKj/REQ6oe5i3Owfkcpv8/f6GC7YPICBeatTsLCtSWY&#10;sTwbg+5VYsQDKvhV9XejVFSJcNFmZsiQU0OoFTuRXmKjdMxGEU9kNu1VMkElJkFWDnCzo6jpqZ2o&#10;avMis9aJAdMGot+0/qgcmIr4YgPBoEFFDyd6jE7hBdBD7+0ER2oARPn57CZK0YeKsfSJdoyaUyrd&#10;xC2i5ewx0Itx0x0YMi0Z5YMsiK+J4EUJgI92IDcnBgU1kchpoA0sDYYpKQh1rVl4aMVEPPTYKMxZ&#10;1oo5KxvQNMqAjOYQ9JmUR8k8GyvXLsWqTY8yeFdh4eoWZJaFUlndjUCNHzqr/ZilIphdDfxutAGp&#10;QQRKgGTvc6pMSC7SQ8YLq7Z3hEssR8pkpiySI6ObXYK+WNoUY+rELB8o3Zy2MksKmyPuW0YTgtFi&#10;/1cGQHqhGik5VHVevj8zu5FNQC84shMCwjpATsvh4rkRRWDFWmUd1aOGncMYHyYFh4kQdGZHIbVK&#10;jfQ6Ixz5Sqj5WXpmf3dBHMr62LBkfS+89OL9OPfiVDy2sxfaJxXAVmyEp8yB5qHFKOmVDg/VaCbt&#10;cz6tUW6JDmnSVAVa+CGFGDSzFA29VUx+WsxdM+v/7wH4V1b4e7ZvRSMAP/v0Q3x68wPJDn/++Sf4&#10;7LNP8SFV4DtX3pbuAUoA/F0Bvsafr330Hl5/901cYjt3SdT/O08X8Qy2H3kaO4+fkaAnKj6Lx11P&#10;PSvBb9sRqr+DVH97aZV3H8W2g0eQV1mAMFUXKhN/KKj61ISfhpZVRaBoqfaE2jfyuokqPUZeZ7WF&#10;EDCF828j+HMEtBYBwGBY7cLihsEjwJYZRQEQi+xsBdLTVPD5aGH5Pna+v9g8XPytWA/ry4mgG4lj&#10;7GqQXaFFMmMjhfEqinlkVKolBShmOthyqLZyI+ngomAT6+DpOqzZMVL5fHEvT4BbTjAredxyfoaC&#10;x6QnALPy9Wgp92BAlRcDuiegsdGBNAokW1ok1V04YhmzsVRfKltXGFxM3oSduBWkZdxrvIGEH+2/&#10;LxZqV2c6zRg0DlUy0ZMLFDiWBD7v6SqVCWsdrMW9y8MxYVwAZoxX4eTxIiyY58KQwW6MnODEiHF5&#10;mLsgH0HRdyJEG4sIVVfExIQjLC4IIQRgaEwsgkI6Uf25qeDTqWD9yBYNps63YdI8C2Y94kOfsWJN&#10;cxeCWAa/nGatVHbHI0hMCjvS1eyMRhQ35qDfqO7wUc2ZKGPjc6JQ2Gik9eNJLQ1DzyFJqOnhQXa1&#10;HU3DalFK9ZfWaKaN08OVrkVFmxuNg5Np59i5MwJRXKdGcjFPenYISqk0smqYgbK6SOXo126fRmLX&#10;Y9gkE3qOtCGPPt1WQHVEWBltXZCZGSrtGpfXGEwJ3QneghD0GpFEuzsQa3aPxYOPtWP4zEz0m+iG&#10;KPCaWavGiEkNmPvQcNy/pD8e3TIa/cflwpsuthLkybaFIo7BF59rprK0S/ssuNPFuswAQigCGcU6&#10;AtAIBWW5wtoR3kxRVcOKBBFMPAfp1VZe2AiEa+7mRaPkdgfTuohClwGI1Pgj0hCIKENnmAnATL5X&#10;Au2L3hnAoBA74Kulm9ghUV0QxCaypkMsQaRKFtU55LTIWmZ2MWFV4wiAkt9fDJx4GLhiM2sF3ydS&#10;1wF2WpbiZifqB3kxelYeHlvfjocfrUefMcm0yXbYipy0OGa+rwJuadY9jyNPiZQ8BTtVnLStosYZ&#10;hpwmD4bNLkW3IWaU9TZh5e6F/5sA/JHw+1WC4K21uHyeNlgsTbvdxCqNP9qPf263AfgfIfh/ogSF&#10;AhQQ/E6yvjfx6Sc38DlBKFTgZ1SBn376Ma5efxdvvUPQvUUbTABefPUi3nj7DVy++o5kgy+9/SYt&#10;8Fs4c+ESDjzzLJXeGew+QcV34lmqvzO0v6ew/egpwu8Uthw6yQ52Aht20yrvfgprtmynyrdJ0LOw&#10;o1tpvUwu2mBaYBXVlFBWWisBR1CY3EHSrmx6xoyGtljJpqU6lP5dbBtBS2l1UuHRdYhCv9lMevmF&#10;OuTl6ZGcxr7hovKzCQVIC+wIg4HW1SlcVLkCRaLQCG1vipgKw5gS681TyhRILRVrz2VM8AJ8UbAW&#10;RhOCYhOlGDow2nSnP6JNnRm3/rTwhCH7iGhxhK2cKtOVGovifBNqShwoL7VSOCilKTOGlHCok2j7&#10;+X1i6W7iLP7Q0QabGb9mCgwBPgPVn1jdYk1WEaaBtNx3ot8kO2Oa35VwFQMuCgqJaGNXtA1W8Xwa&#10;cWR3Aa6f74tvrjfjwjMtyMnwx/AJidh3fDDaBigQHE3Y0fpGyCk2osMQIetMCN6NsMg4BPgHYPh4&#10;C7buy4fJdif6jjZi8oNJaBloQQ++f1WrAtMW56HXBA38mge50GNoinS/SskvqhXyPJGdq4Z/MKyd&#10;nc5KCcsLk9CFKkyBbmJvkBo1mvuloq49DTVtmcjpHg8tlVNylQeJxW5+QRUcJbFoGJKGjFIZSmrj&#10;eFHkfN/OcOdqUN8jnzCNh4GyPr85FbufWoxFy8W2enYMmexDWTPfqzgE7pwQnsS7kUXg9R7mRusw&#10;C0rbZchtiUbrSBPmP9YND28ajjFzqzBiTirmrs4hDLLQMtiHMTOKsXhVTyxf24w5iwtRxeP2psmR&#10;lqVDZqGKlkFDdeqmnbUjrUzPTMQLwUAyMQjdzErOVBUDkxLb0FGqdiP2Qk2nlcip0zMJWOHmsSt5&#10;wcXyIjGHycRzpKC1jaL9idQFIk7fFakZsSioshA8Kkr8QHaIYAawCkZmuohYglIVgjgGskEsfE+l&#10;AvAEQeUQ9dKYOXksYkmggmrS7AmHjZ1BY+2MGPXdUBGamaVq1PdJRGkzE0aDHrmNWqmKRyIVuLPQ&#10;yGaFPUdYewUDTY14At2ey+Mg+LROBqaVHdPE4ylUYPD0XFQPMlPdqrDh4MN/APDfab+KOYC//R3/&#10;+Ptv+O3Xn34HI+H2p7/5MzClogW/t19+4N/dbgShAN//zX1BSQmKUeCvP8MXhJ8ocvDVZx/jCzax&#10;NO79G1epAt/E5XfFSPDreOHCBbz5zju4fOUKn3sXV99/D69cvoJnX34dB54mAKn2dj4pFN9pQu/k&#10;H03s+7HpwHGs33uUCfhJPLHnNOYtXc6OT0uZEEMnpYQ3lXYzIZpqKAJxPM9CWWnFPT5ebzMBYWJy&#10;MxFgZmeUBD6dI+T3RqfAWJFWZlAtupKjpRVNOQRgLltKroKxKuItQEq8Vqo/s4NxmxBE1yZHWZ0G&#10;Nd0NyK8WE5HZh8RKpCIZkkTZt9I4OIuipb5pK4mDOY/OhIDVMt4UdCUxui6MdyoxC+PQHio1BRWp&#10;gk5HY+0qxbgzickzRQkrIa+jm9FR5Yn74yoeT5yY0mUWr+V3YMyKVS1GL/sVxYIhQQy0xFFp8u9c&#10;fmgc4kJtfyMdD10UmRPHRBGh9cPAIUacOlGKX768H++9XIDPXkvE51d6YfREL5N0Kh7fXYaGXtGI&#10;iopAjKwLomIpNmJDEC3rxMc7EBUeBf9OndF7oAk7dzcgIysQQ2ZHo51AdKfEoXd/Ox58pAazl5Sx&#10;70TAr/tQD+qkunA8ORnh0vIbce8pKV2D0poUZg4XvLSDokyUqOhc22pBDTtdbQ8fyrv5qMTKUd07&#10;F8kVHhQ0ZSGR1jmpmoCcnIjJ/JDqNhUSCTJLPNWNrQMBGIeyljSU9cpE+9QWzFw+Aw89PglzH+5G&#10;+CVi1kPVaB/tRVFzLMralajpq8TgiQ7MejgfI2Ynom0cpXd9OIEUjJGzijHmgWY0Dc2h2kxAbR89&#10;iurD0GeEE/Mf7Y6ZCyoxcloKBo7zoN+wdNTUJ6KgxI6yBjOP1SDtuJ9AGCby+5lSYqXy5TJeQB0T&#10;gT1RDpVVjnACTWwpKIo3uEUVF2bTrGojEguo5ESVDU+IFJDiHp8IWjHlRxRWEGAUEzvzqRYzqR6T&#10;inTwpMvhSoyFnCoxIrbzrXJJ4l5QAkFKla33hkilynVUgHH6LgiP+xtiNB2lUWM9wRhnuJvPi/mS&#10;Ync9nbQKJJUgdNNiC3Voz4iCUyx5orW15ej5s6gqEyfNbfQRwoakaAYpbQ0tjoG2S2kIgyM1CgMm&#10;5zFZuakIIrD5kKgITQD+9B9B91+1/zcA+K/2989NwO9bWt+vPv9YKnF180NC8POb+OSTD/AxVeHV&#10;a2/jnauXJdX36huvS9B79/o1XHnvOt5lu/DG2zh9/hKVxmmqvWew9fAzEvDE4+22+eAJqr+nsG7f&#10;UazafQQb9p/C0KkToaAac6SJ8021zaTjJAR1dBEyJsY4oyhGEAwd4WBiojPQFhpFPcD4WMaRWAJH&#10;a0olZKSdNPp4fYRqYmK1UkV5qb7SeA2zmbTTGXe+zBgmXQLSRaXoCmGjyqKCis+JREmdVtpHpKhe&#10;Cx+triszXCqMkFAsZhAwGZbK4SYMHYx9M+NGnxRB10HVR/iJSstKOiMtHYrOGQkNH8XvIgnH6Wg1&#10;NbT3jN04bTB/p+U1B1Id+kPN2BU2V054S8/x/cSaW724VfP77RodlaCasa32CLVJR1kYiqEzk+FJ&#10;4+sJ1zh9BKLiOqBPuxHX3xmD375dj8+uDcPNtytw5fWemLU4CwOm5dH1VaKxpxyhocGIlnfka6ha&#10;Y/lzLMVH7N2ICA9Aly5+aOunxe7DRRg4Uk7GeJDTEAlrYgBmzsvGExt7oaVZjfSMLvBrGOKjelCi&#10;gNa219Bk1PV0s1OEwe7oSrWkZEdzIKXChMQy2r8qZiIxZ6yHCyX1FtpHM61wAfqPrEP/Ua0okzZC&#10;ViC7RYnZG6sxa1UOKlrDaeE6Q82To7B1ZWcV02cMUFA295jQjI2HN2LL/kWYMKsARd2iMWpWPibN&#10;r0TbWDfqhqgx7F4vBs4womFYFOoGy/hoouKUI7tOgYxqXkjKeG8pVV2tDfH5zGoJd8Kb0ZFBYEBa&#10;Ab90Qid4UgNQVq5GU1MqSioc6N7XiSkPluLeZQ0YPCmD78NsltoJERY/yBx+tA8MZAanwhyHUHUQ&#10;pXlHXlBm5cRAOLMj+DkKaZqLVkwcZeC500Jp82lHkkTgCvvQhQEdhuQcOVJLtCjoLnaSS0N+nZfn&#10;VoEIZQda4L9BpiJc7bS5ns4SZPXMxAZ3GJQmMUjSAeExdyBafSezrz87T1e2LoRhKIFLK01LHJ8r&#10;g5ef4c1Vw5ungztbScUXB5sojpqtkSrsZNCq5BQT8tlx0iiduEcp0/Az1VSp6hDJ2gybVoz2cZkw&#10;UIVuOyJ23P8/B6B47v9tBSgA+DWtr6jv9+F7V2iHP5TmA35y8wO89/5VXH3vHcKOavDaVXz06c0/&#10;APj21St48dKbOPH8eew6+jTBd5wJ4YQEPAHBWzu+nZDU3xP7nsSavYfx6I4DWM/fuw1uJwACpPOf&#10;IO4rF1CJE4B6keCsQu1R/UlFCBgntI1WnmtjWhTMdCV22lpnppqKjdctPY7WkhY6TVSEiaZtjIQj&#10;hSqOiSxDAJBNLI1zJFI9EoBm9ithic2eYLgYh3lVahQTfvk1WsRnR1KxUQWmh9MFsJ8UMYmXKuAq&#10;o30tUkCfFkHlFgQZradM3YUJMUiy8Dp7pGTd1RahDIMIO4JNTcgoaVMV7A+KEMSoQmmXheoLINgC&#10;ofERnjweGWM11tIJSp4LNd9bS4EgpoaJwqsaQlvr5ud65Hy8G60jDGjoaUas6g7IFBQfMQFoqNbi&#10;1fNDgZ9W4YcPh+PLyw04f6IbKirDEKX0w7Zd/dF3gAOhweJY7kIUIRgp4zHFhCAiqiNCw+6g84rC&#10;QytLeA2zMWu+CWNnWzBsci5aB5uwdG0FZszIRlLiXUjl+fJLFCeqJBKl9XGYMrOYSimT6ocAJKWT&#10;eDFN4ganpSMvUCQ7sBHZPMDqHiRqpZaAkaOxLQnjpjUTgPVIKjRAk9gF+a2xmPhQGiY9GI8J92Yg&#10;l3BVs5OLEc4kqiIDrWE0wVFGK7xxz2q8dW0/Nu8ZhEra26H35OKxPZMw8t4yZDVFoLh3DNIau8JT&#10;7ofU+q7I6haFRFEbr0osxetCOR+G/N4OlPaJR0q5jur11mCCKyUCFl4Qk7jXFy9DVnYUcvNNyKAF&#10;HzwmEQePj8QLr0zFoRP9qGJVVIRBVKDxmDY7FQeODkF+eSxi9CEI0/BCMztqCCCtx59KMZTByywt&#10;qsi4CDoxWTpVFIBgphaZWVTI4cW3pRBQ2TKqSzXyWny07mko6p4Eb74BkbQZYdF3IE55N7Mswebp&#10;Km1aLWyvmvZDTtUZwwsbw4yoMHSA1iYmTgexI1E5UA0aXAHS6LSoHydWDCQXizL/Rqo8Da+TnJZd&#10;wUclkqgG8wsUqKs30T5poGKGD5d3RWQcszkzp0wZBF96DCbPq8HAKXm04dE4fPrgLQD+CWC3m7jH&#10;95/bnwF4ayqMuA/4V68X7c8A/Gf7nwWgUIHffHlTqu/3kaj8Qth9+QVVIAH4AVXhtfffxZX3b0Hv&#10;s6++klTg21fexeuX38LzFy/h6OnnsePwcWwl/LYe+acKFOATyk/Ab8Oeo3h810Gs2LoXa3ftR1Fj&#10;PpUNY5zJyZuuRnK2DvEpcnio1hNphbMzeJ2S5UjmtREDYwm8Ls5cOoJ8LW0qr12BUbpNEV9kYONr&#10;2cSaWne2uJbiOt9KpmJydDKTmis5QrLSRiZQUSzDQtiIdfopxbHIqlRQqKh5/aNho0KzuP2ZeOnu&#10;cmPgoBK0lyhgzpFByWQtViHFMt7kasYgQaeWRqMjoDGFQcHf5dpAJkz+HQEYpaDdlBOEilDCMIxO&#10;h+qQUBfLYbUS4IQKpJpjX1EQjCrCWShBg7DAotx9vBAIsVTAbPzbxLxADJuYDns8j0FGCx7pj9oa&#10;Ix5e4sNzTzbii3d64/oLDVg4yQGT/G+IDLsbax5vxZBBXoQGdqUCvBORctrguCBExQQhNPxuWmE/&#10;jJyQho27WrFzXxnWrC/AjFnJ0na9KzfkYN2WRgwc6kV1vQLVNTr4qWntDGnBVCudMX5CJqZMr+XF&#10;0/KkMkt5o+nLOyJMfQc7SiRScqOQwRNb1dMnjTQlZkUir5h2tw8/oNEMfTJVUlpX1NPbtw0Tqx+6&#10;oLGPARMXlCCnSUYbKKd850Ws9WDqQyOwetMi7Nv/GF55ZRUPrAYVfcLQb0o6Zi7ti/HzeqDf1GLk&#10;Nhvgo/X2VIQjoSoU8ZWhsOf7I6kqHPHVQagaZUb/eVkY+mARuo1Klpb5mNJuVVQ2WjvCStjE87t4&#10;k8USoltTC3oPNODI4Z544+JInHqmDWMn6fDEjnb88P02/PLxanzxyYMYNNaCEGamEC0BqPWHjvAQ&#10;C8fFBtQie4uyQUIpOwhERzKzLBWhj4pL2vuB582eGictZhfrKTO7uZHe6EJmnbidwIxHGxpL+BmM&#10;naXNqZXuLgyaztJ9mDgxhULRETI5VSGVmpaqWe8gGM20D7RQGlpsja0TzAyoBCrRtDKdVDEng4nJ&#10;myfWHStoh0VVHiXSqfrKmOmbG00oKlRCbw4h/AJpv7siStYJcqU/r2k07llUhSHTs2mZ43D2lTP/&#10;nwaggN/t9jmBJ7a4fP/au/hIVIf+9AN8SFV4/cZVSQFe/+AGPv/6a7z/0Ye4TAAKS3z25Velys/C&#10;At+6B3jm94GPk7eU394nsZ7wW7vrMB7fvh+Pb9mLles3I7M4QSpblUAF50tUIi2d1yVTj9w0FfKS&#10;ZajI0qAgQytNKC6vtiG/2sSkpUNSCd1VuYPNjqQKmzSvNrnKgpQqK5O8DUmlRiZRLf+WgqNMj3S6&#10;ndR8FUR9QBMBaKDiMjNxWl3BsMUH0WGFIaEoCmliI3Uej5VxpTXcBT0haKISNOXFwFwoh5nJU0Er&#10;Hm3sRDXXiQqMEFQFQK4JhEJL8PFRpqI1ZotlHEbzUcAmUu5PCBI4VGzRBkKStl9LsOkSAvlIZ0En&#10;o2TCFvcB1YxbLdWp3kO1y0RgpuuzUKBYxJrjhEgYnWGoadeisa+OcdmBEPNHfXcHlqzJQEv3aIwZ&#10;psLi+7xI892JWCbu0IjOWLqoHONGJyEssDNFwl08Hio/GRN7ZEeEhN6FojItmtrl6DnAiosvzcE3&#10;Nzfgx2+2Y8n8MjyyUoMVy8twcNd4LHuwGke3ToSfnFBQeQJoHTug/4h03LewNy+mQboBanBFS0t2&#10;1Jq74aUqNDg7wUf5Xd0jRSqJZUkIgcraiRI7AJkV/ogvoEKrikFtLwszFS+Oxw85NbF4cF0rmkY4&#10;INbcOjKU6DulO2auHEtvPopBNAOX3lqGVWvKkV7OL9AchuZhTkwjBBftuAeVIzPhokVNqBLFB+Rw&#10;F0XAWRKNXH5Gdl8NqgiqQfOzMOnRSgyYlY2CVgesWeHSoI3Z0REuSxck2gNhd3fmCRdBEobCyljc&#10;Py8bu3a2YfGSUgzgiX7x3Aj8+sUDwJdz8Mn7UzGC7xuh8EMIM55ML25WU+VliBJFtDBsXtrtpCKx&#10;HWU0YRREqy3KfMfSnqiQQjuaINnRKGn6SWoDA7zGivgKM+xZashE9WkDIcbsaBaTo22dEaujDWHQ&#10;RQqFJhMQpO3VE7pUk2LpnJKZWmXsAi0DXkMrrLF0pQ0KRWaJksrcgNRK2hpmfDstlZdWKo1KN5fH&#10;UpKrJPxokRlwctXv6o/vLVMy4Jnhk6gwRk0rxABmzcRiI167+hbx9w+C7Md/q/326y+E3z/w97//&#10;nb//gl9+oQ2W/u2fkPwPEBTW+o9GUP7eBAR//p7w+/4bqYkyW38Fuf+u3VaAwgaLgZCPqfg+pAoU&#10;pa8EBD/97CNJBV59T+z78R6+EOuFP/kAV2iDX718Gc9fuoynX7qEA6fOYd8zZ7H7uIDgaWw9ehIb&#10;Dx6XNj5as+sQVtP6rt56EGu3H8ZDjy5DdbkP7Q1uNNd7UF3qQk2RC91KvajNNaMwIRaVVID5GRoq&#10;QQ0qK5woq3Wzr9iRWGFlMnfT1TiRUGlnnDNOqi1IYEuqYas2I7nCSHejR6poBGBynpqJnPaYMWmw&#10;BEgzECxuOhMBltRg9tFI/g1jMYMKkLGjUN8FOeNHLG2zUE3aqCadTJ4GQlROWMVomBDjGHOMPRF3&#10;0fw5StZZeowh9GIV4nmhuLoSNrcgKNlhg5g6EyIVXNWKqjIEqtrFWJUASAtMQIuN20X1aTNVsCUx&#10;jpZe1DkUk7cpZMT2noI7Y7xIplsJCb8LTb3VWPpEISy2KMbrHZg4tRAuXxDCZV0RENoBDz5QillT&#10;sxER0gGRFBHhcVSj0eEIDrlTEgstA71IyPwbhgzT49dv9zKWX8RvX23Dy6eG4dD+fCx+MA+bHxmK&#10;L69sxadXHoOfL1fLjko7SRuXT6UwYEIJO5QFmuQYUpvSm/bRqKdS4RcSU0IsyeHIqeZFotqwpgRL&#10;1Ygzy0WdvBjklIdSBbHT0u5Gau6Aynknilv0mL6kAbUDbNCldJYuQHnPdFjz5ZCldkWvadkMtsl4&#10;YH4BCipDUN0agknzMjFnVX/0u68VjZMK0TYpFfXD4pFRK6ZzxCC3wY7aEdmoGpOGihFedBufiIFz&#10;CiUFmN/NAgcBqPV1pboKgJvwi7cGwG73h5VBIk66AFVxlQL1LUZaclrqvA54eLEXl56rxYvPVWL9&#10;hgKUlIuJoJ0RoYygAgyFKy1ammWfVBQDW3YYfFRWCczEolS5WD4oprx4eB5TCzTIEBYmWy5tselj&#10;wKbU2xHPrO4u1EHnCUeU6m7EEWYaBq7axiAy0jYQRjHKEIRE+SM4SgyAiEES/o2jC5Q873Lj3YQf&#10;1aCVAa1nVlZ1YXLqCl9yKFLyxfaeMiaYaDgzZLRYOpRW2FFWYkFRNu0YoSjmoEXKOjKwu0Ahsrwu&#10;AHFibSotTEs/H0bPyENp9wS8++G13wH40++K7qf/Zfvtt1/xj3/cAuAvEgBvtVuA/AsA/qndvi94&#10;C4D8+Xf4SQD89t8D4O3BD9HE738G4JeEnVTtWRQ8vf6uVBPwJmH32c0PpT0/xLSYzz69gY8/uk4A&#10;XsXFy+/g2Utv4/DzL2MHoXd76otY8/vEwVuDHo/vJvx2HsDK7Xvx6Fbx8zE8uOx+9G9KwtxBebh3&#10;eBHG98/HoIZUDGtIQ5/yeBQlKZCdJENGugqpqSoUF9qoAn3IpRNKrLQhsYzxUWaBp8wET7kBbjZX&#10;hR7uKj28VbTElWxU+vFUgQlFGmnjcXcCQSKmwJiDpOk0BpcobCpmDATSjUQgKU+GxFwZXIxPJeNY&#10;DGAobYRkciwttyhzpYaTSVrniWTyFYouUCrdFccWwyQZFUsAMlZEiyF8YqXbJreScyRhGKMmAJmg&#10;Y+iMxMBhnFXc+xb3+akeLf7S/X61kw6GxyTui4uNvuypMool2n06TF8ObXyanuCOQF5ZFIaOzSZw&#10;70b7UCWm3J+CkJBAWvFAjJ9RTfFBBUrXEhzcCZMmF2LevQWIDL2TzpTuVEZrHh6CsIi7UNjEc9vK&#10;75ZxF/r1j6TDG4ufv1mFr27cjyf3lmD75kq8+fpy7Fw9ER+8vgUfv7cafiOnt6KiRxLERkFZtFHd&#10;BqWjaVA2UsRGO8UWZJXaYSLhFVbCwHgndElUURnhbMF8nR0N/TyoarUjrUhJNXg3QujBg9kilR2g&#10;sHSENzcU3QZ7UdisgTUzBHpeEHGfxChsY6kMZf1sqBugR3m3KLT1t2PkJC/uX1KJ6Qt6YMLiQZi1&#10;dAC27p6EsQ9U0wrHSJsY1XdLoHQmFEflovf0MmS3mJBap6O1tiC5VMMLGyPBx54YDgftgc3QhRml&#10;K+yU4hY3Ye+KhDuewSAN3XeFwvU3NLdFY92qArT3CUV6USd40qh8bRHSXKMwwsJHa13e043Mej2c&#10;PAYX7a1VjNQxMYh5T0ZRYTdJWOMYWlAZTLTEJipAX4WB6s/G4DXDTfWnslCyKzox6AKoLAOpBIMJ&#10;uiDItEL9+UvzA4OFnI9h1uZx6120wrYOPLedb91QJzBj+LdRihDEqZhhCU8xIuii+pNKmTO4C/l5&#10;TW1J6N6SgFoqz0wmOb017FaWVwRJVUnEvZ44Yxg/9y5072nA4hW1mD63GTe/el+a1yfB7d8G4N8J&#10;wN8Ivp//aP+lAvxT+58A4L82AcDbTRoJ/ugWAEVZLFEXUIBQrBS5Qlt8jc/d/OR9fPzxe7j6/jW8&#10;duUaTlD9CeBtIOw2HqDd3XsEawm9x3YdlMC3asd+qa3YtgfLt+zDql37Me/h6Zg+MB+bp9Zj44xu&#10;WDGjO+YMLsSMXnkY35aHsixCzcVEm6hAEmGYwd9zi9ln2Lfii0yMLR3jWgN3AR1FoRLOIjkcxVT0&#10;pVqC0AAPFaCLidQmChgIcKTGweGNZEzTepr8oWNSNNIpGAkKPWPRROD4GAspxfw8qj0xKVms75UR&#10;KBYKm3h+VqLYyZEuQe+JZgwQgHKCjLGhUBFgbAJ2twF4u4nkKRyKWMIZzddE6phUdcGIZBxHGgIQ&#10;w/eXEYRiLmAck7XSQbciAZB9I0XMpAhHQi6tfj5bIeFOENoSRdUcPzT1NaCy0YBhkwwYPj4F/gGd&#10;oKO6HTw6n4/i8/0RFNwVgwZnYOlDZYiOvAthtOXBsiAEhd6BzHw1mgZY4M27g+C/EznFf8OUKUHY&#10;v92H3VtTMWZ0V0ye6sQjywfh5rXVePfVKbjyxgj4TX6gH/LrxYY5ajQPz0bziFwUs/PkEDC5bclU&#10;Wz7Y0mRQ8MQGqO+AzBGCKDEamRiJIVOaMGhSDWGUiazKBGaYcASx4wr1Imcn09NyWpK6IqMiBpm0&#10;wqYUZgXabR8BkVQgR06TASW9LYgvF8UV76A1laOKIJx+XyEWrx6BVXvnY+v++3HxRVrkLUOYLUN4&#10;LJ3RLGai8/gSK1SoHZRCKJmhogVVMijE6JlDDEak0iLQ9oksaTEyM9IKWJ3h0LHja3jRjNZwqdKE&#10;yh3D1wah/2hm8PklsCbdBaXHnxcvmCc4EP7MhKFi4nFeJPKarchqNCOhXMP3j4TaTCgxAA2uUF5k&#10;KkFP2K0SVmLon6C358ppa8xwMsCNzLw6ZxiVXgAVIBWcuLnMzBunZ+Y0hCBWTI0hoMKY6UJjOiFC&#10;3kG692dPFNm9KwwegpzBa+b7xBFmEepwSTGK+zZ6SzAzq6j+oUJ8rgJ5VJuNPQnA9iTUUC2n5Wik&#10;BfQigGMVwVBpwwjAMCmIk9LjsPyRJjx3dhKePbcMP/58k9D6J/gEBP+qiX8Tk6DFz/jHb2xiMrT4&#10;t9tw/CcA/9z+CoCi+vTt0eD/GwD+eRBENDESfPP3vUEE+ERBVAHBj6gKBQA/oCWWFCABeOOjG3j1&#10;nSvYf/J5rNtzhDZXVH45gMe278NqtpVst+Enfn506248snkvAbgbsx4YjXkjy3DsgZ448kAvbHmg&#10;FQ+NLcHc/gW4b1Al6oqcVDN0S0yobk8cVbsGCRl69gMDvJk6eKjoRMVmd1YcXDlxcOYwuTKJ2/KZ&#10;zMUUNDZ7oRamPCUsGUo4kui+mMRNlkBaYLoCuhuTiwAUgw5MkGLgwcEEnVqpQRr7iNhyU0EnJJar&#10;CSvqFfNCC+j80ihabGGIUQiFRTHA2FDrwqDUMB6FzRXQY/xHisafw/koKipHMn6jCb8oUxgiTaGI&#10;NFKFmQhNwi+WnyETxRHEPW0xsCem+ySGMm5FodVY6bPFDI4hs3yYviwfI2YVoWmwHTV9YnA/f1+3&#10;Jwdt/fQIDOkoFQQeOKoAGnMAjyGAUOyK1h4JePzxGkRF34UQRSj7aChs/IxubWYMGCEElBXd+oSh&#10;tCEYq1blYeFcC2pq/DDlHj2GjXbAZu+E/m0uHNjeF29dGAa/4nonPNmRSC1XoKIPZXmzC+lNHmS3&#10;JaC4bxqK2lKQUGyG0hmKCF0nyluCkApP6YpAKbNbYY9sZNWnI7UsBfp4Na2vuGFK60bQmDwhlOuh&#10;GD4tH9MX16F5aKI0KVNsAm0Sy85yApFcGQ1HPuVuUkfYmCWSCzui3ygfBo4vxfA57Xhk4wScPDkb&#10;h46Nw32LS2kxu7KDq9BrRCZSyiKlVSEpFQrCLxARPFHifoSeykzFz1ZTMRntYQw8ws4VBhMtgJ4A&#10;0miZmQxB0kx9MQvdkhWGIZMz0NSug8rHQErX8mLpCBUTkrJpTbIUDEpmr2IZQW5EapWRQIugLe0E&#10;tUEs/wmWVlXoCFuTg6qTUHXGx0qrMOJLjDBQ+kcxKCI1nRAuvxvRwo6IdaBiqZExiKqOQcfHWLU/&#10;lR0vNrOsTCsmnobBSsuspYXXu4Ngp8X20brYchRQOaNpa25lazWBbvVGScpA7CshNkbPLDYip5QW&#10;P0tGCxHKIO+MsKhOtBnBDHB+HgM9TFTHHVSA9y4/ik/fX473r+4lpL7Gr78KC/tPlfev7c8A/Dub&#10;qAUoqkL//L0YzPju1i5tfwE/0f47AN6G4P+JBRbtNvz+FYDC/v6zMvRlaVnc519+ShhewwcfXJUs&#10;8KkXz2Mzra4An4Den5sAn1CAt+zvnwC4Yw9GT+iLOUOKCMDeeGr+AGyZ14alE8swr18uHhxcgbbq&#10;eOjFyKi6KxMwk6NdTJBmfCRp4E3SwpusgjOR1y6B7kEkOSZPgy8cZgG6VAUsBJUpTQFdWhwMSXJY&#10;4/m8MwJmadVIAOPEn0AkBMXAgzWU4GGcp4lBQwUyG9RIKJFDnxDO/kAxkCA2ILs15UYMTsRqBVyo&#10;6qIJSGUotIYIaPThkhUWEJTsMJuUnGWMX6WIY0LOxL8hA241Ogn2NRljNJZKVMF4lVMBikn9eroT&#10;sfOdmBStc0cipTQCy3ZW4dhr/fhYgcZhFpT3NiOvMQYjZnhw9MVKNPaIRHhMF5jZF3sOzkSMirEb&#10;QzESFILCYj02b22kWu2ErjE8BkscWnrbcPjwOHz91XZ89dlCbNiSg2kPJOGJLa1o7x2Jhh5RWPVE&#10;DcroINVxd/I5C54+NRwHD5bBLyGHSimF6ig9ALbcMNpMA1KbvEhrdEg3YJMqLDCnyCSfr6bUtsV3&#10;poRlR6Qc12fGQZOjgjHPBGuWjdCRSb48NM4PGhP/jpknqzwW4+cUYuGaVsx5pDuaBsZDzfeIdd6B&#10;3HoV8hrExuMd+dpO0CR0ZQbsiB4jfFLtMk1KBLqNSMOOI8MZtA/j+jsLMfvBfFgKOqKyvxEDJySg&#10;/4QkdBvqgzmT2cgqCouK2oO8oGZePJOYfEp1JvZfoBU2EN5mkz+MRgJI3xGJmVRoOVGEVChGz0qj&#10;daTCzGEmLnaiqDEVg0d1w8Rp7eg/qgRFTaIgbAySC8S+vgY4qbRUVJUxemZEPYFFCyDKntstvMhO&#10;Wg+PnAEugz1VDrmbmYqfGWkUmZPQtNGKMCDEnD+FiaqY51XUBxTlsWLVfE81g4iqVc3vouRzMcrO&#10;iBM3sZNC4SriuWdWd4lVHQ5CmIEqY6CKARMdYa/i+4j7igaXWG8aBi2PUSU+N64TASgyOqGpDoNc&#10;G4rguA7o2zcbX76/Hp9fWY733jhAmAm4/fsKUFjX7778DJ9/8oHUfvzmS2lA46/gJ9r/NAD/3P5X&#10;CvA2AG/fC3zr7Tfxyacf8Xeqwqtv4o3Lb+LwM6ewVqg+ATtCToDwj/YnGywAuJwAXL6ZYNy2H+39&#10;GjCpdw72zumFIwuHYMO8nlg0rgSze6TiPtrgAU1JdCK0hUxCchVVEhOWTGyabmbScqngS9DC6VES&#10;YjJpfxAVraSYsqQ3i2VukXQOUVR1tIpu0aJ5XWMIQLodu5gEHQQrQWH3CpdDdW8JowoLhUz8XhiK&#10;xNpYOiyhKmmrCVMfFWdKgQWuTBVBFUSwEWqRnRAZSQUoFwpQOCTGpahkLWKLCVkoRAmAQv1pGI8G&#10;CgxHNNR0WOpEgjWRjoIqTzgpBd2Tin1NSTBrxNxZ2nFjvFCl4ZKQGD8/E/svtGLLyVZUtFmgTxVV&#10;paMIMqpE352Yv8qKnn2VkLEP2FOCUUlBJm4ZBUeLGFYgOVWN7bu7wUi12TmaDs6pRPdeClx6eTaA&#10;Q7jx2hAsX6bCouXpGDVDjT5jA3Df8hTMXJgJq/kumONC8PCaAqzclohhEwLhl1eqRUpunLSpuRhu&#10;V4oFzASeyh1OX383Yi0dJCkbLTq69i4UVEdiyfJ6zHuoEZ5COWKpUPRpKspzPWJpi9XMRnZ3J7T0&#10;MWDl+jaMm56OqjYZ2ka40DrEh/wqJe1hB3hyA1HXbkJ2eQy/vB9lMyWzuICuLoRkKvLqNVD7/DDp&#10;3ix88sFK/PLZVnxxYxEOneiFxBoxHzAO4+7PxryVFZgyLw85dSpmosBb9zp0BKw+gC2Ev0fRYooF&#10;53dLklpPqGio3OSavyExJxIZNRGo7ClHTzHBujICaVUG2g8lkkqs6D+mHvcu7oMZ8+rRNjBZWmDu&#10;SA8n/AnOch0MGdEINzN4xAJ4KktR9cPEoE12xCLFHge7M5YAikA0M2Kk0x/yBAZXShhshTL4yhnw&#10;meH8vlQGog6bsKg6nmfabQXtg9oSQBXYRZqyEsEMLCyz2hYibZwjRnptmUoCNJowo92I4/dVdpVm&#10;6Mdq2LkYvAq9gCs7AoGoEOdBGYTIGL5/nJjmwM/VRyKMPyfSVj17Zibee3423j6/FT/jFwJOtL8G&#10;n2hi3a94FKWwxJrerz/7GB+JCce0lj9+/TkV4Lf4TYLnrXYbpmJg5P9XALw9Gfqzmx9I22C+d/0K&#10;rlD1XafSe/fqFWlN8A1a37fFqhCC8cLrl7Dr8CE8vn0ngbeHFngf2362A9I9wDXCFu85TAgeIgD3&#10;UwHupQIkALfuRGV9NnrWx2P1jBbsWdCGJ+5rwf3DyjCczw2qT0SP2gT4qJJiCBExp06uZxJiwhLX&#10;S2eiYncp4fNSlTFxWvi7RkVnoCSACEuFJpRJkI3AVNNyqhhfoqqMSXI2wbCJ9ftUWXYPHRedhILv&#10;KT4jjpZUbPdqo50WJa98BWq6NBPS2VLpSpwZBCBdmph6EhHZlYqLscEYkYsirUyOcsaQcBcSBMXc&#10;P8aKcCfRhLe4BaP2ED6p4dCkUTGmhklxrUlhfCeGQOMW/Vh8Ph0Y1awpSahPGcTa9S3PNmLvxW4Y&#10;uzCXCT0S9mw7rOSPNiGOtrkDRt6jxODRWsau2KcnCJVtDumWUlKhHb4cB/tvLHbt7IdUflbn0Ag4&#10;CqjwBkVi/Y4ifPzJSGzaYMHkqTGYel86ynqEovuICPSdoEbrADtksjuhjA1FbpkT1S0GtPaywC+n&#10;UI2cEh3aKOGremQgluokQH03QsRqBfkdiNT9DbGmu+m174J/rB/ya+R4fE0blq1sg9g3NMoiJghT&#10;CSYZEEkAjb+nDE8eGIWzz47Hq6/NwYrH6zDnoTJ0H+Kg7b2LWSgQvnxR6LMDiutk0g5rei/BFE/Z&#10;nyTK0N+FxoEeNAwww5zmh827moDvV+OXTx7HJ9fnYc+xnlSmIdI+Id2HOjF6ZhoGjXWjsd2JnDIr&#10;3GIOYCIDIonB5e5M696BF0Ks2ODvDBglwSjqnWkN/sgqi0LLyBj0GWVGepFYFxtDAOohZ/aMoGrK&#10;qYrHmGlVmDO3AoMGJSBNFJNMDWE2jZGqZzuK+P0JsGja1RgdQcSmo5X1WAlJaxSsthipFlyMndDh&#10;dxMj375yLdW1CRlNRsRXKGGjStYSajEEYKSOCpYqVjpW2pkYYZllt+67RKu60ibzeWZ3AcIYMfJm&#10;oG0RAKQClLHDyDR8nj8rGLRKNf+d2TqCxxSjYtaWB0pWRwyCKAUAtbQ/mgiq0rvxyIpmvHvuflx7&#10;cx9+IgL/rAD/qt0GoXQPkBAUwPruq8/x/ddfSOrvH9II8O33+fN7/c8A8M+W91/bbfV3G4DSXECC&#10;+f33r0mVoa8SgG9cvoyXX3uF7YJUAv+lS6/g2OlTWCc2Otq+Dat33ILgYzv28lFAkGDcfVhqAoAr&#10;tlEBbtmDZbTAj2zdytjxIJ32dOrQUqy9vxGrZzVg+sACNBebUZ6tR0muBV4mxVgZkx3hZKBKM4ni&#10;B8YIxmEkLBYqQQdVmp0ANDIeVOFQ0o7G8FqJ6yYmrMfRGSgJHzF4ZWB8mR0EoLhH7GY8ivvD0pSY&#10;UKrMAETxc2JoVaUq1J4wGKmwxAT51FIj8uoc0qMxMVYa/IimtYyI9Ed4LBUWra1Y4qYgABWMJaEC&#10;BQRlcsYVlVOMUK9i8jPhqxYl/9nXNOmRUImCCMl0G8kUQ8kRMBJ4oi+LnRSd2fxeWXKo2QfbxiTi&#10;0d1tKG9TwJsThPy6cGnvEjNBZ82IgyUxGj0Gh2PKTDNFix9SiuVoH5nLY6fb8cUinE4rgvG9YV07&#10;aqtViIxToaKfC+XtKrQMUGLG/XIMH90Z46ea0G80xVVVF2RVdqDICqLbU/FcRkGmikOoQqzPDsCk&#10;mRXwSxMllZocKKi1Q+xGFWXyR5CKNlbVCVF6KgsqHKHOwgjFrjF+UDs6oapOjfIGHa2smPwYDDOt&#10;b6QqGtEE5Z59vfHtB9Px/qUJePbpYThwZDC2HxmNkh46aEX5a6oeF22nLv5vKKqX80AzkJAv7m1E&#10;8uQRUN6/8Qvp0HOME5ZMP8ya58b1S4Pw9oWx2L+nJ4ZM8ECb4Q8TIeTOj0JtLzv6Dk1Ec4sDLd18&#10;yClVI69Wg2qxQ1arBpV9dKgdoENNnzgUN4UjtyoE5d0IveF2zFueh2nz7cgtZ2CZu8CTqYc7V4lY&#10;R2cEyCiXvSo090zGtMnZmDoyCWW1ajgyaHPFfEBaYDMvriIhRJoLJWPGjSNUjfzZ5YqAk8pPT+ut&#10;FLY0gUGRJSPwDMhvdKCUmbCgyYb0WjN8ZXqYc5RQuiOl99DRtor7eEba5jjaZVFUQU4Yx+o6SnO5&#10;DHzeyIwop0KMVdEai/uFzM5xaj5HpWBh58hM0cFrY3CKgRXah/BYqndmeAHAOKoLAUCFJpyqMpz/&#10;fhdGjMrGuVPzaQ2fwW/i//9GAd5uUhksPuLv4pFgJOT+LgD5J0iK9j8NwP+qCQD+qwL8ggD85OP3&#10;aYOvS+pPAPDipVelYgjPvfQ8zhOE5wjAXUeOYvXmLVhJoInKz6u27SQMBQRvWWEBPtFW7zz4u/rb&#10;jaWb92DJli1w59igNfujttyJKcMLcN+kUozsk4bSLCUSaGl9QtkZYqGU8/oSMFbCz05razZHwmSM&#10;hkFsikQQGvmzVhsJBYGjUFC9K0VCEwBkoiOcVAKAVIFGewQsfF8bVaXTy0YAWsQAiLiPzHgQ9+yi&#10;lHQlIjHTESltt0qxuegaxIqhhEItFVqoNJ0lkgowTChAmQAgnYKAHy2wnHEiE1Nj+PmxVIAx8lDG&#10;SxhjlP/uoPKLj4YqORJKcS/cR3UaHw4dHaApNZrg47Gxj7hyZEigSPDm8ftndME4ConSRhdhHYkd&#10;26ZTic/D6KnJtMh3wsLXt/TNxsTpbjy4yMf++DfkVZlR1ZqIYHknhDHBR9JhBcd2wMKFtRg2JAUh&#10;UcKx6Qj0aORWhGPcDCvmLU5Br8FKzFxciG69o6nOgzBnXg86HiUiZEaEq3TwjxN7mlgwYXYZ/ETF&#10;CLFpitiDIoy2MEzND6OqCGeLZseT2wIoedmRtJ0RJO+IgNg7KJP9oKGykvPEi2VYhVReKpEZLH/D&#10;tu0luP5aFa690o63Lk3H+Vfn4p75VXBkh9Lvh0BFdSYGGqxpgQRfkDSH0JPLIEjhxWfHVycGIKdR&#10;TWWWgKSycPQbYcDGtSmYN4+kr2O2y6LMzmQQ5InijnFUoQp+UVqNQeno2d0OTwqPw3k3XNlhqO7j&#10;QnU/J0oJ1Lp+cajuKSPso6XN12t7xGD0dA+GjnfBRNut0DNbJRulRepqVwepqGUIg0JYiz6tBkwb&#10;6kJ9dzU82SEwJTILJxLizKwaSnyxwFuqmsFOYPFGwJsikwpfqqjW5Aw0TSrVIG1IcrVJ2oO3ptWN&#10;ogYH0nmBfeUGmPOVUHlE6a0QaMXoniipzswtBpFctNlia0EzrYXKIUpjRSClQIvsEj18SVQLtN6x&#10;kkIMoTqMRHmJA32bUlFN5eFjR5MxyEOjOkrwE51JoaFNYhPrgCPYscRN7sSUWIycVIlX3zoJ8d/f&#10;/w0ACqAJAN4aAf67NHXmFjh/wa9/8fe3moDgf7wf+BPt8s9/gt9/BUCxMuR2+/Pzf263ASjgJ5bC&#10;iSZNhv5IKEDCjwrw+nvXcf7iy3jjnct49vwLOHP+JRw78yye2L0HKwnAR6W2FSu2bCcMdxGEewjC&#10;/X8A8J/2d7ekAJfwb520ZmJKk4tOqLzEil494tHa3YvcLDWMfF5BgMTSesmosvS6ICq+UFgZGxax&#10;P4iRiYqJSIzAysSSrmh/REWJ+3EEjlh3Kw/4A4BiTxEtX2NyiKrSEVR/4bcASMspAZCAkCkDeJ0Z&#10;E5oAqii+jp8fSxDKjAGEYBQchKCdYBYVniLYx8XoaigBGBpHp0C7HSeORU27LlZ7EI5idDhGKECq&#10;0hgd/83KpE77K3ZyjCNU45iM4/heSqnii1jDHAcbVeEtAMYivlBFUSGT9gX3ZmkIWj+MGpmNf/x8&#10;mIG2H7v39UNSNiGvuRs2xvugoV4sXZEOvcMPRRRlKXlahMpov9WRiDKGwT+mI8aOycED99UiIPxv&#10;8OSFoGmwHtOXJuCeJW60DiYMKXJq+xiwYFk5HlpSilHji9AlqDNCYg0IVhrQVaZF57Bo1LQkwa+I&#10;Xtic2gVhej+Cj3bXIJZbyRBnpELgCYw1MpNQCcbwREbwIoRSdaitHaW6dKG0YRZK6YJCpTQvSdzE&#10;HzfRglPPZOLkM9XYs38A7plbBl8uJb2bapGwiOFro2yd4CL0Mgi/vDoV0io1hIm4oRoNa04Eshrl&#10;6Ds5kxY3CcOn5mHmg1nIre0Mja8TTFRphoIYmArCJDvpq9BKVV16DU5Fn75uZPE9XTlhsBOSZW0J&#10;MKdHIUR7Bzt7J9oCqjReSJHRwqM6QMPsmEcAeTMop7V3Que6AzXdI5BZ2JXnIIiwF4Hhh7y8YAxu&#10;16CmSUYYhUAvzXgn+HjR5d5giL05RAUYmZ4Kl1belSmDgRlNjJwL9acRS5IIQDFPsazZjqpmB/Jq&#10;rFI29jKBiHsgYtQ61kSlx0BVUAka+Vph5zMqlchvMDLLKWm/xTrkMBTyfXoPTEZbezKyslRQi0od&#10;PPfeVDX6tWViUv889Kugqk+UU1EES6O/UTJ2KhUDldZXDILE0tqEK/k95QKSDEAG8/m3X5AA+Nu/&#10;YYHFowCgmAP4j3/wNb+JeYC3J0Lfmkf41+3/DIA/fEeLe7v9yfL+a7ut/v4MQKEAb0gDIVclAL50&#10;4Tyefu4Mdhw8gK0HDmDDrt14dOMmLN+4Gct/B+DKrUIF7v5DAUr2l23VjgOSBX5k8y4s3cjXbdrG&#10;RB6PKKonvSmOEOR1zlQgO1+H5HQNNPoQRBF8EdHsP9HsN5ouMInBCydBxgQlRoXFviBRVOih4Z0Q&#10;FHI3H7tIa1sjYsQ9YPY/ofJVAVDzvXQW2l9nFGxu0cLhYIK2uwL5XgHQsL+KjZbkwr6Ke4bmEH4+&#10;1ZxYYcR+KyYtG5MIqGwt9ClxjDWKHh5baHRXhIn7e1R/cRpCjW4imtCJiKJzEECOC0aUOEahAAlA&#10;MfIbS/UZ62SzhyJaJH9+H62HzkVUt0kSszxobVNiCD5a29RY6ERf0ROicR3Ru58Zn3/+ML757FFs&#10;3VPHvpsCJZWlmKxttnfGnEVeZBaJLTLs0pI5Mec1WhWGcMZysCIKdbUurFrZjgiVH9pGGTDvsVL0&#10;mhyN/B53ILu+C3LrY5FY1hkDRpvx5KnhGDbRQTfXBUGycATRNgfGxaJTYDTSs0zw6z4sgaCwwpQU&#10;jBCFHztfGFxJJlotOULkd1N+3knw0X7xZMaSwOEaMe0jENHmQIQambX0VHO2jtJ9jSiFAu74ruyc&#10;/ujWJxSlDcwI8R2oHv+GCFo5MVtcLJVRUzKLvXbj8yJQRQubUaNhNmFnTAsl1KLgKemEgfekoM/k&#10;FDQMSaYldsNRSPVXaIa7JAG2UhkcZXx9lRYJ1QYoE/0Rnx+GIWNTMGleEeava8cDq/uh25BsSZp3&#10;Ztbxj/gbgiM6MqPxZMYwo4nyOcyUaqfIWmHoNtCKRSsKcO39MZh5r5sZiEGoj0SoujMSM7qie2Mk&#10;quqjkFbAAIynihI3nB3M0naqZVNnfse7IdPdDYuPFjYjhhYhVAKkPi0WhmxmvzI1LbkbVW0ulHa3&#10;SJsvxRfScudrpBvVakJV1BIMk/sjJIbq2tAVtuRwpFbEorjZiLwGA3z5tBfpYciqJOho+ydMKkb/&#10;ARlSmXCxm1hWvhEDeqRKk3LHdEtCNZOFkbY4PIrBT/WnEnvRUnGIRwFAMR9RI2eAyXis6Qa88+kV&#10;ZuX/PQX4ZwD++ivB93v7q9f83yjA77+5pe5E+/Pzf24CgP+qAMVqkE8/voEPPxAq8Dot8DWcevYM&#10;9hw9gs3791P57cXj23ZIIFuxZQdWbd9BxbeL4NtD8ImBkINYS/DdGgQ5IllgAcFlmwjA9fy7TTuR&#10;UZhOZUOlp46BzkA3Yw2D2U0V5GUCMkdJ9/KipfWzYsWPWNtN4eCj+iM0NCaCgXAJj6TDCunA1hGh&#10;oQKGdCDhHaTkFUkISksjeS2Fyre4oulMBAAJP3cILWUAzOyT4h6ggZ9ntBI4VropQkVDqCkJrki+&#10;PoyxbE5TIquO6rQhHuYEFdVVAJVRIK0hQU31J9NGQSbUliyEcRNAALIRgJG042JFVCwBHOsIQ7Q9&#10;GNE2Hjdtt1goIO5hy8kAhVUk/nD2c8YZm4ZQFE3tJDdM/lCqY+HxBWLCVAvmL7YRTuEYODIPaXlO&#10;6d52pOpODJtiILxsqGuzQGXpyHPLz1NFItIYghClAvHxUdi4qT+GTEzE9Idd6DFcjvyWMBS0RiKT&#10;zEmrjUDjCBl6DFTiydODMPshOwaO81FQqBEQEYqg6E7o7N8JSewzfnXtDjT3T0FSrkqqPxenDZDK&#10;4cQQWB3D/dA16k7JDiso2cUaP2nNquhAlPIm2jaNmQpI3CxVC8lOlWboiCx2dm2imAfUWZqYGatl&#10;BhTrUNnBxeiQMYkZytqVlrEDirvpkd2khJYy2FJM65gZAWdGFwyelobifkbYCTux+1xGvQdZ9fFU&#10;TFp4immbRVkf/mwV89xSaMWpCHsMtOPe5ZV4jMpz85Pj0DY6hRDqii6xf6PkvQvB/D4xkZ2giGHW&#10;pa2IUhHizI6FDdF4+9oy4Nd9wHcP4+yZdmSV8KJLo2lRSMmizK4PRl1lNDKzImEmrET5cKWY9ElQ&#10;hWvFPYo7KeM7wsaLY6Wd1xCEuuQYqjsFnEVxyG0yomVQAs+1F0XdTFS5dvgqTbAXqWHKYbC4OyOK&#10;9iUoJASdA+5EQPQdzLa0VUwSYt/lzFq9ZPft/HxR5behtx2Tppdg1owqjB6ej5490tCvPR1jB+Rh&#10;eI8M9KpKQEm6CXqlsFQdpQ4kFIJZlGQSN7HFSKQ6iCAMRQDVR25VHr7/+VvS71ZRg/+uSfD7+6+S&#10;BRaP4ve/+rt/bbeVoBhAEaPIUvvx+/8EwB+/pd0V64H5KAZXfviGkOPPoomf/6sm/vbbLz/DN198&#10;iq8/v4mvPv0Yn38siiIQgDeu461338aZc2dx5Mzz2PvM89I6302iuCnhtm73740/i99F27D3mFT9&#10;Zf3+J7F271HJBgsLvGTjDjy0bjvW7TiIwvIShIV3ps0NZmINh1xJALCP6E0x0Btj2OnDEEeAyGgx&#10;FaZgaAkDEyEgyuMraWljCJ/QyC4IJAADgzsiOKQrQkI6IyyU4oGqMJJKLDaOwkEXSbBRYdmjpLXp&#10;YiWTlYJCrPe18LpKGy6JhO5WwezSUgHKoNBToRFoQXGRCCPAMistGDwuHxOnVKO6OQtymxpd4+iS&#10;NHEUKdGINETRGscQjEz+MVSIUQSnTLgFQpTHHyvmCFIkxfJ7hFORBlOZBhPs4naK+H5ywQaxwoh/&#10;EyfK6hOICiYEUTxY1P3TUPVKFdlNd9IByvHA4u6YMqEQ06eVIb8mHPn1Meg/UoN5j5gxYUESUquj&#10;EREXR/VqQUK9WBdtQXn3aGzf1QfDRySgnMKkrk80ynrEIqmMVltMVauJRstYLUaMTMTCB/MwZooZ&#10;zb3dCIu+E8HBHRATIZbPMRlYAuFX0qClUrNQIpLwyg7Q2SKkCrUhsg7wj7yLFpDgEhM4XSEw+oKg&#10;MHaWSiqFKTpI1VEMvkieFMpX6d4DPXlipFRmXk74iR3Q9KKoIjNRrD5Y2rUpytCBIO1AuX035KaO&#10;KOyuQ/lAB9Ka9UjnsThpXXPLxNzBfGQ0xECbHgBvkQrJvHC2PDXUaREw58fCVSaXRlGdVEUeQqKy&#10;zYy6XgYMm5mAqQ+nY/LidBS1iFUTdyOQGbRzcGd0DbyDQdUJ8liRdcWwvx+sCXdg3dYKfPv1I8BP&#10;u4DP1+Lj63MwYISVme8uAj4aKbSilYXh0m7zHh9BYhNVc5nxqYLFvL5gJW0LlbJS1wX2eLGG+tZ+&#10;qnraAHuBEvG0+HlUffV9Pajv46QStCKvxYnURge8tOCGDHYCZroIeUfEsSWLyjIp7CxiorUoI5Zx&#10;q/iCm0rSzOfdvMglzVYMHpON++6rx7z7mvDA7GYsmNOKhfd0x6jeeajOs8Nrj2Pn6YTQiE7sQP7Q&#10;M1m54iMRnxxL2yQmvDKQmbi68G96Dmyj+f2HdP/uNqRE+yuIifbfAfDP7/FX7f8EgP9OE6PRfwXA&#10;TwjAGzfew+uX38QLFy/gxLkLOPzsyzh69iIOnHoRu556DjuOiiKotyq/iA3PpRqAB5/GZj4+IQoh&#10;7DsmAVCMAD/8xHYsfHwrnthzDN3aWhEmzjHVVEQ0E2cMYUBgaQgsrT4KKk04G2NCjPo66H58AWz+&#10;UpVwhTkIMbwG4TFUYhGEYDBtcHAXad1rWCjVDzuqsKGxtIFKXRQVJR2FLRIm8T4OUQnGnwAMhkVM&#10;mvdFw5aooENRQ+/RsJ8pEGuIoYCRwV8mtqaVo3vfbMx/uA2PLOuHYWPr4cpyIVATi0BdHEJ5rOE8&#10;5jBVNPv/PwEo1G0EPz9CSdVHex2j43ekewilWwmK7oxgxk8YXYZ0v1ARyH/vIs2LlZsC2cQjxYKJ&#10;8LMQgoSf0iEKsNAupyswZFIlli7pgfvvK5AGLvafHYOR05S4f5kekx/2YtzCBGQXK+FO0aFmuA19&#10;7nFi0gInVm9oQnuvZKgo2FJyKYrS2ddthLWhC52VHLm1SoyfkoRuDU44mWwmzcpGWPCd0EZHY+yQ&#10;AZhzz2i0tubDr7BOjaS8KH6xOwi2u6SpFmIjlxh+0dBYdnRDBBVfAE+sqHfHC8ATHhJLksr9oI8P&#10;gNhhXnh/8aXjtHchI1dNC00FKTovFaNQgHHi5qxB3CcTgyq88LSXciPhSCtc3teBmpHxqB2ZgvKe&#10;JqQWxCC3JBqT5hSgtIWZLK0LkkporQtk0BIUMlp1rZjXVKVDXrMDud1cVERiW8ooJBZFoHmkHqMe&#10;cGPILDuqe6ugsNxN+9sBXZhdO3T1QwAzbHhkIOF2B/oP9uHooT60STNx6aXu+OnTOfj144W4/uYM&#10;DBvlJIzuYBCHIN4bjZzUOCQkiXtznZgk+L1EyXAbbY2uI4JEWR5lR9pLUaJcrG2ksqItVripkrNi&#10;qfR0yGwyo6jZhlLCr7jVhtwWO7JaXEirs1HVyRDNIBHrqEsI9ZWru2PFijZU1zj4Ph2leZhik3Sx&#10;QZLGzYBPj6Jy9qDX0CxMmlGGB+c2YunCNqxc1Bsr5rZjypAyVBc4YWQ278oOFBh2C4BiQ26RoBLT&#10;ZXD5aM9Nkcza4egc0RFjp4+V7v8JOP0ZZP9V+/+aApQAyPbqG6/hItup868Sfq/gyXPi8SL2n3xB&#10;2upy79PPS7u+3Qbh7SKoAoDCAgv7KwZAHlq/DQsIwPW7jzJZDoOYhiSWkEURfNKculi6JqprtTZC&#10;agKEWmsEVV8ErIliRUaIVMVZzRiSaaiuhMqi3QwNZ/+iBQ4OoQUO7UJl6U+gUlkqmLS1MVBTUeot&#10;kdK2mgYmYhP7k81OGHooUBIi6T4IwCQ6MJ+aIkSBaOP/Q91bQLeVpVm4TswMkmxJlmTLzMzsMDMz&#10;MzNUGCrMzIyOw44dO2THlDiOHWZmTipJVaq6ar99rivd6Z5098y8mbfeVK1/SbHlqwvnfGfvA//R&#10;w17vCiuNGm6BrmjZIZmNZjssWtAFfQY3IAD9YEvo2Xg6w8FbSZWogIOOipAi4SsAFQLs4rpYhhyp&#10;9BwJOQe1OS06G3+ZCexlIhGpKZ0Gr1ssn3MzpOBhufWh5aVIcCHkXX3EDnOEOOGtDXaGOtwFslAq&#10;OwquKTPaYgoFT/fBIRg4NRYzV0Zj6mJ3NO1rjLk7QrBsUzVUq+OIlgNd0W92AKq0qozW3V3RvG0I&#10;nAhhKzYWFjaGUjddSkNfNG4fgmZtQjBzcQqSyDZPXwcqzXpo2dQLLjbWyN6/jU7nJe7eyhdL4dxo&#10;WV3gpK9M2VsZSle2OFR3jrxYuVJ0vvKh6sxY8W0RFi9mqVvyxhjyRhggItkW1Ru6IiiOKtDXTMpK&#10;G5eklRYxi/lvfgSHSOIprXsVi/79CK8wBypHa2nfkZDqLmjcPwJNB0Xy4uJRnTAOjuWDDDFCz6HR&#10;6Do0EoGJpoiro0JiIzGIQNDV18CzCm1yLS2qEQI128XwODyHaipUb+uLjiP9CUEP1G7rjO5Dk6hs&#10;EmgHLKHxNmSBk0mTf62oAmVqAxzYP4SWdxseXx2MNYtlOLDLE9npqdi0ti5q12WBpbrzonoNDJYh&#10;IlwsVZJJKlgkJRDK1o0tr8LDCPYaYypgC4idvzxFXwhtsdLTREoO6UlYiYweyW2DUYXArt0hFDU7&#10;BKNqxyDU6BKOGu3CpUSmWlYOe1r1WvV1WLuhHbbv7Ie27WOplC0k5SyW2omNkvTBIrmlExq0jkTX&#10;QVUxeGxNjJ9SHz9Ob4qlc9ph9ewOmDiwLtrUD0N0uCsrFltFpZl0biIZRChBGiyWWRHgbl5i6owC&#10;Fo5mmLt8rgRAaW7fd8D1j/H/FoBfIfiLAODn/zgN5nsA/GchVJ94FZ/7GuJnAoLfWmChAC9fu4rb&#10;D+5JAMwsLMOR/FJknD4ngU8AUETFtpcVavBrItQth49JAyFiAGTptnQs2LiTkUaLfByjp0yEK4WC&#10;GKFVuxFkYsoRFZGz1layvxUKkOWF4PIJU9F1qKSpTj7ieRJkOk9HKcuyGCiROxKCMgFBKiyZNZWl&#10;LRRqGX/vRFA683kRgnxu7gSKmNTv7W8NP/8/ARgpgw+P7R2lJQBdoQ3U0op6Qu7mARuthmVJjfjU&#10;AHTsmIqevaqhRsNQ6IKUcOC5y73UUPwJQHud498pQDEQI1fRkrMciWtzoCWX4EdRIcKeDay9gs6Q&#10;AFdoeM562nYxL9abVteX5+2jJJzUdE3OcA4g/EJc4BjmDlm4N6w9PNClbwMsZ4M/ekpTBKc6YMB4&#10;LzYuHmgz1AKT1ukwaKIjeg8LxZA5yegyIRbN+gagQScd2vTxRY1mXjC3NaByNoYX62RSLWc0b+eG&#10;0aNjMWJ8EOJqkl204dFxMixbXhXuCgM0qxOFaxeP4NmjIhjUb+OFGk28qMrEGl5TPkA+PALQwaky&#10;L9hY6kC3VxhCozchwQkST6oeWmCtqxgdtUHbFi6ITuDP/Iz4UAk9KkQXVlhXTxaIALGRjy1toQu8&#10;SXu3YFqCcBl04RZwE8kKaroisbUedbv4oIHI4xdL2ycWVPsYo2lXP4yYURNBScbwizFCVA1LNOvu&#10;iU6DI1CvvTviGiqpAH1Qo4MvUtq4oHoXLdqOCSBQtVSNprBRVWIBkaFr7zDMX1mLNzEKLXqG8Fiu&#10;sKAqspIbYM2Kxvjt0RS8vjUYB/d4YvUKWyyaRTseawQPHyOpU9k70EZKRuAd5ijNVZQ2LqJacxd9&#10;OUG2VG4iL1nFBFd3WgMXvRWc9ea0HubQi0wYSbToDb2Q0CaU5xmG6u3DkNrGF4ltvVG9awiqs6UK&#10;phUQo+92tBPunnZo2MwXTXk//GilHdiiOjibUzHbSdNjvHn/Qmmtm7UIQ8/BVdFvbA0MGlcDQ8bU&#10;xIwpTbB+TgfMHFYPvZuHo1ktf4QHsbLQFoi9XcVucIHhAnw8Xz0bKdEnRQDaa22wO2P3nwD8G6BE&#10;fA9iIv4rAPz2eN/G/zYA3wsAvnqGt8+f4PmTh3j8+CGu3byBu4RhZl6RZHvT/rS9Iuvz102PvmaA&#10;ltSfSIJ6MEdSf2IKjBj8WLhpF+G3Awu37MX6vdmYMm8m9GJOX4gSelY2FVWSwlFYQrH8zY5K0F7a&#10;AN3D35miwA1BUR60q66sE85w9WMjxLqiFhmWnWktlQSoggpLZkOw2LHuEYxqOioXwsPDhQDk33gS&#10;pt628GB99PKlDaaw8A1hhLKMhNAphDnDI5j1jQB09fEi+Dxgp9MxxORnWmh/LXz4e2cfBWz1BCyP&#10;pyZYnbwIvT8BKPoA5Wo5FLTzjmoznoMJAUcAkgcOrD+2FBHWdiZS0gI7Kj9bWng7WmU7Xq+N3h72&#10;HkoovAg6bw84ennzvS/khLFToDuUYZ4EoCccQnxh4e2Hmi1DsXNvL4IwFeFVNeg73g0z19hhyGwv&#10;dJ0kQ+cRdhg4JRlNhwai2aBgdBpdC836haLzyACKBwe6OwNYWldGQkoQYpP0aNpMgxVLk9FdJFql&#10;qxLZzx3sK6Fv71CMGhyMCaMb4e3L07h/9wgMAqMsUbe5H6rU9aSqcZDsrkg06OBkwAs2hIOjIUFo&#10;xAdgKu1n6+Jtz4dqAzcXI9RIskTHxvaokmoBjyiqOlpiV1o2J60xRI5/sdu9T7ASUSmB8I10gzsL&#10;SCT9uoCCJkYBjxQFYpo6IbGBI0IS5JTrFnDk3yh96ONrK9B7fBKi6zkQgjaITDFBs84uaN3bD3E1&#10;HJDU0A5thrA1EyPFI4LRZXIgxq+NR9tBLvAMNYLc2RQWdrwGnQG6DfHA+v1tMXR6KoKSFbBSVoaJ&#10;jQF69vDF3Qud8PnFAFwsScTRrHgsXtyIgDBmARNrKwkc2lj3MMIszBputOw62l+Vq4WUuEBKYc+G&#10;Q+yyFhCphX+IitdsAycx5caTNp+/c4uVI6Qegd0mGImEYCIte2gDPQJqqRBRX4/Imu48hj1kWraw&#10;YocrrR28gkXKfRmcfCwho/1wUPL7qCx8xMgiLWxItIO0kX3fASkYNKYG+o6pil5Dq2LUyFqYO7kJ&#10;fhhYDW3rsVFJcUVShBMiIsQmVyrEJ2vhR9Uq1qRK64fdqc5p8VVs+QvPF0oA/CItX/s+yL6N/wsK&#10;8P1rAUAxGfopXj6tGAm+cfcOzl66iF1HsrGdtnYblZ0Y7BAjvdJAyF/jqLTrmzQCnC5Wf+yn8tuD&#10;BZt2Up1sJwB3Yck2MVKcjXkrV1FAaGhraU/5jHQeDlCqrKAiEFzcKASorrx8KQKCBPh8CUB/gtAD&#10;nkEutImEGz/jpJMTNGLk1Za2l/BzsGbYwkHhQAuqgtLNhY2kG+ufBh7erDt0GiJfnifDi42xD8ul&#10;PwEYEKGAHxtrD5Zdd6otd283aNz1rAdayHTOVHYKNrT2DMJV40B1SGB7KuHCc1TRpsvcqP6oNh00&#10;TrS8MoJPJEswpQ03hYLwk1MROhDQdgS0rdwato62PKYctloFbAhOKxcVLFxdYOPhDjuCz86LFtsr&#10;CLaeAbDz9oI8yB2qCEKQDYEi2B02fq6IqqPD+l2t0aS9BtVbemHUwjAs26XBhKV+6DFJg85jtIhu&#10;KkNKF7rVjmrU6x6Kxj380H10INr2DYFSbwoT8woImplURo/uEdh7oD6aN6PNdjCnOBGTyh2gZj36&#10;YVwsNqxrjrzsebhevhUG1qRnJC1sck0dK7CSldcScq0hL7Qy5Tjh51QJMpWwx4ZwEqmzWfHlCiO4&#10;OBsjJsQcDauZEYAmEAlVPeP4Jaz0djpjPjQzKUuJuz89OK2YGD4PodKp3zIMPqyIzoRJSC0FOo0M&#10;R2JDWgBvE7ZEtACUzgpPWs8YW3QaloBAwi6oigqtOvqhXW/6/9bubE3MUL25HkNmVUP7cdXQYHAc&#10;2o+KRs/R/ug9mD/n64DRoejQPwBRBKl3ggk6D9Oj/wR/dBvhj7qt9PCnFaxR3w1TpvjieHZVpNH+&#10;rt0QicE/xNKCE1wsVL4hMkjbE0YxYu3gFiImiFPu0xKIPhG9WKweYgv/BEcJZFK+vyAWGt4nhd6C&#10;ALOBjtcZWtcVCa39Ed8mCFEtg+BZVQtlINW0nw3h6SjN/VOwUZFR7Ym+1JAkquqavtCHOMGRlsKe&#10;FlWps2JjokC4lIrfGqm1nTGQ9n7MmFroN6Yaug1KRa+ByRgwIgWdukchIVmJIKrX2CgNkhK0iItT&#10;ITKSFdRL5HwjtD0d+N6KrTMtVJw/Hj15gN8Js8+/fa4YCPk38RcC73eCT8Dvj/8k/ER8C0ARX0Rf&#10;4Dd9gAJ+X8En4ivYvgXet/Et9L6Nr/2Ab1+/wGsC8JXYIOnxPVy+cQNZBWew40gOtmVkY/PBI9KS&#10;N7HqQ4RQeav+DDHaWzHnT0x6TsOiLTsxf8N2xg4s3pKO5dv3Y3N6Dpau30ll7iXtgesZrmDj6QRX&#10;V2F7lXDz1FFxecIvOAB+oUFUZwEMXzasnlRoGj5vqiwXqi2Ngg2gjKKDtlNBOMloNWXmtMViepkW&#10;Tu6uUPq6UjEqJWciACj6tsSrWAHiITLDhNsjIEYGf4bIvuJO8aH3doGLuw5iGZgT4SdXyVinCVqC&#10;S2wnqdE7En5K6HjOSqo2mV4sFWNo1AyhBMV8xIrBHTnPReZEy6zUwF6pI/hc6R4IOp0XrF29YeXq&#10;AwsXPwLQH9aevrDz9YKtryesvb0JQA/IvFjuAzSsE4xwNa2wEo6B9ghKccGSzc3pZsRGZ6LLyJCN&#10;TTAWbw7EmPk+VHvOrEM2qNLZHymdPVGzgzda9vTAoElBGPFjDKJqOaJ+20SExTvC0swYLdv6YcL8&#10;IASx4XekClfSndlrzOAfpkOnbrVx7swKLJzaD/06xMHA3tEI7n5UA95ivpElrOnp5SojEt+IF04L&#10;zJBRAlvTBlspjGmTedNoccNod1OqyBEXa0VFYkXI0C4mKnhB5mwJqBy1QgVZ085aw4nKTu1riuhU&#10;FarU0kEfbgfnUEskNdeh/9QkBFehzXMzhMrXjp+lFacCdKei7MzKHN1ATKa0x6gJddFxQATcEywg&#10;8zBCw66x6DWjAVqMTUXTkYloOiAWYam0Eh4GvBEWaNhWh1HTkjBmZjxvlD8mLPTC1GWBWLWrDuav&#10;rYMh4+NRvZYNOrVTYuqsMB7bBhmnB2PPoaGIjFWw4NjCM0Bk1zBHRKoGTTrHIbmBPxxcTWEmEzkP&#10;RaYZkQKLEIuwldZaigwb7lRvTnoxLYDhSavJVjmsjh5JrQIR2yIAIQ294ZYg7IGJNHVGyc+oCUoF&#10;oSQTWaDZooelutEKeEMbKGfLbUHgmvKVjUKYjOfiREVsi4QaavTuEYOx4+qg9+hq6NAvCV36J6L7&#10;sEQ2FLFIEnuABFgiiGogTqTJZ8UUfUVubGQ8vFlJgtQIDOXzIgCrNauOn3/5KC1r+/KXn78LvH+M&#10;/woA/xF638b/LgBf4B1V4JuXFWuCRWr8q7duIedMKdKyc7Ez66SU+FSs912bdgCrd+2XoPc1BAzF&#10;iO+SrXsIvF1YtFlY351YuHk3lhJ+K3cewua9OVi5dR8C44LhSej4RhN4gS5UfRp4+ujg7ecG3wBv&#10;AtAXPkE+/J0XnZY7vINZVgJUdFxUeISlQsuGU2MPJVWXAJPCifWA9lNNCDlRuSnddCwnLmx0VVST&#10;LHc+DtKgm4dYPsny4ymmwkQ6IDBWbAomh1+sEB4quPnqoHN3psWmuOGxFGpCUABQTK+hInLRO0hz&#10;EcUSOxVBKCNoHVzcWH8JLI2ekNMSHrTPfG+rcYetzpcRABttENVeKGzcwqnwwmHjHQpLr0CYefrB&#10;yssL9v7ucAzSwdFfDRkdhoJwVXs5wUVktwmvCPcw3q94nbQ65cel9dB/rDdi6ygRWseYjVI1LNsS&#10;g3ELAtC0rxKp7bRI7eSNpG56gtCdUHTHgKlBGDAlAglNFOg+Jpb10wmGZgZo0SkUPUYG0/6aSwOf&#10;ai9TRKbqMXfxKLqOl/j45iHO5q/GDxRfBmKzE72fPaVsJVQyMkBlQwNKcMJIY0LVYcabT7WjtYCd&#10;ygxWTkbSBM6mnYKlzcurNJbxppvCM4JqKUXNUEJLsDn5UCq70b5RAcq9bODsXzGKHBDGm+1hCmdf&#10;M7iGWSC+oQytB3vDO56WWcypYwUVy+/EVntik5UuI6qgbpdAqkELdO0bj2aUvk7BBqjZIhj1O8XD&#10;NVWGhE6+aDo8CW2G1kWDdtWgclfCxJZy2NGAltEAjds6oN8oPeasiuZNjsSwiX4YNiEM436sgh9n&#10;1cbSRU0xaGI8qnRwxIr0XliwrCnCCV8vf0cWChZCgjkiRYv2fWuidpsYKbmAqdwYdrQGWm976Kmy&#10;ROZbsbmzLxWWGPxR0M4qxJpMd7GMUOQ91CChmb805cUzWQ13saFNNAtoiBzO/A6xmbTYTN2B1lns&#10;Tewdo4ZLKNWfmGtFJWmn5bMguEKT9Uio64mQKgrEEoCdu0RiyMjq6Do8FW37J6PDgETesxSq3Wqo&#10;0SKISsCRtkyNiGgtAoOEbbKlvaeVpj0KiXJBRCyVhZ8dlXNvmt8/8McXkc35PwdAAb//rxTgv4rv&#10;wU+EAOBPog/wTwCKNcGPH93FvcePcar0gpTuPv1YvmSDt9DqbqLVXb9HpLoSCU9F4tPDEgQXb0mT&#10;Bj0Wb9kt9f0J+C3eshfLth9kY5rBvzuOtbsOs9GKgXe0Bj5R7nCnzXMl/NwILO8AD/gFesLbl/bV&#10;U0OhoaHg0MArWMtQsRGlBfWgBdaLyb4yWjWxDM2eELRmHbSFluBSi/4/AlBDBeUm5hYSWB4Elnie&#10;7qwvXixjXqHWklMJTLBHYBLrZbxCArI7VabOW4CWNlpPxaVVEYIErhi0cDSHVk8F6eMENz8FVD60&#10;yB4esKeSsyfkHDR+BKA3rLWEmi6QwAumwgulwguDhT4cFp4hsPEPgUNoCGRh/rAN0cM6kMAM0MKR&#10;16Zm+RabpUvbbrJ861hf3ANt6ZpEv7odPMVqpxQ3RFXzxMhpyeg00BWpDV1Ru6Mjlm+pgu7DLTFu&#10;sQt6TFGh36wI1OztgtSerqjaww0NB+rRZ3oQuo7xg3+SMeuTJVp0S+I1KtC4sy+aEJQ+QW5YtmYu&#10;svLX48p9Kvo143HzUgF+fVeA188Gouh0FAwUrrRq7uYwpxU2qFQJRpUqQyarzNaCNlaMBrtSEbpQ&#10;EbqbwjXQAjUaKtB3VBRPNgC12vCBRBpCQ2voHuOEMFb0xDruBIYrRHZoB3cb2Loa0TpaIipJRUvp&#10;CHsnUypDE/jH26BGaxU6jvBDQIoFnAMcqP7MqQItoQ+llQ4wQf2OIWg1OAmqUGNEVFVJS+Yi66hw&#10;/PRizFraF417p2DQrLZIbh2IVgNro8PQRkhu7ImIatao106FUdPDsHB9LGYuD8GgMVGIrWKFoChj&#10;BEdbICiSAE6Ro0VbD36uDsbNb4qBE6ohkWpU7CbnE6giAAkmVzF6bIeEOmIlhgfU/jJYKi1hLgqQ&#10;3goiKYFI/ij23BWDPqIP1UFJdacSE5vFEjVzKTtGZG13+CaLETAqsCg54mlxo1M8pM2nNEEOcKG9&#10;FStlXEPsoRML1amGFWIUzZ+tcwgtQEogmnWtiy6Dm6JK82DE13NFq/Yh6NY/AW15j1r1TUarPnFo&#10;N4QKcGAKqjYLhG+MGGlUIyBEDR9xHBZCVy/RUa5CWBxVZqILnALsMW/DAqn/D59/xl/+kwD8Q/T9&#10;/dn/998F4Nc+wF8+f5TA94/w+za+BzkRoq/vnwYhKCzwm5fPpCVxT5/cx4OnT3A4twB7cgjAnELs&#10;zszD9sMnsfWgAGEONggQMsSKDwE+KeuLWPWxTajANAl+S7fSFm8XW2JmYuP+E9iwNxvRNVPpBKi6&#10;I6jcqfqUHs5sIF1oTd14793g7qGG1lUBVzE30EcJXypw/1C1lNpK4yWciwwa2mGtm4CgSD4gkl0Q&#10;gK6OhKAzXGlj3cXxvNXwoJJyp4oX1tedbsk7kA4s3EpKMhyYZIegVHtpxZB3rCPLLqFLpakl3NQ8&#10;J0ceS+6sgoMTLbdKQWDwvHhcHZWik48HrSqtq3sQ7PShtLZ8peKz1vhIELR19YON3h827lSAHrS5&#10;vi6QEXrqKD00UTx+FOFNG66mC9LS+Ug7xNERisTBYrdDF28xLU4stLCE2Ota6yWSfJjx3CzRri8h&#10;OCMGdVq5odsIH4yeGoLqzQ2wYIc3hi9RYSAdXIPBzmgyLATNR0QiqYMcbUd4oHE3HXoMTJK6deJT&#10;w+l84lGXYqZpVydEJ4RgzITh2L5/KR6/ysfdu5koOrEOD85vwLWS5rhUTAVoxwpurzeEGQFoaGQE&#10;cxOCT2YARwJQrjOmfDRhBTTnwzWj4nNGl+4eaNCEcrSOB+2YHk60ttaulaBwM0N4ghNq1fPkibjC&#10;K0jMKjdGYLIV2vcJQvUGIrGjhbSeT+xwllhLjb7j49BrUgi8Evgd4c7Qh9lTDutoebVUjwbwT7RD&#10;l3ENoIxl6xhAdRRuiWHTm+LtywM4cPAH5J7fjL05q9FnTFu0HVYDjQcGo8PAELTu6Y1W3fUY+EMY&#10;hk2mWmxjBz3/Xoz8qsTop5dYGmQqqUQHnQESU1Ro3sQbqWJViZikycIlFKCnv5wWmK0rz8ufttgj&#10;yolwUlOtqWgHxLIctmxi138xOi6yblCxqcQEUUdTKGgvRCFW6ql2+cC9oh2keYFKWmqRLy061QPh&#10;8WKeoj2cCUA32hXPSCUbFKrCIDs4UDmrAp2R1CiJ19QJAyYOxeQl0zB9+WS06l8fqc290bxtENp2&#10;j0Cz/nFo0T8FLfvGoVnPcCrVQITzWnQ8Ly0LndgESetKJe7K83RnZQlRIiLJA5EperhQIR4oOPxX&#10;AIoMz98D3j/GH38QfP8/B6BQgUIBCghKS+KoAm8/fID9J3KlqS77jhcj7Wg+dh4RW15WQPDrig/R&#10;7yfg93Xay9Jte7FEKL9ttMU7jhB+R6kUswjLY9iakYfkRvVY4V35bP3g6EkLqafi8mSZJli8/WiJ&#10;aQFdxHQYQk7P8ucdoIBfiBMtsVgVwQbfwx5aTwe4ijyOejto3CpSU2ncHOmadIiKDkPNWsmoUzcF&#10;SSnhtNVqqnkxG8GMACQExSZg8VYUE9bwT7GBd5I9vBMc4U0wubHBcwnQsIzq2CDTlrro4eDsSWvr&#10;Sdch9qn2J/z8IfMJgK13MOw8QmHrHkZ7S9jp+TktQafVUQi5sNHX8dq0BKQadgS3MoDXRZB7iBkK&#10;EY50QXIpoYhnuAU86PJcgyoy0oiUcRpva7gSfK4BFAy+NgS/uGYrKkNLtOnjjvmbqqNuWxUmLopG&#10;m04apNarjFkb/TFymRpdpmqR2N6aYod1orUrguuaoWV/d5ZhG6xa1R21qrLBoYOqUicYo2aEozkh&#10;aGJBUWdggKTqcVixahrWrxmAE0dGoujkVBxOb4VdG2Ng4BFshNhqWimbsJlVZVhZUv3JKsFRaQgn&#10;Wi83StZQ2jZfsWtccw+07OgH30AzyBWVIVdawUZlikq0nFa00MEhMlSv4oqYODUvSswCN8CIqdE4&#10;WjwQgyfEUt3Q6gbzhvjygVHldeoXgPb9vKWd5HVhTpSyakTX9aVScoEjb5wyzAwdx9ZEfCtKcCpQ&#10;v1gbnC6agrdP1uHc6Tl4cDcL9x6cRunNfRg0vR6qtfVC7VZhCIxREd6in86QqlMOHVWYibUBjK0q&#10;wdKB6kyk/iEQRD+dnYp2lvB3dDCAktckOq7Fek6R2FQsVvcSedek5W1sraMFoDRs3URr6UQla8v7&#10;RinPFtjdj60x7YzI3aYQyQfE+k0XkdSUrZxIlOBnBWfJLtvTrsgQGKWgRXeQZslrCE6hBMUeqnr+&#10;zpnvXSO0SGpeBf0nj8KCtUuxbtsabE7fgAVblqLv1IHoOLQZOvSvh3odY9Cgeyw6DKnB+5nCBx+B&#10;1Nqe0u5xCmc2YmIKg1JMyeD91PB89LTArBDRVTxp21wRWSsQVx5dIf1ogX8m2L5UZHP5jyF+/reo&#10;WANcsR/w/ysA/kwA/vyREPwJP396j88faXv/jP8qACXb+018nQz99tUzvj7FuzfPcfPeXRw8WSDN&#10;9xPTYHZnCQV4gvA7VrHs7XCOlPV52fb0Pyc9C/UnAEgluO0g4ZeBlTuPYPXuo/y92CXuOHZnF6Ja&#10;iwZ8bmLtqzuVu46AUELmQnVF5eblQ8sr+tkE4DxE2EkKTsxPc6MtVPNnYuGB6A/U8DNakcBWCAVC&#10;05PWOT4xDh07t8WIUX0xdsJgjBjdH63b1EdQkJafMYNHECEYZS7tvxOWLENCTVrFOt6Ir+pFt8Oy&#10;EKSH3s8DOh9fqNx92XAH0sZGwdolnHY3mMBmeAfCzk+oOn8C0A8yN9pgVxfY6ngdTraQSxOy+aq2&#10;pTUW82nlvD5baX2w1ofXHSgynDtJgy/eEby2SFuqYbHWnlaeSk/hRkEgFkKIOcJ/hsiCLrKeu9Jx&#10;9RkTgjmrWqNeWyVmrApF1YYmaNTBklBMwNTVcWg71BtxzRQIrW+DZH6mST9PNKLIcQuuhD79ozBp&#10;XBK0WgNpl8SV2+ujTlMFzMwNYWVnDp27Ev2GNMOIsXXRrKU76jZ1Qq+BgRg0IhAG8am26NInGSm1&#10;/WBmZwALSwMCkJbX0ZAXbEh4WEkXJmUqIbi0/uawpXIS0FA7m1P12FImm8DGqTK8PUnoWK20yFhL&#10;ZeTqY4zuA/3YkjakJPWgkiQE/I0ooSvBVm2Mmg1laNneA06slI5+lmxF/VGzVQw8+ffqIN5sfxMk&#10;NfFA3wk1EdNEiXFT6wLv9uDt7cm4UzYYT6+vxcM7x1B+cw8L7EA06ZKAqBr+lN1K2KitYGZrAnMb&#10;3gSbylLnqJG5AcxtK8NaZkybak5AWDBMqdj4b4UxZApTODtbw4+tcAgLc3CoCoFUZgE8H784Z1oK&#10;FTxiNNARgioWXheqN3+RkijCTsrM4eOnZCskMi/T5ouNoQhAsbu+gKBSZHsW04gISh9+NoAtpScL&#10;h2j9xPprZ7HGWkygZquu4/lXb1kNQ6cPw7y1s7Fx+xSk7RyCPXtGY/XOWZi1fhHmMEYt+AENetZB&#10;vU7x6D2yHvoNqo027eKRTHXpTqsrwCdzsoTMUSyn4rFZeEVGGL9QZ8RW90IIAdiwQ3W8//IWv/1O&#10;iP1CNferSGrwj/ATIcD3t2QHYhtMsR2mAOC/mwLzLfS+jb8D4M8/4TMB+Ing+xqff/r3fX3/EoBi&#10;Gszr59LucD8Rfj+9f4WrN29h37G/TXLedqhiGoxYA7xlP4G294gEvIp+QDEIIvb+2M84TPAJ2yvg&#10;l4k1VH9rCcAN+05gD0HaoFMTKndb+MZR1YdQJXmqYK9jOXZzIeRYbnxs4MYG01WAjerOnSpQ9OW5&#10;EiBicyulSH4qEo7S9optEUTG7qBQX6RWSUbvvr0wa850LFkxG0vWzMGSVfMxb96P6Ni+GQFJV+Ij&#10;0rDZS3vrtu9SBaPGdsSEib0wbFhHNGteD4nJ8aheuzaq1W6E4MgUyF1DYaoJh7VzCEWCH5xcPFk+&#10;PeDoq4e9uxNVpxxB/k5ITXBBrWquqEtXViNahZQIBWJDHOEnss04VSRedRAZa7Q8d7FGOEBGFUyF&#10;K6bhsHx7sF64BtHKi2zydEJOIuEvG3y9mP0g+i1ph93pjjxDzdGmtytiq2jQmlCbvSYSrfrZo3kv&#10;C4ye4YVJC6MRXsMIMQ3t0aCvB6p1dEK9bi4YMas2WvcNRlSiudSXHxFqgbg4GwqFRmjUUgNLi8qw&#10;tDRF0xbV0WdwY9iTZ8YWlaSFHEpXA9RqpoWBT7CZ9MWiQ1L0A1pYGUDhYAx7KiKZY2VaYbHHhwWs&#10;lKYwoTI0otozJSidXEwRGq9C7ZY+iKyugb1zZWgYYf4OCA2tWBpnrzFCMO1rvbZubBWM4OprThls&#10;wkqkw2wAAJK3SURBVNbGkK2HCeo0U6JZe3fYif1qfcwJvxBWyERKZ6VkqZVe5mwd7NC8ezhGL4zB&#10;3v0d8MfTxbhzOgGFmfYoz2uIG2U7cOduEQv0fDTtEYEYtnwiC4WlkzFMCD4jgs/cspIEPXO7yhIA&#10;LeyMYWlvChu5mN0ucuUREGInNkcTKJVm8GIBDaa0D6cKC4/TISjemRaWrTULgCZYDqW/Ak5spUXH&#10;rqc/bXs4gRmhhB9tv5hg7KQ2gUZLC8DC7EG4u9AWqynPhR12YWEVSST8wllQ2Aqq3c3h5GohDRop&#10;PKz5KvZR8ECXgV0xd8VcrNs0GevX1cOmtS7YuS0caXtHYMf+7dh8cC9mrpuP1gOboW6HGPQZWQe9&#10;B9RAwyahiCCwRbIDMaovo0p3cOS1EYTSGlUXsYuWjirBH36JOgye2Ae/4zd8EROgqf7+Ivb0FdD6&#10;D/HfB+C38f8tAF/g/ZsX+CBliaYVfvsS+WdLsOMw1d7BHAl669IOY82ug9Lrxr2ZhJzY8OgglV3F&#10;xGcxELJq9+G/A99X+K1Lz8bG/SeRfvwM2g/sBhc+07Cq3ghI8oUmRA857abSnSqNjkLk6hPzLgX8&#10;dAScG5WeSIXl4kboaeiK2Bg7a9kY6ugIdFYICnFHw6b10L1XV8yaOwPbd2/Gnv1bsePgZmzZtwVb&#10;dm7GwoVz0bJFY4SG+CEi3Bs9e7bCoqVTsGn7ImzauRDL18/AgnnTMevHyZg2bQImTxmHvv16Ii4h&#10;CUpHLzgrKUq0btBp1dC4EKR6BVw0ZqgR54ixPUOwcU51pK2ohb0rGmD34vrYOrcuFo2timHtQlEz&#10;hOWfdUckcLBViLmAYqdCMaeUcBST71nGPcLsoSfk1GI1kyvLP1Wglg28nvbXg0LAy79i+o57gC2a&#10;d3FFUJQpxs9MwZDxAWjTV4NmXWToPkSJQZNcUKW5BdoODEH/iUkITZXBxtkAdVv4UJF3wA/T4jF+&#10;fDy6tA9CaqIFtqfXQss2agofAwobEwQHa2FLZomwthaiQKhCa7TpGgUDR40BdF5m9PmkpYIW0Zbq&#10;zLoybPjHYgWIk1gSp7UhUCxhRHBYERAK+nn/BCVqt/VHp6ExSG3qBjt1ZaiUleDHA3uKjbs9zeAb&#10;rYVvhBpRVXS8EZWh8xQTqo0qskzTIjfv4o3WPfwJStpu30rwSbVGSC0N1GF2sOXfO1Aea9iCBMQ4&#10;oEYrFQ4cromnlyNQkmGAvIMGKD0Zg5d3DrHiPEbBpTS0HxSHuEYi4aMcKh+eu5shtFRWek87+AaL&#10;zl8LmNrwGvnQLGzNCEMqV6F2CQqx+bOKdlFNGLuxAPp5KeAfQBUYpUZQgkqa6uJIBWzrSgXMBsGG&#10;D9+BKlZ07noH2CE4XOzUT7vtRrupMYZOZwEftujeDFedOL6JNG8rOFaDwFgCla2k2LdBzoZExhDz&#10;H2VUi3K2ruHJoeg/agDmLp2PNSsnY9XiZKyYb4Kt6zxwaN943ocMWrdszFm3FM17N5E22O7SPxWd&#10;uyehVh2CjRZaJHsQWaDtFWylFVS7Iu25owCgTJoPFVvdDz6J7lSUK6Tuv99+IZy+fAu8f4y/AVCk&#10;vhIAlEJKhPp92P2r+M8B8G8W+CsIRfwz6AnL+zW+/vsdofcTQfrxwxs8efII+zLEiC/Bl35EAt8q&#10;qjsRAoBrdx8i5AjC/cIGi9x/IkQW6My/Ak+EeL9+b470fsM+AvDYOfQbNxJuUU6IrOWFsGo+cI+l&#10;qgp0Y8PuQpUv5gNWAFBsYypC72EvqUABRGeWJ5VwDWyI1Wo6AJ0DklKiMWDYQEz6cSJWbliOzBOH&#10;cKIgG5l5mbTvh3Dw+GEcyjyEZUtWYFCfwRjQqx8WLpiL9L07kXViPw4e24n0rM3IztyLY1n7sS9t&#10;ExvQlVi7eg7GjxyA7i3aoG+HjujXpT2a1UtFeKALtARDdJATpg6viqztbVB+oguuFfXAtbM9cLmw&#10;C0pPdMDxvS2wc3ldjOsdgAgxe8SKosLaEhYyGWxVdpDrRA5RWttgGTyCWfZ9RXcTFaCO9UJPyIt0&#10;ep5UgKz/nkIVi7myLPfNOrrSttth1uJaaNVRj9iqdEnhVujZPxwT50Sh/QAfiq1g+ARbkVGVWabF&#10;HtoGZIsVZiyuhvWbW2DCmGqoW80KafuqoVkLOWzsxFI9U2jVldg4BGHewhpoTycqVxvA3dcWA0fX&#10;EAAkjAgtW60hqWooTbq1tTYmKQlAuaG0BtCe4LB0IiyoBgNEUoA67oht4oaaHf3RoEswPKNspT5A&#10;DQHiw4erkIu9Q4Ixb01faT5aUIwcrbqFo+/o2oSSqaQM5YRMjeZatOrlC7GRc0CiKRIa2CC+gRKu&#10;URbSXhtOEQ5wiWZrEWYlJThdvTkeV0r9cTFfjeJsd1wt6obbV/Yg/eACLN48CB2HpKBKC3dUa+WB&#10;0CpiioopAUWFpSasaActHYxgRlVoRYVrYcf3toa8mUaEBFsnNVsnFwu2vqZw4fW605a46C3hHWQv&#10;9YGKzda1bNVs+CCN2TiImedipYnYv9fDxw5BYU5UgqKDmwVZR9i7mMOThcFDZPPVUvny39EJHqjS&#10;IAQhSXq4BrD1p80QHeAiTZgjGxURSlrXiCqhaNWzJUZMGYW5i37E6hU9sXJRItavbsCHuwiHjp/E&#10;3uxjtMfLULVZKvxoy+s3C0WLVpFIqeLOymVF+2siWV87OQHIkCsq1pWqNGJTHTVCE9wRWC0AZ67+&#10;mQT1Z5HI9Jd/MQ/w+wAU8wG/B7hv41vV9238VxTgfxWAou+vAoD8+U/vJQg+efYUB7JPYMuh4wQY&#10;VRyB91X5iVi7+yCBlo1NB05KgPtnUQG+YwSlOI4AYBkmLpgHjxglIljew6q5w5P3Vy1WPAS708Xo&#10;4Oktgxvtr8ZFLBWl8hHbY/oIBUjLqxX9a6KbQuTfY7l106F2/Tr4YepEzF8+F+t3rMLxwiyUXCrG&#10;2YslyC8rwunyApwuK8DBjAysXbMZGzdtZcN4AKfyT6KwNA95Z7P5egwXLhfi4qUiFBfnID/3MAry&#10;DiH/+EFk7yMgt6/Ftk1LsXT+RPTv2gRRvkp0bxWNzN39cOXsUNy/Pg4P7szAw/tTcP/OGFy/PAAl&#10;BZ2Qc7AJNixNRqva7pDTMZpZmdEZ2sJSZg17pQVVrw3E9pxuASIjNcs03ZDTn/vaaMkaF4YHy7kH&#10;QagjD0Qa/w7kQOc+Hpg+L4n3pRIhRffJMutHlzR6Cp1dTUuY0qHaySqzroppQnIp03W9tj7oNMSf&#10;VjkGq1Z3woSx8diWloy2XXSwlVvBzJzw6xKLJw9/xNVbXXDwRC3EpFJgOdICk2EGSh0lOFsjJ09r&#10;OLMiy6gabKwpbUXqKAWtsJORBDdz/oHY7Di2ngoJLbSIFFlXm7jCJ94R5iSxuX1lOFMlelAxKvjZ&#10;YZObITP/BzRo4SRtLHSidBFGzm4EKypOU9prCwdTBCZZoFlPL6Q0cEPbHu6YOS0ZE36ogsRUWsRI&#10;O3hKm6vI4ZtkBY8qlaT9QB5dX4o3d2fj5vlxuHdpAwt4EWav6IDAVAMkN/JkBKBK0wBCRk2VZiD1&#10;/RkaVUZlEwMY0wqbC+g5GEKsHzSj2rWwMZYSUYoM0WqtGSFoClcWSL3GXlKDLrThwYlKRNdxRWBV&#10;dzj7OUoANbeoBCv7SlAQmK584IGhjoiMVyIkioARQ/w8jjNttWjZlVR/rt62SKwZiKqNw+ATrZZA&#10;5x6io0p2g0sgH6YnW0gWBtFP4hbmjOAqgajTqT7GzJmEtVsXYM2aMZi7YCCWbJuHrUf3YXN6GoZO&#10;Hg2/OF82KMYIj9ahCu1XSLiC1yHWcItrEvZXLFsSqwpEppGK2f8ungp4hooMurXx7PNL/E6o/fEz&#10;4UYo/fL7/zwAvxf/OQD+NxUg4SeWwL1nvHvzCu9/+oCPnz7g2YvnyMk/gwN5pUg/cUZa8ysyvYgQ&#10;qlBAcNvhXALyFCF4QgLcX0MAT4LeMWwgBMXPxGc27M1F2tEyLNiwHr6JWgRXVfLZaeER5wplBBVg&#10;CG1mIOuJjyM8vRyk1VGi7y8gWAP/IGeIhBQqvQyOWobGCQq1moDwRo16jTB22iSs2LwcW/aux/Hi&#10;oyi7WY5rt67j6s0rKL9TjpKbJTh5Ng9Zx47jyMkcnDyTi9Ir53DpRhkusWG7ff8i7j27intPruIW&#10;P3/rVhlBdgl3bpUTigXIJ1RzTqZj757VWDprLHo2jsbKifVwLW8ont0YjZePZuH50zV4/XwjXj1e&#10;ioc3J+LKuT4oymmBw1trYFDbQKhsKQYsDGFoY8l6ZUFemEmJdl19xWwPOkE9xYWziIpBQTEA5OFN&#10;+09F7OlBBSjWzNOhDRsfixmLEjB2ehC8fCpDq2fd0yjpKg3RuZ+GQskZMg0dHUWJs+ge8zCGNtgI&#10;HYbGYezShug5LhiDRyZg/fr22JSWiiYdtOSWKcwpVgb1jsPTe5Nx/WZH7DqYhLiqDqzDBqhaJwAG&#10;KlZWMe9MHyY2YxZfYkZ7WDEQ4u5K2+dM20vAWTpXgmukDaIayhDXVIWIBhqE1nKDM22fieg7tDSA&#10;o5wWkpZLxc+v3kDZfG0O5s2vhr0H+iAjZzSmzK1HiEWhUStfdBlYE3VJ6aqt3FCjkQ/GTA7E0uWJ&#10;mDWnFhKqKNhqsrUIFHOKCL94E/jHVcaGDf3x5vlRXLm2Gtv3DcS6HUNx7clBTF3aGb4J1vCNo2VN&#10;8kBc3VBE1QiAMy2GqRlhZ8wWyqwyjC1EHyCBLjOhDf6zP5A22IowtpVTLVEJirWPrlRuXmLqCNWe&#10;hpLdJ0KB4BQ1QpI18KbSE4lL7ZVmEBtFq/hAXNiyiwSVMSlOSKpBhUzLrBN9oAoel+FAdekaoGAr&#10;5o2EOt7wCJFLE5zdw7QIq+5PwOugDrRhIyTmZDI82Yh42dCiemHg5GFYsmUZlm5ciBGTB6LXqC6Y&#10;OH80Rk4ahGr1U6HUOVLFirXXtrS+rHheTtI+IBoqcbVLxaidPZWfTMb3MitpzwkXVkQN7fiAqSNA&#10;9OG3n3/GH58JPgmA/wi+r/H3ABT/CQB+/7Pfh97XEOD7+xBpsT7h588Cgh/+Gp8+/g2IH4WN/TN+&#10;op398P41Prwj3L4JYXe/jbevn+E1YfiRxxFwffnyOfJLyqQsMIfyRAaYM9h7rAi7swqw7eApbD+U&#10;h52ZhdiWcRpbD+cRhCJysZm/28TYePAkNlAdfg1pDuC+U9h1pERSk+HVQhCYYg//JDk8ovXQhHpA&#10;w0ZOL01Cl8FbmrzMVz4nsSbYK9wfugAfyD194ODqBQcXb8i1vnymQYiv0hCDRo3B6i1rsCdrB44V&#10;HcH5G+dw6+EN3H10C3ce38T1B1dQdu0czl44g9JLZ3DxWiluEHC371/Fw8e38fL1E7x9/whv3j/E&#10;6zf38er1Pbx79wivX93Do8eXceFGIQrLs3GMdnnr8hmYPaIl9q5th+vnRuD5/el49XQl3r7agp9e&#10;b8WHZ2vx9M503LrQE+dONcORbXUxgJbUyYJCwsIYpqxHIpu1gqrLiWVRxwbeRazqIsjEunyxt4lI&#10;zS+SOHgHsvH3IXfcLFCtoS8Gj69HB5eKVbtS0bq7N+uYGTz9hEqmOna2RkodKwyf4g+9D6FId+Pi&#10;ZQSNpwHrtxhXsIZbkAX5oEK1xu6YMKUKJk0LRctuXlB628OMTk9PkTJxXCxWrUugvWb9dq9MUVCJ&#10;APSDgTaEkjTEFlrKVQ39uIOzES2cOfx9ZYiNoVXzspI6HB19TRBUzRkpLUV2YneEV9dRfegg09vA&#10;xJrKilLT0qoS7O3NGAYYO6EWbl1egYLj3bH/cCh274/BiVPDUHJ2NYrPrMS+rJlo3EMvgcszwBad&#10;e2rQb5gb2nTxgG+4JRTuvHEEga23KRyDDBFXww5Hc8bj0fNdGDW1LjwirJDayAP7Ty3Bgo1jEJDk&#10;DK3YBJyACq/pj5j6IfCn5bRTmMPEtDIMTStJo8BmAoAOAoBGDMLRrgKAVjIzmPO9Jc/fmXbERzws&#10;V0p0PQEcYM3CasXzEpOIFdJ+Cyq9HSW9aOH4IAlALwIsNM4esalKhMc5Qe1qBmu5MYOWX00gETiB&#10;VKWhiWz1/e0ku+serkFErQAEVGVDEuogbTMg7cNCNe4k5nhR1TXp1gyjZozBtCVT0GNYZwQneCOp&#10;dihlvD+c9bTk9hZUo7wWq8qEmzWtt4JArtg8R++t4DnKaP9FynV+p8KKipSf8XSAM3+/5VCaBLJf&#10;P336KwB/FYASr3/G36D29wAUAyAVABQ//3v4ifgWeOK4X+P7AKzIDfjz548ElYBgRfw7AH4Lv28B&#10;+PbNC7x5/ZwV/Rkr/GsJpr/8/AFvqRLLrtzA4byz2HdC5P0T6a/OIj2nmBATCVHPYldWMbYfIRAz&#10;CgjB0xIENx8kBAnETYThRgmEf4YEwVPYdkj8/WlUaVKDjsge3kkO0EWLPbPpGCgqdKEyWkJHuPu5&#10;QB/gTuXvB4/IcLhGRfK5h7OiBkHlGcBKHUinEAS9VyCVfBy6dumORUvmYu+hrThWcAgll/Nx48FF&#10;3H96g/XgthR3H13FjXsXcPfBJdx/cBn3GA8eX8eLlw/w7gPh/9NL3r+XvAev8Msvb/Az49PH54Th&#10;Hdx4WIbSa3koyN+PvesXYumkLti9pg0unh2MJ/emUQEux9uX6/Dh+Wq84/unN6bgxrluOHO0qTQ4&#10;0ramJ+zprCwtKZrsxMAp6ypdhnCVYiqPC3ki9rZ2JE9EwmRXD6o+fzENi417sK3EFmGRReLf8bPD&#10;MGV+COJSdfAOtYMfmSQmeTs7O5EPJhg5PQCRSQSq1pzlnnXU1ZicEgOYIkONMWzYuGv9jDFhWgxm&#10;zgxDwzYqBFCFq1hHbOn6oqMs0X9AKLx9RZeXcG8GqF7XAwYizZOblLbeHHKNEWwUBpLMjIrTshXS&#10;wz3ICkofQ+ijrBBZV4+qzfwQXcOVKkYs3bGGpZ0hWwAjmJgx2BpY89828sqo2sAFhSfHsDVpibR0&#10;E6QfUqHg9BCcL9qDi2W7sCNtJlr3DpbWtdoqDBEcZczvE1lj6fHd6P95Po5eFnDgTZRRDUbVtsCU&#10;xVXp9WsgoqoOhlSp5pSxEUnuSKpbsQ5T5WsFRz8r+FUVeQO9EV7Xl3ZSBRNaXQPjCjtsai2gJyAo&#10;QowG/y1E/6B4VTqawUMr+u/s4EbAi5RDXoEm0pppsSmNWE0h9mlVi4nFbrzxbtb8uQ38Qm3gH2YL&#10;Nx8CXM2HQvjZiRRCOj5I0eEbRoBGEE4BVLZetlQGSoRW8YF/ios0GVopEscSfhppDTXhS9iGpgYh&#10;qX48mnZqgDotq1IZU+HRRrh6O1LlEW4KAcBKMDU1gA3tvMqZx/WQSStZfIO1hJ2SLbADHFX2UCrZ&#10;ompsIbY+DErwxeV71/HldwLsl5/xO63ob18Ivb/8R5hVxP+mAvyfBeBXCIrXCvh95Hd8xBsC8Ez5&#10;JSnX37bDJ6Q5gPuOn+G/BcAKsO9YKXYfPYMdWYUSBL8F4Baqwq8Q/DY2HjhNK8y/PX4Wzbq1g1cs&#10;G7gENZwiPaGgwlNGecE5TA+tvzfUvmFQ+0fwWUdCGxEF50gCMDwUviFBCI0MRXxSNOo1rIb2nRqj&#10;S+fmGNm/D1Ysmon9+zbhVP5BnC0/jqu3zxJwl/Hs5U28eHVben309BoeP7lEVXcRDx9dwJMnV6h8&#10;7/JePaX6JfQ+v+f9/Yn3XuzF8on34x0+/PQYD55exdVbZ1Ccfwg7Vs7B1EFNsWZOXZw/3Qt3r4zA&#10;k1vT8eL+HLwmDJ9dm4ibZwfgbE5TZO2ohoU/hCOeMLOVAGgKawoKB4oIRwWFwTcAFKs9xOIDtRj4&#10;Yb3xDbFHQLg96wobCjo8DeuYjG5z5rzqmDgtDP5kkT8dqV+YKa0xgad0hINjZbTvo0WjdgrYysT8&#10;Y7oqJxOKG0NabkM4iazndlTXoUaYMscHWdmN0aglwaeqhDpNIyASAcvItc6dUxEURN75OyMq0Q91&#10;6+sJwGAlK4RIu0R/TcnqFiST+qM8WZl9Inmi8XJpWU1QVSfENHCTsp64U60IpSiGmO1ov8TQsqml&#10;MYysDCDTmUFPi+cVY4O5c0Jw5mQ89qTpcSijJkrLZuHi5S04d3EHcosP4MdlXRBdywHWisrwDuLN&#10;CRMJAQygIN2V3hYELy0mb4hLBJVVQ3O0G+qM6Lq0nh5mMKOKEwudze3Ejm9UYVQ0coJb5sFzj6fS&#10;It0jGvggoqYvnNjyGJpV+gcACkDx3GUVIYBorzSH1oM2OsQNMbQoMZF+CA/15EMRGTiolMVSMsJH&#10;586HytZH42ou/UzIcgFAH16DeBXqT8GWyd7JgtfDFotqzo0W2VW0fOEO8A+vyBun81ewAXCnZaIF&#10;5kNychdzBglAHk+k3HcJlkEX6Egw2rPB0cCToXIT88VoMdxEB7qMwLMm+AxhyeuzsTaRpruIncF8&#10;g9gChrkS2lraEAWctISuxg5ir1kZ7Ujzrk3w5Y9f8fPPn/AXgu93sRMc4fTPo2LHt6/q728K8Huf&#10;/T74vg1Jbf4bAFZY4fcS9L6CUMDvn0HwW/iJeP/upQS/L7TYnz6+lSxwYWk5thzMZhzDrsxcwk9M&#10;hi7AblrfvTklkgLcwfdfASjgt1VY4iP5f4WgBEJJBeZiw8HTfCUAT51HlyFD4BbhDrdoKrqQWMgC&#10;YuDgH0hl7we9XxxUPrFw9ImAKjAc6tAQqMJogcN9EBruhdTUMLTvUAejx3bFvMXDsH79dGyjKtu9&#10;dRmOZu5AcfERXLh0EjdvFeLRozK8eHEFr15dI+iu87qu4sUz/uxpKUO8XqB1vYqf3t/jvXrN+/qB&#10;95jP+Teh8j/j8+d3bAwe0iZfxbUrRcg/thfzJgxDxwYRmD46AdkHW+NCcW/cLB9Jyzsct853x6XT&#10;7ZB7sB72b4nF6rmB6NdWDb2yMmwofKwIQBu7ynCgAlQo7FnWxCoWsX2GmOcqFgPQXdJRuROIPsF2&#10;CIpkAxwpY50X5diGZdgY85dWo2v0hoenIfxDaWkJQJGoQa6wldJcxVWzQfehOoolNvQOhn/mIjSB&#10;vZivzLC2skBUdQfaaWfs2lsdXXt7IrW2L8ZMbYJ+I6vBh8AV2eoj4xXoNrATVfMZLJ7fQqwFtoSt&#10;2lBKyRSUzIpf1x8BqS7wT1RTgVC2RtjAM04Gr3gH+KY6wS2WFZJKSObKykZv76igVZVbE0QEiRhe&#10;JjS9aPW8qyowe14qTmW1wMHDTbEtvQdWbh2CHUenYefpJdhfcBgLtg+lDXaFE4HnQSCIVPLOhJ5H&#10;GFUSQ08pLNLAR9WQoVE3DXqOD0TNthoqKXs4qCxhZWNEmFWGraMpQWMFsY+vzNlcuhbvBGcEVHFB&#10;RHUfqi4dlaoZDGmBTWjTpYEQtljWbHlsFHyVG8GRUAhma12zQRK69WmL8ZNH4oeJY9B/0AB06NQW&#10;qVVj4eXjLM3b0rpR0bkYE4QWUnIBVy9LaT6g2K9VT1gpNQSfkupVWbFBtdhPJYC2WKRLEklOQ6M1&#10;tNW8j8IShKto1TXSml+FmATrIlSlBeFoxesn+IRCD6btpoUWS6OUIiW5xpqFhgrR1Z6Wl5bD0QJ2&#10;Vqawta6Y7yeWvYmlfH4hOgJQzEWT04bw2DpC0MUBlmwxZy6bKam4Xz59pPL70/5+J/4GtX8GwP+a&#10;Bf42/rcA+BWC4veiX1EoyfdvX0gALD5/EdsPH8P2jJNIyzpNCJ7GTtrXNIJPAuBRqsGsor9CcFtG&#10;vvS6napwW2bB35TgnwBcfzCfECzA3lNlGDZ9DtRBvix/gVDowvncklG9aVPEpiTC3TWIMAhi+faC&#10;xldkANfCNdiZZVMsHNChQaMIDBzWHDMXDMTabVOw5/BiHDm+CUePb8fp/AO4UHYMN67m4sGdQjx7&#10;dA6vnpdL8frFRbx6Vo4Xj4sZhYwivHxyFm+fn8f7V1fw/j1VIO3vzz+/Ifhe4xPfv3nzhGrxBm5c&#10;K8G5gmzs3bQCXRrXQnKYBn26BWPt6uo4crAZcnM6IfdoG5w4WB/7N1fD2gUxmD3JD4O761Etyh4K&#10;+8qwt7UifFj2+F4mMsw4slFmORPdLCINvlj/q6Fo0LJx13tbEXrWVIA2CIqSUQ3SydAtKV0qYdbS&#10;ZHTp70RnZQjPIHN4BYhksgo4yAk3GxOotCboM9KLDtFcsq829mawc7CU1KBCaSABtvsPNdB9tB8W&#10;rU5F32FhCBDrrVn3egyPx6gZTdGpfxRad9OiS58mLEO3UJY/FQa2GlNpS7ugKt6IqBtA5cQWqa43&#10;fBK1cApgRfY2htyXgAwxhz6GKoYw9IijaqT8FetpFfTfYkcsK2FjEx2puNRQh5vDp5oMG3eOxbrV&#10;XVG3mQxxtW0QXIXKrDYtXz13hDVMRLNBiegxPpxW0JQqyQouQYQtIeFBiazhd+vYQgTy+1LqOaBJ&#10;Vx2a9XJFQiOq0WSZlJJe7Lcq+vGsZHwAIk03oSjS+CuouuRuZnDiMT1C1LyhGio8C1SiTTSxFPOW&#10;BDjFSLCAp4k0RcY3mIWweTX0GtwRPy6aiLU712Dr3l1Ys3kbFq9Yi9HjJ6FZi4YICNQRMGK6jDGt&#10;prW04sLVkwAkoHz8lRWtFi20mFpj42QKJz0BSJD5xiio6CqWzsXE6hER406LIIOzL2222FPZlwAk&#10;pEQKH5XOBFofwpUFxCvSkYrbkdZXRjvhIPU9SvnZHNmyamir+X0ebo5Qy+1ZGC0gJwDVOsJRFEBP&#10;sY+EIxxd7fisxBxAsb0BCy7VY975ApBiUv+fANC30PpHmFXE/x0FKN4LAArV9wsV7k8/vcM7qsHX&#10;r1/izPlLBNwp7JZS3udjR0aeFOnZoi+whD8/I8XOPyEogChedxwtkgAolOBXAG74E4AbGeknyzFp&#10;8VqEpFZB934DUK9eczRq1gJZx/fi8OGN6NiyodQ/K1Z4uPnI4c7n7hUgZg/Yszwo+dkwDBvbGnOW&#10;D8f6tJk8h2U4dHoDcorScLroIErPZeFK+VHcuXECD+6dxuMHhXjykDAk+J48LMDj+8cZOXhy7wSe&#10;3s/Fs4f5ePHkDF6/vMV78pD34Ak+fHhC+N3H02e3cOvOZZSezcWRPVsxZUR/JAZ6IIrAaN7CG2PG&#10;h2DJimRs2lwXG9ZXw5K5cZg8MhxDevmhS2s31KGw8BU5DFnv7e2s2PDylQ5KTLtSqFim6UxcfUW/&#10;J3nB69SwjojVUC7elvAKtKK9pdiIFk7IAS5+MjbQppi+NAXNuyikeYJuAWLXQrF1rQPsHA0IV3NY&#10;WJhWzBVs6CR1fVWscKIYYJ2PSVai44Cq6DyuOjoMj8T42clo29uL1toOFlZ0l+RJUn0vtO8fitGz&#10;g1GzoReOZa5Edno/GMi1Yh2hC0JqBCCkThB8Uzwp452l0V0FAeLoRvp6GVMJ8sRi6ON58mKSo9gZ&#10;TuyzK1J/i6VkSndzVG/sj9AEWlZfA1Spp8GOQ+MwdEI9WMgNpNEgVz/Rx0X/7myASvyZO1Vl/3E1&#10;EJRgAyd/cwLPikCwgoPWFFb0/fZqY4htOH0omePrKpHaXI7UVgqE17aiMrSG2ATFiurHQmYDS56H&#10;tcqQapbKi1AX+2vYyKmMZLSIcksYWBhK/YAWlpTsVtbS6JCpzACWMkO2IGYIC3elbG6MCXMHswCy&#10;8NEWZOZl4fDJo9iVkYENaelYtGwxhgzsjXrVExHgoYIrpb6HuwO8CKFQPw2S44KQEMN76KWB2Fja&#10;Rs17xwcp7LmOhV5EbJwvendritHDO6NZs2QpJ5yMltXRTaTRsoacAHQiwF3YYnpRFXuEyQlHG94/&#10;qkmdADwhp7CCk9wOSicruHvI4O+vhrteDjkbArE3g4PIJ6eRS5ZXz2OqqAhVGkvo+MxslCaIrhGL&#10;97RFIhWVlJH5TwD+66iAn4De1/jtN7Fs7vsK8J/FvwPgP4YA4cefRF+gGBWuiK///vD+LWH35q/x&#10;7s94+5ZgfP+Gqkdkmv4Vnz58xhsqn7dv3+F8yS3C7RR2HiuQICcUnoi0nLMV6o/w20E1uPMoIfhN&#10;bM8sohWmAjxMK8zYfChPAt/GA6KP8CR2HDuPuRv3o17Dhjh+LB2lZacwb/5knDp1EK9eXkN+bhoa&#10;V4uCh9qSNs8OItekDxv4AFrC0BBH1KgZgH6Dm2LOsuFYlzaD57McGXmbcLx4F/LOpKHgzB6UnNuP&#10;8guHcPlKBq5fP4KbNzJw784RxmHcvpWGuzd24/HNA3h656gExEePT+P54/NUhVfx5sVdvHl5H8+f&#10;3ZAGSi5cOofc40ewcfl8dGpRDwHuToiKVKNeCx90HhyF4TOrYsy8Ghg9qwp69o9Aq5beqFfLFcnx&#10;zggS228GOSOYwsLTlULEnuWSakxMoZOJ7TEpqPQUMy5iTXugknXaAk4+RlLiELEncjDBJ/IJeAVQ&#10;RHhrKH4sMH5xMOq2FBmYLChGFNDTtYhFGNZOYulqJViYVUZkrAPaDtFKG7KJ7OmiD15F16f1kqFG&#10;q0DU6ahGUl0XzFzSEGNnhELsgW3LOmFtZwAjEwNo/SwwenEiWnVRYeSIZCyc3QgG1gSNyFsn0i85&#10;UVXZETg2lJsyMZlWrOigvRPZTtypzHQhrNQaQkPBEyLxLQkROQGk0JhQERohJNEGflGGqNdSj/ot&#10;XNGgjTeiUtWwU1aC2s0KOi+RRdlCymCh9CEQw8zQrlsoQuLs4MBWQOtnSRtrCFMx0Vj071lX+H1H&#10;HRValDWqN1ej3QB/1GmvpjIiuPSEGeFrRcBZO4owgTUBYecs8vVRGVImm5hVkjJCVOKx1PwOG3ue&#10;u5W5NBpcMR/RkDLbBCFBWgwd0g4rVk1C+qENOFl4FIXlhSi8UIyTJYXIyj+N9CP7sXHLGsyYMhad&#10;WtZHtYRgNGuYjE7tG2LQwI4YNqwHevVuj2Yt67Iw+cNDQ8vrpkZidDDatKiPcWOGYPXaedi+azG2&#10;bp2DuXOGolrNcF4zofXnukq5SKIgpasnvAjBKNqSmimBCA+gnQ/wQnRQELxcdXCUmdP6GsGbjVRE&#10;uBMCRWHTWRGK1rCTW8FGRiVMNazlsUSfoVoUFELQVF4JgyYMlezvz58/SfD7nvX9j0Fw/Q8A8N9Z&#10;4H+Enwjx/lsAfoXgTx/efReAIn7i77/8+rO0vvnDi1dUULn48O4dSs7elNbupp2k0iPYvlpcofqE&#10;0tt2pFACnYCgeP81/iUAD5zE1uxzWHcwD+GR4VgwdzyevriFCyw7Bw7sxP17F/H29Q0c2LwcMb46&#10;Pj87+PkpCD46omAl/LwVhIkaTZvFY8r0nli/ZRL2HVmMjJNUgPlbcCx/K2MLcvK24FTuRhTnbUBp&#10;4SaUFa3DpTNrcLV0La5cWI/rl7fi/rU9eHgzAw/uZuP+w1zcvVuIWzeKCctS3L59AddvnUPZ5dM4&#10;mXsYu7avxsyJw9CyYQoCeA6hYY6o3zIQXYclY8DU6oxU9BufhFZdw1CtjhuixUZmoUq+j0Sbbo3Q&#10;pXsTNG9cDSHeejjamkHFuudMpyEUrnewDbxD5HRqYt8Tlj/WeY2/jWR7o2ifO3QIRZ/+cYiKt0O1&#10;+gpMWOCHqvXZkLMc+4bxVaQIY3m2F8vtZJVhZ2PEMmyAbsO9EBzjQDFAi8yy70xO2bH++EQr0Jqq&#10;T+zlM2NWXSxanAQNASkTe5pQKMjt7WFsZoCwJDuMm0zn2TUE08Y3hoFY12ulJEhUtIUME8dKBCAt&#10;qb8ZLRvBkKJAVA1nRNbQSWmcrB0JFrkprSdVmgPto4oXRoJ7UiGKFDjeEeao2tAdNRp7Snm/xMiy&#10;SBAq17AVcDGR8oCJfTZ0AabwjzRCp45eiIyxhRUVm7NYNM3PmhJ+JjxZS8tKkr0WufVUekPEV6/Y&#10;/Lx5JxeEJwl1SpXnZAA7lQlsqHysCUIrKkFbtRF/LgAtkiEY8O90mDyvOaYvbAGth4m0INrc1lha&#10;02xOK2znYAwPqrgeHRtgy+ofcWD/RpwsysG5y2dw4dYFlFw9j9Pni5FVdBzpmWnYtGEZls6ZhLlT&#10;h2PxbNr8DfOxbfcqrNqwEJNmjEbf4T3QtHl9NKlaBYO7d8Oy+XOQvmc7TuUdx4nCI9iXvR679y7C&#10;qpXj0K5dNTipxEM2llbhiBTeKo01NGxJ69SKxtJZY7B7/WKsWjiLx5mHbRu2YcqEaUhJiIETG6AA&#10;gjKWkAwLUcKdFctFSTUprf6oWPMo5l+JRfbOVKRia0wrPoe0o/skAAp7KOD2XVD9h/j/XgF+hZ84&#10;T/H+WwAK+P0zAL6nMvzEz//2l1+l6yw7kYUtC6bidx7r7IXbOHjyLA6cOiepPgE/Sfn9aXUF7DYf&#10;Ov1X0IkQ4Pt3CnBTJlUibXRiciIG9OtABZiPx4/voagwF+fOnsS7N3fw+u4FDO3aGu4so36Sa2Dj&#10;GOXFBrQRRo3ogQ5ta6BLx2qYTQhuWD0Ou7fPwYH0xTi4dwkO76cr2bcUR9LmIXPXj8jcOQVZu8bh&#10;WNoY5B+egKITc1BeshY3L+8iCNMZB3DjWibV4jGeSw6Kzx5DcckJ5BZlICNnO3bsXIol88dhzOBO&#10;aNMkmSBWw9ffAbUbBaL7sOoYOLUOBk6pgb4/pKBl91gk1hRZrVVIqR6JgWP6YNycMZg0awR+GDcQ&#10;PTu2QoMq8aidHIqESE+E8LoCAizgH2AFXzocd7H7oDfBGGhPxWuJZYu64uO7Q7Tv62i1q2H6/EjM&#10;WxeOyGSKI4LTJ6pi72O9h62k8ET2aoWDOfz97NG9XwhadoigcuTxeL4uAdZw9ramUzTFtLlNER4i&#10;w4RRqdi4oh5cXEQXl1jQQR5YGcFJZoblS0Zhz66RmDujM7asnQCDyoSNlZwqSG1GpWYCC6oKORVh&#10;dA0Z6nVwRat+AWjWyx+pjV3gQijaUi3ZiT4/YbdYcUW2V32wLdwpa8VEXnuqR1tlhWoTS19kzmIi&#10;sCkBaCbBUO3Gv/E1p7Uzw7DhMdiysgmGDkqgXLaF0kvsJWrL49Lz21aWNjIX2w06e4uRSwO2JIao&#10;1cgVdRppEJHggKBoOVy8xVQTA56XEeUuJTMVqS3Py1ohQGcgtTh7j47A7UdLUVA2DfVb+aEyf25q&#10;bQQz60r8Dt4Yymlvb5Wk5hbOGIHdO1cj68RhFJ/PR/n1Uly4SQheo2UoO42svMM4fHgnMg9uxdFD&#10;m3A0YxOyT+zB8dMHcSBrJ5asmYsxU0dgwrSxWLpsIdLE2sxTWThxNhd5VASnyk4g8/RupB9YgTWr&#10;JrPA14MTwWclLcmryNKrpHJLTQ3HyhUzcebcMVy4UoSyKyU4fTYfReWlOFVQhOnjp8DHmTZEq0Sw&#10;3hlh/p6oWTUJjepUR3x0IDxFv6Az4aezI1DtoFHbQk6F6Rqux7UndyQw/PIzwSMA9J+C4P8+AEUI&#10;2H2NfwTi1/iqAP+ZBRbqT1zTH/yfEhCHls/EYkLpp6cPcPbaPWTknkdmXjn2HD8ngW/PsYq+P/Fe&#10;QE6EgOAmKrqvIf79bWwSI8CEnwCgtCIkoxC7TpxHq9atMGHcABw/eRDXrpfhxo1yXCw/jVfPr+CX&#10;97eRn70DQ7o3R9OaMejevj7Sti7F5Quncfd2KbZtWYha1UPRoE44G+PaGNq9KcYNaIfpI7ph7tg+&#10;mEfw/DiiCyYMaYWJQxpj8rC6+HFUbaya1RIHd45EwckFKDu3EaUlW1FSxCjcgeLCPcjLTcfRo7tx&#10;JGsX9h/ehB27lmDdmh8xf8ZwjB7UCU3qJ0jdKG6e9kip4Y9OA2qg97g66DehNnqNrIZW3ZMRW9WX&#10;MHNB+86tMZv3c8m2hVi6aR7WbFiEdSvnY+nsiZg5qT9GD26PVvXjEBNhgdBQEwSFKGhdvRES4y7t&#10;mV01VYV7V1bTfuzA83uTsH5TIkZO9MTatGQMHk+A1rWjiBJTyuRw97SBRig4O0vERwVh2JBOmPpj&#10;Z0yf3QXVagcgIFQLrxDabR9L+PhaYdXa7rS1Q3Fk32RsX9sRDWp7oXmLSNSu7Y8qVXQYObQe0rdN&#10;xdqVg6UGJSdzBwFoRaVlVxkKVkKRDsrGSSQ7sEX9Nj7oNSoG7YYEo0mPQIQmim3yqJbsaS9lJpKi&#10;c/EXmwXZI6KGChE1XaHnSYtBFQsxsioGR2hFxT7D9mJTJSo8B/69yDLtQOsaEGOB7Zta4vTeFlg2&#10;ryZia2ugCSUYKWWlvTBcRTYZYx5fhbDaerjxpti7GEiqMph2XKM3lubbJVTVsLWwgBXVnBguN+W1&#10;WBDoNgShmY0h5TQVT2YXlJwfTgsxGF0HxsBQ5Aa0NJS29tO7OVOGh6Bu02ro0rM5Zvw4HNu2rkBG&#10;5j7kFhzDmfJ8XLheQiVYirMEUcG5EygoyMIZKrmzJYzSTJwn1Mov5OJ0QSZ27d2ITTtWY8e+LVSL&#10;e3CsMIfgzUfxpWIUXzmDwkv5VIGHcYjgXL92FmrXjIMlWydbO7HdIBsMNi7OBHLfXu2Qc3QProrl&#10;TK/u4O6zm7j58CpuPLiCq7cvIWP/HjSrlgo/Bzt0rFsHqxcswv59+5CevgM7t6zEnKkjUbdGrLQ5&#10;j1bDe6q2hzXtfvU2dfBZrP/48gd++Sz6/z7/aXH/Ft8C628//9+3wP8TABTq7zM/I9L1i/8+vn6E&#10;tB+HYEOvVrh3rgBlD58jK7ecZeEC9pwoxe6cM98AUPT1VVjgTWJ6y5+A23gg9+9guOk7AFx3qAA7&#10;j53DipUrkLZruTRwca70JK5cLcLtW8V4+bIcHz5dxctX53HjUjYKju9EadFhPH96AT8RjI8enMfy&#10;5dNQrWY0UqmyarExbtWhIXr1aYfWzWohOdwPiWzkwr108BHpqnwckBDlhNpVndG1fTAB1BaH0scj&#10;L28pbfIqnMhZiZzDy5F9aBUOp6/C7i3LsGvbCuzetQw7ti3AmmVTMWVMP3RpWR/RoT7Q6EQqfluE&#10;xejRrHMyOg2pgW4jqEgHVUHzzgkIi9XTIntjxMjBWL99BbZnrOV9247svEM4cfwADh3YiK07ZmPJ&#10;ktEYN7QVYd6Xrqg/uvWrig69GqFlx7qoXScU1ZPkKDk2ig9mEe6UtcbYcW5IrW2GSYu1WJ0mRmvd&#10;UbeZCtHJGviJPnBnBXy0WvwwfAC2bF6JLTuWY8+h+ZgwtSfqN6iOsCgXeFEExUYpkL53BM4WHKbl&#10;P4zjJ2ajY7MENGGDMm0CFfWmvsjKHIPNa4bjxKkNyBcra84XwMCQADS3FTLRVNrM2YZKyoaWMph+&#10;P7G2K1KaeqBai0B4BCkgc6Tqk4l+PzMoXaygdDdBQLw9arfxRdXmnghIUELuIkY/CRenynByNYE+&#10;wAYyHaUorarYXc5JRyXoZkTVWBlDhgRg8axo9OytR2JDZ/gky+EZp4B3vJbAU0EXLId3ghPieeyY&#10;Rh5wCbXh8cWQuCXs7MTEZQMpP6F/nA1cA3juarHRkB1tsAkBbA5HVyv+vhIad3LCiFFBaN/VFf5R&#10;VjC1JSxtjKHVyhEVHYTajfmQ+rbEgLHdMGXuMKzbvASHCECRfSP//Cmcu1SA8mtChRWjtDyPBZuq&#10;7MJxXL6ehyu3CnDj5hm29kUoPX8SefmZOJmbgZN5R3CqOJuWiwClerx6owxXrpWh5MIZKrhj2LFj&#10;LQb26wIvFmhbsQWiQmymbS3ZV1eNHKOH90XeqQzcIvSevH2Ah89u4dGTK9Icr2f3C3D17A5smNsH&#10;80d3osXbjwe3L+LG3au4+eAG7ty7iHME9IwJQ+Dnw3vp7gRXN4XUMI2c84MEhr98/pXAEQqwAm4V&#10;IPsa30Lrbz//CsC/jQB/BeD34ttj/C3+uwrw23//cwDS+oq+Px7vt7/8Ll3ng0uF2DOhO3YN6YAL&#10;2ftw5+VbHDlVhmOnr+DgiTLszS7BPoIrTawGOVphd7fSBm85Iqa7nGKIVSAVlljMC9x2OA9bCL+N&#10;B05h/X4BwHwCkO8PFhCmZ3HoyEEUnzmEq3cLcPl2Ia7fKcK9+0V4+qSA8DuOF8+P4+n9Y7h/KxuP&#10;H53Bi1fX8PLFBZw7f4QN5xIsXDsbc9fOw5K01dh2ag8Os7GctXAKIkI9oaENdLK3qFjSKFI6aU0R&#10;SJtZr5YbBvVOwPKFXWiXpyD7yHwcPTAfe7f+iA2LJ2DqqN4Y2L01Rg3oiskjemP8kO4Y2Ks92rdq&#10;gEb1q1GVxSEoyAdKJ3v4BWhRt2UsWvdNQQfCr12fZDRpGY2oKHc0qF8VCxfMwr4j25FVkI481oPS&#10;y0U4e56NP88z69Q2Op6l2LttFq+ZVvzBJizeOAhDpnRDj6Ht0aZTNdSro8Wo/qHISmuPFXOD0LCp&#10;NboOCMaURVpMWSjHjCUeGD42GgOGN0TX7nXpymqgV+eO2L19I6HGulVIG1+8B1u2z8NE2u82LRNR&#10;p6orBvVIxImjk3G1PAvPnp3B5Wv7MXVkF7SqEYZ1y8awvq5GUeE8FOVtxNXrJ1hHLuDWrcswEPn9&#10;jEU/IMGn0FhKM62t7StBSusuMppEOsJbqDLRiSllbhDZjsXIr1g2ZkDYVZImTXuGWlHdiQnFlVmZ&#10;xdwcc8hcDeER6UAIWcNOTcgSjCJLiR1BqHAzhEuwGTyjLeESZgqvGAfoaVddGd4xzvCM0cI92gX6&#10;CCVCqmmR2ioYYTXcoPWtmPfmaGMOA9NKSGiZjOaDqsM1zhy+tTzQm61aVJUoGPLcLJ2pBF0MEZSo&#10;RUpNd1jKDFCJ9tfcmpbf1gIeejXik8PQqEV1dB/UGkMmd8e4+f2wYM00bKOS238iHdnFR6TMGiVs&#10;zcvK8lBWfpJqLxuXruTg+o083LlzBrfuleDGnWL+7DTKCciycydRwjhTnksLXYKrdy7h2s0ruHD5&#10;AnLPFGHbnt0YPnwYYqIi4OzsyPtFdauyhIIWVaWwQIivK36cOpqKMosVqBQPXtzGAwLw8eNyvH50&#10;Cu/v78Sba5Nxo2Ag7p1fhNePi/Dq3V18/EIIfH6F+8+v4mrZSUwd3gcB/joERbnBPUQNBy8H7D91&#10;SALDX8TSty+/4tc/V3ZUwKwifv31t7/G19Uf3y6Bk/5e+pu///3fx3+En4h/B8Bv41sYfv23AODX&#10;/sBv+wDfvRPvf8KvP73D77/yuir4hwsZG5ExqRPSJ/VESfpGvHvxChkFF3C04ApyTl7Aoezz2H+s&#10;DHtyirAr5xR2ZJ3BNtHfl5lLCJ5gEHgZ/PeRs9gpRosPnUDGiSIcyTtHGOZjw15CkEDcdKAQ+7LP&#10;YunaZVi6fBJu3MrH87fX+Fyu4enDIty9eBAXT09AWd4YnMubiLISQuLWPjy+JwYnclF64QhySw7h&#10;+PlMZJZmI7PsKE5dOooTRfuwZNEPqF81EHHBSnhoreEkF0vEbKHhezcKiqpxWnTqGI2hg6tj8cx2&#10;2L1mCNLWj+b7PujXsSmSI/zg40LV6K5GhN4Zfo4KBHt6oEbtqmjTox36jxiAEUMGoE5qVQQH+KB2&#10;Uzq/AVXQe2w99B5eH5071kTrpjUwbGgfbNqyBpksQwUsXyLhwo2bomGnQ6JIKGV5LyrKRGHuHtaN&#10;Iygs34rlO8Zh7sZJGD17MPqPbY3OvWi3fU0R4G0LrXMl1GiowqS5sZix0AuTZioxdXYwlq1ti8Ur&#10;B2H1hilYt3E+tu9cj/yCEzh/8SzKb57H2fJTyMqmld8yCSsW9sSa+R2Qvr4rSk5NwfWyLXjz7Cwe&#10;3D2JU0cXYdva/sjNmYrb1zfj2uXduHbpCBuj83j8sBz3KRpogSvDiEAwtq4EO4LFxsEYpoSEJaEo&#10;rQiJsqfyMpf21PARIzv+9OS0sjYOlWBGKymySIuBCGuCUMwFFJOSxaij3FlYaRMECilLoAnlpqA9&#10;lhGcIg+fpYMprAlDG9pkWx2VpSstuN4Qjp5mcKWVdotUwy1KAxexaiLKEdH1fZDQ0B8ewTIqJSPI&#10;ZJVgQPXaanBnbMpcg5j6Xug5uSPSTx9A8x4tpd8Z8PwqWRogLMFb2oRI/NtIXJ+DBVWXDVxc1YiO&#10;D0KD5tXRc1A7jJzSFxPnDcGspWOxevNcbNu/ioV6G7IIwty8wzidf4gPeD/OndtLGKbjyqVDuHkt&#10;G9dvnsL1W6dx7UYBlWAhblw7i2tS4SjFzTsXqRIv4uylEmTnn8TWfWmYMX8uOnfuBF8fL1hZmRHI&#10;VKwyM6prE1pWe3TpWJ9yfw5l+l5cunaacC3F3QdltEkFeP4gC+8eb8a7R+Pw8s4PeHFnLd4+K8XH&#10;T6/xy6d3+PDqIZ4+uoyizN3o0agWYmlvEqqGIjDeC/6J/rj29JboGSMAxbpcguofbK0IAbev8S3U&#10;/icA+O8s8LfxnwHgXwdDPghFSAB+fI/fBchF99+XT8hZOx0n5vZF5qyByFoxA6+fPUb2mYs4UnhJ&#10;6gc8cKIc+45foHorxU4x/+/oWWkEeHtWxUjwjkyC7sh5bMk6j50EY9apM7j35CUbpNfI4fvskyU4&#10;eLJQUoF7CMDZK5YjKdoLe1ZMx7WiozjOhnTRxAEY2bU25kyMxroVEdi0Lgwb10Zj6+pWOLB1EjL2&#10;L8GeXfOxedNMrF4zHatWz8SylVMxd8FITJnQA707VUebxuG0wmGoGu8BregmUdpA5yIjRMwRGihH&#10;xw6x6Nc3ESMHp2DymDqYNLo+enRKQHykG3w8WJ9c7eDlJoOXxgY+KlvUSohB/749MHryWExfOBuL&#10;VyzBzJnT6MY6oNuAxhg0oTnGzu6AyfO6Yfr0/lgwZxyWLZuNvQe24xSv69zl09KI8m2RZeZOmRTX&#10;b5WijI4nryADp8/ux76jK7Fo3UTMXDYR0xb8gPnLRqBpswD4s467q63hrbfHyIm1sC6tORasisCk&#10;GW5Yt6Up9meOQ/qhBTiUtR4ncvejsJiO61IRbt29hDuPbtJNnaHK3oNj2YuRfXgaCk9NpuMZhUvl&#10;03D18jq8es568qwAF89vQtbB8QTyDNy6ug7XLmzGw5tH8IiC4fY9CpfbpTCoZGkEQytjVDYX2VHE&#10;8hJTGJoKW2yAoFgVQqqooQ+nQguzgH84TzrQDCpdJSrFSrCgdbZzouWl4pOWl8nERkrWtKOOcBaZ&#10;HAKsqeSUcKWVtRcpmjRmsFWYwNTKkPaVn5ebwEHkQnOntXWzgIOen/EwhTbIAa4RtG2RIjegCqpQ&#10;PrgEFaKp8Fx5TLEcxt6RACTQkhrWxY4DW2kTxrLAbsIcyv6o+kFwDraDJZWmgbkBvIIV/FtXKaV9&#10;QIoPVL5OMLWvLE078Q7So0a9RHTq2RJDx/bC+OlDMHXOMCxYPh5rNs3Cpm0LsHP3Chw6uBlHsjYg&#10;59ga5OWtQlHBSpwrWoMLJZtxsXwvLl/MwPVrJ3hTi3D/4QWqNVpX2tfbBGDppbM4XnQSOzL20uKs&#10;wqgJ49C4cSNo1EoYia1ITXi/rYxgbWsIT285+g9ohk2bJ1Hyr+KD3o+y81lsvY7h7vVM2qfDeP/i&#10;MH56noY3Dzfh+e10vHhwDm/e3MX79w/x5u19XL99Fhnp6zFhWF+kVI1DaGIA9EHOaNihIT79TvD9&#10;Qch9IeAIir/8A/y+jW9B+DW+ToIW778Pvq/xHfgx/qcV4N9C2OKP+O3zJ54bbToh/fbxHRwkRHKX&#10;DMXxBYOlvsCXd66i4MJVHC4qw+GCMhzMK8O+U+XYTSW4k7DbSQUojQgf4WtWKaMM24+UYtOREqRl&#10;F+PyzftUzb/i088f8eD+A7x68RI3HtzBsTPlOJJ/GRv2HUJqQiA61YlBd6qmxEA9fNQW8KVdbdFa&#10;gwmz3VgGdJg+xxU/jArHqEHVMP/HHsjYMx8r2PhOHt4O3ZonoUqEFk1q+qNlHX90bRGOft3j0W9A&#10;Inp0jkOkrwxq1jutTg6dzh7eXvZo0TQMgwdWwbBhCRg5IgEDB8ShDV1TcJC8IveerxwBgUpUS/FE&#10;h+aJmDC8N9atWYytaVuxee9ObNm/A5t3r8dSwvfHBUMxd8UgzF89CCu2jMHu9IXSZO7DR3bgBNXf&#10;2bITuHSzgMArxg2WtVt3zxGA56n6zlHJFuDEWark3H3YeXAdNuxYhuXrFuGHScMxeGgbjB/TBg1p&#10;SxPDgtCuWQMsXjUUG/cMwNotHTFzTh1s2joMWcfWIq9wD86cy8SZkmOEKoXFzTO4c78MDx5dY50q&#10;xsWL+1Fasg7lpctx/coy3L65EHfvLsPd2zvx8mkhXr0sxs2rG3HsyCgUEJBXypbiUslK3L2axnPN&#10;pkU+RseWCwNDayNUtqyMSgSFyJdnLzeFsUj2SbhFJOsRWsWZiozEDjaHh78Z/IIJjQChAiumbtiK&#10;EUwqFzFnz05pJC36dw2R09YqoAtXEGKO0AQ60PLSXqtExpVK/B5+l1CZwi5TAToRemK/EbEfhsiC&#10;UgFABdWfDC7RjtAnaeCdSHgRgiLTtCUBKJKRmjBadqmHgwcW4ETWchzJ3oJOw5uhZf+amLCoH1Ib&#10;+UPtbYzoKlokNfBCBAHqneAKhac1zOUV6tWCitDZjZYgwge16iajbfsm6N67DfoP6oCxY3pj6sSB&#10;WLZ4InbtWIw9++Yjfd90HDo0CVmHfsCxQ2OQlzmFN3gFzhZtIQQPEYCncf/ReTx6egX37l3ijS5B&#10;/tlcHMg5hFVb12PinBlo360zQkJDYGNtKQGwkjEBaMEGgUpcTlVcrVYgpv/YHevWjsKWTdOQsW8p&#10;CnI24nz+Nty/fhBP7+XT9t7Am0fFeHCVYKT1fnC/GI+enccN2uRigvjk6f2Yv3A6/BPC+Cz0sGfD&#10;9MOMiv6/LwTUr18q+vAEyL4Hv38V3wLxn4foM6yI/wwAvwfCfwdA0Q/4NcTI7+ePH/GXX2jt/7S/&#10;t0tOYf+cgTi5bDhOLRyE3bTB90pPoezGTRwqPI8jBeeRkV+CI6fPYX92EdKPFCONANyddZZRgt2Z&#10;Yq5gESFZivTjJTjKz72m1f799y/45ctHfCEE//j1I376+RUevHqF/PLbOHgiH9t3rcToIW3gQrfj&#10;obKGl84WAT5y1GrsgznramNtei0MGxeF/gNTsXplP5Tkb8Cjm5koyd2AS0U7sGnJMOxaMxZ5GUsw&#10;olcVDOoWjZHDkjB8QhJGj01By8be0LuaUAGynjA8XK1Rv5YfBg1IxZBRcRj6QwwGj4xH9x7RiItT&#10;wZN1ystPhugYLXp2TcKPk9tg5Yox2HdgHY6fzkJOYQ6yCjNwMDcNOw6txqbdc7F1z0xsS5+OPUfm&#10;4tjpTSgo3kcgZTFyUHaJ9vfaKVy8eoJxEleuFzCKqdIKUVKejxPncpGRdwS7Du8kVDfQ0i7F2Amj&#10;qS7bYPqU/lg6bwpmTpmK5cuX8PcrsPvgMuzZOx+bNkzF3r1rkJG5B0Vns3i8PJRfLGAdKmajXog7&#10;94rw8P5ZRj5Bl4lbN3bh5s1NtLLbKAy24dmjLXRIe/H26Qm8e56NhzeWIj+7P87kjkPZmbkoPr2Q&#10;qnAzLl3cg/zTW5CTuREGxnaGEP2AIqGpSBQqFvGLlNMCgmJKinuEDG7hfBWppjypBP1pi31t4ESL&#10;K/aasBETkWmHndRG0pB0cLIaXnGEXrgc2kgnuMWo4U4rq/V3hI3KXJrkbGpBCJqKJWkV8/ccnE2o&#10;EA1pgQlBbxs4B9hJAPRL0sK/ph6+dVwRUNUZIQShZ5ACZjJDKHWmqNXIC9Pn18Ohva2Qs6cL0raO&#10;xvJN87EtYwsW0U6EV/WGk48JfKLlEPsfm/BaK1OpGtuZSoMg5ta8TptKMCKMxYRpOzsLtqwy2lAt&#10;PD3dEOStR70qLHyDO2L+3OFYxtZqzfr+2LSxJ7asbYfNy5ti16q22Lt9FI5nLcAZQvACleC1m/m4&#10;fKMY5y7m43QJW8NjhyD2cJg1fw56DR6I2JQkKBwVMDU2hLERv5/3wtLCGNZUxWJ9sqPGBFG8Zy2b&#10;RKJ/z5qYMrotVvzYH2t5DicPb8Dl8hN48OA8nj/Ow+3LLJS5B5Gfm47Ssxk4dz4bBecOYV/6GnTr&#10;2BI6P7HZjQp2OivszdorgeGXX3/Hly9//I8A8Hu/r4hf/xrfwvArAL9C8B/j74H4+a/x268V/67I&#10;G/g3CH4bv3z6hN+/8NjSVQIFe9fh4Oy+OL50GE4vGoB9U7qiJHMbFdt9CX5Z+eeQU0Q1cfMGrty4&#10;g9zTpdgrUmIdYWQUYVdmHo6XluLGi6covnCdFf+qdB5//PEFXwjB33//C758eovX7+/jwq3LOJxz&#10;mrAoxr1H5bh6KQv9OzdBnegQVAv1hb8zbWeqB7Zv64rtWzuiWpwW7ZrE4MXDdPz28zm8fVmAZ4+P&#10;MXLYmB3Gpw+FUrbz0YOqYMTgWEyckorxs1MxcVYShgyPRmyikgrQmvCjtdWYogqP16d3PAb/EIuh&#10;k6IwdHwC+g9ORv3aXvDzsYIfAZia4oYfRtYl/Lpi/a7R2HN4Kc93P3JLsnDy3EEcPZuGAwTDvqxV&#10;OJy5ApnHVyA7fzUKzu9GycUjOH/pOMounqQiO4aS0gwUlexnHJDAWHw2B8W0qoVnTvKeHsPB44cI&#10;013YmL4Fq3esxooN67Bm3RqsWjMHu3dtQmZ2DnIKTuL4mRzknTmKPFrdvFP7UFSUjcKz4ntOU6Hx&#10;2VwuxqWrBOzNU1Sbx3DvVjYe3c+mu8rCowcHcP9eGh7d3YNXD3bh1aO1fF2H1w/W0xUtwKMrY3Ep&#10;rw/K80eitHAWzpxZhdKy7TieuRALqbpnTehJh0iYWIiN0HkznTQEEG2qg6ORtGzMkjZXDGB4EoL6&#10;IHtpWZrGwwJyZyMqPzGtxbRiW0mlIdz9HRBd1Q3h1bQEoBx6Kj99pIr2mRGipHKz5d9Q5dhXghWh&#10;I1I4mdN6WztYwFpOZUj4mvGYdi7mcPS2hj5Kjsj6Hohq4g3fmjp4pTghqKoLvGJ0sNLZILleHBYu&#10;64JNawNwYJM1dq5SYfe2NmxJ1mLFumVo1LouDPk9BgSuIZWeWAdc2awyDC1NYGJtDgtrM1gQOEKR&#10;CvUq+j1NCUFjXndl48qobEQoEUxhAXq0b1cbg2hNxkxiCzanFRYuaY65s2tgyg9xmDomCUtmtEHa&#10;xrHIPrwcBXlpOHs2E4UsVMcLDyLj+B7sSN+EufNnolOnDoiICoedzBZm5sZSGPOcREZdaf8CuQkc&#10;dRZSOiw9C61YyB3OBiSZqrVOsgeqR2nRv0tdqs/luHhpN25cPUBZn47dG+dj/JD++HHMcMyZMoqF&#10;vD9VQl2EBvpA7+3C++kkbdh9i1ZN/Pfll4p1vV/t6rdA+9dQ+8/HX7fNZAhQ/DX+8lvFPiLSXiIC&#10;iH8fYkT6a/z2bfz5OzFqLdTgVwiKV+m9SKbKV6Eyhf399ctvSFu3EtvnT8LeRRNwYMFwbJnaG/t5&#10;rx4+vofcs2UoKr/KBqoEN+/dwqfPIl/ga5RducnKexZpGWeQmXsBtx4/xsffPuDew4d48vQpz/sL&#10;j87rYAhF+uzJfZReoZ0+lYuDR0+iqLgYz59dx09vb+HimWM4tm8bsnZvwoRhvTGoe3Mc3b8IRcfW&#10;o229JIzp2xi/vTuB3346gwe302jjNrBh243Hj1jBH+fi2vXdWL28O0YMSsCUKTUweX4SJi2Ixbhp&#10;yWjXIRS+LCdeLkJhWiI6WIZuXSIxnGVy2KQIDJ0ci/6jEtG8ZSgCAiwRFGSFWjVcMX50PWxc1wdb&#10;0sdgb8Y8ZORswNGTO6kE9yAzbxv25axC2uH52Hd4HrJPLiOc1hP+aSi9egjlVzJxvjwDZ4r34vTJ&#10;rTiWsxZZ2Wtx9PgmZJ3cgay8dB5jHw4dS6ea3kkAbqOS3k1leRBZp3N4PELvVAZOnM5G0flilFw5&#10;h2t3LlYMpFA9XrtSiCtXKB6u5uPq9XN8PUcFeBrlBO/lq9m4diOLii8D9+8cwZN7GXh8by/u393N&#10;e7cdT25twOM7y/Do1mw8vzEOL672wqPzrXH9dGdcOD0a54vn4lzJChw+NBvjR7RC28bRGNqrPgxM&#10;qP7MxDxAtbm0Jlakr1YRhCZWtIcyA2n/TrFfrYpQEjuXKfV81Yocd2ZQ6Mwho1qxJwgVrlZSKi0J&#10;lqH2cAsjAEOdKuyvu6Vkde0IQDu5MVUf4eNgAgt7Yyk1/tdkpIa03WaOBtAGWyO4mhpBNdTwjJfR&#10;/jpSAarhl6qGPtoJVVqmYvGmZTiaNR9Z28JxaI0B1iy0xMpVzbB+2wJsSVuLbv3awczeBAYEm6EY&#10;6BEqj6+mVH3SrnAOVLr2BDnhb8tGQKhec9E3KfpELcTnqQjtTWlV3dCwWTI69WlCCDbHhMktMG1W&#10;Q4yZkIBBQ8PRt28EBnSLZQFvihXzR2HnpkXI2L8JRw5tojJdi+2bF2PmtDFo3awhvN1cYWvF77U0&#10;hL1IH64QyRxE/6kYBDGGg8qUjYwV9IH28Ip0gHeMnOpViaAIR0SFyRHuZ4a6KVpMG98MmQemU/nt&#10;wOE9yzGge2O4KajUnVTw0CjhpnWhOnCBxk1LFe8Me3cH1GndEL8SboIOv3ym2hKpkQih70Hwe0D7&#10;r8bXvkIR3/u9iG+/82t8PZ/vhYD2Fyq8b+3w34IA/KUCgOK/9+/e4+TxPOSeKkRhbh7O5h9DwcmD&#10;OHUiA0+fP0NBaTmu3HuASzdv4cLVS3j46A5t9Gt8+PgeN+4/wKniMpwtv4Y3b9/ht18+SJml3797&#10;K02xEfAWMH75/DGuXC5H3tlyWsgyZJ4qoMoowPOnd/AzbfH790/w4sVd/PTxmfR648YlPHn0AO9e&#10;PkVJ4RHkZKzAk7vZePbwCM6dnY1zpeNZwRfh3o3duHP9CJ4/P4b8Y/MwuAuhN7waps1LxJTFMZg0&#10;uwpGjkhBzWQdAjztEeCrZEPtgNYt/DFMWODxERg8KRK9R0ehbddohIpEvt4mqFFVi2GDUrBsaQds&#10;3TkY+w9Nwf4Dc7EnbRF2b1+K7dsXYv2WKVi7aTQ2bhvJ30/D8eOLkF+0FmfOb6Hq24wCKsKczPk4&#10;kDYNOzePw7YtE2j5hV1ehG2HVmHroXXYsW8jdh3cQjW9m/b6KIqp4squlxKgYhleCcoJtss3y3H7&#10;wTU8fHATj+/foJq7Smt7CQ/uleHe3XO4fqOcCvCsNLWstCwLFy9m4urVI7h+8wDu3txH0KXh3rWN&#10;uHZ1Ja5dXoRrZTNxuUyMAo/Eg/IeeFHWEk9Lm+NmYR+cOzkJJ45Ow7pVfTG4b220a1sD3bs2xOKF&#10;wymQnIykPH5i+oqdnBVTbkQAWsFOYSJtk6nxsoYr1Z2DzljavUykzBc5/0VSTkcXCypAI0kpmtvT&#10;wmrMITIfa/zE1BcFnINtoQgwYwU0gzXBaqM0h73YTN1JTPuwgUZvD727HXQ8pp1kjQ14bCPUbeOP&#10;ai28oBNTa7yN4RJsjLBUBaKqqxFZVYeZK8bgyPHdyD2+GifSOmHv2nBsW98AS1eNQ8+xvTFyziiM&#10;mjUKzt5qEl6Az1DKAyjS4Usp8QldsSWmjUwkViTMxfphOUFMMIopMtLeITaGUmopb19nJKQGoX7z&#10;ZHRuXwND+9fF6FHVMHhYFPoNDkf33qFo1tgXNWgv6tcMRYsGKejevhGG922HYd3aoE29qogN8obW&#10;0R52Im+atbG0RtdZ5wCdu8jY7CBljLZ1EqnDzeHsaQNXsXm6SBcUp4B/ggKhsXKqQCVtjgPaNvPC&#10;mGEpmD2lKaaN7YyOrWrAi/dQbGRlY20FmdwOaq2Wx9XBUa+Cs68adu72GDZ5tASG33/7g/D4/wcA&#10;vxffnse38BPxPQCK9xXxCb+InHe8JvHfs2fPcerUaeSfvYC8CzeoNq7iwvWrOHfxMh6//IjCsqv8&#10;2TUJdvefPMTjp/fxhGruxfOXeP/hFZ6/uYGHT8vx8T1V38+fpbT6r15VpNQSE66FWnz06C4uXSxH&#10;wbkynKSizC0uweXLFwjKFzxXqtSfRcKG1/jll594/jxHXsMvBPQXvn/x6g5VDlXejRwq0P0oLluI&#10;U4VjqLCm4/a1tXjzJBu/vC7C+Zyl6Fo/AIO6xWPKjFRMXhiLSXMTMXl6dfToHo2YcCeEBWkQHOSA&#10;2rVd0XtgJPqNDEPfMeHoNTICnXqHIyFRB63KClEhKvTsFowfZ1bBgpWNsW5zZ2za0A9L5/bBlOHd&#10;MHPKYCxdNgpr1o7Aho2DkJY2GocOTkRO9o84dXIW69sMuo+xBF9vLF/UCrOnNcP8WZ0I1CFYuXoK&#10;Nmxdik071mDDjnVIO7iTdfQQThUd530vxZ0H1/Hg4S3cv38Td+9dx32C7xEbnadPbuPFs9t4/fIu&#10;Xr24jedPruHxw8tUhRd4LwpQfIZqsegQCgv3Eb5bUVy4DKVFS3CheD4unJmFswUTUXhqOAqP9UfR&#10;id4oO90DVws64X5xBzwoGYyLp+gANo/AvBkd0Lt7NQqRaug7qCNmLvgBew6sgoFPmBqWBJ+YDC3g&#10;JxIbiuVYTmpaU9pVsUmz3lcBO2dD2IpQGlMBWkDNSideBUDFHEKxLthaJtSgBWS00zIXKzj5m8Ip&#10;iIAhRK1ZyUXmFjsnC7jpTFErRYfenSIwolc0hnUKQhva3FB/OYJDrNCsvT+qNnSTptEoPc2h9TZA&#10;UJwNUuq6IIGfGzSmJQ4fZatUsBN5GXORs38sDuyfiwNHszBs3gSoInWErgwmDsZUcpVhRov5NQeg&#10;OE9bhbk05UeciwMLhkJrA5mzlbR8TvRRCvVry79VqK2gpN3WexJEITrEhunQuVUMRgxNxbDhcRgw&#10;NBrd+0SiVk0P+Ilkj25iLa4lXHj/PDW2cFXZwUluyXtasXbaVinS6DvAzUsGD38lPAJUcOG9dXSz&#10;hoPWkvfNEioC0CXIDp4CgISff5IDQhNkSE11RvVUOTq188TUSSkYPyoFKTE6yG0qS6mI7BV8FnI2&#10;VGo1GyZXOLq6QKFXsjFS8f4rsCF9iwSGLz+zEn4WKkZA8N8D8J/9/H8ivj32vwoBvq/w++WXX/4K&#10;P/H6LQDFqpavK0Cu3rqFY7m5tLrnkVt2CWeuXMbFG5cJqEt49ewVLly5gbzSMv7sJh4QgK/E/iGv&#10;ntK+irRZ96nezhN2BXj/6gb+8vmztLb4xYtn0taaAoTSoMunDwTtY1y7dRP3nz7Dq/ci7ZZIwf8T&#10;z4MW+Zef8e79WynprFiX/Muvf8EnKsdXP72ktb6C89dOo+xGLi7fyUXJpT0E4FJa6GW4eW0n3j8/&#10;jZe3crB8UkdEaw3RtVEYpk2uhWm0wVMW0BLPScHYSVXQqLEnYiPVCA51QHSiHG06B6L7oDD0HBaK&#10;3iPCCMAA1KrjB53KAXpnS7Ru7oUp0xMxY1EVzFlcFXPn1sSYIVXQtUkCBvci1OYMwerVw7BuQ19s&#10;2dIbO3f2p0Lsi727eyF9S1dsW9MaSxfUwdQpiRg/tgomj2+A2TO7YdHCMVizej42b1mHLbs200Kn&#10;4RjtbmHxcVyiAnxw/zKeP76Jl89uEXI38ezxDen1Bf8twPeGDcLrlyLu4hl/fvPWBWn0t+hMDnJz&#10;9yHryFbsT1+MPdtGYf/ukcg5Mh55xxg5I3Hs4ABk7uqOnPSuOLG/C3L2dMbF3HG4W7YaxdnLMX9q&#10;V/TtXgXdu9RB/769eO0/YmP6Whw4vgsGYQluVF3CDorMK5VhxQplTZWkoDISfXVCGTlTqQmrK1JM&#10;i7l+IqWSgpCTa6kUVRVriMVaXJGc1IJK0J52Wu5qDrW/GZwDLFjBbQhJc5jSgsoUldG8lhqLJ1fF&#10;gY3NcXxPW5za0x57VjWljUyminKGv48J1DraZVVlqDzMoedx/KNsEF3FSYLBwNHNcDR3DTKyqABz&#10;dqKoYD8yju7EoRM5OFRyHK0HdYCBmZj0TMtrTltrxrCmUqUltpYJ+Ik9Ra2lsGUotPYEk0jxZUVI&#10;iyQKbAxkRoQjVaLSVBqYEJCJYCvbs0s0Ro9MwejRiRg6VOzbEIHIUAU0Tobw0ssQGuCKAB8VtBpr&#10;3k+xU5Y5LAknMznvp8oaak8H+IQ4wT9SbLBEuxpMpexrI90jqdHwtIaOCtAzmvY3UQwEOSAkwRGJ&#10;Sc5UgXZo18YFEyfHYOSYaERGKGFjZQxHKmq1VqQPcuY16KHQuEKu0UGpV1O9M8JcUUT7If778jMr&#10;4icBwIp+tf8rAPwKv59//lmCnxj0+HsFWDFQIjZq/+2P32lhi3DgWA6y8/JxIr+Q6qwQRSWFtJr5&#10;eHDtIu7cu4vjVGxnyi/gxt1bePL0AcH3FC9fvyQMH7IiXsKzRyV48/IW75noX/wkqb7Xr19RDfK7&#10;qQp/JnRfvnyGZ8+f4ucvv+AvhK9IwfXTJ9rm33mutOSv376grSYEv3zEx0/8PI9/78l1XLp9Bmev&#10;5iG//DjySo6h8PwxnBeJCy4ewcUrWbh7NxdP75/ClYJtGNamBqoFKTF6UCqm/EgVOI8QXJSAqQtT&#10;MZiWt3YtF4RHO8Iv3AqpdTVo1zMI3QYRgMPC0KVfCJq1CkFokDMcWcdTYlUYPjyZdjoVPy6Ix/Q5&#10;MRj3QzL6dqmKbl0aYdiYzpg+tysWr+mCFRvaYdXG1li5phGWL66NhdNTMWtiIqZNTcXU2bUwa14T&#10;zJjdErPn9sD8hSOxYuVsbNqyGtv2bMSBjB04mXsApeeycf3yKTy4VUS7X4IXD8vw8tEFvHp8AW+e&#10;sjF6fhUvX9zk/RYQvIt3vPfPn97F7TsXcPVGCc6dP0UFugfbty7HkgXjMX1iF6xcNhQZGbNxOpf2&#10;/MQsZKaPQvrmnjiS1gc713bAro2Dcal0L+7fOo1zBek4sn8h0ndOxLp1UzB12jRpNkba0XQcPnUY&#10;BmoPKjS2MHYiC4yDIaFHG2hOAIj31pWonvieiklkaRFprcwIBzMqQ5GwQC6yMFPZyUUfIK2w6N8T&#10;SUbFwIiCVtbZl/D0FCscqK54XCta3EB/GaaMScLhPR1QnNcT5ef6oaxkCE5TvqZtbIgRfaMR5uME&#10;exsBHn6PphJ0fpbwi5YhINaO1toIg8e1xdItIzF/9SgczEyXlpZlnNiDjXvW4ETpCfQfMwCmVF2G&#10;5lR/ZkYSAMXcQ5EBpiKLDe24nApXZkE4EeQucjh7ORFOcqomK8hVIrW8Ca+3Yl2zGRsCBSFWv54X&#10;Bg2MIfziqMKqYvIPNVhw4hDsSeXnaIp6NeLQsX1jtGhdCylVI+Hu5gJbW0LQwhgye0teuweSUoMR&#10;neqOwBhn+EYp4R4qkzakUns7QE61LXenPea/PcR2oMlO8E1SIDhejWh+PjrcEi1baDB2YhgGjAlB&#10;YJjY8MWSsOVx3J2h01P5aTwgc9JB5qimzVZC5yZDZPUIPP30WhocEAD8QgtcoQD/bwBQnN9X+H2m&#10;GhMKS0x9Ea9f4fcr44/ffuEV/o53BNSejEPYcfgA9mefRObxYmTln8XxsyU4XsBKca4Ydx89RPHF&#10;K3j08hWevXqOp88e4OWrJ3j+7jlei+SqYkMlKsKPH1/Stn6Qvv8TASZ9P2H4hjB8+bLCEgsl+LuY&#10;X8lG5acP7/Gcf/eO9/sNld6Tlw/x9NVjvORxP/70Dj9/eoNnL6/T8mYi4+RuFJQdx/HTB3iOabhM&#10;KF64eRoll7Nx+e4p/v0FfHh2BlP7t0co1VvHxn4YPy4V42YkY+rSBPy4ilZ4bio6dfZHfBUt3IMt&#10;4BNuhoZtPNGpbxB6Dg5Ft/4RaN8lDHXqeMNFbQhvF2t06ZCIiT9Svc2JxsQ54RhPsA0f1RhdezdH&#10;z6Ft8MOMdli0vjOWbm6FuavrYPp8Ab1oTBgehnHDojF+Ug1MW9ACC1d3wbzlXTFnSV/MXzoSy1f/&#10;iK07VyE9YyuyT+5BQeF+XL6QiTtXs/Hg+jE8vHECj26exBMq3hf3C/D6cTEBeJH38LoEwLevqLxf&#10;P6EqvC/N9xMbPZWW5iIzczdWr5yLsSP7YcbUUdi+YxmyT2zFkaOrsH3zJKxc3A1pO6gAjwzAnp09&#10;cPz4QtwkbEXK/4tlx3D1wl5cLN+AwxlLCfPV2HFwLw6fzEJWXg4MFFojqjsjKiHaWzGh2dZEGpm0&#10;E3P0qHzMxWCIjfgdgUFrZ0yImNBOitx7Tq5ULiJJp8ZMAqScatBW9CNSRTk6E346gkRN6MgqNhyS&#10;2RqgURV3rFtYB4XHe+HSpdGk/ERcuzYdZWfH4OShNlg4rRrqVfOAWmUJcymxAVWgmwUCY2kHY2it&#10;dQZwp330i9SiaqMoTJg9Cqt3LEZGQRo6DmqOTgPbwyPUg+qvEkwsjWDKa5FCygRNJUgVaiZg+Ge/&#10;oKVMDOAQrL5y2kUqQR/afw+hcE2lPUKs7KgIrQnuIDk6do/A4JFxmDK1KhbOF52ozTFxXD00rhaC&#10;elVCMWFsD9qLQZgwYxiGju6HJvXqIdhNjwg3Lfp3aI5ZU4dj8rR+6NOvIWrUCKCqpTqLUEDrZwuV&#10;twwyd8LY0wzaIEtpP+SAJC1Dg8AEJ4TEOiIw3BqNWuowbGII7U0o/KkUHWVWhJ8G7l5u0Hm6U/2p&#10;2HjZQyGzh7OzXNo0qUWPdhCJoX4jdL4I9feLUH8VfWrfA86/i+/B7L8T3zv290Kcq1CAAoAfP1JJ&#10;EX4fPryTbKmwl5IS/PKz6OAUIhf3Hz5C+mEBmDwcyS3G0fxSnDp3AUXll6n4LqK0vAyPHhNMTx/h&#10;y68/4e37Z7j/4Bbu3r+Hh1RzT16+JAzfSkrvly9vqN5e4PMvhC2/+49PL/Hrx/u0w/eo5t7i02fe&#10;wz94T/4goH/9gNdvnuGeqLxUOvcfF+L+k+N4+KyUUHyDX8X2oz+/w/1rZay0MzFn9mSeSzEK8o9i&#10;+uRh2LR2Dk4TikeOrsXq5ZMw/4fh6N26HkL0cnhTcCQFaTCgVyLGTU/C5KXxmLY2AROXJmPQDzGo&#10;XlcPD28LNoImqEHYdeoRip4DA9F7SDR6EIKdugQjPMQKStvKqJ3kjx9GJWP8jHiMmh2B4VPjMfqH&#10;eujXpx769GyKiRO6YuHSzpi7rI5kucdOj8KoseEY1Z+vfeMxYXxNzFraEkvWdcei1b0xf1l/LFo+&#10;BqvXzcROipAjObtxuvAAzp/PwLXLGbhzPQMPbmbg4c2DuH/zAB7cPown909I6ftfP7+Ety9vUPlR&#10;/b15QJX9mPf2IVX1Azx8dBOlZXnYf3Ab5s//ET+MG4lFS+dhy/aN2LRtDRbMm4ChPVtg6axuyD/1&#10;A0oKR+FUziCUn1+Jew8LcffOOZw9ewhFxSKr9g7sPrAGO/btxOETh6j+j+FYwXEYOLmIdFUCBJWk&#10;PjwxImlEBWhDKysnAKz5KvLzCQUlQuwZbC0zkJa1uXjbQ+NhQ1iIre+sqD4spezQMoYTH5gjIWll&#10;YwAjKigTvjo5GqBVXS9sW1ITZ092wbVLQ3H7Fr36zam4Wjoa+Uc7YPGsKmhS3wM6HtOUoDURaaKc&#10;jOETZoeQeAfC+s95e5Y8R4JWQ+UUFO+OrkOaw42KyJTfYe1M6PJvxHeKz4pEiCbmYpClsvT+a0ib&#10;JPE7ZCJdvEhP72cHpa+ltCObk5s9HJQ2sCbwxaYt9Rv6YcDIRIyZQvgtbor16zph/YbufN8VMyb0&#10;w3xCb+mSsVi+ZipWbZmP+SvmYkDfvujfpSOWThuPYwc3IevoemzZNReL5g1Dl3bVEBQtlvo5EYB2&#10;UuZouYcVVL5iY3RreMfQ/sY5wz9OA/94BQLjGFEyNG7jhmGThL0JgX+ALTRKO3h6ukBP+Dl76vks&#10;7QlAPguFLZQqe9p5E0yaP0MCgxgF/uXT5//zABT9b98CUEx/ERlrvvb/nTt/AdvTDuDA0VxknCqi&#10;+juDE8XnUHiuDGUXL6H8Qhnh90Tqr3vz/oW0z2751UtUZRdxurQcxeWXcO3WXVrh5/j002N8/niF&#10;KjMTv/+0D3i7Fb+93I43D3LxgSpRzG0k/Qjhz3jECnudVu/alT24cXEl7lyaQ+UzBU/vrsbHl6X4&#10;jTD98OYp8rIzsGrJQuzcsQXF58+g4MIZWs1l6NGzJVatnEz1tAGdWT6cDStBaWEItdwUWrUZ9HRb&#10;jev7YdT4JIyfH48pq+IwcXkiRs1KQuPmvvAUW1DKKyEmRoMu3cPQa1AA+o2IQr+hEeg7IBL1auvh&#10;7GAEf509enQIxehJKRg2PRLDJgvA0Qb3jEfLRtHo0CoZw4ZVxYTphN2MaIyeFokRYyIwtC9f+yRi&#10;0oTaWLCyNZat74kla/piwbIBEgBXrZ2BHbtXIjN7O4rOHMSVy0dw48pB3L62D/dv7MXjm3vw+Bbj&#10;9n48u5dDK1yEN88u4R0B+J4A/PDuEZ/JU7yiYn7x4gkbpRs4X34ax07sx2Za6yXLF2HhqsWYuXAO&#10;Jk6biOHD+mDWhCHISJuF8pK5uHB2AkqLxuBy+VI+g4MoLTmEYzkbkZG5Boezt2JfphiYOYzjhdnI&#10;PXtcSnZiIOBn61SJ1pXg+HOKirQ9pJ0hVZw1FYSpNE9ObHlpzkhOUNMK+sJFLzYppnJxs4GD2IND&#10;w5vPkNE6yhmOKioo2k0xwdiIqsuaylCpNkCNKkosmBKBYwca49K57rh1pR9uXR6MC8V9kJHO1mdM&#10;JGpU1UBFNWlM1WZiLabLVIKLjxmCY2VwdBFTWQhsG8KVrZk4LwsHA6jcK9Mm2yMgQQFvvrpSRSn0&#10;tPNUkCL/nzELkti5ztjcUNokXYQhw9jaCNZKa6pAByo/Bzh6EIIeSji6amHnROAqLZBYxQM9+iVj&#10;LNXpjIV1+TC6I/PwBBzYPwnbto5H+s6lOHxgNbbtmIude5fSfm3Emq0rMG3GdOzesQnFuYdRXpaF&#10;wvN7kHVyPXZtnY2BvRohIFIF13BHWnwCkPdSrIIR+6KI8/ehAvSK5LVEOcIvRobAaCcERcjRooM3&#10;xkwPx9CJEYjk77RKGTw8XOHsqoOK5yxXUv0RfioxAKO2gxWfX9rhigSoYt3v54+faBe/4C9SsgNa&#10;4H+AzX8mvgez/05879jfi38FQJHSX4Q0/eUPsUTvd+RQ+e07cgxZuWdxrOg8Tpwpw+mScpwhGC9e&#10;vozr167i6YtXuHH/Ec5cFNATo7jnkV1wjk6iRHo9W3ZJGrF89ew6PrzMw+/vp+OPF/3xx+O2+P1R&#10;H3y+swq/PD2HLz8/x69sVF4+eomrF4tYYWlly+fh/oWJeFw+DI/KuuPJpeH48Gg73r+/hTv3rtEa&#10;nuJ5lOPGves4f4PK9OYV5BTnod/A7pg9ZwSKS3ZiyOAmcHG0gJIORUYAKqTNf4zpRBzQvWcsfvgx&#10;mSqQAFwSi7Hz4tGlZySC+DsFhYy3tzVat/dH36GBGDAmHANHhWHQsCh07hiOYG9HOLE+1kh2w4Ch&#10;ydKk6eGTQzFmYiQGDg5H/fpuqF1Hj14DwjBxdjwmzY3H2JlRGDk+AgOpJAf2icOYH2pi5uIWWLK2&#10;Bxat7IO5i/tj/qKRWLp8GjZtXoQDB1cjN3cbzpfsxqXS7bhevg13L23Ho8vb8fjaDjy7uRev7h7F&#10;2wf5ePvs4l8V4Pu3D6kAn9ASP5K6JO7eFwlE8qkmj+DQ4d3Ys28XNqZtxYLVyzBj0WwsWTEP6Wlr&#10;cCJ7BU7nzsC5wkm4WDIJZYThmaLVyM/bgBPH1yLn+AZkHduK43kHcbLgGNVgLgF9EoXFWTCwoWKy&#10;cawES0LE0kGs7TWWYCVWhsgE1LSmtLVUbwRlfKIzWjb1RpUUN8jZ0ogJ02IytAPtrp0YHXYmCPmg&#10;HBS0wASgyHFnaFxJGvxwEP1qzgbw9TdBr04abFyRglOZzXDudDuU5HVEzqFWWLIgFV06eCI8VCZt&#10;uCJgZUxomRN0YnqMT5gt5LTsxrS2Zha065ZiezwDadJwfA0X1GsdgKpNaTmrOyAg0Qq+cTI4edrA&#10;2N6Y0BT5Aakq+WoqtvEUYVXxaiET2WpkcHBRwN6FVtRFA3tnHexUDvAJdUbrTrEYMDwVk+bUYMvX&#10;FLt2DUZh3lIUF6zHqRNrUJC7ne934mj2KuSc2ojcQjH5eQ22796MktJc3LhZhBt3cnHlTjZKLx1E&#10;1qFVGNK7CYJpgV1CxF4hYl9moUJt4BFmD79Yfm+UPTzD7eEVzvd8DQhTIThcidYdfDBuRhhGTgtD&#10;YrIWrs6OcOX5OjmrIFcpIHe0gcqJylDjALlaZM22x/lLpRIAv/z6RerHkgD4hfD7LwBQQEi8fg9k&#10;/5X4x+P+u/iqVL8CUJz/hw/vpbx/FYMRFVmtv6q/Dx8/Y/+RHKq/U8jMK0FOwXmcKi7HaULwDNXd&#10;tWtiztl9PH/9BhdvP8CxwnOEZBkBdAHZZ8pxvPQyii7dxMVrtMR3r+Px/TK8enAKn+6vwaebP+Dz&#10;9Xb4+XYnfLw5E2/uZeH5c7Hm+w5uXL2KS9Kk3T1UmGtw49Iq3CmdgxvFo3Drwgzcv7MXD5+U4/zF&#10;YuQV5xO+d/DozWOU3+R35+dj5co1SAgLx8g+HVGYwwp7YBHmzhyBYH8dbNlIyxUWsFeK5L1GqF3L&#10;G8NGx2PyPAJwUQzGzI/FkDFJSEllOXCsDI2zCWrXc0OvgcHoPyoEg0aHYMjICPTpHU3weUBFVxXo&#10;5YjOXeIxeGwMRk0NxbiZwbTWtM2DfNG+mzcGjwvDNGGzlyViwtwojJ4Shf6DowjfKAxiXRg7tS5m&#10;zG+LeYt7YM78fphDV7N48RSsXjUbO7fOw+F9S3GK9aEkbw0uFa3DzXMbcK98Cx5drQDgSwLw3YNC&#10;vH1aAcAPb+5JAHz9+hHv6X08enybjcVFXL1eJC2/yz62n8pyPw7nHMAuwnBT+mba2fVIS1+OtN0z&#10;cSRjCopOT0H5mck4VzQdBXlzGEtRxDpaULAdufnpyCfwCktO4dy5fKrDYzh/Zh8MbB0NCS8jCYJW&#10;BJ29ipaQN9BBZ0ZFZAGttyk8/IzQtKU32nYIgkpjDINKtJamlaSRVRv+vb2zkQRAMZFXIUaFZZWl&#10;FsvOXgCQio0KzMGJD5H2VaE1QGqqA0YPC8fqxclI21wL29fVwtwfE9CtkzeS4+VwcbaCDWElIGdm&#10;RQVqI0BbWUqnL6f1NragTTc1pw0W+4EYwjfSCXUIv/qd/JDcSIWomraIqGmHwBRHWlo5jAk4c3sH&#10;KkkRMtp9uRRWMhmsHBz43h7WTk6wVatgI8LZGdZqBdQsJDWahKDrgEQMGJXAAlcLy9d3wM6dI3D6&#10;xHJcOL8TFy/swdXyvbh6YTfOFa/H+bNbKMd349TxrSgqPoLbt8/yYZbi0ZMSPHkuJngex8G0RRg7&#10;qDVSawRAH0KAedtJXQk6Xxt4EvK+UVSBEdaEny28CUQPqkKxmN3XX4HmrTwIwCCMYiSlaKgAqQI1&#10;aipVwlthRwUglvNZE4B2fDYmVMS+0kik+O+zmM/2mcAg/H7/PwRAAb9/D0CeG6/xycs32HPoKA7k&#10;nEZmfilyCsuRW1SOgrMXcP3mXTx6SHv15AlevHqJO4+eEYwXcbLoIkFIFVhShrNXxAjtPVy9eQe3&#10;7/w/3Z0HUJXn2q6tKNKL9N4UlA4C1sQUjYlGY0xijYmJvXexgQV77w3FHisiRVRAQaQjFqRIb/YW&#10;TeJO9t7Xed7lZsY/k7P3+eefM3PmMPPMt/hYrPKt9V7vfb/leUqorb4pEMyitvgK1fknqM5ey62U&#10;OVxPWElG6il53ERRlpfJv31VOporZOaplPNRnDqxkWM75nDpxHyKpeFX1eVRW3ub23eyOBt3nrTs&#10;HB48baCy5i5X066yfuV6Pu/5CVO+G0FBRgzPHmZRKq5h0EfdMGgiAkSvtah6bcwt5DP10GfUj56E&#10;rQgmbH0Ioeu6ik3twvDvvHB2UumyWuHjY8LQkR2ZMFvUnwaAvoyf4Ms3Azvi4WSAnYU+AwZ4M2VW&#10;sPyvH0s2+RKxw4uF69yZFubB/HXerNwXyIp9ISzdKpBd0YlxMwIZOkraw4Qgps//gAVhfVkWMZSV&#10;q8awatU0Nq4PZ8fWlezZuoQj+1Zw8cwWcpL2cjstkruZUZTmH6Xm7knul8fxqPoqT2tzedpwW95r&#10;icYCqzHAJ09E/d2vpqZW5bW8RbGIh7yCZK6kxZOUHEPKlbMkJp/mXOJRTsbs5NCRZURFLeTChbVk&#10;pq0iPz2MG5nh5GREiArcSH5OJHnSHjOzzpOZc1EEiajvG2niPuMpzD1EE0M1ZqfsqmULjETlmdm3&#10;0uTvd/E3x8FbF1ffVvT7ypnB37ri1K4ZTZo1EQA2pZmW2Fs9lXq+GQYWzQSAWpqdHmYqtf6/AGgi&#10;vZaW2Ew1kaLGBo2l92orjx/Y2YZhw7yYOsGDBXM8mT/Xl29HOOHnp4OdjcBUX9RdmzZo67QW26ol&#10;yk3+11rVCzXEzs0IfRMDtHRF2elrY2irjWd3S3p+7UTPwdb0HmzDl9KD9f3WDa+eZujY69BcANfG&#10;2PSdMHkLQjnqGhkJBOVoaoa2cVtaG5vRysRQHlefTh+6881osRdTghkzM1B6wZ5s3/0dxw7N4XLc&#10;BnKzoii8fZSy28clDlN6cz/3bh2mWD7oW9k/UXTnErU12Tx6eJsnj+/SUH+TghvxHIlcRvicb/n8&#10;ixCcfNoK2E2wEwiqDNtuGgBKBBpKmNBB2WAvI+xVvQ87Xfp+bkvoMnfmRLjTtbuFWCRjUXxWGLY1&#10;Rl8lyzTSkt91sbTWR21z7DP0Y7GGoo7+zlsLKcBQMPn/DYB/FwCqWe6yqjppGImcT84g8fpNAWAB&#10;17NvUVZRR50Ar14A+LBejTE94MGjx+TkFZKeXUiy2N6UrBxyxBIXlpVxt6RE/qeU2vpiqmoKKC7N&#10;pKIkR9RMgnx+a1gRsZx9B49x5sIJLmeeJu3GGVLzEjiflMiug7uYO28sI/qJgprxOXeyj2lmOp8/&#10;rZDvwD2upguck5LlsSt4+XMd92qK5VwGZ0/Hcu7sKWrEFv765h63rpyif2d/PgvsxFcfvIensxlO&#10;Dnq4u+sy8As7FoZ3ZvGaroSu707oyk5Mn9uFnj3bYWWhg4ODNr3Eyo6e7MOkWd5idzsycZIXI4a6&#10;0yPEFiux1z262QsU/Qld4kPEVn/WRnZg9T53lm7zYsUeH9YdCWD1wSBW7Q5h4Zpgxs4KYOBwD776&#10;1ouJ07sza25vFod9w6qV41i+bArhi6YTsWQuGyLms2/LMhJP7yQ35TB3rx8X+J2mrPA8VaXxNFQl&#10;87A2i0d1N3nccIenD4t5/qSSZ09q5DrV0HC/Qq75XUrLcsUCXyUr5wLJV89z+bJc4+SfuHT5KOcT&#10;IjkjKvnEyaUiSJYSG7+WtJSV5F5bIgBcLPZ7CQX567mRt5dcuf6Z0qmoRdU5+cnczr8s8DvF3Zwd&#10;NNHTEytrKvZVrKyZozZmbgIhH7FhXcwldOna15heg2zFCmpr9vK20BIF2EwAKGDT0hd1Z9SUNpqx&#10;QzVr2hIzUY+m5gJA87fjFjr6TWijJ4A0UbtAVHEjPUK6O/DlED+Gfu/NsDGeDB/nxXt9rbDqoIeB&#10;rUDPWIuWui1F4amZWrG8xi2wkNelFJGbjzHW0oO1VUWTVQFmLz26D7Ch9wgbPhxixNCJtoyb15Eh&#10;E9wJ6mWFgZ02LQx1REXqimIVVSmhrdSl5vivPcFig7V1W9Nap5UAtxW6ek3wCTDjixH+DJscxIjp&#10;gYycFsC4CSHMn/Epe9dOJO7IUtIvryU/awMlBdsFfFspL9rKvaKdlBTup/DWMUqKLwgAs7gvH3J9&#10;w13KKvNJSz9N1P6lRISPoXcvb80eantvUyw7GklIz+xtjLO/mVhgSzrKF9W3sx3e3hY4WxtiIdbl&#10;ww8tmL/Ui9DwdnR73xwjUbKmpo4YGBhqquUbqrT6YoXN7GxoI4pw4vwpGvX3TzVQLwBREwYqk4na&#10;qfD7H2rpxtuJkD/+UHBCIKVy/alMMW+XxzTu5vi/DcDG5/ur88oCNy6DUWOAP//8syYB6qtXan3e&#10;r2+BLvdVEvBOUTknY1NISM3jUrqCXwFlArTa2jqqq0VZ1NQICOs029iePX3ErdtFAsDbJGfkciUv&#10;n5tlpZQ3VFF1v5wqgVVpeZGothvcKcykqDhNFEg8m3cfYsWu4+yOTuBowjnik6M161BPxZ3TpMxf&#10;fzyB0E1bmTBjIv0+CebUgXW8ul/Iy1d1PPm5geq6MvJvZlJZe4eXrytFjd7jzj1RnsUl3BcYvvm1&#10;VgPLxBNRHNy5lsK8ZHJE+cwa9QUd2uvgGaTPh72smR3ak/C1PVm4IYjZKwOZFd6Vb0f70cGzDdYW&#10;TQn0MWfkd55MmuLDlGnq6MX3ozzo38+N9s66+LTT4cfhPswL9WXZxo5s2OfJzkMBbDngy5bDAWw/&#10;EcyWn4LYcCiY8E1BjJ8dSL9B7fjsMzdGfR/C+IkfMG/+V0SsnMDyFTMIXTCVsPBQNm9ez+FD+0i+&#10;FC0iIVHcUTLlxdeoLc+moTpPIl/gd0sDv4cPCkX1lYv1Vfa3Vm5XUn9f4FeZw607SeRI53JFFHVC&#10;XCRxsftJTJC4sI/Y89s4dWo1x48LAE8s4cy5cC5eXkpa6mJRfqEU5M3jRv4isrNWk3Ftr1jhaLKy&#10;LggAL3EzP4Fbece4k7OFJmrzfxtRaMpaWovysxKbaS3Kzy3IgPell+k9xB73oBbYtW+NlYOxqDLt&#10;t2UmtZrQUk2OCAC1DNUkilo4rIWFbStMLcRGi/2ysBZFYq6FgZHYYbFmxpY6WDsbENzdls8Guktv&#10;0oFB33dkwIj2BPc2wzHICKuOxppdI1qiAtWkhZauligyLZy8zDUFjt18DDVF0e3dLXDoaCEWUo/g&#10;TyzoM9yZPsMc+fw7R/qNdKJ7X0tRU/rotlV7ewXc2i1p3roFzVo1l+PbaCHRUqy8WizdRk2GCEDU&#10;shcn5zb0G+jBCJH6w6b6CwADGD7Jj4GDPQnyN2FI3wC2LRvN+SOzSYmdQ0HKQkpywii7s4SSOxHc&#10;vb2JO7ciKb4bTXXlFbFR2VRWZnPn7hVSrh7l2JHVTJv8lSheK1xUEWg/M+zFCtvKe7dsp4uthy7u&#10;Aab4d7chUGxuYIgV7VyMMZEOR1XQm7nIkxmL2xP0gSU6Yt11LdrJ0QpdS1GCVu1ExXti5eIrt53Z&#10;fuDtDhAFEqWYXr1+KVb4Jb+pZR2adPiiAgV+f/wu4BOhKEJKwPMWgI2zxApcjXD6M9D+u/Eu3N4N&#10;9fiNz/Hn8/9HAFSP/fs/yL1xVwCYLPC7Idb2JiVl1aK66jXwU1FVVUVtXa10SrViuR5Teq9cA8mU&#10;zBxu3BPF9+i+xprWPaqmpLJY4JhD4uVUEq+k8NO5w6zbtoFNe08Qdf46UQmpHIu/SFzyRaLjz3H0&#10;bDwHYrLYejadFVGnWLd7DwO+6MXIwR9TLZ/9z8/KeP2zAm8N1TWFVNTki+K5JTDIk84xR15XFm+e&#10;5fPHq0oaau9RkH2FR/dL+e3XOhrkvqsXT8BTXJB3iBFdephpZnoXrezJ4o1dWLC+s7iCEKbM68wn&#10;n9mJk2qCmwia/gMcmSLf36kzRLVN9eSHMV4MHuxF1yBb3OyaM/BTV6ZN82XRai/W7PRkl4Bv51GJ&#10;nzqx+3Rndp/tzNbjwWKDA5kodnrAIA/phF356itVyuJjFiwewar1M1m3aTFrNi5lx94tnDkrqjhJ&#10;1cxJpbhIvvsV+dRW3eCBAP+RCIGH9WpXSKHcluODYh4L9NTY3xNRfw8ellJdq3ILpnMjJ4bMKwe4&#10;dH49MadWEH16Feei10is5szpCI4dXcTBqHkcOjyXkyfnkRC/kKRLc0i/MoPstKmkp03j6tVFXEvd&#10;IbfFBmfEa/IL3hBFeSP7BAWZu0TMCQBVfj61ls/GXe1C0MXJX3qHnm3pIhDx+0CNRbXC0lkbHbW4&#10;uGUzmooNVtlVVBKFNqYtNMlFNeUlzVtgbqMldrepZh2hmghRBblNzHQwUsrEShq3qxFB3a358DNH&#10;Pvvalf7D24vCdCTgQxNcu+rjFGCCkZ2OPLYoQV2x2WKBtU1a4+pjLdDTxcalJQ7Sc5kIaC1cRK12&#10;0MbRu5UoJj28u5nToYspbp2MBOYqUau8RnlvrbWbCgCbC/yaasCtMt2oHHwqmrVoIqBV+6DFZps3&#10;x9KuFe/3cmTYaB+GTxaVKr3niMn+fDPKm5AP7OX9tcBG1O2n3dqxZFovItf0J+HA12TFj6Tg2g/k&#10;Z0wk9/o8cjPXaMYfCm+epOh2PLcL4snIOCEf3hYilk1g0KBueKr6pwJzR+mpXf1tcPGxwKa9Ptau&#10;WgJ6Pfy6muPf0wL/96xx8miLgbxGz076jJvlyfh5AQR87IG2rTvadsG0cfBD39EHQwd/TBz9MHfy&#10;xsLRg9jLVzUAVOvkXrx8KpbrKa9/UevXnqNqgmhs8O8Cm9//qVlG98+/AKCKd2H4P4nGx/tz/E8B&#10;qFTqb2/+IDUzj1PxyVxOz+N2cYWoiYei/mo18KusrNSEUoH1dWrN2RNq5Jidl0fWDYFQTZWce8Sz&#10;Z/epf1DJnRKxxmkZRF9II+rMBRavXcHMxQvZeTiWw3G5HIzP5FhCOtGXUjkRd5HD564IGPPZEZ3B&#10;yv0KgAeZOG083eW7ckIcQ1XRRR4JyOqrb1FXe5v6+mwe1V/jiXSSNRWx1FUe4UX1SV7U5wk0Sqlp&#10;KOX1bw9FJdaKHc9m186lfPl1CCHyfeja05pPBW5TQ7vI63qfRZu6iBLszOylnRk51ovAIEPc27eh&#10;Tz87pswOYm5YIDPm+zJedejf+dH3Uw/cHFrwfhcrxo3zZ+7SAJZv9WRLlC9bBYJbjwSy83iIplDR&#10;tuOdiNjuz4x54oiG+9Ortw8DB73P9DlDWL91NvsOrWHPoY0cOL6HcxfOkHZdpczKEYgVyLW+K51N&#10;MQ8kFMwfS6jjg/pizb7fBw/k3JMqAaAalqikTsBYViFq+3aywO8wqXEbSI2P4PyJ2Zw8Pp1jx6Zx&#10;9Oh0UZjT2LNrPNu3jmbP7gmc+mkOCbELuBwnoiR+MknnRxMfM4a4uFlcvrielKSDpF6NJiPzorTN&#10;RHIzzpCbfpAmzXWaaqqkGQu47ER5OPvoECjKIqi3Ne6ddWgfpC3KS08sVSsNMNQESHOBiEoqYGKj&#10;i4m92uPbktYGzQQ4zTQAsVQptQSMSv0pFahq1BqIBVbp8pUCDBJV81F/Zz4ZJPG1Cz362uP1njHt&#10;uuvjIvBq66QrYBUFqNtcs95PJVJ19bIQ+yy22qoJVnYtBbZvU/Hbu7cRdaq2rDXR1CzWt2wht9WO&#10;FLHPKuWWWiYjoVJOtdBWS1+aagDYRMCnQgGwjSirtlYtsHRoSoBAZ8gPvnwnveKwKd4MmezDsLGd&#10;6N3XDWfpfU0FzgYCZ3P95vT0NWLKEDc2L/Qnev9HpJzvKxf/K5JifuRyzGwunl9OysUtXEs+QFpy&#10;FDFnNrB53XSmTxtM3wGdcfE2x8HLDBc/a1wDpUfuZCMwV9m09TTFpL2CbaQDcsWzhys2HR1FGZvQ&#10;IcSCH2aG8OPsj+nUuyu69gHo2vVAzzYYfTsPDOwdMbK3w8jWHNv29uQVvp0BfqO2ZT17qNnt8PzF&#10;Q1GCj3nz2wv++NsrUX6/8o/f3/BPkYH/fAc8jUBSAPqfALARZv8uGp/v3Wg8/1cAfPnypea2AqC6&#10;jyYD9OtfuZiawamEy6Tn3aK2QUBWX6cBXiP8KioqNKGAqMYB1R7gsgqxXBL1D2r45dUTXr6o5+Gj&#10;Cmrqy8QClwkc73LmYip7jkey4+Au9p+MEwBmERWbxeHYbA7FpBIVnST2V1Rh3E32xggA951k+XaV&#10;AHc5343pRfjSz9m8diTx57aQkxNHeXmGwCCd5/VqNjSRB9VnqCrcRlX+ZioKL8jrKab2sZqtrhJI&#10;F5KVm8jBo5sYP2kA3T9wpPvHjrzXx45vvvdg/jJlg7sxf1MIoWuCmLYwgKHfefDBx9b0HeQkv3di&#10;8bpAFqz2E+fQiR8n+fP1EA+CA03oFmQptlidDyR8sx9r9viyPrIT6/YGsHl/sMC+G9uOdWbNriBC&#10;FwYxbkw3Bg/7iKGjvmT+0olsjVyuyfx8KuGIXKOTorwvkl2QQXHZbapqSqhvKNfM6j5+WMWjhyr5&#10;wT1NNNSXauL+/XKxvbWihOvlsyqVzyJHnNJl8rKiuRSzhcjNYzi5fywnD45m/97hRB0cSeT+kezY&#10;PoLVK8V+L/2KrZtHiyJcTNLFVVy+EKaBYJzaFnfkR04cn8r5c8u5mLiLlCs/kZ4ZS/b1WAHgOW5k&#10;nhUASkNupsYBbVtLAzcgQKR19z6qMeqLMmktR11pqLpiq1rSUqxyk+ZqTK8FZqrWrKspVq6GmNjp&#10;oqNJb9VEAxJ7NROltspp1gOqSZHWYi9VQgCBjKM+XUVhffSFsyg/Zz4a5ELIJ7a072KESxd9nAON&#10;sHDV0+w5Vlmf1R5lVWzJ1bOtZnzR2EyNL7bUZKTWNVWzyi1FVerJ8zcTwDVB16CpJrV8a2WftVug&#10;iqBrMlALSDXrCnWb0ay1vI9GJSjvRy32tnJoiZtXK/oPbs+oqYH8MDuQbyZ15Otxfnz+jQ8+yqK6&#10;aMvz6WJgbIyhThvaCWhH9nVm6Vx/dm0O4aeDXfkp8j2iNvZhz+qv2bPpR47tC+XskVUcPxDB9o0z&#10;WDx3JEMHf4iHQM+yvYHY3rai/EQJBgkEO9viGGiDpYc5Fu3MBIZOomgDcA0JwMzDl9Y2rrgFuTBi&#10;SncNAIN6B6BjJWA0d5VrLPbX2AhDM30MLXQ0M8A+wR7SiGo0uetevX4ujb2B+w+qxGZIj/usTkBS&#10;xy+v7/PrL4/57Zcn/P7mmShBlblEAPQvMCn4NE5CqN//CnD/KRoh9++iEXrvRuP5fwdAdU7dR80A&#10;1z5+SkxSKqcvJFFQJA3sfr0orbeKrxF+ajzwXqnabF+u2Q3y4uUD6RQqpBFWi/Jr4NUvj3jxup7n&#10;P1dplNfrXx6KSqmjqLSI4ooM6VCSOZN4kf0xVzkQq2qBZBN5Lo290cnsj8vgQHw+kbFpogCPMW/j&#10;dlbu2UDEltFs3vMlYcv6EHlkERfTj3HjTiJVJTE8KDlKQ+lJqktOU1kQRWXeHooKpXGW5VFQfJPc&#10;vGskJZ5l3551jB3/Dd26u+AXYErI+w506WXH+30sGCtAm7u6B3PWBxO63p95K/2ZHRbM6Imi2MZ6&#10;M3N5IBF7Alm205f56zoxMdSXkWPaMWigOx90t2XwUA+BpPzfOl/CtwSwckcIq7d3ZvWWYDbvfo8t&#10;B7uzbmcXwsO7MXPax0yaPphJ88dr6nzsO7aV6KQTxF87T8L1BFJyU8i5LQqu4g4VYuPrGqqkM2ng&#10;kQDu0aMaAZ7Y+4YKufaqyJfAUTqdJ48beHC/hqqqQgqLrgrsz5B0OVJUczhLQz9l2lgfwua/x7o1&#10;fdm9eyAbN37OkvDeLAztw4bV3xMVNZ/zFzZx9doukpLWieJbTlz0XI4cmMzhAzM5fWopCQlbSUk9&#10;SFrmSTKunSQvM5pb+QligUX9GIpKs+tgSMdgEz7+or0m4YB5uxY4eRvg5KkngNHC3LaZqDgBhkYx&#10;tcTCXmymi4SbgVg2UW3WOpq9u8bmTbETAKrSlWaWahdFG0zNdDVjgCqpgMoyPXnuFwwfF0yfb1z5&#10;cIAbnT60wy3QEIdAfc0EjAKDmahAK2dd7N0ENF76YhctsRJlqcp3KsCZqNRaovbUIm4rJ33NmrcW&#10;ou50VCYXUae6ulpoqbE+ZX9FASoQKkWplu4oUGqssFKAAkADgaeLe2u6fmzGN6M78t10b0bO8OTL&#10;0e70G+aJb7A1FhZvla2ZlQDG2ASd1lp4uugzfXQXIlZ0Ye36QDZt8mH1Ui9mj/Vg7GBPxn0rX5hx&#10;/QidMoRpYwby7dc95QvXHmdXXcwd5b24iIJ2U+OellgH2mMTLEovoB1tOwjQnJ0xdfPAskMQZh0D&#10;MXILRNe2A17dOvLjrO6MXxBMl08c0BFbrKP2TQvk9QXwRobamCnFLef7fNGbl7+95ve//+1tiqdH&#10;dfLlK6e6VtSOWI0ndfk8b8jmxYMsfn6Yzy9PS3kjQGjcWqbiLXhUVub/twCoQt1W51Vxp7//458U&#10;VdVy5kIysUnXKK2slfdYLVa3StSeAmCVALCSe/dKKRFrW1Jayr2Kch5LR/D8Za10CNW8enmf19IJ&#10;vPytgV9+q5bnrZNOQXUQj3j9Sq7Lb+WiatI5cf6o2MLTHBDgHTwvAIy5xt5zVzUAjIrPlfNprI48&#10;wrz1G1l1YAMbDk5l476+bIocwsmEVcSLG0hM3kbC6SXEHZjK5bPh3Mr6ifJb0ZRmn+T6lQOcjd0u&#10;Nm8HG1eFMnpEXwJ97XFwMsLWqQ0OrtJZe+rTIcBYlKC1wMyHuSs+YP7aHize1JV1kR+zascHLF7d&#10;jenhYn9X+7DmQACr9vuyeKuovWVeTJrjxQ9jAujXz42BX7lImxRQynd3ToQvC1cHsWRNCIuW+bFi&#10;bTBrd3dl9da3AAyd+6mAfCLLNi5h6/4NHI85yIXUGJKzL3E17wrXb6aTfzeXksq7VNWqJBNKaavx&#10;vXqePBJFKwB8cL9CPpdyDQAf3JcOWS17qb4nqvgWN8X6pqb/xLm4bezeM5PlSwcxXNUoH+PF0oie&#10;rFnfk+XLuzNvVmeWL/qCQ3vniPpbQeyFrVxNi+TKFVF6yZtJTFzFmRNLOH08jHOnw4iLWUHy5R2k&#10;yX2up6mi8acpyIkVBug30dTy7RhkTOde1gS+b4Otuy5tHbUwtVWLl1thpmZ3zeR+pmIlBTJaKkGC&#10;AEjlBbRS+QI9jHAUEJpbt8TUsjl2AgZrxza0tRA4Wcv9LI0EXProCyDdBGZHTq3S7CH8bJAjX3wT&#10;SJf32glkW2MrsLVyN8TcxQCb9iaiSM3wCDAjMNgCXx9zrC21NKvitQRiKg2XmV0L9No2ETgLcO1N&#10;aaXXklYCPF056ujKbbXlTUCnjlpif1uJDVYJT9XtFnJO2d8WAkBDgyb4Bery6de2fDWxPcOmuzF8&#10;shsDhren64fOYuO1NVlyjE1bY9pWD2PDNthaafNl/44sXNCTZWv8WLbWl7Dl/kyd7kX/vlZ08jWg&#10;Q7u2eLi2xd25LW4OptipzDNqOZBNK0zsDTCQc7qOotzaO2PUsQMmnl6YdPDF0NUbPQdPDBx90XOV&#10;o4srxk5OmNiY0+k9a6ZIbz1ruS+fDLTFxFxUsiqoJO9LbdszNtHG2kx1Ri0E3v344x8qo/IvogCf&#10;iRWpF/shAKzKp7IsjYdFp3hxbw/Py9bzpHQbz0pjxI7d4sXzB9Lgn4o6fC4wfKVJOqCyMiuY/Xfz&#10;+6n4M+wa48/A+3M03uevAKjG/xoBqLJO/+33P8gT1Xc69hKXrmRRU3ufurpqakUBVlXVUFGuolog&#10;eE8gVkhlTRnF5dIIRYE8fS6N81klL36u5vWvD+VxK0URF/LHm2J5/Bp++9sT3vzxjD9+fUSdWNfT&#10;Z7ez/XAkB86rkpgCwOjrmog6n8XBuByxwZlsPniCldu3sOrgRiKiZglcOjMlPISFS/oTPud7Vq/t&#10;w7jvvJg+JIDjOyZTlKdSvKdRKBA5vi2M4zuHc+rANA7t+JF1y7/kow9tsXPVwbaDCVbtWwsEtXCU&#10;NtZ3gC+hEZ+x/+hoDv40np1HRnHkwgT2nxvMxv09iNgmim6XHxsPdWL94U4s2+MlYHZnRpg3Y6f7&#10;86Wov/5ikydM9WLWIj+mhHoxebYPcxYGM3eBH4uX+rNClOAKlYdweTcWhfVn3cZ5bN+7lX3Hd0qH&#10;c1RTHP16dgrZuWnkFaj62XmUiAWuqS0W4JXx9GEZzyWePSjhyf0SHjaINZa/1dYUy2ckx9oS+VxE&#10;YRfnaWpup1w9wZm4HWw/MI+N26Ywe05/Fix8nyUrOgmUAwgL92bWZE/C5nzC9k3fc2j/ROKkE0lL&#10;3k5G6n4y0veTmraDK0nbuHoxgisJ00k5P4e0+BVkJm8iMzWKrGvHNdGktVhMY5sWdOwsjTVYbK27&#10;FpbOKldeC1qLmtLRa4a+NH6188PMrLlYTJUsQVnT5hiIwlPV3swd2mBlryP2V+XQEwvsIqrRWWWB&#10;aSbwa42FlYEmx6CpRTP8gsyITdzOT9FhfDs6gP2HlzB1xmDcOujg3LGVwFMUjFpKI49tIaBwaq9D&#10;SHcbAgItsTAXhSPKprWRPK/A1lbUoamNPKeNDuZ2RqiqdloCQA0Q9LXQFkWk4PdnAKqjUotql0pz&#10;AaCpSTPe/9CKr39oz5BpHRg+zZ2h4z3oNcBVvmhir/XEJgt0jVRiBnltLq4GfPSRK2PHdWbOvK6E&#10;LQ1hWUQPQkO7iq1wxt9bF1ub5hjJNTQQEOkba8n/qrFQgaeFOQbWDhjZuGBg006uXweMbb0wsHdF&#10;394eQ3tHjO0dMLazx8TBXpPX0EQ6FLU32cJOl6CuBsxY5E3omk58NdIdW0dRwsbamrRYahbbRJ7H&#10;Xq63rnFzBo8erBn/U0teXv/6kqdPH/L0iajA+rtUlKVSV7SH+rtLaLg7i6qCudzL3UBNSaLGqrx8&#10;+fi/AFBlQFZA+ivA/ad4F3rvxruwU5BT8e65xvv8JwCqn5evXpOWW8CJmESuZd6ktk5NflT9FwCW&#10;CwCrqsR6NZRS23CPiuoiUcOFooyLRakUiDrOlQabx+OGK7x8GMvrJwm8epYh16CcN78/5rdX97lf&#10;m0/ezQTOpSRwQGxwIwD3nU2X30UBCgSVMtx29Czr9uxmVdROVhxYxshJQQz40YHOHxjg6qjLiNFO&#10;fNa3LbPHhJAUs4aG6gKx3HcoKUwj+vBy0i7+SFnRPEpuzyPz2mxmzOyMY/uW2Kl6OV56uHbUwV4+&#10;+779fVm/YzhxFxaQmrGeUxfmE5cexqXs+RyPHc7WQz3YdqwL6w54sf6Qr7weH1GB7mKTPZgy34eR&#10;YpG/GdGO0RM6MnWuv0DRm+/HdxAg+jNlph9zFgQQvi5Q7G4Iq9b1YtWaoWzbFSawjeRk/FFiU05r&#10;AHgtK0kDwBu3MrlVlEHxvRy51vk01N7gUX0BTxrUdc0WAObJ7zeoq86juiJXwFdAWbnaoXOTWzcz&#10;ychMJCnlBNEX9nIsejVHT0awa88sNm/5WtRoV+aHBbB0qR8LZorTmhhI2IIe7N01iJgzk7hyaQnX&#10;UzeRm7WPG7n7NbO8t66Hc/PqBAqSppJzcSE5KSu5flWUYPJukoVDTfRE1Vm5tMHJ1xCzds2xaqeN&#10;rQDM2sYQO1uluswwNtIVALbG0krN6GprwKhqaahMLdqiwFTqfH2jpqLw1I6PpthLT6VmajWK0LwV&#10;Nnb6uIhdfr9nO6H5F0LnA5yJXs6R4/PJyTlFZOQSJk78mC/6u/JxTyeR+1aaRb9tBUwW1k0Jft+K&#10;Lt3tsHMQK66KMdnI35y0xZ4bYN9B1Sox1GR00RYwqqQHbXQF2oYtRbU1F0WoVOtbADZCsKWCnyjD&#10;5i1FAUo4id3uJ1b82wlejJzjzajZ3gwZ7UlID1FYbbUwFsBYWRrQ3sOQoC7mfDagPSN+8GP0ZH/G&#10;TfMV1RfI9CldGPaVJwFeRtgJuE3VVkCbNuhb62FoYyyQs8TEzhYDWxf07NwxtPUQiLtjYuWOkZkb&#10;+qZW6JgYY9BWJWEQFSzX39JWn7a20iHYq4L0BlhZ6eHt3Uae052Zy70Y8kMHnFWpgrY6GIn6MzBu&#10;JQpTF0cbI40CnDx/kgYOqoqZylOnCoj/LGBTySfra3OpLT5FZf4GilPnkH9xNrfTBYgVOQJKsYC/&#10;vOBvb1TNjbcAVDPGb96oWh2q0NFfg+5/F38GX2O8C7u/isb7vAtAtRBawU+Fuq3+pn7qGu5z+XoW&#10;J2Mukp1fJAB8QE1NpagMNeHxFoD3SisEgmqZRZGowFsS+XI/tUMjg/KyyxQVnqf0bjT1pYd4Ur6Z&#10;ZxVbeFZ7khdPsnjxQqVrqpLOoZCiimtEJ58X6CWK0lLwS9NEZPQ1geB1jRXeIgBctnUrK6P2seHY&#10;LibO/ZoBY9zw6y6OyLw5g0aJ2xhhz6LQnsScXCbgy6TuYS65eQlE7ZrO2RMfcCNvIDeyh3Ihdoi0&#10;D19c2ov9VW7LRxdXbx0cXdvQo4cdESv6cubMDFFhm+UarOVixkqxo2ILkydz9Hxf9pwQC7vPnY2H&#10;vdhxujOr9/uwcL0bM8I7Mm6GQHB0B0aN9WTsVD++He/F0FGefDfWj7GTApg6uxMLVwWyYnM3tmwf&#10;wM7dY4k8GMGxsweISRL4pceSknGBtIzLZOakkn/zOqrcZHHJNcrvpVJdnkJ9ZQr3qxIl4nhQc0lC&#10;zXpfoVIVOiq9TlFxNrdvZ5GXd4309ESupp4jKf0ECVf2EntRxNLJFeyNHMWWHX1EgQaxfm0Xtqzp&#10;yaYVvdmx+TNOHP2Sy/E/CACnknRhDlcvLyc3cye3MzZSkjGT8oxhlKWNoiB5BlkpYVy9tJr4c8s4&#10;eWQe/wvMMA6yTYRjiAAAAABJRU5ErkJggg=="/>
  <p:tag name="ISPRING_PRESENTER_PHOTO_1" val="png|iVBORw0KGgoAAAANSUhEUgAAAUAAAAFACAYAAADNkKWqAAAAAXNSR0IArs4c6QAAAARnQU1BAACx&#10;jwv8YQUAAAAJcEhZcwAADsMAAA7DAcdvqGQAAP+lSURBVHhe7J0HYB3F9fUTOq5qlmRJNgaDC6aT&#10;hBAIoQcICSTwh1ADoRd3g001vfcWOgaDe6/qxZYs914ky5Z7U316vd/vnDu70pMsA6El5NOayyva&#10;9nZnfnPunTuzv2hbfv6LiMTVrRsyIVDyGwnlpIl73tlSXzbymaUih1qr/FctON/OjqphX/i3/VZC&#10;5YkS2Z4izl23zHGLpFqr/NctDkfFsY7Kj+5ybHrjsfrdX1yF33CY9ae2pW1pW/5TS93Kd86umfeX&#10;Bf6sYyU0N02Cc1IkBGvIOiZSM//ixXXLh98cjUbbW6v/x5eGnSMvr9904YKGinjxbTxcAuWHib/i&#10;UHFuSorWbf2/ydGGaKK16n/FUrN1/PF1xbe84so7a7Nj7jGBhrk9wq7sfs664nMXbV/98F+t1dqW&#10;tqVt+amXveteu7Au/4w9kt9NorNSAL8uEshMktDsJInMjRfJ7yK+7N5RV+H586tWjLwGIDzS2vQn&#10;X6Ruc+f6rTc+79zU0y3bjpDIhoMkVHawBMsPFj8sUvELiW5PFPf2a96DujrE2uw/tlSte+339cVX&#10;fF6f+6td0YJjRLITJZqZIMGsRJGsZJGCVKnPP8FbteSGV3BdD7c2a1valrblp1j27Mk6el/hlUsl&#10;P11CmV0kOLeLRGd3EZmVKmEowPAcQHB2ikQyUVnzk8WbdWKwquTqyVWV759j7eInWwgIT9l1H8qW&#10;ZIlu+YUENhwqoQ0Hw/39pQTLDrXslyKbfyGuiuP8DbWvXmZt+pMvXu/a7rULb3/GnXtareR3F8lN&#10;kiDAF5iD64rrG5mViIYmWa+tZKWKN6ePVC0fOsDavG1pW9qWn2LZufCOFyIFvQC8RLi8qeKH8gvO&#10;TYb6S1U32D+3K15T8bckVN4kkUwol/yjpK7gzKrqFYMehMo6yNrVj7owVla3+daXfeXpUYHKo+oL&#10;rT8EACT88H4D30MJQhGGYbKtndRvumjWT61WeT3qVj5xU23RH1eG83qL5JiGJDQ7WRuT4BxeT4YX&#10;oLLR2IQUgmhccrtITcHZm7y7846ydtW2tC1ty4+51NSsyqjJPmez5KByzo2zKmYyXqEE1VhhjTV9&#10;nyTROYAgtvFknRzaV3rz67vq1na3dvmjLIw9Vm2663lX+VGRaOUvxAfFF4LSI/wUgLHG78vhBlMF&#10;lh8TclY/f4W1mx992eTak1xTeveLdZm/8UlBV6hmXi9eN14/ws7+nAz4wRqvMxTh3EQJ5/YQx7L+&#10;/a3dtS1tS9vyYy7Vy+54IpjfQ6KofH6oEQLQVNCmitmaaXwQqlCyoAoLuktDwbmrHYv63wNQdbR2&#10;/YMtLldJct2mKyf6K+EqVhykCo+gC6//RXPwqZm/BcugEAFBxgjdm87JwXl1snb3oyxQfUfsWTH0&#10;1oZ55ywJZ/dE48DYaWeNp4ZnUUm3fh2b2Vyoa6hAR8FZq73eom7WrtuWtqVt+TGWLVvG9q3JP2u7&#10;5CaouvMDaK1WzFatq24ThusWmZ2OipsiEbh7DQuvHe+uWt/VOsT3XtiJUbfppo+iuwCHCkBv3ZHi&#10;LztE/IBbGEqvJQBDAB8hqHFBvI/CVfaWp0Qb9jz4o8XWHPsWHFtb8o9RzqxTNEYaRmMSslzb0Gy6&#10;u0YBtn4dmywAAIahGCOFR0ntstuetXbftrQtbcuPsexbeNsbkYLjRFD5wlpRCcBvVn+08Gy6yolQ&#10;LYQnVWOqhKEGBfurm3ftFI9nRbp1mO+11G0bPtC78ahgZBPABuAFGOMrP0h8Gw7Be0vtxQKQqnA9&#10;3pfZKpEdIoeIY9OZlX5/cW9rtz/Ysnf71BP3FV65kL9b5qbApU3HteD16KqdHXRz2anU2jVsaaHZ&#10;fGUsMEnq88/eUb1rRh/rMG1L29K2/JBL7fZPT3Tkn7mbrppRcoCawu9bQtDqJKHCCSkMk6Agk8WX&#10;lSK+gh5SW/yn+bWbvjzLOtx3Wqq2PHGds/zkBtkMsK0F/NYfJH5YcB3tMAVgAMCLteA6Y/4N/HwQ&#10;FOPBEgYsw1uTxLn12tesXf8gy771b15cX3jpGoFiC2XFWx0aqXB7zfU01ylRVTI7QPa7hi2MAGQY&#10;Ioz3kYLesnfZHc9bh2pb2pa25Yda4Fb+smbejf9iakYYCq61yvhdjC4cVY+gEkt+hngKf7u7ftmd&#10;w3k869Dfeqnb+cQ/vBtPdMjGQ1TJ+dcfqkAz1hx6ttnw0/cAYKMBmFG4zL7KY9yuqhHXWYf4zku9&#10;SFxt6V3PenN/UxfNy4C7G9NRpI3CvxNKiDX2uKdKZBaUdE6K7C06c1dd5RcnW4dtW9qWtuWHWDyb&#10;Pv6Vc+6vapmES3XSemX89y0Clzg0O03Cs9IkOjsBrly8+HL7imPFoPusQ3+rxbnrjbPd5b+pkc0H&#10;S3QN3FmouAAg5l8HEMJags+20NoDA5DbyfbDxFlx5qLv0yGyVuSwPaXXfxQt7C2SyZ5ckxpk3F6q&#10;uO8DQKhoqkio6gj3WZQhdYtufdk6dNvStrQtP8RSVXLLo1JwtIRRgU38rrXK2GSB2d8cwKdFUPGZ&#10;M0hXkCqGcUUqmYbckxpq1o68xTr81y4TRA6uq7hiimzrrPG70JojADa4seoC7w89WhBGFzm0hq5x&#10;K39Tl/ggEZh33dERV9Uj11qH+7cWdsjsKx34rC+/j0SzE/E7u+I3Nr9+3wuA7InPTJQgGpEIr53G&#10;As9dGY1u7GKdQtvStrQt32dhPl19wUXzJJ+g+nYBer+OWGj9b7YFmEQ9KwX7pJnez8AcKKRMuMOA&#10;oLfgVGfNykH9v8kdrt32wJ2+8m4hYW/u2kMAvkNhBNvXKD8ALgSlGFoNa2U9QpCucwhKUra2k/rK&#10;i7JxHh2sQ36rxeksS9q78PZ33bknSQTK2U93lT3hzWCHhoLDCK2hhK0ZG5MDNShUk35cO8YAw4wl&#10;AoburD5BR8Uzf7ROo21pW9qW77PsWzLoLO/cEwPRTFZcqpX9K2JzQ0WfgVesx0A+12eHBy12PULS&#10;P5Pf2R0phEACABinlZqpNp78k4OOpXePtE5lv6V232tnOcpPrGHcj1CjmjO9urb72xxsNIUf1F9w&#10;FeC3itscCJT4HuuGy/G+Ii3k2TVwkHXYb1wc0WhC7bwbJoWL+kgkOwHXgr/TGHvCtYNjVqoEZuI3&#10;zzxwhwfBx+sUmI19QO2ZfbRYB9fPvrYhrCOF6VJXesUP2nnTtrQt/98uNaU3PyqF3SSCCsY4kxmZ&#10;cGBjr2Zghl2xOZyL33HIXFPlDVHxwfwzUYG5HuBnepbhBvM944JYX3KTxZH/a2/Vxqcut06ncamr&#10;29y5ruzSHNnWScLrqNYMAFW9EX50gQ8IQCjErwGg7of7WI1X7Ec2HyqujWdsiNaVfOOQM7q9daW3&#10;/Ctc2APKj/Aj3Gz4metHFchr5J+B3w711zoAoYZx7bwz0SjMZvrQN6tqmuQnSkPBOSujDTv/q2a2&#10;aVvalp/dskukXU3eRQVSSDilSITuGMDVWsWzTQE4MxWVmxXbKMaWAGw0VH6upxAEBBSAdBFnp0tk&#10;FoEbrzOfOAovXNOwc3Yv67R0adjSf1CwLE2izN1be3ATAC14BejiWp8VenzfCgDDWNf+e6MBeupG&#10;w0UOAoJRbBfdHC/u7TcfUI3aS+2yx+72Z58Ulex4vRaxcDOJzvy9KeKbTviba2Qg2eLaUEnPShYf&#10;Gwlcw9bUX2vGWWN8Ocd7G8qf+ZN1Sm1L29K2fJelesPb5zpyfuWOMPdvlolfacyO7usB4nxGAXYV&#10;/3RUbFU3MFU++69Ptcd1fNOhdgADqj6u57PHw+JYwUwowbyjpHb+FVl7XCXJPK+Gqim93Ot/XSEb&#10;D5UwQBdZfTheD9L3NMb2CK/wWgCOtsYY1RwthHUDCkCu3/T3RrMAyPUIwCC+k02/FGd53x2u2on9&#10;9OK0stSsfuOvjqwzqqlcmSNpesxtAww5qQFd32lQv1R/em3o+rcA4FyGCFLFh8bBh8aBbm6zv8dY&#10;y/ggr7UUZEjdsutft06rbWlb/v9Yane9dlbD1pue9VZeNNm/8/LPG3bcexNcss7Wn//tpa7kmtek&#10;sKeqPxO8N7E6jd8dEIAApAIwTdVdECrmQACkSx3B3wPTCAUcA+urAoS7p8oRrjCH24Uy4yVaeJTU&#10;FV8+2bn7874N5ed/JZs7SEShR1AdgleAUGEIyK0AxAjAFsaOjyBTX/A+sBJwW4HvCcFW1rMtQDd5&#10;1SESXXsIINhOPJsu+QjXdL/ZbKpWPnGtI+/sPZLHuBx+KyDG8c/mtxJy+I1oRNgw+PFb7RCB+VtL&#10;wCXh2nVFw4B1GSf8GgCaGGFzCLITyZn/h7U/1OiatqVt+a9eUCEPrt9y/1BX5Qk1siNOZOvhItsP&#10;F//mDKnZcuX06urPf2Wt+q2Xbdu2xTtzLl4qOSZPz4zgMON5A3BPjdvKytm8QtL8quoAr2lQPKzA&#10;cJvZY9lyPcbD2HsZBAD9UwBWVY3pqgwJQDMigsdI0h5Of9YxUr/wnE2BtV38UebrQZkpqKjY8J7w&#10;i6w8WAIEWwuo0RSQWC+4EiCEhZbj8ypAtJV1aVw/uPIX2N+hEll7qAiTo8uOrXPve/0U6zLp4tj8&#10;r9/U5Px+l+QR3vbvNNAyoz34ewC/GVB1U3FNpnfV362/TV3gpuuoipCTIUzj9QM04QJ/Xdy1CYA0&#10;NjLJmm/ozjwlUrfuyZ9sVpu2pW35jy0NOwf+07OpV0B2oMJy3rsNB0uEKRxlYOO2duLaetqO+t2D&#10;h/47Cb11614/xzn3dIcAXkYBWvaNAEzSv/kAv8BUVOTpXIepLi3Xo3GfZh0C0Iv1faj0xt3m31j5&#10;qSCNexwABCNL41SNaQrL6ia3V42fVx6iAOTfWwOaDbUgQBlegev0jQCELT9YjxXiOOFNnaWh8qrG&#10;IWfs9Kid9+cpUoRGohWVG4Ibr+OmCb8pcH2npEp4Bjt5zO8z8LMVHl1nXDeovwAASGUcxLX+egCy&#10;p9gGoDHO1BPJ7ynVi298xjrNtqVt+d9c3O5FqY5Np5TLtkNRQTmOFZWfs56UHQQIQrmsg+u2+SDx&#10;bEmV+u1/muOq/9e51qZfu9Qu6z8klNcTlYmTF8CFVZfUAClAt5UBfHWJW6mYUIABKh0ALTDVglxj&#10;JW8yo4xg2J9/KuEAlQRABKEECQ0DPx4X+yIA89pD4Rl3V2EXCyy6w4BZCFALrbDAGPt3Xce8GgUI&#10;iC4/FMD8egAyThhadrBC0Lf+IJ1hpr7spAqfL+toXqeaZUNv9WQdH4pkMca3/28MzyXQoebwu/yT&#10;eV3MdFfsHDFgi93GqD/TeKRbALTXa81MT7ofDY7tSvMe6YzRBWlSU3rJXAD6Oz+cikP4vLWZ3Xz1&#10;z5/rrur/T8f2vz/asP3vz3r2DrizYc/7Z2Df7axV25a25T+zVG8fdF+oIl2i5YeKvwwAZAIvZ0HR&#10;qZ842zFz5A7G36EIoQY9FcfX1W278SWnc1Zfaxf7LapqCi+fyOd9sGdWK6sqMlQyvLcrXesKEAYA&#10;En4hC4JUP60B0ChLVnAAlQH/SYREmvgmA4AzjZvIHDqu48tMkHAp4342AGEtIBdSt5YAxHWI+T7W&#10;CLQgoBdYYQD4dQqQxvUDCsBD4XJDMa7F+hsTxVn5t3ecZW9e4Zj7212ck48jMlrrISf8/bgOPvwu&#10;/2RAHXDnbM52g2LWo3IzDQJ70L1Tof4AQDYETaBszXgv0GjwescAMAAVKVkpUp9/6o6a3R8d8D63&#10;XOr4xLzdo06v2XTrAPeWP49zVZ67yLXxtEpXWYY/vDkBDWlHkS0dJbi5i7g29Whwbrkwq27Pi/ul&#10;KLUtbctPsjgc2+LrK84vlS1HSHDjQeJTAKKy8oE/dIOZ9gFFaD4fBnUICPIBQFsSxbH5jMr6nfcN&#10;A+z26ySJesrT6/LP2CS5rIA0K/5HJYbPvhmo8LADAZCVNghFF2KFhwWpArWCNl8vohBgBwnWZUWm&#10;SpqUDqMCwj5UKXG7JPEVdpDoysOsXtzmRhBGVKkB/ksBSLq3/L5VoB0kfgAtsAxAW/r1CpBGAPqg&#10;KP1UldxmNaBZ9gvxrk0Pu+ad6AnNzdBea05wsP9vBNjp3uMa+CdnAIRpEsFvYjpRawDUawvV550C&#10;9WcBkA3OAQGIv7GzxA9omg4qrMvRITgfzsDtzDlWajcOu966ra0uVIh129/9g2vbHS80lF1U6Crv&#10;VxvenKQxZNkG76HyIIluQjliaGWjKUuRcihhfCc7jhDnxlP2BmtfOtPaXdvStvx0i3/3C5d6N/QN&#10;86lmnM04DLc3BAUYO98dTRN8N/wCCtG8hmCc8y5Q2V3qKv+U66h+73Rrl7rsXv7Grx25JznYm2gq&#10;m1VBtdKhQrMXExWVY3lN3Cvm7zCt2NNQESejgk6i20dlAqCpQrLcXjWzrkIOcGXl92B9P5UgX+ku&#10;4nt/Zrz4F7eD+sNvAwADawF0vgfk+FkByLgfgKZQA7QUXvg+1rg9XWiuE1x8mIQWH6qKsTGFRqFn&#10;gKjbMBXGAmsQYCU0Q6ugMNegEdlwqAjOKTS3kyo/NhSRWXTVcd6c/ZqxP8DOP6kLlG26eGGM67XW&#10;EBgDwGZQ/UIpTkqTIF6DCraW65vrreEH/J0uNXvcGTtkcrleX/59bqKEC46RuuW3Pmbd1maLv2FR&#10;r+qdA+6uqbxgtqusl0MqEzXhmw+HiqAssYw0TRDRvDzROHksR8nI9vbi2/bXJ63dti1ty0+3OLbe&#10;+KpUorCjMIY20PXFqzWxZ6w1AtAyJgTrvHdlh0t0W3txVJxeWb/5vtsbomb0wJbcy6/0Z/eOik7W&#10;aQLrdgUMwN0imPxwbY2bykoXW0FtAEIlKgCpfujimsqpimY/ANJQmaFmvACfbyK2mQAgAoSqoHI7&#10;Q6kBNgAVwURXlO8JLX1l7I9u6hIoRECKatBAjOs3WYQuLNxjwiyEdQ0AAczVsS5zcwDyb6FlXN/A&#10;NUjXGfsK8m8rDhV/XkcJ2L9HrwV+I+BHtRyYAtd9AhTdhCa3vrU4oSo3pshAAdsAZCNAVfz1AKRS&#10;xnYEK9Uy/s48TV7PKK6zFKTLvuLzP9DCgiUajR5es+flM9yVV7/t3vCrHYGNR6nS4yzYjB2zXHBy&#10;WA4DbFmGWpo+XwXlTbYdJu7Kc/5lHaJtaVt+msXtXpvqLDutjC4KW2sCUKd219ifBb0DmI6UWIfK&#10;zE4TfJZNqOTlKeLa+OvFtdvv/nv1/Etfkzz2vO6vVghAH1NWUFlDUCCq7FqswwodBPCMkksHyAA2&#10;QDOASmqSeml0qW0IokJjP8wBZG+wD/ALTIArDPNMwrrFHQE9nK+qNCo/C2rsmSWgCCUAKrTkSMCK&#10;bi3XI9QIsCaLcF0oPoIstORwhWCQcIOqaw5Aa/+0Vfg7lR/X1fUBTvxdU3A40erCdjolVbixs8LA&#10;j42EdyKAht/gnYDrCNUcIehiGhPbdIYYuLu8ThoCmAi1iOsQZm84k8GbrW8DEHCcweuF7eBaB7ku&#10;9s/edqYPCeDIxw5UF5xc1NCwuHddxT9vcm08b663/Lh6xvGk4mARgE5/K6cPQ9nZr5y0gF6sGQD+&#10;UgHo2XLmKKtYti1ty0+z1O8YfpW/LCMiG1FQy1BJ+Zzb9aioCsLmADQte8zndbRDJLz2MKgi5rgB&#10;goCobDpEXOvTI64lPd2+nDidmKB55SMAoWoIKSiaIBSbuq8t1rFjeoHJBmQ+VGgv1Zy6dIQf14sB&#10;ICs0XjXvz+oMCWK7wIQM8eI4gUXtdXxvgAADrHSIGl1T2mr8dqg4hd8SqEQFoAUuuqsxFuZ37MxY&#10;SvgdATtcFaOuS9Wn++S2uIY8hn6H7ZYDelwXx9BtuX9CEO43Y4KBvHicP4BvuaBM6/FNxHXC7/aN&#10;z4ACBvwY+9M4YfNrpdeLqpogU+WH9bFdEJ/DswG2r1GAAUCT8UXvFLrLBoBcXxsSHCuQ3UlcxRku&#10;14bT13vXAYhb4OKivASg3PxW51iEMVWqPtz/2DITay3hR4sFoHfr2Z9YxbJtaVt+mqW28qrnZGsn&#10;CZej5ebzLqj8ADXjwliFFwWV7owO7SL07AJtGaeCsod8BWCMhQlUoWwgJI4Qf0F7VKR4jfuxwqmL&#10;NasLAIhKNxmAYkIvO0aaVVACDa9UioTeeKyHCu2fyLw2VlJWaCoh857rGjNwoJKicgwSHDAvZ5ZZ&#10;doQEcJ5BgozAU5WGcyewmM5CRbfYAuDyww3oVhFsLQGI7wA8/rYQ43fcBopO16cSoum61nv9jL+p&#10;AjxCAUgQhqEiI7oN1sU1C84DoAHwIFNe8Nv86vpCzeH8qQCp7tjza4b62UqR61uNAfMmoRZ5jah6&#10;/RNxTaEYtRe8scEw1nidVGXCvWavOQEINWgaFHyPc/EUdFJ1Gl11mFF7VmiEoFOIsbMMCpZDBc2E&#10;EDHlpoU1B5/ZTyMAtwKAW37/oVUs25a25cdfZNeuds6NF+bLdlTmr2m5Wag5LRRjWVGOiQUEY/9u&#10;TxSgbhCHfK3Ge4IQ62r8C5UnUNJevFnx4kMFVjXCyspKB7XC+Jy6Yi0qKUdDKAigfPzjUSEJv/Ew&#10;uHiMVdkA3L9yGxWo+YDjMsQzHqooOw6KDgpMoWYARRAGFVD4bYzpMT63GAptMSBFtYZ1OXwtFn5q&#10;2gFCVxZKblE7GICGzwRgrOKzjxMmbPG3ANxks38LgEsP0c4UrhOB8bhMgwkzHWV6F7i8XcU3DiAb&#10;l6ZucGhGGtxfS+1axt9rksPxe6fjmrLnW1WvAaCOAOEoEhuSMdeIoAvPBCynUv3xfmDfBCD2FchK&#10;kACAHFoByEPd61BBQo5qFWXBvufGC2heHr7JYkFoIAivoQ2AbctPvbDX1l3eq5apCK0VVD9NCziU&#10;HZUTwEY3t1UA4nu6QdrDCgAEbBCqaqQqhKsMxeSDGvTNTdSgO93T4ETAbTrcrFYBCJBRvbCzZALj&#10;YAAmtmHnBt1DowJbunbG+DcqSy+A6ZwMd68YKhduZnMAEnB0dQE+KrpFAB8sABBRAR4YgHBXAbAA&#10;1F8sAEMrCVRU6hYANIZ9xQCQr4w36rH1vPB+1eHiL+ykuZFeXBfCzzeWsT8otEnJ2jscm/tnA9AA&#10;H9eHEAMoA7hOAcY/AbT9rqllCkDClABkeACNEcML3pm4F0VoLPDbGP9UuMFi04F0JAzLAYGoZYPT&#10;hpmyElsubDvQ97a1AbBt+Y8szu39bw9t7iKRZurPqD37s2nhATV1HVHoATVVAo3rGyVgV5AIFJVW&#10;nJXYh04mQCDisypCpo9AOS04Ujyz48WjvbSofFMAq9ndUDH3h5mOdWWMagKAQFWj6gbfYZsIY1tw&#10;F1tuo8qQoJjJntOu4pweB/cTripdVwBHDUCiK0tVGIHKCTKWR5hR/eF9+OsAuAKKViHWHvCDEZhL&#10;oAD52/h7uY4qu9htsS/GDRfTuC3dZ0ATrnMQ4AtCJQbRSIRKO4h7Wry4xgFoAKAXRgXLlCHNpYwB&#10;muk4gkqmuoNyo0pUlQwAqmKewvUP1EBwe1w7psywc2lihrg5sSwaiugq/H4qvRhrBkD8RnsCCcLP&#10;hzIR4NholpWYcmGbUYwoVwdwj+1eYO/mNgC2LT/hUl/+1zdkC5+BYVpp01IfAIAwBvcJQeMGYX1u&#10;h/VZuBsBaL1S/ehICVZ6AoeuJv9GNxoVnSrLNTNOPACbSdVoDYAEWVcJs5dyAlQRKrWPLjAAGGSH&#10;AAP2CoHYbcx2ui325wEEPJlQNICMxtpiAMjfYzo0ALRFgJGqOSq7b1CAAKAf67JTxQYg3efQCqq5&#10;rwMgfvciGlQmVKMei50iK3Fc/h1AiSw7UlwzOgKAuC5jASe4vx6ATTsnNIba9DsbAYjfyhxJ73h2&#10;mtAFZgwQDcu05sCMNRuAgWldxT2xizhnJgC+HbUzS+c5tKEH01SeZmYaMypdhZ+WD1MmWgMgc0p1&#10;fXudFusx/EIF6GkDYNvyUy0i8sva9WdMlS1QLiyIBFoj1GIKpxZYAzlWjAAKfYCVHBWErT9TShRs&#10;+F6t8TOBSQASMDCdWAAgsJQDJx8NL2kv7sxO4pocD5c23eoIgQumsxZDjbCCU/Wg8vvUJQQQxsMt&#10;ROX2MSVkeprGt5pmTrGNld64yD6oGn+RVbG1d7YJTEF1UQEtuL8BwChUChAtJACpChnTs+FlTEd7&#10;cHQIoB5YCIgtBPy4jQINanIFVSV+uwU/XTfGeB0IWrPtkeaV8cDlUKeAssYjAWpfXidxTsB5j6EL&#10;DGU3hfADBC2Xt7kBgOz9nQz3lw2EdprQDcbvZwcIoGlfUwM9zpZtTxgLuE6PF29mBwC8vV4jzoZj&#10;7hHO2bpXNvg4BRiVIe9jgAqfk0GwsYtZxzxHuakB1QZSywP+hrKks2trmTJmOlNQHFEOvZvPed8q&#10;nm1L2/LjLg6HxDs39FshW1Comb8VA71Ya2yxYfYzMLTzgPCwCnas2RWh8TNTPRj7WnqI+Jk7R/iw&#10;cmFfnBoqvAJKqqiT+LISxK/go+qzlYsBGSHoZQWHIrJdQg8VEvPWVDXunxNnpoeCcsyKlwhc1Qhd&#10;TJyPOXdjAb7CbSXwCCTCjFAKLj4EAGRMrjkAOUUWLczfsxDbLCAAaVRzgCb/jutjOjYMZLkP25hn&#10;SNAa+PFYfD0S+zsS2wCAbDCgjoOLO4hrWpz4xmTob+ZomQMpOf5+/3Qo3fFQgONiAZgM5cwwARsC&#10;Xh8CkNfWpNJozDAnQQLF7VXtKvCse8bGKxZ8ej/1FQ0ffh9nyWF4QxV04zaWcT1Ve6bM+AFUxoM5&#10;xZgC0CpXfK+fmwHw3LZE6Lblp1mc1Zl9vBuP2cUhS5r2YhVYQk5NW3EAw1J/VHtaGQhAVHS6t1pR&#10;WlSAxgqjn5k0DCVEhbX0cPEvxSsThgEIxt9MbBDQoDqDqvIUAgioqNFZGcK5AwMKN1ZguHjTUMHH&#10;ooKPzYCrByCysk8y8wu29oQ57QRBZQ/kx4lAYXGUB2dvDuirMQUb3V8qsQXtxA+Q0QKLDzWgs9ex&#10;zAZgaCngWWoAGFjQAe+N69waANW4Dcy4wLgOWN8PcBoz8cMo17E6jiKrAIPszuIBAJnGE4HCi3V9&#10;m34j3XyouMkp4h6Ha0KXmbE/xgwnYRtVf1R9NBMS0OuFa+vjVPtLAd81+B2Enf5W+542ByA/a0iD&#10;ANdJIlgOmuK+zYzfcTvGiS34sZedMcPYJ+fRBVY3OBaAlee+ZxXPtqVt+XEX577XzvJvyHBoAjRA&#10;Z0/7bhd6jk5QV8aCnwIQRhcvuAKVQSvsNwEQBR+Qs8fNaryL6SOEIGODgKAf6/qsyhJaChAVdAT4&#10;mDMIBaf5awaAVDk+ANA/thtcYcAPxqFhrMxGKcbCweS4+fn9vA4SBeTCOGdVo2o4lhp+B87HgKyj&#10;BSYoMyhCzvHHik7Q28Z9RHQbXJsFUHKEnwLQxPM0rw+uYSMAcY24H26nx8ff/VCOPoWtDUC4v1CP&#10;Ua4HWCgwAIvAfKhAqNwgIB/R6xD7++zfCKjN5HVIAfxMj7FeF3agxADQDBukijTXk2o7tND0ivO6&#10;67XHfSWsmwDYdB/1mgHeeg+Xm+vHzrBWAUjjtvi7xottAOrzVpoAGGsKwMpDxbvpnDYAti0/zdKw&#10;c8jlgfWpQX0OLgoh0xqYxqJxH1YGVkK6KBb8aCzYOu0Th4zRRWQFZ0WIKfytATAKIwCCAKAmGTMH&#10;DqqH6osQDNA9ZcwMyieyrJ34imBz41S1qEvMGN/MLlq5GwFoucOcLZog2A8OUD1UkKGSDjhPA74o&#10;Kq8a3DeajuddDJCVALolnQGjDgolA0Bsc0AAQgEugFIs6WS2pSu8kADkOrge3K/CD+vT8D2NrnMA&#10;6ykAAU4/oYvXIBRohEPjNK4G43Vc1E7cU+IkDPeXExQ0/33M/cNv5PA25vAxTjgOyhjGRsILcGqa&#10;EYCnQwbZkcSGAtfET+W3sCOuCRob5icCdqpqLQCaVxgBxvPA3+wxz2wsFOoWIO3YXjNjGUHZMVkA&#10;vO78bL77WgBCAfq3/OEdq3i2LW3Lj7vUb7nm1simLiIolIzF2HldhBcLr7o9eK9JwnxlIcZ7GoES&#10;pELi6AdVLqbgt6wMmipBF5gVhi7WMgAQbpcONwNktOeU+1DFhH0CggaG7JAAGLIIQbhvc+ECA4aa&#10;DweV4wEAPajoHrp8E9OFE6FqZwjAYAL9XVDhUfk5k8lCdjCwIlswUsO50bQzgzDqZBlhhuMyngdg&#10;cTuCjxOj6u9lZWalXnyEgssAzJjG8qCSuF+9JoQKt7W2V4MCDEAB+hW45lj2K6+LDVp1z5dBEWXh&#10;XHTC2P0BaCAP5QcV7B0D47XAtdGeY3aATKcy5jWg+qPbCxWd2wkQw7FWAX4MQaDBYR4izbjANgB5&#10;v/BeVR/hh/vB+4XPjfcT9ze2oePMNqaM4G+4ToSfApB/sxpQDaXY4KPra4dYLAD6tp3/plU825a2&#10;5cddXFuuGCRboDCY3oLCGWVhxisLMad6J7Dswt3SWEHoCulkAKwkqPQs6KZixG5nVyp8R/dqhXGB&#10;AxwOxtQRWIAJwToigpXlIPHT1nAmlnYKL182Ki0qPJOAmS7jGWPDzwCQscDgDELCggJeNUGY7l9W&#10;okSYrIzjc+ZmKrJY49A3P9SbD+rPB6VI85dAzSkADfC0McC6BoCWagTsfABXkxGeOF8oPLrATceI&#10;fQ8jAOk643iqHul6Y3sCMQhlbANQwwtUXjo0LtH8lkbwGdPfOx0A5CiRMekwKD++MkyA6xSB4qPL&#10;G56NBoLxUFzHyJL2uL9QcRqfbGm8T2zMcJ0IROYn6rA93DOqdd4jzmHIhPZm9zjWcE1x/vQQ+Buo&#10;ZnXCCatcqWvMV8aaAUHGmdlhwvdSCQBuvfBVq3i2Lf/Li4gcVlX+zjl7lt3Zv2bhnQ/XLDBWXXL7&#10;8NoFdzxYtfCOwdXL7r/Lsfrx/3Osf+Oi4I7Rv62vX9FjZTTa3trF915cFX9+UrZBYVABopBqL50W&#10;UFZ2Vnx8x8LaSiG3CzrVAS2wzKzPBGij+sy6TW4V1icErYoVYIViMvAiVEhOUMAUFLpXWJ8TFfhX&#10;Yx0qDVZIQDCIyssZpQMcqaAV3TZU/q+gcqam6JTxNhi004Sucw6f/QGFh/NlLqKJxxnTKe8XA4AE&#10;X3EcjK8AYPGBAAhI8JpQNZYSgASmgZ8CtBGABIBtZttGswDoL6brTIMCLO4oXhzTzwaB0MN6eixC&#10;iep0btwBAMihflDFuA4+Xge8egBAN9xh3+SuEplD8KVCHaeZZ6DgnAk37fDANbaB1+z+QBUy/Uen&#10;62LjxFxHQhCf2XgRgC3vsW38TieT5XVjaEMhaMqTQq/ZupbHQdWIz1EAUTYDgFsufskqnm3L/+pS&#10;veHlc+sX/mWGK+90d7CgjwTze0oo7xgJwsJ8n38srKf4844TZ9ZJUWfOGf6GnDOdtXlnbakuvKik&#10;pvi6Ma5ld79cv/T+O7YtG3H6zp2Z3aLRaEdr99968VZc9oZsQyFH68u4XxMAWQmp6gCKA7T0+owL&#10;Fm4O7icEdap3AosqgduwQuHvljtlVzS6uuGVUBSEICu8Jh4TgEfCUGmwH83LoxuM47CnMUpwAZaB&#10;fEBiahIqeQsIfgUAMOVDcwgJCsYDrU6DvARAB+4qz2cFzpVg0d9mjLl7xh2NB5QIPyg5AIkubkTX&#10;JYwMMIPcnnBjr3EjAC34lQCgUHMRXI+owg6/U43vY0wBiPPR45hj0XwAoI+/XwGIa8CRJrxuy7Bu&#10;TieFXSP47DG9ULmcKUZ/P68JlJ97TIaOIAlM4/yKXTUGyjSgMI7BOQcDdqcE70Uj/Gg4N43TUunB&#10;RVdljnvD627FajWRvHHdGLPgZuAHIzypHrX84LOt/qyy02j4TtOSYFE0wrL5CCjAS561imfb8r+4&#10;VC8edqO74JwaKTpKJItP3UqWCGf85ZhXGgfCs7XG++jcJJHMLlgPls1ntCaL5HYVycsQye8h4dyj&#10;xJXVx+UuOHtTHcBYO//yz6oX3nefc3fu8WhPf2kd8oCLd+Ol78sWwEjjf80BqPErVlgt4FYhtwux&#10;vsd3rAyo8GGdP89UHOb76fcETkzlst+btBKCBJUR23FEhObRLYQS1ORgfG4WE0RlBXSYr8fkYz+U&#10;oHtsF1T6dFU9miSMV/dYgG86AIhraeYJBAChGP0FnVGp8RvV/cUrIKAgI2QAbH/p4YAPIdTZghGg&#10;NL+DjoNVJaSgpPrhdgAAK7UFQILTT9cX8PMToABiGNdAOxSYRE2YEGgxponQ7ACB4jTbGgByW/9C&#10;7h+/W88Vx8Dv1g6ieVDpnOdQf5fpEArxge8zcB3GUgFC8VmNghsK0DWeiePsOEkWH2eUXsBOIMLP&#10;qFkTj0SjR2Wr98QYGwhzT+Cis2FaTFXKRgm/Q0fR4NxYRnhv9f6a+6qNJ9/rYwRYFqgYCUur3NDF&#10;tctOrGE700tswi9SgUZl22VPWcXzB1nWinRw7Cvu2QAPqnbdq5c1rBh+S/Xi/vfVlt45pLb4jger&#10;S/45vHrB7Q9Uld4+pGbh/fc3rBhxq6vio3Orv4OgaFu+Yamp2dipPv+iJVKYjgJNhcJeOVRafW8K&#10;t93KG7M/s/DT+FQ1ABKvtChcI5mbADACjnmpIoVHiS//BKnJ/d3WhtK/jHcs69+/YUf2cdbh91v8&#10;5Zd8xLiLKaB0bWwAouCyktCVYSFu/N4uuPZ7VAimsygAUeA5NZTCC5UdFYSJxk0Q3N80J47AW9jR&#10;QJC9qoADe0kbJxZgBSEItLLCFnYQzzTmx7HCZ6DiUwGmi+fLdJ3PzkwLxVEOUEqMnQGAUShAwo9Q&#10;ChJKCif8LsDbXwKQzUdFB/T88wk/uKVMDAYAdCicvb66dHyPCk/1CrXXpOJs66ANgZ4voanbA5wA&#10;mm1M/YkFIF1oP3ufuT2uQQSKjwnYdLPVTcc1CJSiYWASM8sJXWF27ACCfFSo56sUXAvYVzYAcT0Y&#10;/1MFHK8J5pzNhdfPPMKTr7ye5j3vFVN2qHbZIUX46cgWhh04ugUg03HKVoxQ76uapd6wryi+V4UM&#10;T0DLgc51SGgaADYrO83MnAe9hChUomxsJ96tfxlpFc9/axGRdl7v2u7VFa+fu3fZgLsdS297obb0&#10;hi+rCy4rrM45s6Iu61RHQ/aJQVduP/Hl9YLX1VvCeb0lAi8rDI8rWHCcBPL6iAf1pyrvVHftwsty&#10;9paNvBH7Pdg6RNvyfZddawad5cw93i9QeKyk5slfLaH3dcbtmhuBqM/S0JQIVHqqRSpFzsKc00dq&#10;i87eWl181af1a5+9eptIvHUquvgrLvhUKqE2ALIAR2SgUJrCioKLgs2p4Vnh6dI2K8TWe8aRqMq0&#10;0kMpmFgRCj7Atv842P1NcwMXm6RgzaOzAKiJyIwJUl1aMTTG76igoisBM8DHNb2juL+E8hkN6I8G&#10;AEenaXK0Pggc19SMfECDUdhZBPAyIMP5EEwEDH6fJmcX49jz4ALHGoDI2V0IMIKPv1GD+qrO8LsJ&#10;boAzMJ/rAmDYRo3btQBgBNsrzGzD9SF0ffPhNnNbBW9n7AcQVAV5JNY34CVUVE0CxnRjTSIz1B3K&#10;Daf64tBAXgPCz/2lBUHGQ6fQ9U2WAKf/Z8+yQhiAagZAAx+9vvw9OG/mJ7JH3Chy5iaa8+BMNWaI&#10;Hq7BKnymglf1RyP88D3dXoUfjWUAv5WehF1W7LITY9ye58FXTrEm5QTgX4dbxfMblz175vZwrXnq&#10;744Ft75aN++KfGfhRRXOnF+5/Lm9RAqOUS9JPaacRHhQiRLNhnCAcg5DFUfQiPCZx1F6WqhbfBW8&#10;8tnVkmUeAeAsPD1Qt2r4fdbh2pbvu9QsueV+KeiG1pmwQgXVYV80VtbWgPfNZp4gRgDS7OfuskfU&#10;uNWSi5tf1F3qM/uFXEXnlTpwDtVbJvVBy3aEa8vFo6TycM3R0+dSsFBqYYVLgwpDQDCoH0XBb1J9&#10;Ma06Ci7VilZ65tIxpsf3sPAyVH5UFHWtYszMi2e9JyBRcej6GQACBjTNxQOYoECotph2QheOQ9ao&#10;WDSQDwi6JyeI74sMCXwJVxgKkGooxJmltTPEUsxFcQognduP6g2VnSDS+B5hBNVmwAfld0AAchuc&#10;M0x7u9npQwDa61vm59x5rPwENgFANazXEMfj7+Bn/N2nADSqMUDFOQ/wo+G4YQDEqE2+Ugni2IzD&#10;5XSG+mPHB5OZcW9nAHhw+91fdsXvTsNrGl7TxYf3oWmp4s8BMBdA/anyJPz4asMPv0UN15UxyUW4&#10;DtoI0Qz8qP54DzUUoYqvCYAhNXMfFH5LeC0BPk1v4it+M+O2bCDtMgWFx3LTZNinApBl4SARdoJQ&#10;AW67eohVXfZbUGY77F390pm1i+64x1l6/Zia/N9tcWf1QxlHcc7rbhp+qF7Re8/rxDoCgcC6piER&#10;fMe8UvW6OLbaeF+sLxwvrc9AnglA4jozdsoQlSPn11W1Oz9ue1LdD7G4Ft30ouR3xwUmpOii8cZ8&#10;e/gp2JoZbypuoro7+Ix1wjT9WzqMeWBdFLjauuUlQ/L3FG/O6buqi/4427O6X0V0PQGHQsgCGgNA&#10;7awgyGAco6ruirbaME2QtVwX/g2g0BEei5ngzCmemOPXzqgfC3Yt3WFt+QGTKCo588uYVBzUPDyA&#10;ABYoNYpIc+sAWSovVW4EC7bXef2wjXNConi+AABHdxcv1BCnzmfOnJlMAdesCK08XcDlBBohBDDD&#10;zaRbTFeNyi0ISAbhKgaKcLwifGYMcCFg1LgNrgMrOHMYASRVvHSTsS0taBljdSE0BFRuCo+lhAjO&#10;lwBUmOGcAV1fCRTdPBwTqi9YRIM7jM8+HFdHk1BF63lyW7inOjoG58fygnsewe8LTUlW9ecG+Gme&#10;rzLE8yWToLthPZQXwExdcG04YASVwg+myhL3F8eg4mPnjZ3/yPugsUicg1DFElJ2QjTvGxstXn+8&#10;MkZK4Jl0Jt57wBPXScFtr2eVKU6cYcqW9RlmxhObhleoAMvai2fnDfda1UWXXXBtHWtfvWRf8f+9&#10;Xpdz5iJvzinOaG5vKDQLeFBsfGxnmKBTb4p1wTQSZhil8bIMDGl8b+LEAdQLe4II1hljWH8uGpcs&#10;7HMW1GN+qtSUXDk9Go0eaZ1S2/JdF+fC699QALJiKgCb4PZtLBZ+TGrlMzUCmt1vYom8sfZ4T958&#10;utg6WoAFBN9rK0dVmJMk0QLc9IWcIYXgQ8G2BsLHAlDjcICTVmJt/VEZWgBQKxJ7dQG+pslBYQQX&#10;tlc3lxUHx4iFnwJQoQYVCchonEs7A9ijylcYPvtK2hvXWtc362rFU+VwqPgKOkrDmC5Qgt3VDfZN&#10;5NhgXA+2+mxoChMUgOHl7bEtgUSwtQMAcX6LUOkJPMBPrRFknfA3rL+Cs7QYJcQpqghE3Qfz9QAr&#10;W/nZ8FMFCADq+WHbiLU+XVpalIoSv4W9xwECkAYAUqXysx8uMZWnHgPbRhkPVHDieFSo2mAyr6+r&#10;+MYDgPi9brr/BCAN790TUA7ycX8JP9yfAFSzcf8NBHkNee1U+QF07MH2L8Dx0fjQmMvI8INeZ73G&#10;vN9UfygTvHdquOdU9ygXZgJZ3nPAj0qVALTAyW3s8cIsV1R92tDC22BZ0mcqL8dnHIMAjGzoKK69&#10;d13HulIVrepavfSBG+oKLslzZZ4UlIKjASO6p+wgBLRm01CmZxFacGlZn7TcG+WncXJ8p2KA9cIC&#10;oaZGUfXpd9yG67BumMkhVDlimzD3j3XpQTVkn1blr5l2vFbituW7L47SG14jAE18qnXI/TsWmJUk&#10;vunJ4p+JGz+LN47P1TA3UEFIQytmWsGm7XjTVSHB/YswCVrhRzOtMd8TLgEoH5MAe6gqPeMKsULA&#10;WDG0gGNdTgIKSPgZNKf7pIbKQHiiIqmr2wJ+jRAkAKFIqKr8VEbaEwuY0AAKzbOja4Zz0XgkFFiU&#10;ihAuYgBw5bA5b2aSOOH+ur7opqNE7GfqsoUPFcVjfQIMihRAMQA0kOFYWE6TRQg2Gb4rhOtoATCI&#10;9eiOGigZYzKxurxYX7cHnPjqAwDDuAYRrB9U6BJgBmYKQwIV8KTSo9tL6PHVVoHcT0gBSNgC0jhn&#10;Xj/ClE+z88O904o7MxXubzKAB9XH2CcVMH87X2dA8S6Kw3Y4B8YrcW+ostWNBwAZQjDD/9B4lBDG&#10;bHBolvqmcqRC5v3GurxH6uri3hnlzfcGqry/OhM2AYjGjwntnPvRhDnsMsLyhHtMgBKk7HBD+dI5&#10;IlXp4nzwN8YA/evaiavypmdrFvQf5Mg7f7kv66SoFKRJlGqMYZ7GMsz6w8+ElDHzOQH3PFH4ZD1a&#10;bJn/d82EkuA5ZaNs5Zzode14+1yrGrct33UxADxKL25rF/3fN4CN88DNMBMF+Dll0vSuEkEF0dlD&#10;VGU2h59tfhgrXOsAJNhQQC0AsoODrb3GgPh3FupYAGJd5on5F5kgemAhKngp3CqoOo0HWsqjJfy0&#10;gup4XCo7umPMj2PvKqBCY2oIe0rhnvlK6RoSRIQgzpPnRpUC8MqizuKZGSdOBQEaAU6vP5czyaAB&#10;AGSohhoBqHAhmACVUuyX088Teo0GCOC7MECg62BdTX/hK2FGsAGA2unRbDucJyDIVB7+FhuAtBCP&#10;uQIuIkDGuKYXoPQrNAFBHMsYjovtOZ7YqM1YAGIfbAzmAmx08aakims0APgFVR8BmC7e0d3F9SU8&#10;g1z2elO5wui6w6I2/DSEQMUG+C2g+mMDE28ZXHBca6NAsR7deDVca5hR/wZe9A6YLmMaPLj9nBOR&#10;bjCBRvWnDahl9CQavQDcb8CRLriOINKsATSuBCsAGFh3sDjndw/6suDi5qaKsBGzQHYgb8mU8SZX&#10;l1kAnACDD3Myirn17b7JGgGYlSSu3BM99VvfuMCqxm3Ld10UgHnfrAD/nRtn3GEUFKhAPtmLswKH&#10;puI7wFCHh/HxkXSPtWPALihQjiwgUB8RPtRchzbh1YKgabnZSqOgo1XXwk0lSFVggU+Hyelnujsw&#10;KgKqOCg/qgh7lhMTT+LfsV9Ar7kRgIApKxoqOo/BiqkdE5YSZI6e6TGF6loAMKDCEILqXhMUOK7G&#10;KFEJnZPjxTkK12UirsGcNGsmGAAQANH0EnUp6aIZRcfZX3wKnliDEgPMQqW2EiPEGNciyGIASOWH&#10;bWPNh+14HgoZwE5jcHxPGFH9wfwAjLcIYCf8eKyY7RWAaDQU1FjXAJDb4TM7hrLgLuNecy5E9+dd&#10;DQABfe/n6VC/qfj9CRLhjM64Jgp6/l5ce42b4vrqNSa0inEeVkNj8h8tWwAFS3df7wnujwVA7dTR&#10;Bov3DOUC8PNpziYbO9wXGvdLl5jAiwGfMXyv8MR+WWYAZa6r8WKUMc0yYIyQ4CzAtZ/LBoxeClX8&#10;/mXeGMsxG3lO8pCu8To+z1jrAbwiPghKY6GtbvvNFgtAKsA2AP4Ai7P0ppe/jQtMANrW2t+bG9cx&#10;hYEBct80PmoShYBPQ5tMS4VCBBgVgrY7nKQKUBUL1F+IHQostGoEHAoq3RhUAOPm2O4NINjozvIV&#10;brK1rbpJ+LsflcLAjyAEyBZ0gKoheKhAjJqINTMqA/vQOBUAyLiUusDsFICq0jQRxtkYMzMxNoUJ&#10;wBLlJKJwaVUhsaIVt5P6sUnaGxplowB3iJChSqR6VEPlYwWMAKDsyAgWwK3czzpLGLAlYLXjg+tz&#10;H5ZFGO8iJFts5y+MgxoCgAAfG4DG7TYw1e8JDSi+YGG82gEBiG0JwBDPAcCO8h5kYx0o/QYoPe+o&#10;DPF9TgMEP0+Thq9wT/MJe6NcDfB5fMsIP8DQXwwgU31qLzQVtm2ALVNw2JhougzdX9wbC3w0vV9L&#10;OZ0XGil2nOA+E4J+ANDPyS1W4lo1lo/mxtltGAfWa6g9xTB6B2jMosw6oBcC1zqQ01GigJg+qjMT&#10;dUDLa2vl3irzBN90NO4w5kXyNaweEON5rW337awZAHNPdLe5wD/A4lpy6xPfOgZIhTYL63GWEw3s&#10;UsG1sl6jYT12ekAR+lEI+LxdP5+3y+fo6gOv8Td8zwBwmK4FtmEHgra6aIFZ8E1hRSGnurNcFfOc&#10;DFR4tPDqthA0FvyMS2zeMz7EDg8qAaayaEoFexZLYAvaGVe6MQhvKpPG/iwAMsk4yM6UxVBIAJ5v&#10;PtwyVlKmpFgAZMqIxqjgHhoIojJR6cAIzyi+c89OkPrRUAZTAXy4/wFAiQAw7iBhYNxCAtA3H+eY&#10;D3i1sAAAGEIFJ0S4nQ3MCF1wQhTXQ+OE9jYWAAMwutVUXsYITLwCLPb7EK5JkKAE/GjmfWd9pSrk&#10;zNLs/NBz1V5knDtByg6GXDQIk1KgclPFM6obDAD8LEPcMOc0VNglcEdxHdhpQnjr+VPt4jvC37eA&#10;v9mKX1JdMw+xmMnY+D1opLQRwj0Ms/OD91mN9wuNoqp13F8bfgpAXD8FoAF1RIfKsVzQTDmyrTGN&#10;BuehD5+i+8uUH5QBjiGOAoAR3H9fHho67Yyw3F+8t8u4uruEHso6ZwbyA3R+eDsBlm16PQz/AIim&#10;N9dArHkdsfaDemLeH+Dv+mo6RtQFzjupwVv7flsqzPddGpbcPoTd92ErRePrTG/0TNxkPsxbOziY&#10;0nKg1jDGeHNVCVIFooBM5CMP08U7CS4TnxgGRcg4oT5TNzfBFPI1v1AF17LVpnvC/D5WeBPoZmVk&#10;JTHwM+uxkqCCoaLoPHl0g1E5DPw6waBuoDAY39NtNRbV3AwEDQipfPxQcsbtxbaNvaxQPzAvoEWX&#10;nE9xY+VWOBAWfMV3weLOUjcO6nECQM8e8kK4hVBSzMvT1BICjFAjEKguoZqCLcxPCOLcCS6jAM12&#10;EVRcvrJBYOyw5XaceToI1WvgxeOYbUNLCQh85rbYbyw0aeECQLAgAVAlQAEvHovbqxHYAOESwCYP&#10;sBqbDOB1FTfg54J5Cb/RaQA97vtKgFYBSPixYcA1Wkn1DfcUytI3D78XjQjzHPnbjcJGowL1xwe8&#10;m4ao5f2hG/xLXFvAD+eijRvvqeZrUu1D1aLRY0eT6SVmuWilLPE77p8NIe6fTodGALL8AZCqAHHu&#10;vpw43DfTe9v4sHc1NPD8jg/HmpaMBh4N+GTCD9+hrJuHuTMDwIp9W50jVHGNHYIaDzdmPCzWw+YQ&#10;ND3D+DtTjaBCOQTVkXtyTV3dmJOsaty2fNeldtFt14dyenwrAGrSK1u5GXBtZuCGoLVjq2ffwFa3&#10;UTM3VAGHbaj8CD4vlKB3QjeAIV30qWE0FDQW/MBauDz7FVgYCic7QDhON0ioLUShZeWkm8SWncCD&#10;NU56ifeEC5OadYonDvdSYy8jKjBhyopiVTQzKgMVXF/5GRWBc/AtIpwIQVRWuGs2APneV8SKi8q9&#10;hL20VIM4Hws46kpD/fAB6K6xgMsMADA/EeCCMsJ6nFiAEGN+HiufAsECV5PBlSWMcOzwUoCfLqhu&#10;h2Og0lKV2QBsvp0xA0CCkuoN69J0P+a4qmapcriuZSF9TRAfjs3rrOeo5xkLQFz/7HjNdfR8lg4A&#10;pgGE3cUFGHpnwvVdgmuE30jT9XlcquNlRq158Vt9luurI1isBoXXWafyZ2PC69dovB8Ggnayuw8Q&#10;ZadUoCQBAMR9RSPHmK8qat57a1yvUX3Ny5Id+2Mj2vhIUAUgvsf62nGy9BC9dxHAySg4prPgPT0h&#10;uP50cTnLjR+NuX8iPlsPcafLazwkml03YgFIKBKQqEOcExHl3s99al0x9cU2A0DsG8ZjS06q1Of+&#10;eqvDl3OMVY3blu+6VJfcfr5rzjHRqA6Fa7rorRnlu8kXBPxm0K2F4ZUurunQ4I1ufvOM8Ybb+U8M&#10;ChOCKDiT0hR+5pm6UAzj0/A91mePLVpf03I3L7RstTXBGZU6SEUHV5Z5gUxDiaz4BSoIY0WEIN7D&#10;IjRWHBRyHe6lQXYCkPEmuLXcXgFqqUjCj6qQQfplNFQ4pkUQyuylpELTzgK+Yh/aScFXQAT7C3Ni&#10;T+yP+YoKF1R+WnRhJ3FPByynoJXPxXVcRLcUFRXrKFwURu0UCt58QKCZQT3mwf0GdEMEJ9UbY2M8&#10;bwAwys+4Zt4C7B/r+qHe7G0JwFApwKnuJ+BMeFJF8jz1+GgYcMz9AQjXF/DzAYK8zjxOmKYQJdCw&#10;PwCOqR3uz3AfP82A+5sG+KWLA4owWGLFOalsbaWJ68pQAWOOXlwvwk8BSEVNV3seVC4/o7Eybjau&#10;v27DUAUNjR9cYW2csD/2wnPGGu2hL8G2C9BIQAWyI8OO77IMmOnvCUPG9Ag+vuffD9VOMvMoUEIX&#10;r7hvxps4WKJwm7V3OhMNl8LPCv1Q7U1KQqPNRrwrAGi8mCBgaCZ8gFEZWq5xU72wAci6QPh1VUHg&#10;I0g1rEQz9aVlHbLd7DBHleSmS0P+2auj0U3JVjVuW77rUrv4nt95Mo8NSCYKeouL3tLYE6ajOtiq&#10;UfbjxvkAQB/c4qaW7sAANAWCLSPdXdx8tp4oRAZ+ACMA6JnIygOXbA0KvMZt9gegToipAKTrw9ge&#10;CjxTF+AWtQQgp4JnXI+w8LM3l7ElhSC2syDImKL2jqKSsdKZ6bQAVKoIGOHEzo0wFIIqNCoVjtDQ&#10;jgKoLH1FBWQlRuVWQDSqJDOWVgAfdki4p0CpZOEa8tkXzP8DvDg3YJhwgirzAgatAdALQFFp6ugG&#10;BSC2o/qDG8rtqYgNAJtv68/DOQFgXwtA/pZc/Aaui21oBGAA8PNCrXL7KNbT89RzJQR5bFy/WSni&#10;/sQGYKo4P0sRD7yD0DLcQ4ArSkWFa29cb1xfANRfjGMW4h5owwH1xutXgONq3iGuCZU01SLvAxuh&#10;/QB4iKY3cfheAEqeHVKmQcN7wFPvG9OSCEBYAAqQ3gSTqGlMceErnwHTlCaFa0gVyPMkAKH+CED/&#10;wkPFC3GgjT7KuQ9l1q9PuEOZRcPNma99k1G2Z1hQg4tsIMaybpd/GuoA4BeBi8sEaSZL88H6fEYy&#10;OwQJQ+MSc73W6pANwDiR/G7iKDyvNPoDzsP5/+2yfcNTJ3pyTqyWbBuAhJi56Hozm8U8bGOLhZaP&#10;KnAawKXBXqzbKPt5s4zZ8Y+mbbk/FhJ+zwIAgPIh5ApAplPg5qPC86ltgdWoMM3gZwDIBGS/DlND&#10;wWXMh68oyNqBQfhpjMhUAGNo7eE6+6ECqQA5swoTrtmJoS4XKhLdbnWzCDyqnOU0ACLGIoAGHwqk&#10;ickKQFZexspM3IzTXDGWFQWUCFTdD8ChBvgQGJ45cCtxPXQi0GU2hOiScl38FgBQFZ8FMBuGfgDQ&#10;mw/XezGBikqqYOE2lqFB8PPveTDAzLYAlR0ARlUatOEHuARxPqrMOL0UfocqTFV8MLwP5ML1zU3U&#10;9+wkiQDOClvAiaDW37O4s3ig2F0fQ7l/0lU8AGHD57i/eUnaYGisUWFpnSu20bhfIVxnbTRouB96&#10;HXFMfsa94XXW+CnVn/4+Nia4h8y3xL3lDDHeEoIUvxngY895QN/jngJkLXv3CUETN6RxLkd8Blg1&#10;i4CpMlR+TI3Ce40JazkjBAFPeg0An3cqlO7kJI1bB8ZnSHBCBl5N6CaEehCOqTe2qWrUso+/oaxr&#10;fQAEg7MSLQ8KICUE7XVabG+bASJHllBdJioAGxb8eZKIHGRV47bluy47agoyPPlnbBC4ZSZz3Vx0&#10;O+WldQDyO8YuGPwFDKfg5tKm4nvcWOaFKfiwrmkN9zfNqcIrQcgcKSo/HwDIB+d4Z8ehkKLFb5YK&#10;Y0yTX6HSNKFZe3YZTwI0+JmKgTHClSZnzJhRDBrYtsBJiAU1lgcAzmcnBvbBpGZCywKfJu1a1gjA&#10;5e3V1fQXYX0LgH7miAFYTF1hjyu/iwBGRi2x8jYZOwHYIeLl6AkrnseeXPvvBKe61rk4L4DLNkKM&#10;QCIIqfRMHI7QRKW13odLoYIIP05QkAN45aBBg/n4vgQAU0VF2BLkPJ4BIGOHBKeP+4+xgLUPLyBK&#10;uEZ0O0DJOld9j2M2jE8AADPE+3FXcX3UTZzjUEkXxuu1NLBlrJEAw3Wn61uI38jrpcCz1bMxhhF4&#10;fbXHGCAyaTNUdPiNVIJUdjgulTx7jrWzhNCDEZwMh+jvU5Vo3//YcmAASHXI2bVNWhThx3MjCC0P&#10;gOVsNc4fjbA3t724UDbdfOQpzAflx8aak776J6ORn8kp/g8ALx3Ta1xe9Xro8nKAAF1oNvx0fWdS&#10;KLSm+FoYvS9sH4FKjBZ0l/olN75hVeG25fss+0Q6uArOncdJCWKlN+HnZ0uF12Y3Qo03nDcOEITq&#10;Y89uYLIxv7oD7K4nBHHj2bnSSgcLh701Tg6AfWlcENvzmRruqWjtGG8iABmIbglAAE0LrKazAGQc&#10;LsXxuQxiU8UxgN1Y4KkG7OD5oVBQqEBwY028CRWPvbqoSOzEYAwoCsgRdkwUts2kuKDis7OEgX/G&#10;AVW54Lh03QAm7XBQCKJywyVjJwchSGDYZsCFSseHALEnGPuK0tXWv+PY+M2Bwg7a66gQjDHOvOLD&#10;dnwoU9P+zD4JCrrUBGAA2wb4YHE13EN8DpVwBAchYp2LdmYQLDACHdvtdzyYAhBuMec7NPAzACKM&#10;dFwvoFP/VaIFQKiST7qLe2YirldHNEaAiQLXqFxOSsBxyf58QC4PcC7A+SkACUO+GiUXgSo2+Yk4&#10;T26vMMT5En7cD+6RT3vkAXwFoOX+4v5zwguTVL4/AA0Ure+p/jQ53phxgXGvtQME540yF4T3wfHk&#10;zlkdxc15Hsd1Ez772c8n/7GxhstLD0brAVNjaC3KuJkJiWPeCUqUcQAvODVdgtPgNgOC7Ej85lQy&#10;1g/bEzMjUfw5x0rDqgGDrSrctnyfBTL6l3X554/hDBNmip6mi87MdT+ME15qj1Wzlo7vYWiV6May&#10;NdSeMNoUrE+3QAsI1/2mFs4CKhSlzicHl1grg+bzoTBqTM8yxnMYv0FFMA/wQYXV+A/AAQWgM39o&#10;YTfgM3PeoVATXisJG7g9rDzWOFftvCAI2avLY6LCcsQDk4ZtALICBxiDUlXC4+JYUH50HdnhoB0H&#10;eCX8AnAZqQp1UgcoOsYNw4CuSVdhRQY4AAK6uRG4s5El2Cf/BvgJY1AAoD8b56MgizXAluDE72T+&#10;HXuAbQA2KUBuZ9Qb1+d2OnU93MWoKk1CjOditlFwMncO+215vKC+QkFCfRKSBoAG1nRJBa9BKOG6&#10;L+ACQ/m5AcD6UUzxiTfgsn4vwc5Yp04rBvixY4UpN0zr8ecnmFeGDnAfInDHjfrmuXE7NDwAIFU5&#10;Icgxy2auRFx3NFwaLsC9pDEUoqDkfYLabwlAYywXbAQPQ1nB72YWAcqMmeqMihrH0VmmUc4AwCCu&#10;j3NGvE7qyifb8XGn3gmoFwz3zLXifermsm6gzLYs16hP2rjT3UWd4JyIwSmA6FTUGXxn3OLYOtW6&#10;mc4Rsx5nmnFl9g3Vb3j4KqsKty3fd6nK/+PLnNK+CYC8cbjgdHHRSlGdmXym2JvFdbke/ob1mPjp&#10;n5QmgUkZJtF5Em46h74d4Cab2KAxflZ3GDdX55Sb0AUVD5WcvXCx8IPxiV466wrVEtNaOHMIoEDz&#10;cvQAWnMDPKyjAETFt1xbujeqXFAZg+x51B5dVB7t1aXhe1QkAlBnLMY2GjeD6Rhka18cZ+pjEJ8A&#10;JPyo/hingyvpJwAJIqrAxdiXwo2G/VDVAoARpoBgXX0OLr+zIEkAhrjPLMIHEMu2YYbPcEX9MHbC&#10;cC4+rq/z/BFm3MdC6/hwX6n6AgBfIBe/LwcKDGAntDhLts7tZ6V7aFyQnUKMFeo23NYcjwD0Z5tY&#10;pIG5BU8qR+yLPc8+KMe6Ucni+QjK7+N0uMOpEuW6WI/uPDtANOF7ETuAcC4aW4Tyx/UyAExU8zHJ&#10;G/dPe7O5vtXQEJw61I+KkPDjxBS8RwCgGYVDENKwHq8x1T/uOyek2B9+HPKGMgT1Z0aNYB8LUAYU&#10;hGjQAEBVyJxUgQnS8D4YG3ROThIfn2rH0AzjfwzxqEvLMo3yrx0XrB82AE0d4t/ZWRiYgUad4oCd&#10;fRQHkykYuD6huX+9aGk6eQbWU+8MHhMnRvXmnVbXsOP1M6zq27Z832X34tvvDOT0knAmWqm5Bkqa&#10;7sIbwJ4vSnf2Utk3Qo3uK43fYRuOd5yCm0z4TczQ4DCnQWeKgHmGrFnPuM52YWluuh8CFYXMm4lC&#10;zUqrii8WgtYIABZkFFpVfgChMXZomMrQmDNGGKo7ZkxdKYKGIy4a01iajCkhdHMVmlyXrqOqnlhD&#10;RQRUOGpFFR8qNEHRaACgN8+KZ+n2hA5UEM+LECEQCnCejM1RJSrIAGdCch7cMlWAAIUagQQ3O5vu&#10;LBOTAaRFTPUAILC/MFSZAm0RfgvPfV6SSHF3WAbeQ8HT5cQ10pgf1Zgej1AHLHAumn+XhfuI/VPt&#10;edUdxnHgPtPlZs8z51HUeRj52wlfnGtkWSdxz0mQ+k/QWH10lDjZE4wGLIprZxQm1sP9IzAZMvAR&#10;zoCedrbQcJ2Y3xggBNGYcChfk1tvGYCkieVQgqogrc4TDvkL416Fody1IdPx2DgWQKe9voz3Wvdf&#10;G0stM/wbygzzOTUTAMDX/EGcF2PJOt0Wwcnhcb8wo46g1J3jkoQPeKeHw7G9HLFkQ6552YVpDy5n&#10;c8a6EA0MCbEeGGHA3mKUa7i+OlSusQ7svy+aHYLi9Gl0r3VuQYCXs6q75/1+TTS6tatVfduW77vU&#10;Vb75B2fmqS62LprTNytN4xZMuqT7q9NbMV7Bv7Vys5ggHSG82NpB+fGh4MbSxIuWzwd1aKs9U1Ba&#10;2Qe/10LBHCoUuEyoAigtnbuvFQASbBwCZXr/qAQBwGLAB2DSef9U9aECsKITfPrZKBJVGuw8ofrT&#10;+BMqomVMVdG0EbpeCkCr4jczwBOVxpuPisOOClU0luGzj0qN7iqAZJQfKjHdOwUWjGoGqoUpH1GF&#10;C84Rf48spirF78gi9OAqEqKwYHaChDIBw2xU2Hy4egArY2qqMAE/we+S5V3EkZUhGz7sJoteTpcl&#10;r2TIxk+OFufcY0QWxUmU14Hw0+MQYrgWOB/GHMPZySL5aRIpxP0pwr0sRMVjDzBVoSpONkaEN87d&#10;AmB0cWdxTo0X54dQJO93E8cX2LYQqodghoupjRChCdj7Cqj+0MCo4RorBHmt8DvxynQk9jJrek3j&#10;NabxnkF54/g8D8I/UMjYIXvdcZ+0wcK94nXgekxYX07lj0aBjZ+aHQ/E33FuXsDSS+ihrNCYP0h3&#10;mI0t06jYSRJY9QsowUPQGBgAakhnDuFnvJlWJ0PQOCB+P7yhyHSsZ8HPyxzXSd1gEAYcIgf4NWVK&#10;cNvWAeibmaCmn7FfHtf0AKeJY/4FE9qeC/IDLvv2rU2tyz5rmeSh4DNuoXENAgsXH8ahb+y1Ysul&#10;PVl68+wbSHBxbjT2Ulk9XJT6qgK7WSAEFOFKaJKoQrAVl5g3WN3lFB00HuA8aoCBeXiQgaBpzc2r&#10;ieWgRdep3KEwCA7bigE4VkTLnTLws6FICLISA4AAkAnCAy4FMFauAlQIrfSoWBq/ag2ArOTYHoqE&#10;7iMfc8leWnYcNOtMYA+xwgrHVRDyuMYdJmS5fRQgpgoMab4g1isFDIoysK9u4kRDRAvmHSVSkAEQ&#10;QhlwYP7CI3BdcA0ANaGrXpoiS17tIW/+KUEe/XU7eeDEjvLgiZ3k8TM6yjt/TpKyD3uIrEzRaylq&#10;BPtBIlSj85OkYVqGbIELu/zlrrL81XTZOToDDVB3qCzcF1xfnleI6TfqehNsOE9AxDEuXtwfponr&#10;wwxxTsD9XwhQ8/oAgFyPgKWLTVfZvjZ8VdWsEGQMEA2djlXmcZpfZ9PDTTcdDQZDA9pYGQBqY8UG&#10;DPs38yniHOkCM+ZrN3oKQqbOAMi4Z4wRNz3wCY0X3OfAfJwXe4+xvj2KSBPocY2cmUeIZ4pxQQm4&#10;Vht/mHZQKKRQfpnWgkY/yDzB8biOOsqJQz9NqKhl3WnNmBTtmwnwNnZAGs9M6ALnHy11JVc+alXd&#10;tuWHWEaKHFRd9JcxUsC4BCU3kzUJJCZ34gYAgAzcMm/JyPemFkxjINiGFkYhYGyDw4F40wPj0fKN&#10;5ygPbMtcP7oRhKCOGml+0w0AzT6Z76TgRcURqC2Fnbo1KNh8BQB1bji4f74SpkQQfKggDIzDCEQO&#10;fdP59iwAmnQWC4B4L+ztLaUbTBXICsWKBRhCWahiKSGQWlMlMMaKGNhnJYKqYdpJY6wuxqh49PGP&#10;3IbgIxQsMITpskJ9RaBeGfxnAF9WtxdXbncpfiZDvro9Xj68OkE+uCpext8ZDzD1kIaZfXB+jLPh&#10;Hi3E9V2SIp6SrjJlcLIMO7GDDOzdTob1TZAHjs+ApeF9ogw8trOMPLODLHrtKED3WFR8NEzzu8Nl&#10;xn0pPlaWvN5d3r0iHuDshH3EyYMnJcgzZ8fJFzekyOq3euAaddeEYHV7F+G8FYDsAAEAP08QzwcA&#10;9UdQ+jPi1f1V1bcY15kdPwAmf6OvsVeahmsMI/wUgAAbe8w5WsbkQsYYXWCoO3a28El6qtZ1ui5j&#10;6p5zTLh2Wtn3Nka1670/BN/BU4BXoL3HdsK0AhD3HkaPgdswfsgcUs4YzXNxZWL/lttrYn0s78Za&#10;ll9VhoCfhn1Y9lHmWfb9TJSGIAjPgMK2yvfXGWN+7GH2aXpMk1AgfNkB4svuJY61Q26wqm7b8kMt&#10;1UvuuMuT20shxgtPAGrOES58mL3BcAO0J6uxY4NKrmVhIAxhuHk6PAg3P0gAjicAu2qeH1MI9CFB&#10;cClib7Bui+PRJTCFDWoyM17CaJ05QiNA+OGVMNTYHlt2tPQ6YSkUmxmfa4LjJr2FMTgzzbx5lCQB&#10;yEoBADGoDsVBFzIwj/E4rK85fIAZ3mteXAEqRrN8PioUS6VQyfE9Kl8A6wazTc6cgWDzyh5A5TUV&#10;GxWTbifhoK/YlhV7PmDMOBeAtvStVHn7iiQZ0jdeBhzXSQb26gzj+wQZfmKCvPeXLpL1YIZMuj9J&#10;PrguSd7/e5K8c1WyDD0xXgb3S5YHTkqE8utiWTLMfB7cu4uMOC1R3vpLV3nlkkR5+eIE+fDvKfLh&#10;daky/PSO0r9Xogw5PlWGnkBLkWF9ugCcOObJCTL+nlRx5KeLrInDeUKxEjD4/b7MjuL+FI3dJ8fp&#10;8z+kCG40p/jXmCQBCKgxTqqdMknW9eD1wbVmjzY+M1RAhchrbIbL8TrFGq4RczShpDVe2AyAuO5o&#10;pOg6c6JXmnaYsMFqNMIQ5QXn4yump4DzQbmwh0EyfMKOFVWaOgySHShoWDlueNGR4smKQzkk/GwA&#10;0lBWaVpPqNDwyvI+JRnuLl4txaexPyZKo9xzHswoQztazrmNreyaG/cfAPwYJ9T8QAUm4+wUGOwA&#10;SZX6nD61nm3vnW5V27blh1pqt43qV5//232cbpvP89AYoBpVIG7ydBihxh4t9gprTGT/m2huFgsF&#10;1oXr62fyKEDogUvgGwsbh1ZyAvfHAhELQfu1+b6C+XRvADqqEABQ87zwmQFrvtdnPnDwPCCoAGRc&#10;CJWE7pIfcNMOjZWoHKggCj3LWMH4GuJIknxUqHxUUMAvyMpmxavYK8y4nOaxYX3TiUAFx/w+QAzf&#10;MTYVyAIAs+0OC+wrG78d7moIlTxSlAAwdIYL2kFkVTxe2UsK1xXby2IoxBIU7CXdJf+JbgBZBxnQ&#10;K0mG9usCN5aWZL1C4R2fApAlyKA+HaH0Osug3oAW4DgU8BqO9UdgveFY74ETU5vZgwDacNgD2H4I&#10;QDikd7IMwjaDsK+BvbG9Hgt/1+MYM/BMkKHHdwF8k2T8femyY8pxshsqxlUIJbKkq7imdZXtrx8t&#10;qx89WkoeSZX173eXqlk9AJuuACWuGVx5L+6djx056robADaGB/g5n+oX15PXElCl8b7wejMfUMME&#10;7Giiu8uUGU01wjVmg4V7q2lETE5Hgxabt6mpS7jf2thhf0EOmVMvwZgBIO4zAbiAZQMeBvNL4f76&#10;VwGAKFsBNEy+ufEoy/t7K2Y+QD7LBn+DW8u4t5fJ0TRNlSEA4fZOTJcQrhPrj+k8bK2MG/DpOjMB&#10;vqmoM+wl1lgh/sbOD2zHx8vycZp1Bb9dHI3WdLKqbdvyQy3bo9Ejawovmcsgq91ba8cBeYM0JYbz&#10;+VHic4ZnBnt5Y1rcTDWFJmU/CsSkLuIZB1cNBYO5VDS3QhD7nc6OFkKQ27XSKvK4KIThRVBInNGD&#10;ClBVHAFIBUg1xXQYKjmqQEIL8FJ3KV4nV/UvIEBRsVgZYuCnph0DUJCAVCAfxyMIGa+ygvM+9qCW&#10;WAF6qgRso7ltrKwKQJwXeydRsYNa0aF0UNmDqOBSANWcdZRs+bSbLH4pXYpfSJEVb6bLzkkZAGKi&#10;ROBaVnxyjOQ9miaT7k2Xx37TUQb3IYiaw6gRSielAEowAg2AGg44Dj8JhtcRlvE9Fd9wrm/Z8BOM&#10;jeA2JxBsfMVnvOd6Zl8p5jO+5zbDTsIxT+K6PBdCOEEe+U28PP67zvLGXzpJ7kPHyOTb0+X538XJ&#10;o1Cfw0/A8U9NkifP6Shf3dVF9s44GpDkMDo2DgkSzLIbB/YuJ6pxhEoI94s93ybBGvdD3WteZ9wj&#10;NDxeus/sPQb0GgGo6TOdNH/R5AliO4UdlX4MAFeyocQr80W1ccS2zPWMNShCToxLj4Kda8wvDaxi&#10;wwqPIx9lCmWw1SnfoP4icwEoQMo7KRllG3ViHBUfjABEY+9V5ceRG/SUIAo0Ubq5W2tbI/ymAa5T&#10;oaqnU1wQgIQfBQXrCQCYnyF1C6/6jLm7VrVtW37IpXbR7cODecdJKIsXHUb46U1gQQAA0TLRteVN&#10;908137V2Q42rwGea4u8c5gbYecahRVQAZigMNa8K39M9CGsL1woAue9ZuPnsLdX4DIBFBQhwqWmM&#10;BwUVKk5naUGFMj2FUHKWu8QODVYCG2DNTGNFhwOghCZcDapAgC8IANK01xIKhGknCj6romplZeoK&#10;IchRBFSL2aigvG55XcQHBbjh7R7y2XVdZOQZcTKwD1zZPp1kUN+O8uRZCTJ5YIZ8+c9UeeS0DjLo&#10;OKi5XnHyQD9Cjm5sPIBjg7AJhgo4rDMCRuA82C8BqhAK7vjOUIadYNxXe1g7uK9HwI5U6w+7vxfe&#10;98L3vfF3rDcU5/NA3zjsLw77SwD8ADALiApAHGuYngvhh/f90uEiJ8lgKMLBfaBQsZ+hvTuqQqSy&#10;fIDu9/FQqb2TcMw4eemiOFn3foaECqGA6FFk4l6wZ1sNAGRKD65ZpLSzNmAmPMCGxTYoeig0Xx4U&#10;m6YV2R0mUI5s3NCwRRcTgAxtwAA608jFGKAYwH6YFcCGsTHZPdaK6SEAgCtNJ1sYIOR7hig0f5Ie&#10;kMa8TXk0ZdQAiXDj8E0+CoBlmwBU7wavVIP+KfCiOCRU1zcga7Wu4Ds+L4ePjTDJ0qgz9LB4bBuA&#10;eB/Ngmuc2ytQvXrYjVZ1bVt+6MW16csT63J+syeSx97aWADyJlLu4yZPSda4BtNb+LyP1gFIY6+w&#10;6RnmECAP4390gW0AAoaeMShEACFHkqjKbLEf3RfnB8yGogLE9DkSKPRmtg9bDcLFgXLwcK6+RgB2&#10;QuVDAafrBNXgx99MRYuBH0zHqjL+pPE4qAT25sIUgLl4z3w49lrCVWK6ionfUaVge3ymWxxZAve8&#10;EK4ec+mwrnN2uky6J1WGn9JJBgJuQ/oyDkdlliAPQGERIgP7wAUFhIYdnwBFl9YEO1VeidZnvAeY&#10;hvaNV8AN6tUR7nEHwKy93AsXuD/WGXJKhjz4257y+PknybOXnSEv/O0cefnv58urN14kr930R8su&#10;llevu1BeuvoP8vwVZ8lTfzxdHvp9Hxn2m6Nk0CkpMqBvAvaJ/en+OwKgHeFaA5CA6wMaQ8T5EMo4&#10;N6MICUhCmYqR7jVVJNxwNX6fgnNNksd+3VGWvNRDokVwi9lDnonryenkUZH9vFZFUNZwYU0Pue0C&#10;m8YlVHqEqm/2rOssOFaHicKQsdmFVo+5NoRs2JrfWw1t4DsvXF8PGkDOOKP5grEGiIY0/kgFyNFG&#10;JrOAXgbzCgPwPMxMzi3KJZScD40/QedhGR7H8gzFx88AIMu5JjqzUWf55asKAlOXWu6LcAsClpo5&#10;Ae8qiH03gTNBt+MkupKXJrWFZ6/Ys6ekbQqsH3OpW3jpWM42oTdGbxhbLr5nS4ibxEHcEwHCiRni&#10;xk3TWWAIQU0TsEFmWkr7RvN7xjZ8gB1VIOGnNgYFBxD0jsM2KATagwz3gnPMaQsI46tOBDmvk6Zx&#10;cIZlBR/cH9PaQwEsO0K8cIl8jb25UBZQgJyhRVUdUy2sYLu6TdqxYVccfsdKR3cL8LTiU5oMzIoL&#10;l5apGkxepoumOWeEKdNk8CpLUHGgPtkJIvPTZcGz3QARAK4v1NNJ7LywXNOT49WGA3DDAAu6mQTK&#10;iBO74hXupqq6eBnSJw5A6iR3HdNO7jq2vQw+pas8ev4J8uatf5YvHr5bZr75uBSP/1BW5E6TjUuK&#10;ZPv6JbJv8xqp27FRGqq2i6t+r3gaqsXtMOZx7BN33W5pqN4pdXu3SdX2CtldsVK2rlogG0qyZMns&#10;8ZIz6h2Z+PJD8tHQW+T5q86VEWccK4MA6rt6tpe7e7aTAX3ay7ATcP4n2DCnOiSw0+UhqD9C0LjN&#10;/M0EYQrgHyfPn9tRNn7YS7yZ3UWKukk4F2BghxFcWFnSQVN4NPmYDYo2UIAgGqNg0ZG49mjM1GXm&#10;PYELnUeXGt8RXIzraiiD95DQs+4hYcjGEZ+Z2qJPugP8WB40LqzvGSfGK+4ZGzWOxdZ8Uao/7VyD&#10;+4vGkx0QdnjGT+VnlW+Gf9xjUWbHZGj5NWEdAjBd3IxzT+U2LMeAvdYB1gcDUQNEYwQr074oDnwA&#10;nxlLj3o2nfC0hQWN55Eq0cJj4P5e/4JVTduWH2upWnzbtZ6s3uFIJuClMKPhplqxkNAsuC+TALIJ&#10;zHFKkwBuXmim6dXVOc1ws0zrZ256441nDBHbecfAvjKFR+Gn4ywZQ2FLaHWMAILc3szAi2Nhn3SH&#10;qBIY8zFxHrhJdvoD3R2oAj5NzaS0AHj5rGhwZ9l7iIoT1NEGJp7HILtWNrhIZoQEK1IHVYEcQmbH&#10;qVT9ZfM9WuL5APASQpi9tocI8+k4mYGg4sliumgpsmtMH3njsmQZ3CtdIWDgR8UE91CBkarQe1BV&#10;XhzUHZVdexlwDAzQG4j1Rpx7vLxxy+Xy1eP3S9ZHr8jy7Kmys2KVhLy1IlGPiARhP9ISCYq3bq9U&#10;LC+RkuljZfpbz8nHD9wpz/71XBn6qx4yEGqWvdODAMahcKmHHQ83GNAbdjKByJghIWjHEfH9iZ1k&#10;5G/j5aNrUmTB0z2kfmpvXNMeUjMjTfZOT5fazHQJLEgVWclOIqo2wGsh7ivVNzuTdIgeAchGDAAE&#10;ODl6RmfRYQPYqPpiAYjP2AdzLHX+xAIAj7FDdopZANT7DEDyAU9MEDeP3KT6o6I8DOdIANogYhmm&#10;ggOopiSJa1wSPBeWXdOA+9SoBOH+ovyamCHKrALQlP8m435YT9JRtrEeh31Oxu+aDC+JxsmAZ+HV&#10;KvO2RTPhamef5HNvevlSq5q2LfbiEImv2zXsioYdtwz07LhpkGfnP+5zb7/1Vlflbf/n3nrHn+oq&#10;b/1DzY7bf+vYPuDX9VtHnla349WTq3d91sfhmNKzvn5sj7pdE7rX1OSmV1Ut6brFvSi1Ztv7F7vy&#10;+tYLg9ZzUfCsBzvr9FhzAJXZvGFUc7iBaPX8lPxwi5kBb4bPmZiFUZDmxrM1VKjBpWDPsAFfEwA5&#10;1EjBOAbQREto9sXWE8dFofHNTRV3FgpwMQo/ZxpRABJ+TH9gDAgFH+4Ug91MmdA4kcLPmAmc4/fM&#10;iwO04D5p7I8qjsm9TFNhhwaAyLzAPAIQkFcAsgKamGCkGApvCb5b0FnchfhdJcmotADjohRZ+W43&#10;+fTGBHnmD3EypF+cKiHTKUEwdJGhJxsVOOL4RBkM17c/1B3d44d/1V2evvhUefuea2TWu8/IqrzJ&#10;snvzSvG69oFGAQMlLFFYxLIwDW8itGgU76MS4isMb7Ey/hdjUayoFm0y3Q571X3R8Jnf4f/cAaxp&#10;CYc94qjaIpvXLJCSaV/Il08Pk+euvVAeO7evqr57joVCPLaDPAhXffgJcOmZigPl+8DJMLjOQ3E9&#10;BvRKlKGA5bt/TpTR/0iRFy7uLE+dnSjPn9dJPrgmQRa9kiGugi64noDVfDRm2bjmWSg/HM+M689O&#10;Jh8bo/nsNab7S/ixEbMBiPcEHxs2TW0CTKHaCT8+TY8WRKNoA9DODojqTDMMpRB8VIKH4X4eLr5s&#10;nAcgZAQAyjJcUN8kKL9xXQA/uLlfsezS4P6OhSdEb4ZCQF1XlnsDsVZHjGj9QH2ZCU+H44w57p0e&#10;FbwpdoDwb/p0RJZ7NdP76yy4LBe3o63zI3ap3ffaWfWbzyv1lHeLyDa0opWwrXyNl3A53IcNieLd&#10;kBR2b0jxe8oy3N6yHg5Pec8a78Zjd/rKj92K10pvWa9NvrJe5aH1x673lvda6yo/viy4rFMgSlAw&#10;yRStKYekcegYn0pGJcReOW9WvHhmYf/T0SpOSkBLBmjMZMsFl6FZrCNGCeo4Y7rPaNE4xZANQBQm&#10;z1d4/QoF6Uu4AhM4GoRKEO+xnUIQytALNRZZGAfFhwKs7pNxeVQ5oBKE0Koz8dY8QwMVB6ZxI5gZ&#10;poaKQIiqu8W4EyoA3ts9uhzAH2JnCnPXYKx0wfwUcc/pIQtfSJOxd8bJh3+Pk3evTJYPrk2Sifd1&#10;kU9vodphvC9JBgMCQzVmxthYqoyg9QP0juso99OVhFv5+EWnyNgnBsj8yaNk3eJ82bdrM5izv6oz&#10;YCLkQngflJBtWDcCpWYjMYJvI/yOyjAKrBFk32CCfUZhERuGsBDe08LYhzEeF+vpcZovAY9DdpSt&#10;klWFcyX309fl7TuvkqG/PVbu75Mg/aEOH+ibgN8N975fV1wDKkKm9kAZ90mSQRr/ZEOQptdrIDtw&#10;8PnVy+JlxdtHSaCgmyo+phUx9sthgArAApZHW/WxAaPFAFChiHvPTg/23ufFqYXpCTB1pogNoHGh&#10;OQECc0EbU2UAT3v6LSa3MwRj5t4DkODd+MYDfl9BrVHtoYz6FYBd8RluL9xhjoGnh9MY69NXfGZ5&#10;t7wZrQcKVNSTGZxctQvqDcoWxIN7Rpx4KDby0ehrniPOkSld8/H7GfopTZCGtWctqd72j7sd2wfd&#10;0LD3ub84d3/wh7p9406u95X22CXSzkLC/z+LOJcm1W26aJHsRUtWcbAENv5SgmWHwH4hYVhk4y8k&#10;ChO+lsMq8D7WNsXYZus77EMq4A6sPVhC6w+W8LqD1EKWhdcehL8dIiHaKhRAJhfTpSzlDTM9a0w9&#10;4UwnmusFSPo4759981GwgploIWeyt8wAUDtCUKC0Vf0yQ3yju4l3NFpDtIp8uLTtStO1CDBmgn3r&#10;9Oyq4ui6En52ZUDrz3gce3Bj4KcAZE8tA+p0o0qxDxZ6hSAnIsWrJu+iEsGVDnCMLypgqDBVHLOO&#10;krG3Q8n16wilQxcwXvPo+veG4f3AXuwlNa4uK7rpMIAa6hsng45tL/cCfI+fd7J8MvxuWTxzgjTs&#10;2ASE+A1JrIWKTlUccUP4RIwRUFF8JgRjjVBq8DWIJ0SXGJ8i+A7rG6WHb9Rs4MV+NgowxP1Y68dC&#10;MNwMgDwu943vsV44HAvF5ksg4JRd65fJ3A9fl9duuUoGnHqU3NOzg3b0PHB8Uy/zsBO7wtgwMCYK&#10;pQxlbDpVGPeMk4dO7yir3uwp4SLcZzRAOiVXFoDB9xwxw3us990Gn20shyh/C6wE9nwAlOCzQyD6&#10;dDsY4YIyqsofngO9B4ZSCEMNbUAV+vMAUKi3CN1UuOqcCNXzVSrAl2HKJ15jAcjn2jCWp5kMjQA0&#10;DX2TGsRvQD3wZ+EcUA6ZHuQrhKtfgroDkaGTxa6CN7PmcAmwbq2BOw4LwyJ8NMQa1musvxFe0vp0&#10;cW3oEXKuP87r3HBMTf2GPhsbKs7Ldm/++xuObbff7dg98hK/v/A43JYOFir+Nxf3jhE3BTd3U7AF&#10;N/xSAmW0g/R9CBbcgPfr8QoLrP8FjK/GwusAxLU0vGd+HR8QzVdmwPNJ+bQ1vwDoAFOYPiE/1tbB&#10;+PByPlgG23DgeHQVIGIbFRrBCJiwRWUMhi26PxNG15bu8XQmR6NwfYlC9GU3FCwoPIDPOxoFbTRu&#10;8pdwsycad9j0iNG9xrpwp8NQo+z8CKDQquujIISxVS9BBWCFIQQVflR++GzFlRTMmkZhlJ/dC2nG&#10;uUIZoHIEi1HoAErX3GPkq9viNMXkgeMZ/De9nJqYfAorLhVOV+3YeOBkfNevC6B3pNx37GEy+JRU&#10;efnGC6GQXpQ9G1egPDYpKQKE7qq6o4CX0W+ECwAFixA4lgFbWJmw4l+pC0XWVayRh98YIW+Nf0vq&#10;XPXcwgAzHNK/cwlzv2GjLHlkfuZRCLFgBO61dTp6XMJO0WZUJiFMYBKK2ELPLACVSfWpnwhSbGvD&#10;M3YJA8xr582Ssc8OkUcuPRWqkC7/ERrvfAAu8jBATzt96Crjeo5gkjZc6SH47n40MO9eAWU0N8NM&#10;dpANxZ5NgHXCvUGDxXukEMT90t5fGssA4LAIDW+ReYRA41RbzB+0PAGdqxFw1Bl4lgGALDsaT0aj&#10;iYY8sgJlagG2z0IDSbeXaS7juuooF5ZRws+rZZUqEN8zbt3YSLOMWp12cIP5pERCT0NI9CLgeoc5&#10;wQY7bxizpnhYjbqzGiKDD2tiXYK4MPULdW4N619zi6JOCuqtbDCCppmQ2XyIyBY0ABVdxFl2tM9d&#10;cfrW+oqLc+q23PRi/b7HrnJHq/63Zo5BOftl7eY/fSbbARmoPQIvBLAZ8NlG6LVuBGAEFzrCi0vY&#10;8dGBK/E3zoShBnjSODicUFzJSQgIPAO9JuNnHJfr6PuDTUY99qtP4WJqAYxB5ih7+hjghkIzKQ4o&#10;kLMTxcOC9EU38XMA/hcA4BcoYACghxAcDZU4HoUMbgiTrvXh6ShkVIF0Y5ueN2EqBj9HUBF03CgB&#10;qOkTfEUloprQeBKHYME9YjxJe3axfeP4VeyPqRioaMH5XWTOg6kysG8HGQbXlZXVAJA9tmaUxdCT&#10;8R0q8pB+neT+446QQf3i5ek/nSFfPjVE1hbPFY+HsTxFGADDf1RwdGENYGiqsiyQqJEieCX0DLQM&#10;YAgo/uNSvHSePPf5E/LWxBdk594tSlT+zR/xyfw1RbJwY6mu1wA4TimeKOt3rrOOR9eXyi6MvzVI&#10;+fZyafA3WEqQ3+NoGkhsvvB8/VGfAlDPGesYNcnfwVfrN2C9piUgDrj3RWM/kzfvvVYe/H1PuMcd&#10;ZHCvjmg4GCZg7zevI9Q1rynVc99kefiUZFkJVzgyP1UiBV2MGtd8PTZQAJfmX6LsLYFyY2cIXV80&#10;XN4izrFowY/hC7634GesE9QfGzijuHTeQahJzvkYWIn7DhDqnIXsvJjKcEyyeFAWPfBIWBYNAA0E&#10;PYAgh3ZGZ8JVnoOyRc9kFr5DGdVpxKhCrQk5NFF7JY7FyX05z6BVT2JNH7+5Bn+zgWeLkBiL8JV/&#10;AySDqL+x9TkIC7Feo85HwAOpACwrDwcU48RVniENm361yr3jL2/Xb7rxVu/WF36HmxNvoeTnueAH&#10;tKuvOKVYtuPiQfkFNwA8hB5+vA3A2Avkh2KL/UzjRTQXjq1OzMVW4DEx9BAoLOx3Gd4vYYGDLIer&#10;GVh6qH7HB5Rz7jUdPI51zaMEIds5ialOKU6AGrBqlj3n9SMsdV38ndsBNsGieHFNTxTHGLReKHDu&#10;L7qj4MENxnvv5/g8ilORp0lkJkxVIIBJV3peBxR+usIAX0xQXEdtwF1S1xcA9OfaoxAYUGenBpSB&#10;1cMbgjsUZX7hYrgadKMVhu3Q0sbJtglp8siv42RAP1ZWgs+CIGNaUC1mZEZnGdATau/UdPlowI2y&#10;Kmey1O7ZptWfC5FH1zESggEyqvEINQWgkWDkjXE1jSIMRgNQXQEJAWaEXpVjj2SWzJY6d42FUpFt&#10;NZVy+/M3y/+N/Kus27tGv+Pf/Pj3wHuD5KLBv5eKXRW6zTWPXiETSsbqOuQnz4nL3KWz5YbHrpUN&#10;u832ek4h7CWM/eDYa3eulgUVxbKjZrsBZBAWsn6PAg/rUqEqDPmZ35vfFsL7AI5j69GQ3yM7NiyX&#10;glHvyFNXnSd39WLidkeoPzPGmfAzI1KSZejxyfLs7+Nl1PUpsubtHhIo6g73tINEV7LHFvecap3K&#10;jwoeRiXPyRI4q7WmLeHeMobIUIeqfwDRwBDlgpPdopyYcceAEowzfWvuH9OgOA8jlJ97dIp4PgcE&#10;P89AWUR5JABhPgBQ4TcpRaJM0IebqzFvPlCM6Tlo4HX/OrQO5ZtgY12AWOATDvnaJBxijEqQCvCb&#10;AAhjXW2qw6hTsXVbRQ8+ryMP8Hc7DLb5IJEdqBuViRLcdJTTufHXi2q33z00Gt2bYiHl57WgwB3p&#10;KD+tQLYCOPyhdHcblZ+xxosCaw2ANAJQLQaAEbRE2iLBOPtygA+Q0RYXgGPr22i4oZbpxKUslChY&#10;mqcHN5gyXxWkzt+Hm2tl2dvTWSkMFZIA2BIU1sLO4poVL47x8dIwGq3v5+ni/wzwG9VdXJ+nCEeO&#10;hGdmaKELsCMlk64wY3l2Xp8FQLTu7On1FbXTSUk1hQKqz1aATYPyYbmdJQKXiJWICpX7khVdZPe0&#10;DBlN17cPUzzYm2liVRxKxjG3D/RLkP7HdZb7eyfIq3+/SFbkTUWlZzzOLEQMAeDD//2EmSo/wo/g&#10;M6DTN/stEalxVcn7U/8lC9cv0G8q95XLP5+8QVZtXa6fuRSsyJFLBp8n5w09X57+8ulGMPqBzqe+&#10;fExOurWnPP7p47LLvUPufOFWmVgyXv9OYBFOwJV8OPdf8pdhl8qm2o2Nf+OJB0J++de0d+TCe86R&#10;C+49W/720J9kzvKZYCe2AvxCcKvtMzdxRx6de4yJEQLiRCDdaSrT2F/aUL1Vprz2hAw7t5/cCRAO&#10;6d1ZRvSDW6xhBFxrqMLBfRM0l/Lh09pJ7uNHiXteT6kDxNyF8bhX6bhHCSIoQ8KGmZ0WdDN5nxWA&#10;vK+AniZQ85XpM3Cl50P9oVzQS9CsAZYXNHY6+zSgyjQbL3P8RgOABB/M/UU6PuM9AYj3XngoHO3B&#10;OF9gLsoShz4WJepIIU2iVk+IDT3qHEy9HwoDNdQRFQkt4GcBMPRtFCCM6zSru7Dm9RnHX4+6Sw5Q&#10;HNkCia9wl8NbAEQKp20p0rDlj4XufRNOsbDy81qc5eeOl0q4AY0/srnZF4VmA3C/C0YVSEkde9Eb&#10;35sbospNIYiLqEqQcTO0clRvHA0BN5JDzTimko8W5BP9Na2E43ah8jhtFWfqVeMcdkw5YAFkygFB&#10;CON77YmDeuOEoJ6ZCdIwJllcowC+T1EQ+cDtz5PFCyUYmsGgc5oE5qD1zQPA6NIo/AwAjQpEIV8I&#10;VcDxnI3QozKgAoSx4OYCjvmA5TxUpmWJmoIhy9JkyRtd5amz4mVI3zgok65QJVR6VICEYIIMYb5e&#10;nwR5AeArnPiReKHQuKgKiqDio/Lbbm4EioquISGgnRdUT1RhCr+w7HPskCXlC2XDzrX4ZDpGqlx7&#10;5W8jLpd3p7+hn+vDtXLzs9fJ3GWz9DOXj2a8L3e9dbOMW/KZXDPiCtm4t1y/p3Z8ccwzMuyz++XK&#10;h6+UD7M/kAFv3ysTiowCNICimxqV5758Qm575h9S7a3iX3D+xn1dtGGRXNz/XHk/8w3ZsGONvDn9&#10;Nbnxietk054K/bvH55LcxTmypapSfxP3xSUEZatG2ONMohGAksoRxuMq/PXYXCKye+MKGf/iozLi&#10;3JOhojvI8L6d9TrriBLNKUyVIQw9nNpBXro0Xp6/MF5eurCzfHp9gqx4q4eESrqJLO2Ie4z7yOF2&#10;lvIzKj9OvICiwi8vSd1f8yD69gaAjWETKEq+X9BePDOSxPVFKsoaoGfDD8BzAYie0XCF8ZmeiM73&#10;R8UHDyTM6cFQnuktBQE3HaqJ8qwT9mpDTyCi7qAuBfiqgIwBnxq+07pGi61/zS2CdUy8EOvZbvBa&#10;WlNd96Pe+9YfJD4IIr+qQYIQx4WF8Td6e/pdORQhleG2TlK/8ZJit3v9zy9G6Nx29cuyBa5BGS4i&#10;CB/GD/Pjh5H89gWhHPavw8UAANlxwQ4Nxv4om7VXt5UL3dysi84bhJsV5Gy7cIEDbDFx84No+diL&#10;pY8VLGUyMl9hfGavPm4QhWux6aWNarIp9mUrQLza8UHtySUAGS9hz/IyuKfFieKZTRAmScOoVPF8&#10;hgL4GQriGNOLzF43ztbBmUE0QZrpMMwDU5CyVWe80bhG6vbmGreXFSTCiQ/y0qRhVg+p/KSnrHv/&#10;aNky7ijJerybjDj1SKgSumV0cxmwZ6dHoo6xvf/Y9jLiD8dLwWdviKdul1WZCRZCzcTXqIbsNBKt&#10;7xRWCgACEH/Fd1RG0xZMlJsBlj8PvlQuHXqhvDvtTQlCfXHd256/UR7/+CHdNzVk/1fulI/mfKCf&#10;yc7HP31Y7vngnzJj5Tj548Bz5MPZ7+rfeMDnxj4j4xZ8Lh/P/lAuGHyB/GnkBTJ+/pf6Vw3v0c2G&#10;Nh34zl0y7P3B4o968R1VnXFYP5j+jtz3+l3ilXr9TFV50zPXybj80fp5T/0+uXTwxfL8uOf1c3X9&#10;XilaWSSeoFPYm21+OztbCEB8tgDIBsK2piUs2zcslQ8H3SwDAL8Bx3SQB3tBEWpvOkMOuPYnMHWG&#10;6TJdZHCvRBl8LBqmEzrKpzd3kR0TjpHovHTAjz3FAJ6+Mo8Tyg+fNZ0JKtCe0ILPQmamgD1lf4gu&#10;Ncyb2VkcX3QRz6dQeaOg+NDgej6jC5wGBQiDO8xOD//sVAkWwPNAmY8CdvaT5viUQg6ns58/Yjwf&#10;Y0YVGu9HH81K6KknZKlB1DPbGusaTENIWu/wN6pJa9+Eqt1x6QcsYwGoEGwZH7QEUTMrx/Zgg5Rj&#10;vztSpH7PP4dbWPn5LI5d/W8IViRFRDtBDpHI+kMAwOY/3gDQWFBjDFBhdHG1x4kXuyXwvs6s1orw&#10;4nRBBCHjL5xtg+BbCLXFDHwmE6NF1adtlQBAfJANZ2thBwhUo8nWhxF+LDR84DUVowIQ30MNmtEd&#10;KKhosQlTz5x4cQF8rk/RQn+SIr6vknWmGSZXs1c4pAnOKNzLUKhwXlSnZrwuh1XBRcoG+DgjSTa2&#10;y0+RzZ92kYl3psmrFyXK47+Jl4dOS5RHf02Fl6QxKPZMPqRjXOEGH99J7oU6ee2aiyTn/ddl16Z1&#10;qLimErOP1Y+3QVZsdQehePDeGGq/LvzOcoGt74pW5sllgy6GQvtQdlRtlXHFo+UP958lE+eN0b+/&#10;MPpZ+eeLN4ojWKefn/vySXnw4yHckzj8DvnnSzfKLS/eIM9C7Y34cLhc88jVsmjTQl33hTHPy0fZ&#10;74on7Jbh7z0oJ954nHyV97n+jdtzqffXybUj/yaPjB6hMG5ccH7PfjFCXp78ovUF03M88s+nrpWx&#10;Bebcctbky5n3nSLXP3+N1IUaZOaCqTLsnYHiCgOA1v5bLgp+C362sdeaWpFL0O+S9SXZMvaJgTLi&#10;nL5y77HthPmUTJ0ZcQKH1iWIGXfM0TVdZFi/VBkAF/mF8+Jk/Xs9oOKhyjjzDIctsrGD4ufQRH+O&#10;Sc8yZYPpM1R97DwhANlQdhZOyOr8Ml68nwB+8Da8UIDez7rBugOE3cUJGLonpUgISjKyEEqSIRY2&#10;5pyNSIfOQf0dAICcXt8YFBzLO4GpRjGAhl+9JOxDPSPUL8bWGXOnt2VZiNP8K2QBLYaTAD8CkEow&#10;bIka9eSsmD7rfSwEWwMgBVMIwimsKvBgcW39zYq9rtyfVzywtnZUv4YNx+1jV7hRgLhwcIXtH948&#10;7of3a3Ax2JKwleHFI9RsuY1Xyu+WFgtAbYms1sm0Yrh5AFYQasu/GIoQEFT4lRJaKIwlcE106vHO&#10;wmd1eNkxUcLvAUKdgfdwqELC0FJ/aJ0JPE1N0BwtToJKQ2sLVycyP1480xJRIJOl4eMUaQAEg4Ag&#10;laB/boJE58dJFOdhAEjYorDjVUd35OK4WXESLugiFR91k2fO7iD9oSQGwZUd3C9OhvZLkaF9M2QY&#10;1MawkzmSgRUvSWdRGXJqhkx95THx1u/Wykr0EXBMBTGJw3TzoJ6o8Bp7R0V8Aa+U71gvVQ27sQ3R&#10;Y/7G5e3Jr8vVD14KlWUAx2XYv/oDbLdAm/kka/lsOW/g2VK8pUACUb88+tlwuf/tuxUwG3atk2se&#10;+6ss2WaARwf7yfcfl/cnva2fxueOk3GFRvFtqdkij384QvJX5PDoCmIuO2t2yQ2PQX2OuATHHSQv&#10;jnpalq5bpH/7JPND+cdz18uehm3YW0hmL58uVz3yJ1m5bZn+/aXxL8ntb/xdrn3qCslZmynPwpX+&#10;15y39bpwqdi3SV4b84o88+kTMnXxVKkLNpg/KPhMj7EarhevCvMf7W25bF4+X1684Y9yT+/OMrRX&#10;J53yiyNL2CgxufzBkzjSxvTGDzwmSV77Y7zUTu9uRn5kwRXmTDN0h6ECgwV8fABcVXoEKBdMdNdO&#10;MnxWEC6AdzGps3g+7iqBT46ChwEAwjwAoBOqrx6qkInK4QXxABYUo7q68DTQSIeXoc7FAFAf1doI&#10;PtQZ6/ki5vVgnVVbw0IM/aCh1vg5QBzUeDrDSjS+hwDQv8EoDhS0OFZMXWw0qD96dISgpqu1UH+2&#10;7Q9AnCe8RXJDNh0qrvLeO1y1Y/pZaPl5LCJ1nesrzlkkW3HBynDR4QLzx9k/uiUAGecL4qIZSd3i&#10;QrYAX+sAxEWDlOfEpJwzjbKe+X86ky4gFoCry6e08bGSqgBbANBfDHcExgeR6zM8ShgzhEoDqAz8&#10;ACzroeRmsgMUCICRcRqFJApgdDGUXG6i1I9NkNpPoQhHQwVOtxJOsxK0Q0Nbe+6TsUHmjjFWOa+d&#10;hAo6yR64ua9c3FkD7HRvjZtF5Uc3F5Xq5HhYnAzsGy+3946T5268RNbmzkblZWXlaAm6shRK7P2E&#10;cmKcS907E+MzPq9Zqh01cuuj/5DRWUZ9aaWnr4xldM6ncnn/82VrvYmr1Xqr5cUJz8r1T14rbnFI&#10;lXuv3PT4DXLFsEvl7ldvl7898GeZtWSmAmPjzjKZXDRBGvz1Ur55nSzbsERcgIzT68D5BeCKusUN&#10;dzTEGCSO6Yt4xBv2K6wJHcLY7ffIys3LZebCqfL21DfkifcfkdxFWfhLWLbsq4RrfqPc9OjV8tB7&#10;Q+X8e8+TZ8c9AxQGpMFdK/e8cpcq1ntev1tGfDZY7nztVpm7cq7+joq9W+Wm526UG569XpXplQ/9&#10;VYb+6wGp0jijdQ1ss3qP8T+cJ93mCGBvGginY7fM+uB5efCc4zWheli/eFWDVIDqFmsOYaoMO55j&#10;ruNk1evHiBSmSZgziGdbnVx5cHsXMH+Q5QEeBr0MVX34jFc+1Mk3K0EcnyXDq+imLq/7M6g9wI8h&#10;F8e4BPGxTC2KgwJDg7qSjTI8Cx2BZAGQyq1VAPJ7C1zMllDQwVAeg4uOED/KPR+5aWLpKOeMpaPc&#10;2iDkoztVVbJ+UbCoaNm/fjKNTdPZLGN6W1Odb26xAAzDU6RYCq87XGT7L8VZefIyp3NeFwstP5+l&#10;buuln8l2qBv49OH1uPhUeo0/uuk9v2droa4vYGYmf+TNItjwfYsLG2Kg1VaKqhbp/uIGWwDU7nzt&#10;Kca6BCRvFFs2tl68ueoCd1L48fGDnH2Xz2IgCAP4zI4OTmPPKcp1SnI+/Y0tsjU0STtJ6CZroeV7&#10;uNh8BgfhyMJY1Fmc41KkHi2384tUicwwyagcu8sZnk16BHO+sD3ec9Zhf2GqjL8rGa5TZ9HpnNjr&#10;eFI8KpBJv1BV0S9RBhzbXoad3UumvvWUuOpNnI/wo8sWDQMRFsTsRUdK4Cuus3bravl85sdSZnVK&#10;vDL2Fbnh8eul2mM6SthJwK3XbV0hFw+4QF6c/LyUV6+VoR8MlDPvP0NufPYa2bBnjUKqDKB7f9q/&#10;5M2pr8mC8mI4qiaJmf/s5b0v35RHXh9hPoAdjLuBLGp6LA368SP2qC665Ypb3zctTH0JSiDkw/uI&#10;lO+pkI+hBOl6j8kdLfu8zGcUmb+iSC4ZfBF+33p5d+bbcuaA0+RvI/8s5fsqsIeoPDPqOfnbo3+S&#10;3c5KXb9oY45cNOgcyV2ZpZ/546liGQrgleC11GvK38Z/OL8Az9WsLVtWL5B377tO7umXpMMJH+7H&#10;+wYAQqVzmCE7TQb1aie5w3uKLDhGooAe57LUFCeUMx33DbWnGQqWR8C8P8aa2TFSB9e3AfBrgOpj&#10;h5sLEGz4LFVck5P16XgcXeKnF4L1OeegeUg7XWCGbFjmjUJT4Cn4aHhPN3YJ6gpgZzyjJguirHM6&#10;L07eoU+7YwciyqkqQSpTln3UMU2OtsB3IIHC5OgoXwE/WsQCIJWg6fCwrTkANfUNzIiUHSayo4M4&#10;d/31JQspP6+lftddt/k2pRiiA4Cx0Is1XhBbJrM7na5wADdME57RcunTsNTFtUwBiO/xalQj3V6a&#10;AWFzw03C9mzt+KQyFgxOU+/HDeaDhezpx+3n9vJ9CPBjbIbP8dCJKYtQEOYThFSCVHzsrUOBVQVI&#10;dwXv6brgO6a80FWOwNX2zu4sdZ8zfzBVgtM4kzXcYRT+CApZeCkUKlwJDnOTle1lx8TuMvJ3HWRI&#10;Xzv5Fq+WChx+QqIMhct1V+94ef22K2X7GiYSG0iwshIcHBWhbMHrqk2r5NMpH8mayjWqslTJYJm3&#10;Kl9+f+cZ8peHL5excEPX7F4l1z1+jcxYMEn/HgBkggARo18TFoyXqx++Sv7x+I3y14eukP4f3CeP&#10;fPqQjJnDzoYmJdm0mOMY1aSfZJ9zj+wBpNWZxLlprBFQ4VhhG3TaG93CjPrC+spK/D7+RnzBHlts&#10;aB2Px2iCLY+3ZMNCeXfSa4ClU5ZsLJVT/tFX/vnyjaqMqxx75bqHrpZXJz4vwahbCkqzZO22lbJw&#10;fYn2IHN7ng/PVTtKeM76Lc9F8affaK85zwn/uEQCbikc874MO6ev3N+zozxoDTs0U3Aly6C+ifLK&#10;hamy7KVjodjSJZifKHwWiXl8J8sOQyJUXyhT9A5YhlDmGsbEi+OTVHF+CvgRgp90FcfoJPHOTELZ&#10;SgTsUCbZw0sFx3KongkN7xtVIEClBmgRYtr4A66Me/N5KMWckdzMSm7CQ02xcoKRYRp2KJqJGHCe&#10;7ElmnWL9syAX64UdyCIQNxzVFWGsH6YDHCB2/GCCP4YJjQCkCwwFKFsPEu/mXhU+x6ieFlJ+XkvA&#10;NfvEho29q2UTOzrgmsKnZwC0ZU9QSwDyovHi6mgPJm3i4jPpObCc3/HvaMVghF+s29wqBHHTNLCL&#10;fUWwbRSqks/yZWcHn9vLx1ZyFhfz0HKowfkAoD4MiNBDSwgIcpYOY4BhMXuWTcpCEAUvqMFrtLh0&#10;a1GAOQWVBrABWkGh9mfHS+2oOHF8jkI7tbsEZqejde+obgWHHlFByvokKXk5TYacABf3hHRAjwm4&#10;yfIQwEe7/9gOMuC07jLt9ZHitmJ9qurUCBMz/IsYoEp67YtX5LGPHpTC1Xm6rsED/+aCyzdIrnzq&#10;T3Llg5fJ4Lfvk9vfvFEeBdjsCs9EYj/2RRBs3F0m2UvnyvLNS8UD5zcofmnwOfR4Gi+kKayazF70&#10;s3mnQCO8eK6cHYbvub0mXesrFSy/x+50l/b+uB9rXy1Md86frMdnzzXP2QCRbr/H7ZR3Jrwh44q+&#10;0O/21u+Va0dcJe/MfFO8+C2Pvjdcrnnob/ImgOkIskfZOi/sk8Pqvsr8SkbnfyF1oRrd3pwTz9s+&#10;B+se6F9Ftq1aIK/debXcydmz+8TJiBPRaJ2cBAh2lcGastROxt6SIg2z4A6vNE/9i7LRJPQYG2an&#10;GMqkLGovrklJ0vBhBlxfWjdxfZwhDV91QeMJl3cJXGdALgjA0VjuWN5oOhXbCpRFmBCGaJjZCaiP&#10;22Q+Isp201PnYl8ZDkJjryCkC0y3F/umkuT+WIe0PlF4WHXOgmBL2H2dcTs/h7BC4HBbhR+AFwtA&#10;HS3GXmBYdHOiuHfd/LCFk5/fgnJxhHPT+TNlCwDG/B/84JbwoxkA4iKpO4v3uFDawgBqGmsAZDQw&#10;C9UUgKm0t2MQdHkhxbVLntYCgPp35j9R/q/EvmlW4FcHnNP9RIvIDhDtCCEAVQESfmgdAT0/n+Oh&#10;s2DglcORiuCqoLBw6FOIHSPsJNFeXRQWujNWTy/dGk6s6cuMl5pRXQBBzqhrZpHh8KcotufzcCu+&#10;zJCXL4uXwcdzQH6aDIfr+9CJnMSgk9zf4zB58s9nyfLcabicVgWHSmLNIwMILh0Ty0qJTz4okkVl&#10;pfLWtFflvpfvktKyYt2GGXZcppVOlTtfuV3mlefLwLcGyml3nyoXPnChrNy5En/FPgAlTUa2a3bs&#10;wgMSFPw7jwf30Cg0GwotzYIc3ciQH+fJESRMQsa/sE+cUIiRiJ+/QPfJJGaTyMx94kiN+4l9bxnB&#10;ZxGIn7GF7he7UVdVwYhvOXoYf8b1CckLY5+Tqx+7Sko3LZIlu5fIhcPOkQffHSCBsB/rEsKmx3l5&#10;5Qq5dMjFcn7/c2TYm4OkYreVjM3j8p99Djwu9mv3U/sbqmTya0/KfSenyYBe7QFBpswwUd2MIBmI&#10;hmzMP7tKXeYx4ilKRUOajvufCM8E4IIapOfgze4g9Z91EffHR0H5HQXl111c45MlXAjlBxeXHRya&#10;K8iGlg0oypcZcUTPw3gfLHfsyNNnUvNRm/NNuba9HZP9AMP7AMM+7PwDJKkAgwvZIcOHsB8OsYDG&#10;XeuQsSZPC3WJoSnWN9bTGLNDWdoBovURYLNGXDH52o+6rd8DhBwZYvIBY41QPBgtyqHi3vTrMp9v&#10;/jEWTn6ei2vrjfdFtnQ2dMdFaf5jjdkA1AtotRb2e1V2jGNAUZleKCsQCxBqK7gCptIc0GHszwJf&#10;rMUGgE0Q2LZDUWAILsY/jhAvQQjVF4LaM89oIPhQYNTwmROaFkApQsHpeEp8Hy5lnh9nAWahJADp&#10;2ljBY7rH+D6yGMpybqI0QAm6P08SmZkhkofX4q6y7sNj9GE9A45jEL2rdniw42NI345yV6+O8uL1&#10;l8iuDZyswODPpLMwfsaKzUgVKi4qOBVgOMzvOcbBJ/1fvlvOuOc0+dtjV0j28iyFA5dtVVvk6of+&#10;T6YvmqodEF/kfibXj7xWMpfNxZ64f1ZsJkpjv9gxj4H/me/1bwSuMVV1ML6PhYJthF8YwKN6cjtr&#10;xeepE3/QIYFgg0TwumfnaomEGsTrq8c6XgBxn/j9TpwH9onfYXL2CBkLPjGmrijOjb+L8Iv9TmGK&#10;q6Absq2wtqny7JXXxr4oNz15ndzwzN/lr7g2+WuNSuaxdGXs7dGPH9FhfKt2r5DXx70mtz33Dynf&#10;beKm9sJ9aviBqhbvg1DOOAr+Epbsz9+TIb87Dsq9HVzipl7hYVDz7MR69vw4efXyOPns1kRZ/Ga6&#10;eOaliaxAucruKPWfJ4j7ozTxfNxNHDDnWICS8ULG9qAQdaYhy9Mw6TN0d/lK8KHhRsPMmaa9RWh4&#10;4b3YT5prAiAadIZ+YD6oPnWB1fW1yquKC+YQUlwwrh5bl4zoMEa4sZ4SZk0gpIihEAngbwxhmTAW&#10;hAwNfwuuO9hKdUPdbxWA0E0bDxHvxqMDztrBd1gY+fkuzt1vHu/ecHQ1x/wxubnxhwJ4flyEIL+D&#10;ccRHLAAbIWiDEIovgBsUpKyHymJ6i/ZcwQJQhxwvGWGLhRsXYcwP0GMeVCz4YgGosUXmOlHmM7DL&#10;VhhuqbrEGvcj/JoAyAkrOQMIJzK1B7BzLKc+FQyFSocbEX44N9N7ZvWaMdYDlSlQhzI/Ga7MMbLt&#10;jR6y6e2jZN7I7vLYmXxgOGNGGZpKwd5fdoQM/m1PmfuvF8VVYzo6WDVNby6rvHF7OfbVVDqzmDgg&#10;P4fkqVGPyZAP75dxi7+SKx/9s4wc/ZjscZh9vTT+FfnnU7eKG0Di4vQ74Pb6oc5s0PA4gBvBE6Pw&#10;bJDYr82+V/eR2+E88BoKe1VR+YNewMErfsCtbsdqcdRUyt4NORJ0VsoWqNBAfZns2zhP/J49sm/r&#10;MomGnICgG9tjH9g+DJdeYdvimHpc/lMIWZ9xcI0tEoS4BhpP1L/pD9PfSp24eddGWVa+BMquQnwh&#10;L86bsU+jrpdBPV8KRUwAvjf7LZm1bJpc+uCFkr3CdJQ4g05xeB04L+v89Nx4DoQ13XAuUdm+apH8&#10;a8DNck/veBl2fGeo+gSYmVhh4PFJZvZq3HfOPfj+/yXI5k+h9sakiOejFPF+yJhfsnimJktkfiLA&#10;xFALyjXKlz77RcsZQMhQC+uCqj0+cwaqrhBA09mlaSy7jGWjHNvxbAUhgMgYIMGH8qmdMAo+gsqq&#10;I6w/DB2xnjSDIIyZFfS+ADoNR/G9fo9tIVZ0QAI8LO0t5nv+jZ0m61AfUdcpeBpzAtUrJBcojrAf&#10;5gqXx0fdO296DRfyEAsjP98FBfBId/lp+VKJi6M/0vxwBR8hCMAF2PuL19YAaCDIC02YHQbYEX5s&#10;rQxogosg3dl939hLRRASgqabv7H1UTPgswFI9ajjLiH39Zm+VINLGQchBAFDdX9RcABCPr8jBODZ&#10;APThs48ze+RxiiMCs4N2brBH14xLxj4Z52OBResdXRUvO6b0kIl3dZWnT+8sj58aJ8NPjNcHfvPB&#10;Qw8xsRbKr3+vDvLo+afIKnV5FXuoaKzsWFT1UeWwUvMLkb2+fZK3rkDWbF+NtaF6rOXjuR/Ljc/d&#10;KJ8VfAoV+Cf5/f2/kn8+eaOsrFwue+B6lqyZr+5yDD8VIDZM/j0jfAlAM8QuCBg6ndXicVeLP+CU&#10;qs0LJezeIjs3FEvDnvWyraxI/L6tUlezRhx15VK1fZHU7F4tdbuWi6e2XOp3r8P+QtJQv1dC/jp1&#10;YxXG+x332xsX+7XZQmBSpeIAdd5aufeNf8rz456WJZuXyB0v3iGXDDxXXprylNT7q3X1qfPHysuj&#10;nhdvGJAm9PBdU7SAbjQnjDDHCbnrZeKLj8i9fVLlAY7eQeM25GQOo4PSJwxPijc9xWjwXvxDZ9n0&#10;am/xfdZdGqD8PDM7iqA8CVXeYjTUKE9UffqYTh0xAk+FvbV82FYhyiwbaQ3TxMMIv6bGmzON87Gb&#10;+qwRJt7zOcQcEsr4tZZ9ws8WBsZsANKaXF8LZgpAxgW5HV4JumUHa3hK81wpSBSoZlvjKmO/qOes&#10;9zpMzuaAMoHxQMLxMJHKX4pz40kr3NGt/ztTZNVv/tPTUgk3sazph4fW46JweNxqXIRYtRcDQRuA&#10;xngRcWHZ7c8WEa4le3ODHOoG9cXuet7UAAoLb4AOBWoEII6hRujhhrUEoMZVqAYBQXU1AEKA1c+h&#10;aigwwcJOjQAMNlN/Zl4/Pq2NKS7BfBRKtLD6MO0lKDw4Pz75P7I0SYpfTpfHzm4vA3t1kmG9u+oU&#10;VkP7MV8Mri+TaU+Mk0HHHCGPntVXykoytQKh6qJiMgWD7/APlYtz6rF+Uf0s3Fwi98PVvWzAxXLZ&#10;kIvkszmfAhWskiLZK7Pkd/f8Rq595GrJWjZDSjflycPvjpDcFYX6dy62etIj4fW7GtWZOuNwB80M&#10;ffgc8su+LcvFX1cmW5dPl6ptheL17BPPnhXiWDdJ9pS+LVWFr0ltydviqpwtrn3Loar2yObleL93&#10;tVTvXiuOqrXYb8DkCFrn+r0N/7AnbUR4DYE/7SXmNVi8rkTOvedseX4SJ3CAUqzZJH9/6ipZYo1i&#10;2Vm3Ra579K/y/py3sY0d+WPvuU+qnVUaeghwthzcpwAuq15ZKNixzz0kdx+XKEP6dAL0kuQhK9Rh&#10;Up04fVlXGXhcvHxxdZrUfdxL/NOSJbqIOaMoP2xQCRUYP0eZfUBPhZ0aBSj39EA4r6CCzzZb/Rkv&#10;hjM3h4tQfglAwI9eEzs3TBzcQM4GoJkMxABQDQAznY14BfA0xYwhJwAu0BiWMudn4EeBgldC1RrY&#10;oC4v63ArANQ5BglBDpYow7pbOknDzhuHWej431icdS/+oWHD0Q10g5sASBWIH44LE2Cg1AqqHhiA&#10;NNwc3gSF4KHiX8wE53YGgFbXfWAhe7Hw/SLrhgB4TRCMBSAM75sASPVo3GEaZ+DlUDV/MQqbFjQ+&#10;yMgoQJ3KygKgzuWXm2AmOeVkBlCEoeLOEsW5sTNElneWkhcTZdgJHWVQb44dZV4fCz+hx5SJBPwt&#10;Qe7rGSdPX3aGlBXP0UrFcavayUCFYldaupkAAWdEGZ8/Rq588HJ59vPHZc22ZfLSpBflzDvOknHW&#10;xAJrty2R3wOAk5dO1s+sjl6O4yCkdPorggvfNgME9x/7+dubusyM+QFZHl+d+Fy7xdewXbZvKBCv&#10;a5s07FogNYWvS+W/Lpfdzxwnu0b2lH2PHSe1T3SX3c+dJLs/vV7qF38k7n1Lxblvg+zZWCCe0G6p&#10;d+yRcNgo29aO+31MrymMSdmMVXqDLslZliO3vXSTDHn7Pnnsk+Fy+SMXy6qtK/V3Pf7ZSPm/x/4m&#10;uz079Xx21WyXSQVjJXPJLHnqnZEyMX+ScMovhgJ4rzjfDJewv16mvP20DDy1mww5tjPUPmOCdoI7&#10;056gDNEYPnxSnKx9tafI4s7q4oaZ5IzyrR1q7OklbNhLW4ByiXLmz0ODDNPnyeiD2VsCsJP4CL15&#10;aJgZpmHHHfeF8s16oZBSCBr4xZrWj0bVx5gf1ocFsJ0OM8W5ME2mMVlavR7UNavOcTu7Q7OpPhuv&#10;rxkA1SXGMWFSebA4NvVb662b0N1Cx//GgjJwaG3lxaNlM26mBj0BPV4E7S3iRcZn66KbuEJLAGId&#10;WJBqkV3odiukEOTEB4RfezXmM/lL0TpyrC8LC1RYgIBjS6bQM3LfVoDsSLHhpwUD4FPD3xSIcDtC&#10;DBgXALQAHwudDUCvNZebPpuDANSpjlDo+Hk+XJgV7aRqVg956pw4Gdg7Tmdo1tEdbPkVfrATOsnd&#10;vTvKB/fdLPVbN2iFobYwnR0GVHS04ATCtWK8iQH3kLw+5Q353R2/gftrARNge3rsI3LFQ5dIvadO&#10;9tbvkDuevU3yVhXo35nfR0iZIXF8j7cQi9idgYF+Z1zslqD4NsbRKH6/R5wBlwTCdbJ11TTZuToT&#10;ru4eqSl5X3a+fo5UPZYmDTDXyK6wNHHj1T0yXTyPdxXnI6lS81iGVH30Z6mvzBa3e7tsmTdG6rYu&#10;hsLyi8/n1U4eHKjV438Xo9uuMTxV1iZeyKXatU8mzJ8gj496XLJWztGrP71kEhqUM2TaYjN1V63X&#10;IQ+8OxQq+wy59eUb5YPZb8r7E97VoYJUlmwM6LrTledC3C7PmSqPnHsq1F4nNH5MlKY7TBWIRhDl&#10;gs8+nv1AOhRZvDaeTJTX8el0d9HI++a1E28uynoOVJ01uwzLnza6bJypBNVDQZlkLFBDOKhzC6Ak&#10;4UqrZ4Oyro9rQLm3y3ysCxwLQIUY6hpzCikmOAQuwPrGOsUkaSt30ShA1El6Xiux/9XYBvW1cUJj&#10;uz7D9gegqd8CJvgqUoPOvYNut7Dxv7XwWQDuDUf7pAIXdz0uJHMC1+LirzEXiyotYAVhjRKk8cLx&#10;My8ewYdXNVzs1SgcqwgsqkCT0c4RG4EFzGmybAFBiMJQCjCyldJkTkp+xgjx3oYfZDuTSG34aTa9&#10;xgPxt6WA4DKTIsCEaB8LF1xewo/GmT3MLC6AnzWtlX6Xw6FO8TLv2QwoP+b3mZ5Amin4THlJkHt7&#10;HCb/uvcG8TpqTUWB4jO9vHjl9FRWJaUipFIJRjkaQqTG75ABb94HRXK57Kgzk5zOq8jVmFXF7nXq&#10;gu7YUyle7VVlhTeg+zGMMTD2ogZ9tVKze73U7ysTX/U6qd+5VOrLpsqeZ0+W+ocTxQm153riKLz2&#10;gPHVfHZZrx5AsWFEouz95G/SsGO+OLYsFnd9mVTvWCnu2p2AVAC/hI0Cr0/r5/KdjYpYFbaBIBc2&#10;OlzKd6yRSwddJA9/9gC+Y692WJ4f94ycfe9vJXPtbHlr6uvyfyP+AvU9WtziUgDiLHVd04jxG7Os&#10;nzdXBp3RUwYdywlX7afzcQRJMspJkoz+Z4LI0kTt3GDcT+PcTFnhzNNaxkx5Y0NM74NeiD5WFa+a&#10;ZK1eChpqADBQDEBBHGj6DEcoMUmaAGS51pCPBUCN10GtwUuyAagTKaBeUH3qNHLqXZmYuzG819g7&#10;zFJ9Jj/Xqr8xQsa2Zjm+9P6g+vwAIpOkZcsRuN8XT8P1P9JCxv/W4pBt8Y5NfyiSzR0lSuCtOQw/&#10;HhcOP96AjsHVgyWwDK+Q5VF8NnOM2dCj8TMluW2U5qYlCy4GVHGjzDhftIpqBKE1yoNP04ci1FQV&#10;rK+zXbAQoDAo7FoAkOAzAKSxt62D9vRyiJyXKjA3UY0ze9B0Pj9aNiwrCe8TxJPVQz7+e5IM7p0I&#10;pcc0FzNCYDgKPufuu7dnvLxw9UVSt6VMK4dWE8AOtVDN9GhCplm1xyQ8M0/PqIqyPevlsqEXyZvT&#10;3pRaX708ARft1idvlBp9bCUX7sdUQLPLVir+D2CEdFDTQXw4fbfs27xYqrcsE1/dWtny3uVS8ygU&#10;3pNQeo3ga816iBuvnicypPqRNNk1sb/4XZtle9k88dZX4uQ9Gv/kP6NUWz+XH8pwmMalcFm+3Pvy&#10;XbKuarV+nl44Rc6793dy/rCz5F+z3pGGgFPem/GWPPvlSHHakytgoXutHUsWsG0tWDLtUxn4KzSM&#10;vTrAGzBTmz3cr6sM7ZMir1+WKPVZzA+ME+aZMiHfl4tyB/DRy2gEoELQAFBDMTRVgHR9ASgOueR8&#10;gtb4dQKQZVszHiwA0ssxrrCpc1SC+vxhCgO4uAwnmWGjZn/2KJEmAAKQrD/0llYTgPtDL9aaTZqK&#10;eu8jCKn+Nh4kjorj9zrr3jnHwsX/5lK3e+hNnvL0AB+eElqNC7wOrQwBaF8YANCPG0MI6iwT+mCW&#10;WACyhSH0CD9KdFum8+bBpeX4xlKO7oD0h/JT43vmPqmhIJXwJpqWTXOoYBrvYyGxTdUfC4oNQb4S&#10;iihEi+hWYL+q8prgpzN96JRWAC9eQyic7rlHyeuXclYXM2/fCKg+fTrbCXHS/+jD5eW/Xyr7Ku0p&#10;3wmS5saKSOBNzJsoU+dzuBq/4xRXfo3jcZm6ZLL86ZGL5dbnbpbbn7pVllkBe66nnRyqbH48+NnG&#10;6u711squilKp37NGAgG8n/OM7H0kReoJvie7AW7dWgGfbd31teFJvH88RXY/0VvqlrwrIe922bOl&#10;VPbtKtMkaVVWgDqO2up5/FCmMU0eB6/+UEDq/LXEmazfDjU45AJ5cdJTMr8iX6599G/ywpjnpCFa&#10;K26XU8HpD3k1vUbvKa49R8DgRpr3encismDqKBl0+jEy8Nh2OnbYjPlOkCHwFj6+vos4crtJuATl&#10;i4/dzErWqbTMjNIW/GAMtdhxaPVMmKQ/D8DTJ7mhjLMcc5YYlukYADKfkJ1zmj9LT0g7NSAisD47&#10;SHyMozMxmgnS1giRILwodjhqqInwo2vO/VvJ0qYuQkGqmGkCnRo/49V2iRnK8sH8a6E04fqGN8VB&#10;8d/8DC7M//ZzhbdzqvxNv5som3BzAL7gWrQ4zVoNxuXsfD/cFLqneoFt6LU0fs+eKeyLF5+t2NJD&#10;dDYLxgF9fAwh3GAqQD+TPjURFN8BhD64FQG0amxlNXveLiiNALQhaAPQ3PAQ868Wd9Sgsg9uiV9n&#10;cE7QQe7BLLTShGBWFwkXpMiadzJk5JmdZEhfzurCJ4xxrrhEubtPJ/l48K1Sv20jqgKUASBHlcaK&#10;HaTBbWIVt5eJhePl8kEXy9j8L0QnHcC/ENUQ1mPQ/V8z3pQ3Jr0qe5zbdX27s0RdL62ErVfyH8pC&#10;wZB4Ah7xhZ3SsHeN1G5fLM6tJbL95TOk9slkQK0n1F06IGgg903WAFjWP5osu0ddLa69K2Uf9hXw&#10;bIVb7xJf0AOWGFf1xzQTH2R6jJk4VRfckqUbF8sVj14mz4wdKW783m3VW+TLnM+lxr1XV6nz1crI&#10;jx+W96a8bsCHbfRu0hXGveV+LQrKqrxZ8sgffy339upoJlBgjLgfJ8SIl4+uTRbHrN4iJd0kxMdo&#10;6kzSbGwBxBgAegk/usPM90PjHlpM+OGVCo8eDstyKwA0ChB/X2HcWI2Xw0tivTDTwrHHmGGkGAVI&#10;8C2iF0XVB/FABal1kPAzIqXJDW4CYJDD3yz4sYfZv+KXOiKEfQCy5RBpqDx1vsiuJAsT/9tLqP6x&#10;C/zl6f4oJ0plq2DDjxeIcT+CDeDT5E/L2FOrzyxgT5S6wAZ8+lm/NxDkDWDqC1s/xgU9C44QL24g&#10;4adDfpgEOh8wnB+H97i5Ot4XBaOUBYMQNJMcNClAwI8QxjnoNPb4TiU/XhkXZKvIaY34aEQqwEAm&#10;X+G65KXJyjcz5PEz4mTI8ZzRBW4vlR/cnfuP6yifDb9d/B4+LpJDtBjfY4+hASD7Uak+Nu2ukMnz&#10;x8ua7eyBFJlcPF5naJlSbCYu4DY+KkG8xrBSKxr3wVhZU4X+cYHBpGVnwy6p275AtlUUS23dZqme&#10;947sgfKrI/SezBD3k6l4/ToX2BjjgQ1PHI333WXf873FXT5d9u1eLTs2l8i+vRvF7anF9fn+eYHf&#10;aLzo1lA/A0M0ONZjPFdvXSl3PPMPufO5f8jqXRylg5PBbfCEGuS5r56SfjcfJ499PhxNU9NzWJgi&#10;xOF4OjSPDRx/AJbNK0tkxHmnyFDOJqOxwCQZcgLHD8fL+1d3kcLHu8vuMUcDgmkmDYsqEOBjBwjH&#10;BntzofzgkYQXmhFJ6qkQcFajTa/FAJCGzytQdglBGBP0gwvgMRUDfhAFAYoDFQ0AKkNIGk8H+DiD&#10;+iLUM509HdsCfBErD7BJjNje2KGo04RgTJ2G6SQmgB8ncNCJTvBdtOyX4ilP9jfsefRyCw//mwvu&#10;c7v6+qyjNy5+/tS9K+4d7FnTzcPnh9L/N8qvuenEjqoCDXT0PeMSjbCDOrQhaEt49urayc6MY6zE&#10;TYWK9C7AtkwB0KfYw3W1hgXpTC+EYBFufBFucjEKCJOWNcmUBcfATztJbABqUNouWLAlWJeFJA+Q&#10;zWIqTJwI9lk1sbu8eFEna3ib1dt3Ugrc3iPkmT+dIQ17NmvhN/ltqGz4R5eXHQkMn3MZNesT+dUt&#10;J8LdOl+GvztIxi0YJYM/vFf++vDlsrmqXOscg/R2LyM/71eJfxIjaHHeYb8EvVXiatguPs9O2TX9&#10;Ial9LAMwA9Do1kLVub6VAmSHCF3lbrL3iWOkfumn4vLuEq97G9SfA6qX0CcAf3wVGGs8nsZeLfW2&#10;y7FNHnhzkDzzyVP4GzVeRF4f+7Kce9/ZcsFDf5AvC808i8srlsn2vdugJLEGFbmyEvsjXK2dFY19&#10;X+6BChzWtxPKCcsKk6Q57+ORMrjfkfLsH9pL3iPp4svqCc+CsWb2ArPjDW5xoXmeCCdJ4FA4E6qJ&#10;8VoAQE7TZs8VqI90wDqM7wXn4/t5NDTkFAicEIQA1Lg5jrHAQJAeFXt5oxAXJr/2EMvtbc1Yp2Pr&#10;NeHHusmOTr6y85Ke3yH6aEzn5nPn4Pr+73R8qJu7bVRPd9kLlzoXD723dv51b9bmXZLTUPC7yvrc&#10;02vr5xwXYGvD+cT0WSCtQtDO9SN0cAMBJna/qzJEC6azPeNi6hxn+ooLD1kd0lw/G4BYj+uy676U&#10;EASkAD4fQOibjxur43xhhbjRKESBQoCRoz/Q2jH/TwFHl9dye03BssBnvbfHJodLAdiSRPHkcLaP&#10;o2T20DQZyBmDVfWxVe8i97Mn+PTjZMVco+C0AnOsrVWhuFC7mWfbRmRbbaXc+fLt8tt7T5NbXrlG&#10;rnnor3LNyD/LSXf0loc/Hi7OEHt3AT0dr/ufMrrY7JDgULKA1NRslx0b8sTrKJfdU4dK3WNdAT1A&#10;EAB0QP05CMJWodfcuK7ziTQAsJvULnpPqrYtlr0bi8Tn2gvgQ4UBJjhwi3P5iQzQMvMmRqTaUw24&#10;7dQJXN+Z9Zb8ccB58v7cd+W212+WBZvnyaqNq+TqB66UrKVmGJ0JTag218aLjR2bu6CvQT57/D65&#10;vVdnQLCzPHwSvYYkGYaGc8gJXWRwb84I3kkm3c3nxPSSIPP98tD4ovxGF3JMMBpo1BMzRI7lk/Bj&#10;A04XGHUB4kGnyKJrvAj1gLmtgB7Bp/Dj6BCKASjAIFUgAQjw+eg9caAB653WM3hYANwBh8hZADQQ&#10;BDDxmevp8Dh2bi6neMG+UPel7DBxlx1X5at/9gILHT/PBffvYMeaD369b95N91YVX/W+o/iiQk/O&#10;abs9c06IBnP7ihT0EIF8l9xUkaxEkblJ4s+ELcLNYFb4WuMKx1pj1jnTVnBzAwy+LmLuEVxbQgc3&#10;lGksZqgOgKmzu2A/tgLkRQcECVHjErOHGIpQJztoUoCaLMoJDgrRmqp1Eq+VPxXCugaEHQBAuMZ0&#10;JRoBSPiZnmedUWZRiix7K0VG3ZAqL56bKCNOBfx0+voEWJIM5MwgZx8vq/KmsBqgElO98QltQR05&#10;ULQ8XyZmjRGH34zNZQI0l121O2Tou/3loS8elM3VFVK8doG8O+td+SLnS6kPOnWdn1oJNTcDwEgI&#10;AIS5PFXi3L0EoNomu2eNlOrH06HmGPvrpvAzYGsderHmggvseTwVADxa6pZ+Lq6aMnFVrxFfoM7q&#10;baaSau18fmRTd9j0xHNeQ3tZUb5cbn36RslcORPqvELufe0ueXvO63LVw3+R1ye/or3EhJ45ZypA&#10;nj8bOuzHagADnjoZ+8JD0r93AspOJwCQU+wn65yCD5yUqqOGOMPMuLtSxYv6FCmNk4gm26OMKwCN&#10;lxJbRlnuNecPYORclnyAu4/PKNbk6HjAj5N+wAOC+efD4CkF2VHIjAkqROxDH//A+qR1C/XzQACk&#10;J0bgUfHpZxwX9VcnLVEDFFfQ9cU6zAXenBxs2HHbAEORn9myVOTQPeWfnFG3fNCImoIrpjXknF4b&#10;KegN2B0F2AF02ckSyeQ08EkSzkyQyGx8np1ivaZKGK/uHECGeUmMDzTCz8DQzPGHC0YIAmLMN+Kk&#10;AuYBRwQiLjZvPFQeb4QBILZR+NlGCEKq22MS6T7TnS49AgBEYeBNZ0FQABoIaowF5itIsHKpOkiw&#10;BO4FO0piANjoCuMG8zm9WY+lyZB+HWUQXN5hfbrKMLTaptc3VR9fOeRXGbJi9jgt6NqPiQpsu7uO&#10;QL089dHj8ua0l6VoTZ44fS5dz16279skVz12ubw09imsHdDv6Dzp7COQDyZm2KKi/mRmABgK+qXB&#10;tUdqdy2X3esLpLa6XOoXvi17R/aAC8zeX4IQbu23coF7YH24wSNTZeeLJ4h741Sp2bZc9mwqlrqq&#10;jXCza6GkoJUBktbP6cc10+BYjY52MIXF6a1HY2U6oApX5cmFD54n58AVfm3GSzr3IG4XtqMLzH3Y&#10;AKTeR2kgVK0GLxL0yqhH+2unCB+2pI871aR55o+myqC+XeSRX3eSHRN6iqyC16HlEMpP7cgYBYhX&#10;hnLovUBosMH36eQIxuvRWWKsyRHMxL+oC0y34dDPEtY1joRi/WLdMfWKCtC2/QHIUBTqF18Zi8d2&#10;AYDXgA/1EBZezvqN/ayHZtrSUeq2XzIB1/BwCyk/jwX6pHP1qoevqC3+y4zavN/VBPMBvfxuIjnx&#10;Ep2TCLgBeLO76IOZQ4AcZ0AOzekiwTmpMLyf2wV/T5II1vXOBWigtCJMZlYVyNYDrQY7OVbjszWO&#10;kPE+Dr3RpEu2YuyNKoUShFEdRhRwBCBvkg0/66YpAKnSAExAkDlOTHthj5Z//pHaGtL1pfIjBDnS&#10;gwmlnOjAr89sZbIzWkkUjCiObQoYjqsuxiEiKxNkxTtHy4OndJbBx8fD3WVh5XRWfEA5CjCf2Naz&#10;s8x5h49opPJjhTGm43rxzxNwy7zV+fLU2Mfk/Lv/IPe/cJdMWjRWqq1p3rnMXTBLbn7oBlm33eSh&#10;EZ7qTnEf/yEQGCMIUJFDIfF6XHDlqiXg3iEeJ6wyT3Y8f4o4RqaLd2R3cT+RAbjtnwbTAFWoidBQ&#10;iXSVG/Cd+8l0qX8sWXZ/dKV4a5aKx7EJ+94rPq8DAGzQeOOPndvYqvGfvsexcT+1AbBCEPby4ex3&#10;5JQ7+skbU15Dc8WkdbjLYc7eA9DhZmkeo5YFM1chO75Mb72J/Tr3bZenrzhLBhx7JFSgPT0ayhLH&#10;D5+QLgN6J8n85wDAlRwuhwad02ItZuNMABr46eMbODwUXoy3kMn7CWjM4XUVolwXoXzPIwSp/BgK&#10;gheE9yoK4PLq9G3LAUDmBC5nQrRJjrZzBbUeEYBUeypSCEMTj9dOEao8BR/OrdEOMnm9a+H6Vhws&#10;DRtPXOv0jz/ewsp//7Jn0xcnNCy75UlHwUULHNknhyQ/QyQzWcKAmz7wh6+N4Isx/Tstqek9wBiG&#10;GuQ2vkworoVwLzlImsPiVgMsemEJQChB7dmlCjxU/IzlUZYDXhzaw3nPdBpvndWCIzvYClGq0xW2&#10;MtoBPwLSPCaQhlZNe8BwTLi3OmFkEWBIt5cJpGpwha3RHnxoNY09bf58bMOpzNGispWVVUdIzdwM&#10;ef6iOLgmaKlP4LhO66ltCsAE6X/MofLSDX/UUQyUAZpXhn+kFgs8NYAmyeL1tckvyEWDz5MH3x8k&#10;1z/xN7l+5FXyyoQXZWHFQqn31sjO6q3iDXqsim9XxP8eo571hdyyu3y+7FiVKWHfHtk9eZBUPZos&#10;npHdpP6po01nSAsA0lyEI9Rh/VOME9L9TZE9I4+SupJ3xevYIBWLxomzah2uE/vKCQ52SEA1tXIe&#10;P7Xhdpj3el8iUrKmSD6c9q64QiYhmvecjR8XiHZVr4Qht8H/zLZqxrXmsnjOeLn31DQZ2qcjIMih&#10;clYWAcrYwD5JMvqWbhIu7Y7GHGUe6k8fsgXQRAlAjh1GOQ0UAGr5NJZdeDSAYBAApAU4awzTZuj5&#10;EIAlKNuLANKlMK0frCc2AI2YaPKsjCtrwk98Rb3SeDvqKc6HYaEgXHOKBHvSEoahohAzUcb+KttL&#10;XeW1r2x3RBOqo9GO+Ln/nbl/GyFP964YeWV90V9He3LP2K3ubW4y5AhVXRIARqO6S1YzkLNMAYjv&#10;LAvj7zSjCOEKz0qTyEyowlnJ4suG6uKAashjfTSm5f7GGrvW2anB5xMwXymEGxZk7xTH/JZASZbi&#10;ZsJFNsFeKkLrBlHx8Tu6y5Dkmv+EG8y4BvOimP+ncwDOJwBRUGABKECqwADUH5/wFsjlVORQg5p/&#10;hRYUBSsEcMqyVJnzcJoMZOD6hFQAME1baxZYQnBgz/by7BVny64KzrQMHUDgkX1UDswt44QE+MeU&#10;CC47G7bLzU/fIO/MelOe+eoJ+cujl8mgDwbIgFcHAn5m8L0qDqvy/LcZwewLeMTv3i11uxbJji2l&#10;4q9eKds/vELqHk+Cqutq9Qa3gJ8qv25QiN2hFDNg6VL3cFfZN+1ecdatkb0VBeKvr4T6q9YeYI05&#10;6iSr7Hyx4PMfNXMO2qDpWGXeT3zPRg5/Y/PmDDiluoGKHutwHsGYe8iFr2wa2SCyfHD7wgkfyf0n&#10;JckDfRkPRAPLsnVSvAzu3VneuypFQgszUH7h3QAwOg0cR2dwyFwBRAEbbJZfNRPWoXE+S85qZOLd&#10;cH/h2YRLqfoAUdQLM/7dMqse7R9aMt9F8LcoRIfOGq1pZ6hXmifITku858gsjhGmOGHHpub9HiZ+&#10;1Dtn7nG7nfm/Xe4u+P08V84FU+ryL/qouuj/nqhdctddDeVPXbazNrObhaH/zFK37q3fV8+7cooj&#10;6xS/FMLF5Wwnc+nGpkpgLsGXaBnfU82lSBjura3wQlR4swg4y2amSGBGsvinw6YlS2AKPk9OFd/k&#10;ZHFPRuXI7oSLfITODGOeNk9JbccXjLH3SHuGOQMMg7R8tq/mKUHSE4Ic98uxioCpmeOMri9uIguJ&#10;AhAtGwEI097hxsRntJhLCDW0hGgVdYJTFBYWHBuC5mHWXSSQwyFuOGZeO6yXIW//FaBj765VQM04&#10;31QZ0ruTDP1VD1lbPFsLOF1fE7g38R8TSDcxIANEEwManfe5/PbO0+XmZ6+TFduX6+wte537JBg0&#10;6kAVo1Vx/puMLr3+nohHGqo3y97KRVC9awHE3dKwKVe2vHiqNDyeCMgxFYbga+oMUbcXbrAPKjA0&#10;MlVqH+kquz6/SnxVSyXo2C2OfeWyZ+si8bp34voFwAYeB87jf11DwPOx3GLcSzZUNC6TcyfK3U/d&#10;Lptqy3CdAhLgmOaYbcE7A0Drt3GCfoHaHff8g3IH44H9OHSS6VQcVpkgo/5xFMoyFeBh+lAt5rFy&#10;TkBvHuoAH7bOhOlclFWUXU7Xxti2PpcYZZveDV3eIOpLdClsGYUAlCOgZ08A8s0ABPygEPncbB0y&#10;twim44QhKGgKQNRheF0aN1zNESL8fIT4AGeZ3dV0ihZAUBV2gaWL5PXEefcWV+bxwbrs0zbUz7t0&#10;fPXSG0ZsXTbggp3RaKKFph93cYs7dc+yYQ/W5p5RJYXstU1Q1UboGXVHtWeAZys/vg8AesHZgOEs&#10;qCWCDuabhu+ndlXzw3xTUsUP6AUmAYgT8beJqeKdiL9PTBfn5C7iLeqElgIXHgBsbeSHmZobNwUX&#10;1V96iJihOoCRNdLDVwwQwvz4TNlt30TmL8UC0NxsQI+xwGW4aQQibgzVoM64ATXoyYcizIMaZEvK&#10;pNMcgJAQ1PcoTFCC9dO7yssXJOmMvur+srXmc3uhBu85rqNMef0xFGLGd1AZ6B5pUi0BSIvKhm0b&#10;5K1xb8vmOpMTyGVHzRb584N/lNdnvGR9g4XQhOoJokIwfqT1Jaby/LcYc+T8vlppqN8lkbBbdpQV&#10;SPmKSXD5HLK3+B2pfPEMqX04WRoeS9EZYFxwi2maJ4hXzyPJUg34bXn7j+LZlituzzbZmPeJeKrL&#10;xOvfJ/V1W9EQeHEsjpbB9WjlHP4zRvDRmj5rzp/C0Kj75ZuWyJ8G/VEe++gRHSIXDrEHGOtaDR8X&#10;qkdVkfguqM8oEanfs1OevvpCGXRMO+1Q41Rqw/omynPnd5XKcX30eSJBPuUtD+WVQ+S0oabXAi8G&#10;ooXDMQ0ADQT9nLgXLi+Hc+o0+hAdmhtItxf1QeuG7S19jQusmRWM80GM0CNT+DE8ZU+WAAASjCpa&#10;4Nlx6FuEAodjlGfFS2RGGkRSKnjC5+OABRw5lZUk0cwkkcxEkWxAsaCrRArTxJHbz19bePHCvQuu&#10;f6G27Mn/q6kpT7dw9cMtuNZHVC0fcV3NvEtKnLl9JJoLRWe5s0EqOyg6VXUKQrq9TQAMwN31z0Jr&#10;MxMXfiZU0kwqvRQoPfw4ywJT08Q/BSCcjPcEIIwA9E0gAAFHvHdPg8os7qAJks1He5j3JvEZLQk7&#10;OJYebDpCCEB9vgEKAK2Y8QzCEIXC6iTRkRxsKaH6orzJ+vwEA0AdJqSqkOvwPSAINRhQV6K9+FCw&#10;2GLZAOTQIx2UDvPOOUbe+GOKDEKL/MCJafIgCicnOOh/bHt5/dY/QwGZp7dpZVDpx4phFByXJWVL&#10;5dqHrpXbXrhFVlQu1++4vDPlDXnkwwfFz4RfVixuh4pEXWGnUTRVtv8WIwCoyjSsL17XLtm9sUg8&#10;Netl347F4mmoEPfGObJv4n2y9+3zZd/Tx0jto2lS9Vh32TXyKKl6rp/Uv3+pVM15VHx7iqRu53qp&#10;2bNK6vetkOrK+er6hnAcPrHOXBPAohl0/pPG82g6F/xP77X5zkAwgmsyb32RzFowE/fVB8jxKpnx&#10;wbWOGtnLJ/1xe73XVNTMFTDlZE3ebBlyWro80KcTIMg4YLIMQJl75fI42T25uwSZyJ8DZafD5FAf&#10;6aUQgHmojzCOFtGMBnZ4wMsJLYZCZPkH+AKE0kp6TEegbhypzxvRHEICUD0o1D0Aj+llNO3sgEcV&#10;XASFpx2RR6oQCZbCg+IkCQCgzs7OOoX6FmA+L7M7WH8XoD5lQYUqVww/yBJmhNCMuILNpeACY/Bd&#10;BH+XTFheCmDYQ+qzTgw78s9bVbPo1perlw+/wucoONZC2HdfcI1/WVd608uB3L5hyU+USCZApK4t&#10;QfftLQw4apxPYdlVQrNo+AxVSBdYDcowSGUIF9hPm0T44RUq0DshTdxTobDmA0KrcIGp+uycIgUg&#10;Ljxvwgq0JpTmS02niK+knQGfTnZguvL5YKPGfD/GOBZzJl1IfSo93GzOWktja2eMLR9jKezgOFL0&#10;gTOQ8ow16uSTLGBolXzZSeJnzDK/i+z6qo88/4d4GdKXc7kx5aWLDO0dJ0N+c5RsWWbm4CMQmO+l&#10;PX2qBuHihPhUNFQO/L3KuUvufO1WOfOeX8uEvK+017DavUdK1s4Td9j1X1TJv9kY4SfoQ6jEnIpL&#10;oj6p2bFKGnYtkd1r8qUKbqzLVSmOnaXi3pEvnpWfi3vZJ+JeO1Z8O0t0GB3nDty6Nlscu5bJvor5&#10;OqokEHVj19yfYYux1s/hv81MvDKk4LYXo/JMSIRL5tLZ8sj7D4ojYKZD48JtdfidfojIl88NkzuP&#10;7QAFCA/jpESUtyTpf1xnGXUDh8f1kUgB6piCjx6KabAZr+YYYW8Byi7AFwb4+CD1EOoBJz3gw9QD&#10;K6DYlgN6OkYYBgjSVAXC07IBqOPxAUXG+fRxERwrrCEoWnutY5wlhhMRazySnSKWeIkw8ZnZG1nw&#10;nOgptsKObzZuB49UYQgFmddVvFnHh125Z2+rnv/nia6ykdfgSh1mIe3fW3avfPoSZ/ZJXoEUVWVH&#10;+uoBW55E6xawXkNzEmFGITZ1gDTFBGlh7D+seYCWAZKBmVCD09OhEjPEy5jgdACG3fprAD0FoIkJ&#10;qpxm97t2yxOCuDlojfgMUw7gNhAk+AhAjvhgd3+C5j0F5rGVItwAQUp+AlDBx/ggYcibTgjiFS1Y&#10;Y68aX/mEfGbKc6LTbLyHKnTO7iaf/D1BBvdtD9XHZ78myXAUzHtQSCc9+wAKbQAwIwDZ8UFVZNIg&#10;uGSWzJYPZr8rbvxbs2mt3DTyRrnz7VvlgnvOkSc+fUiqG/boenSDGPdDXWhWqf5rTV18U3EJfaer&#10;Whqqt0koWCc7V2WLu6Zctm4oEMee5dKwZ614ffukevcK8bu3ibN+k+ypKMH3K6S2cpHU7FwhvmC9&#10;1FZVaMeKuQ5sDH4+8KPZAIzy4VVQe3a6i7rHViJ1XaRWbnn5H/LGjNe0kcSGZJ5eR41zYp3qnRUy&#10;8orzpH/vjjL8ZAIwWROjHzk1SeYO6y7Vk44SKYLggOcWyIanRXcY5ZQjPPjcEPPQfrq4KN941Wnr&#10;+WrBT8cKW6+xANQhb3g1kyVwogTUg2KjJJsMECQUqQq5HePvAKbOJs0xwYCsJx9wnAOXnF6kxYt/&#10;x0KzwRUKKU2nAwjBJ3bGSk4Kfne6eLJPCdYXXTO9eukDN+C6J1ho+3ZLdeFVkygxg1n4Mf8m/GKt&#10;WfpLo1lq0Db9ARZoeRzK3Uwejz3DXRWIfrjR/rwOUGxUgrj4mlhp5RqxNdLALGU5WyZ8j5uprRLh&#10;16gACcA4NTM1eEfxzuPf0RJhXX2eqt5oAz/GAukSM48qwgRnfK89bITkEuZUcWRIewnOw98A1oUv&#10;pMnQvokylDEZ5mgBghzL+eTV54lzd6UWWgM/0+FBt4YL3dhZC6fLhXf/XoZ/NFhufu5WeW/a2+KN&#10;OOWLwi/k9uf/IWU7zazQqCv7Vaj/ZjNuuqncYbisfitlxxt0ic9fLUHvLqmpXCL1ezfKrmUTxePa&#10;KFvW5Yqvukz2rp0l/vqtcHcX4oc7xe2u0oezR6CCObWUPYTs52Y2ANn48dqwIQyiceQoINxdCYR9&#10;Mjl/ilw27DK5YNAfpGBNDr5lQ0IAMq7a1HAumztR7js5HeWOSfbJaHAT9JGbg/u0k9cuTpA1b3aX&#10;cP7RmrbFTIUIyisfzG8enI5yqx4P3zMExM+AFcu8BT8qQb5Gl7NTxKobzLqAqvPxSYkMNxF+xVCZ&#10;EBsGfniP43CoKWdwovILWyNCNIy1Btsz1Syzs7q4dH2bDCxQIH4zb7gtQ3KBuXDp56bhu1SJzI3D&#10;d/RWqQwBw9w0KN++0fr5FxTXrBn5N1yyb1aEm+vqOjvyfrdFchIhKXkgAuu7ApDbmu1tADJmaH6g&#10;sQD277cNsKX5IGupIqkcVSHOAQShJjmlNzsrgriQzO1jb5SCD8qPIzyCAKIJyFLJAWwLmPFOIwDp&#10;/hoX2EwLztfOatwvWzIGa7UwoHUM4rURgIwH4mZSIdI4PxpjiXyKv6zCRV+YJh9C/fU/Di4vW2K6&#10;JH06y8CTM2R5Joe6EX4hlGDOBkwAmgJtL+zMmLVwllw06Hz5zX0nS26FGSfKaa6qoJoCGv+BQoCa&#10;4nYtK9V/q0Hn4HfjvZ43KzyTfDncj1U/Kg0NO8Xt2CJe525x11VKMLBbdmxdLqFAjbiqysUbckvD&#10;3jLxB+rMfpg8DHgEiQQqpphj/VwsFoCa/2c1EFy2VlXK8PeHyjl3nyUfZr4jb095WW574ibZWstO&#10;MdMjzDLBqfq5RRgNyWcP3St3Hc20mM4y4oRUQBAN8AldZGCvZHnklHgpffpoiS7orknQ7B2OovxG&#10;1Muhd2OVdzT+5jMUHht6QtEGINQaAaj1qRSeVTHtSAAPKo+TI9hD5ZhnqEoQAIQLrFPiq0BBnVH4&#10;QZxQvDARe3YnCU2DuJkGT087SPE6s6sEaQyTWaowxPQ6y1qyJQDI0UwfhBFR4bnsoMXfZrNDhYBM&#10;lHAWYJifIQ25JwSqS66YUlX25KW4dAd+tOauXTndG3JOrJLsJPFm0j01O2t5AvsZSKzWLFYYo+wa&#10;7d+PJRpQpgKC2BZuJ4f78Cn0zEhnljmhx1ed+88yTdzEjVQpDgAGOMRNoWeDj59xw5j/VAC4FiRo&#10;bMQ3j50ngOFiuAraMWJaRgLQzESDQsEpgFAoAiXdZMlbXeWL27rIiNOg/o4309sPAwDv691Jpjz/&#10;MNQL43sovICYyVMzFZejPWaWzJGlFUtZ9nVZD6X3+KiH5PKHLpaJheNY5nXRikNoqrVesf5brfmQ&#10;vKbfwKC/z++EWw93VnP5cH1Cbqmr2S4hvOp3gCUnBQgEXLgUhAfQB7daOwV+hteimaFRwH96j+kR&#10;jMsaK38bcYXc+cptkrMmG02FT1z+eildXSINPo4HZxwV14MKEOAMMryAb6u3lcsz/3eBmUn6xBTz&#10;HOkTu6hLPLh3sjx0aoIsfRvu8Mp4KD+UW8ubMQ8uoqqzjd/TuzGvjI1T/TGXloMLKCI4PE5nTNLR&#10;IoQf6hJDTeoGWx2OC+AZYRtmW2i9tNQfk6M54YJzamdxjwf0xqWJd3yqeDTzI018tMnG/FNMOpx/&#10;KmwaLUV8MyCQAMsAXoMzwZFZsEZhxVdjTZwx7KAHS7Uo7E0uAAhzTgy45/95avW6A0y4sN2xNsFR&#10;cGalZHfFximwbwssez0e3ICPNFbjSVrv99/u2xm7yKkEg7PYi8Xg7ZGa2Gy64+ESE4AcAqepLgQg&#10;85LwnjcRyo43UCeIBPDM8B+ATwEI40gPPkEL5svjM305AUIntFad1NWN0j1WlwFwRaGJonD4i7vL&#10;5P4ZMqB3exlwXIoM63eUlficgMLYTp792zniqN6qhZSuL1WLqhjTdku9q1buffFeOf++s2Vs/igU&#10;byMJQ+KXD6ah9Z/4GtaiW0QAGgj+bxh/C36tpYRM7qOlhPA5EGCPqHnGBi8er5874BSHrx7X0PSU&#10;MlH859gYNDMLgHiLaxCU98a8Ky+PeUFqQzXmnlvxQC47q3dJ2c4yIlAfBqUhFACQZYpL6Yyv5L6+&#10;SfJAP060YeefpgofrDTwuGR55bJ4cc9Lgc8MV1ZBB7ihHGt+LF1bdW+pAG3DZ9SZADsOGevWscEA&#10;HAcHqBkIcsywKkB+5vfwuAhPTpHFCUkIQM3j5QQnpe2lYWq8uManiBfw849NhxGC6eKbkGHMAqF/&#10;AmwivL5JNMIQkNS0OXyGBQDIADtOmUusBgWogyiMcmzGDWWH6Vnme4FXy7kJPLmnNjgW3/GKx7Mx&#10;w0Jf01JV/NfJTEoMq3/dfIctjSkvgdlJ/4+7swCwqtreuC9MulNMumFIsX12PjufTc0wRQqK9RQT&#10;CxURRFC6Qcmhu0tSOqSn58bcme//fWufOzMMo44+A/8Hl+fOjXP2if0739p77bXhJ5jcaxaIsJI5&#10;vz7viI8wmXMJXVhzhJc7LSVIV5lqTQrPhtx4ILQxvmEACojqnud7kvE2O5wupCU5IAA1/IcwDHI7&#10;ZhrpER7tYSYYEpZzdIGL0s3lvpbLRdAFLolvusnNOBfxddULp/T2msqQN169Muh0yXmY+mEfuzkV&#10;xKoKLQRmqdLyxnXVGjjsO4RPp/TDvZ3vRJ+vXsuZyEjtQanBRH6ft3j+ivOXN1V6qTkBT22irl1U&#10;//ipfW5thnwvMS0N6Zk+LN+0BMOnf4Xv9m3EvHVz+R3B0bmOJyvMv5CRfjYO3P7OQkZWul13/gW/&#10;AM/7QA/AmSumURneiWffewYpgUQPnEr/5c6Z7qbEI/vQ++bWiLmkCLo01IRKUoGKQy2HuNpl8FzT&#10;sthFtYW1GuHhmnX0INeYXMuitFrhYLy/VxB6y841F1fgCyoZyFwNl3NiIbcZSUAUAOnKEn6ZUoaL&#10;Xd5BNxpEHZJqpyf4FPJCVzj122JIG16J8CPwhlc1AAYEwpGEnoBHUwichcF5oXABhcjRTBGOJ+Am&#10;kikT6SJrPYmf5Rg/4zpINpzCDZkBUK5yWctNoM5ZTK8EzKiNE3NvX/TD1g9u8dDnloPret2TNrNG&#10;MGsmAZHjwp684bDJPw8DULF/vsnlkDFRkpUFyyGz8+2D38gERcExbKdS+8eN5bCDdO6wgpBD6tHi&#10;RczpGPFilaQAbcSHXFiqwNAqurRUcwqpsdmxqPqCGgvpDQnS3246wVwAuiBSwlJhBAmU9rwpsLIo&#10;DvJp1Lt1ScQp4NnL7edGfihPW3F0u7wGDm5xw92yFcxqIFP7n57gAew4vBPLty3Hul1rsGr3Srw3&#10;5S00bVcPd3S/GZMXT7CKYMtfqL3vfzHV9nCAsJZwMPDidYsxcMwArNi5BM8P6IHB3w5C/Aexpgi1&#10;GAD/op0hOkb16Lr2YNcmKujxQ/0PWw9vQtfPu1i7cHT/DniszwMYNmOovsFP3THrgap2Vi2TP30T&#10;kZeWshEiyhtoQfh8KNtE+3y9qh8BuIF1QACkm5vrClMwaMioBhHMp6dksxxSzc0h4ARAeUfylKzJ&#10;iGKA0HPG9+QOyzVeonZy2hrC1BstIvhZNnbWTd+s85A8vDzBV4UAFARZfwlkv8LdqO5sMIRGgtGC&#10;Eyi8CLkQoZZJdmSqXVCiysSU+gPULyALC6I8VgCnDID22n1uiVeoFH1TuR8FWM+pghMJzY8dW9/r&#10;SQ9/Z5zBk3vuifm3foOEKty5/GgVgOtCtN9JBfroo/vUuKmAZx6QX42dfO0fzwOkX59J+SqShyZV&#10;dj29LLxLouBtR26353rLhw+w4DI7CClLO2CBl/uYXoJPIQVxhnuH1RbIi7DKjfaQvA/3aFmXPp9S&#10;uth+wswpwDIEIEFH+PkSitvar6FvGvWhAGfN6DajrE1qpOFEwTkVMKFTRbq+JXiDKVOvAlEFv/J0&#10;g0sjik/cGYPe5S3JCs2ntaWj11Pbq6h60r82+BU0e7Ixbn/uZnTv3wU9B3ZHh/efxoMv3ouPx/VD&#10;RnY6b2vv9+EK8//F7Jy4yqu/szL5t+kYIMWfhMSME5ZN5XjycWw99B1e6PccPpv6ITp++DReG/ki&#10;nnrzcew5tgMJS6fj0Ikf3Da4rfD2/jIm6IXLrXuD50TX2x/w4etpQ/DgC3fj38/fivtfvAs/ZOzF&#10;zOXf4s6uN2PbD5vsXAmY7rd8CPDv1OQj6PvEXYi5uITdk/FUgvZQrkvPpG5lLOtLxbNeXhO9mOUE&#10;oMboKvW9Ev4KeIoXtABpPvw9EwCD9Jhcuzlhp+xIgqKAOJ9Cgr+3xCNSkRQd4bZ3DSt1uTvPQsbM&#10;c5E2mt7UKLq81qZHlkxkXSYjMgmiMLzEgLxteZn5eGAcMG9UXHBqLr8V1L/gPhNDcoWcucO2D9eT&#10;rP6OEzMbJR7dHtPRQ+AZZ/ywvsd9qdNqZ2koin4c3kAYPvl3dLLxNyRtkJALjlc8X2VnIvxYgms0&#10;gUjfXv69yVzJWwVEK0ia6i5E4MoyDbwybkfwU4G573AuQQMnLah4IgLNYvnWSQHyIlD9aZibhrRZ&#10;+m816ioeiaanlc0XrHYNpQVSJ4jUnylAXmS6vuHpBsOTzmhqyxBvkJQJF+Ddm4ohprZcX2XkUMOz&#10;whDo+l5aFG8+8C/4WDG18Da3G5T3uzPe4OoF3Xp4I7p8FocrOl6G3kN74rtj65ESTMLRtEN0+dII&#10;zAC/5/X85q00f3GzCmuVVnXdy+LM87Ju1zrsPrwHoxeMwkfDP7Bzt2zDEvT+rCfen/oubutyA67r&#10;3AZXx7XEw1RCE1aPwn96P4KdR3badxUSEw4PKWi/hTNdo4Le/2NMZde/YDCAfiPex+CZA3EwbR86&#10;vNMekR90RJf+nXFd/HXYctABUEvub1l4LmvnTUFMgyqIq1PStQVqcnUCsFvDClj/aWXrCAlRrQUp&#10;GAQ9X0IRZMyiN6Rx/bNYX7nWmHeX/Ujqr5RLlEDgqc1cabOc60slqeTAUo82Vti50ZZkhOJDnpiy&#10;NWVQTaZPYd20YW6sw+rNFcTCViA7/nhTuj61DabMb5Hk4e+MM7ZtW1r80Lxr52r8XTZhpni80JQq&#10;BqiCSFuQCZbq2vZR/ZkJgvLpx/BpYEa/n2uN/82gHM4YSyMMfXQxBU+NHLFu8W8r28kTycO0Nxks&#10;EE6paDD0K5fgbLqpdIk1vM0uhEDoQc9muiII/da7pXaQInwSqhFXYTDFkaEbwtoABTypvlwA+g2A&#10;pZGVUBZHR1bFa1cVR6wanRuUIfw0dSHdDt50nWqUxaIxA+1mlENn7TvquaSrxld8L9PgpkXjP0fM&#10;+Rp39LgJT/z3UWwgBGxRJQ4598gGP3k3+f8HUyWXXiGveDac6tPy2cRPMXb5aER92AGfT/gUmw9s&#10;xOw1s/D+uHdx/XPX4YrYFmjVqTGaRzfAv3pdiftevYMPkFibAkCLzvP/DkAPzgV+9vubyq4uHv5h&#10;HR3qGNKydvdaPPLag3afjFwwgt9zkzDl/a3rRAIyeU990OkRRF5yrs01rWD8OHolL7Qojr3DL0Jo&#10;UVH4bHxw+L7mfS4vRwkSbKwwP5Mn5AHQZYsphSzNQKd8mAofIzzVoYGVGkXlgCdT7GBIYoPwMzd4&#10;wdlumBtdTdcXQCFDQVMQJ35Lc4w42Qr63snmPMzQ9Crw8OeWw5ufvyF5VuMUUP1Y9uYpCjjklwvZ&#10;M+y6qGmUumqoVDKEjHF0j039URkKgqO9HiDrBarKv133eMYofp9QTB/D79N19qv7W13fU8ohS22H&#10;BKJ10FhZVKZy9OvpysollhpUHJ+m/RP8JMt5cQIEo8xcY+vtUq9YURu3mMHfZBCgGudrM7oReGHl&#10;J/NTJof4lDw+uhr6XC0F6NpZrLFZ6u+SIuj7yK1ITz4kUYMA/6c2qmz1aPIG1S2qGC690n0erv/f&#10;H91KN68nPpvQ37uReVNLIRkkcm/y/y8mlaMj2/XDDqzcvBTpoRS8O/oNvDftHdz74t2YvXE6unwY&#10;j4Q1M+xsPPfZc2jcrg5axzXFZXHN0DqmCeo/VRMDZn5i54+b5Hl24UV8cdK+fs7c77k28GkbWrv3&#10;/gwTyHX9ZYJhVqa7SY6lH8aBxN18X7GkKuPJv1NHku4ZLRuWTEN8k2roUrsE709FJ/AB3bAElr91&#10;EesFPTPex0EbH0wIzmC9tGxGvM/l8ajTT01AAqDXNi4LCYDqCFlUBJokTOPmlfXF4mNtvm4HQc3H&#10;Y2EvVIeZ8sooTtxgB7mvZeE38XQqJ35Ly2FO2Ar4Tn5zI9fUDFfmZABqObr0mZczEmohRFfY9aS4&#10;NrmCNvRj5kjM38gtpmpTLI+6suUC+0dVcN3fBKCf6io4kipxJFWieocUK0RL49+Cok9d6KMIPipF&#10;tS0KqrntBXKP6T5LDVIhKnlp5pLifDIV4cVRO6AGZJ9lZgHNcoPVPmhrXrAVBKFimuYW5c1At2AG&#10;L7iektPDVgaZBGHGtxei/32lCcBihJ/i/irxKVuKrkcFrJg2ym5CRTBobGfewN3wYjc6XT8Fweq1&#10;Fn+mD0n+JBsRYDezPMNfWJn/GsbK642BVe/mPZ3vxJwtMxHdvz2u73oNbn7uX3i67+N4dcjLGLdg&#10;NDZuX4fDiUfwcO97ENGhPgHYAm1iG6NpZF2MW+rOtXhqDxoCTCe+4P3+lLnNaGxxhj/Ngynf1wPo&#10;pO/9/uZ6xXnP6EHJ1/7sDPg15tlbrMdcPcX5IG0p9PVa38n047Nu7dD+0nN5b7rohJgaZdD3hvI4&#10;NvYSwkzqT9ATAFmXBT/r5BMEXVOQNQd5CtBsAUWFOhvVU2welESFXF6uDYI0LwegZpXzTytGb1FN&#10;ZRQtcn0JF9d89vsB0JrcxKd8AFQfRkHfP9n4uylV6elWPhWASDlQ9tjsWxMUO6O09Wp/M5jl2YDS&#10;2ruDdAeau879jhkVmr6r31s74uRyVHeE1RhBkNAbRYWpxlLBzwDI1yPOJwSpDhU39HUV+IYRisMq&#10;IV023AMiVaK6xrMm0V2fXBnZ5jLziTODF24+L4YmMqJEt7mE1QniQc9NbqS/eTGpCLNX8Mm2jG6x&#10;XIXZxekuSPlR+hOG/uk8yYLgzIsw6tkqBKACTwXACoitXgTvU/350xXDRY3DG9XS3PNprX+pmWlY&#10;tnkl9h11YS622JNc/b0+e+brP2sTswbxP0+F/O7G86Jl55HtuDXuRjzxzsO44blrERHZGG0im6Bl&#10;VBN06h+FVwf1xp7Dro1v1qrpuDr6MrQg/FrHROByKsFZG6fZZ1LKdr7NCnfeTGnx+3bOuWzYvQ5j&#10;po/CgSO8Pnyf3/IeQLpGYfsjrok0r/dgZNl+OHEAr37wEhavXcBSus9dWfTaC6rX8dOoFwlBuRbA&#10;xmXzENusGh/MTgV2rUslyPt19VsXAAtYN3Patz31l+MG8x5X9EMC732Ff80tjtDCEqw/Dn5ycQVA&#10;rS2ywuqUXlP1rZR4KALftOKs304oheu9XquzwbHDucNOtOhzlsG44H7j3hM7+F01e6nd0L5PeBpQ&#10;KX5kBKxfniW9Qj8tMIllV+Ypre01f8fPJbisDLadcHlyy6HeZDWvSZ2mz6h+KgC1HNv0yvUZM+r6&#10;MJ07VKH4w/DGnIm+UmMykZ/fKRR5VTBuazLVHN1cgVBd44oFSicApf58w50pbsg3TFaVADzfWwuE&#10;dJO/Ls91eWQQiL4RPFFjKrseZoJQJ1SpgaTuLE7JLhifXASe4p6yCcdsyvqcWbQUHLqCUp9PvMD8&#10;khYL6OMNolnrMhPKY9fganjtiuK8oSqia72K6MynbKca52HZaK/tz25SVUa5Mars2UhJO4b4N6Nx&#10;R4978OHEj7D3SG6+PxsWZje+pzz+n5vDi5oIfOj2SRwaPVOPUGuO1vERVHhNENG+Pv79/J3YsN+F&#10;EfFHVEI+PD+oB5q0q4vmMU1xVVxLzKNy1GLtrHb+pJ5O3tePmYOmg8Xc1XNwa+yNeO7zrvzLqVNB&#10;Re21Yfi5UG2FM4Xh8/ua4KflSMphfDTsQ6zettrOmoGbnzk4e8fM/+s3/L8HQD5y6VH0ffx2xFQ/&#10;z0Jg1FEXU7MERj97ER/kDZA1h3VEnX3mDivUq7S7x9UGaO2Abpy7hs+5idXVXOTMxgQLfNa0RNGg&#10;LOorzzNg+qbSVRZYTOmJEdy+hqPlMQezXHPtgu51iC6zvDjLGjXZxfe5NHpqBqNpVIiaw8bzfYsu&#10;0WfchrxBfW+ico+yvpv69HhkMM3HHGOUTCyTKTi6ApJX3DTdQ97JC52Nf6TMvWMQ5lWjbKaqygc3&#10;iwP0iBuG3491S+c3ozzpG6JUDilmcCIPdGw5a/+ztsARlZzqUwwRAZhhCpBApAW+5mdfUTl+RUgO&#10;5WdfVkH6kMrO+H4GXecAYWiZpifpYpdE1gJeVI3uUPufpLvioQQ9y/jCvzWtoF4rYp6ADC2RiqR7&#10;rLTic6pgQqfKiK5eDl3qVUL3BiURX70oXry2Ho7s/c5uWoW86IZ0YxaCVoG17DmxE/2mfIS2bz+N&#10;J1/7DwZOH4CNuzfC73cujRrx9bv/7xZusNcyZMYgNG3XmOCTqmuCxp0a4rrOV2Hhlnn2uTqMVNG1&#10;rNy+AjfEX4vGMfXQhC7wB5Pe4XZY4XV6ec4dpAoJKElF/nD74S24r+e/Uf/pmrj9hesxYfFoHE46&#10;ZPsLL4KhQpjMNf3DAOjWDr1yiXlk9A5c04kK5BWOi0OgHbkrn7wIvv7207fR8ZKi6NywFD0VF6bV&#10;pWFpDHygIrZ9dhEyWeEV4qVZGn30cNJnFXPxsfMpFJZSFFDRZQp6Al4OACkgPCUYpMurLC+aHdFy&#10;CxJuVo+/VZtfLvy0lroLx+857491X+ptMqFlkGMdVphcTko8eYThfgDWcUuRx8+5DoxVfaaHN46u&#10;NUGopjTLL8rtSA2KRXnVXoFmYAwzivDjAyB5VsMjx7e/39pD3qlL+taRVZISrpovVzhINXTKRnPk&#10;Jz9TOIsaPwW3n+3uVmFznwL2JBCdFQCpA+MB+ngiUkeUpxGKiian8pM7HPyqCgJDeUIIv8AQqsIh&#10;hCD/lqUPqYS0IRXM0r/k31+ej1R+P43bSJ2gIGo+kRZT3lsWGHfBFSWfC0ECcDkvOAGZufxMYHUx&#10;ZMyuifduLYvomm5awu71yiLqwvPwRddnePM5vefi/XQjuidyov8YVu9Yjhmrp2LozIGI/zgSraNa&#10;oO4jlyLqzWdwPFXzQvCG542bvyKcDnbSwj8L+k7hzesIElW4TF4+DhFtGxKATdEisgGu6NQGYwkh&#10;Ox/8v7mpXm3XA6Jbv65o3KE2IqIbEIZXY+mO+faZtRx4lb/g/eYzgwTw1awhaPJMfbSKb4RWUY14&#10;XSJw7yt3oc/QV7GKwE0KJtr3VITsoLumBW7v9zI7du1cyo+4z3I9wFr2J++zrDFLNyy1sxX+DUtp&#10;n+/Zsg6dr6iNGOsMcdliOtMVjqpeHL1blMKWTy9GaL7a/BTfR7d1sRSfvKRzrI3cgKcOQ4mEvAA0&#10;L0odIWozL0r1SBPkcjw/xdaxDrPeh8gBqTrVZTVRBVWXJUYIuPTR9NgIufRRfE2hI/NpjDD/DoxS&#10;P0B4iBzr9Zhq8I9V1AjrvcLmBD9TfdzmJKcWTTWyDAUz5mSzoGpCOEtCTeVMuARJK59+zkPdjy9H&#10;t/RvljSz+QEo2WI+dadYmiwecJBSVJJUgc6SomF/Pu93T7ZcAIbNOlkIz3AmGEWEa5sZPAFpw7mm&#10;8vN/VZUKkCeF6s9sKE/WELrFUoKmBglCKUKCL30w//6Cf3uWMohy90vaiHJIm6QkkSWcKjRXWC6w&#10;g59m01Ka7+y1Z8O3+HwkvHQBujem6qurjM+8qWqXQ6d65bFixhi76fxyS7KUtZnKxHlYGDl7GJr/&#10;h5UsqjGe6vsfvDy0F96f8Da+IAyXbl6EIN07c4HtPs+9kf9MK8xS0O9+3qRVNCxQAArhw/Hvonnb&#10;+mgZQwDFtMCQhIGsvlQ9PB/WlGDAkbJzFX/I9K/QqkMjtKBiVM9w989iEQil8Tvcmh48hX6IOAB+&#10;NuUzNCaAW8dJhTZhGZqgSVRDQrYOro1rhagP22LaqqnwwXVEFLyt39GIM50r91ozggQsZvKTSR/h&#10;7t534qp2l2PYjK/sW1qcUnV/6YH8ea92iLyoBDorXrVBKTepev3KiLq0LD65pyzSZ19sCs7a+GyI&#10;HGG36ky4Oa517+dVfzLWC4uiONfa+/zTlH5KURmuA9LC1pTkWHWfsHMZ3llf5cmpeUre29eu+SrH&#10;wiNDNPyN3wtyHST8DIBKikxLH6u8oFKIVHh0eeUpymNUfLCLESYjqD5/KQAt/i+hMlLnttmVcWJB&#10;NQ9zP70cXt7l0aRZtf3Zs6iiDFKUvt6Ozd/mE0C9vBq7ZyNB1OOrk8LPXAeInhYqiIOdS2iYv4An&#10;/+38eBGe0lcnVydD7YNfU9kN5QkU8Kju0rlOpwpMJwjTqADTBcDBfE0Apg3md7X+QsaDHnQ+kgdW&#10;RtLACkgaXA7Jo0ohY0opurqEoZ6Guvjq9VpF+C0pg2EdCLs65/Ep6mL/BMBONYritfuuRFrqEXtW&#10;u5RXfKXKGJICzMbGPRvx4hfP419xV+Lx1x/C1DWTLPQjvGSFqBxZ0V1b1h9rtk+W3HXauHKElz1H&#10;9mD++jkYM3cEBn0zAAMm98ekRROwed931ianRRXOKh3/FcY91HcUCE6UYNsP23FX91vRolNd69WN&#10;/qQDMrLdBPA22N8UnX6n7apKZ2P5tiW4OqoVmhNYzaOb4urYNli41bnLrsOpoHZUwSD8mXvQaEkP&#10;pePVYa+gSYcGaEX4CYBtYhVqE8G/G6MFVWZEu3po07EF3hn3JlKCvGa2LV1XwVn2+0LR8v9xp/q3&#10;ZPMydHyvPW6IuwbNnmmMuM+j8d2BDSxXooFRx6XrqCw76kHWsnbeBMQ3qGZzhnRtUNoNkatf0dJl&#10;xdc7F6veqw6sY320ZiCNB3adgQKcpsS0JiDrMFQMreB4tgsZ08gRZYkn9IJyPSewfspFpXfmG0Yv&#10;jQIlQ01QX5EDXxOCBF/6MNbF4Wq3dx2ZGg+sjk212cs0NE7RH4FRhB9NLq+glzGO351IRagmNuMG&#10;OWI8IGc8+2mBdaq5DDFlkD29NL266ji+qm1XD28/v/C8/v3YovvewewLkGWxPSqEiw8M70BANJ98&#10;PA9IIBzP70xkwakIpeocMMP2SwrPi8W1fh9STKKCqyWneQJT6Ran8aQLfGlDKpsJgBkGPgc/rdO+&#10;qIRU2aAqzgZWRernVZHyOWH4eXkkflkWycPLIm2iBoKXAFZUxYyeFRFdqyTivHGWNi8r122rF8E3&#10;H77MU6Inr7sBNaxJT197EvO1AKN2nGXbF6Pbx7G4uv1leOL1R7Dm+zXuRhcw89z0f6xJXQh8ooIj&#10;w77Eg/hwdD/c+/w9aN2xGZq1b4SIDo3RtGMjNKX6ur7rteg9pJeXo46Liq/jLIR7qPMT9Ny4/pM/&#10;pftbH61jG6BJ+7oYvsgb56ptGfRO/q2Wg4l78cDzdyGiUz1Cqhmatm+A57/oaQAwOIXVUh4T07U9&#10;F96iwgqwWfhwwvu4vGMrXGYdMASf4JfXBMX4JmgWVQ/NCMIhMwdYGbQJXVcFJLvmjpP391uaPQTM&#10;lcjG52MH4OGe92Ps0hH4cGJf9B39tpVHS1BtpbyPBD61PYfsYUDIn9iH/951NaLp9rr7Vm2BcofL&#10;2XtDn6iI7BWsx4LeijOtucdMStCgSI9odVFkrZESPNfaB9On0WPSUDa6qn5FYRBy1szEepfhmU9t&#10;8mZ8TZHiAMi6p+wv1nkpABJy6uBk3c0YQVASgDY+WEpQbX1kR+akKghOoeXjy/9qGtKr5jmlxzq2&#10;5OZpSdhTysNb4ZakpL2lk+ZeMwdzKtCPliuswuUFoNoCKFOVtWE8YUjpqoZNDXq2meEIR5fUwPtN&#10;TqPlj0Mx3GDpxiTrO9y2dZ7QNNRmHJ8cCqLmUyiVT520L2kGPKo9A54HPlryQNrnVQg9AvDz85E2&#10;oBoyBtBV/qwa0j67AGn9qyGlP9//6kKs/G8V9GxcCrG1vSFv3rC3WMUBXl4Lu9YuVp1S9ITdsFIH&#10;lujSoHLyoskNV3y/DO+Pfh8rt2jSI97oeloXAh6/jwW5f3XUAL6sDEyYNxIPv/gQmrZthCZUZi3j&#10;GhIQzRwkYpujVWwztKAr36RtXTz46r2WyVpqsHAA9JQd/x1LPo6HX3sAjaNqoXV0Y1wZdxlW7l5u&#10;50jhQz8GQFX0Fz/vSfe3NloRWs1jGuOa6Msxa/0M+7ygMhhEaAYr75rMWjGL+yXcoxviiujWLsj6&#10;FAA25fsR9llEdH1cE9cGk5aMt98LMHmnNci/z9/K7FzoXuJ5S0w7jhMWZgUcSN6HDn3bYeSiIeg7&#10;6h28O/RdfpbIM5utFlYbX83/VFJM+KQPnq5RHD308K6nDDGlaWUQU6Ms3r+1HFITLkK2ALfin3SF&#10;qfZWKORFvb1nQZOqB5VUeFZxpE4sheQRFAZUd+lfEnRfEFysX2pmyhjCumNNTwSd2uDpjfnC5oWu&#10;pbNeWjaYrx0AVU8lXKwNkK6y0lypU0NJEMIurrm1v1gk/bwpnlnZrlLnXb0t6eDnER7WftlyYseA&#10;BidmX/sdZldD1reluFHXABru/ZVMzRKc1LNL6Knx028JD3kSFOoif16jOwyE8uPD8FMhT25flEn1&#10;2XhCucFK0monR/vUd9XbRJtWBgGNXZ6mWenKIGNiWaTTMiaXQ3pem0AbWw4po6j2eFGTvipL5VeJ&#10;7vD5SCEAUwk/34ALkNi/Oj69kfCrLug5AGqIkTo/OlYvig87PkrwKZ8zbz1KQOX7E/xCes1/fviQ&#10;zn8ZwXSk+dOQFDiBY+lHkBpM46d6YhM+fyIA5fayhqkk+Pyb/mjdNoJKz7mEbVjxryD8riD8LiNs&#10;pJJaURG16twQLeMboFHHerisQyuMWDiMla6wPdgOQMPmDaeq5Ha4raaR9fHga/fhQJI30bv+FfBb&#10;gUbLiIShaN6OvzW3NQKNCMPYjztZ9mh+0WCuJfe3YddXH2TjaPohPPXa42jcsQ6PpTHdXh4ft5Mf&#10;gILfZbEt+XkLg21jnpcbO1+DlXuWue0LgoJNzn5+D9MDwT0UtOhK/XB8H76cOQjXxl3F69Ucj7z8&#10;IP8eiiS/mzBL952OlyWz3+zatAJxl9dBXM0S1gZowdENlLWoDN65vixOTDufvrIUoBQf14KfBg8s&#10;0iyHpZE4ogwSB1dACr2l9C/OJ/gIsC/42trXafK0hhJman4K21d0b2lqlw/H7qYPJ3CoGC1sTQMa&#10;xpIBEkPq7BTsyAEXthIG3q+H3s91vGqKzbSExkeTt799u4ezX7cc3vJRmyPzrtiFhErI0gQlgpTB&#10;T0Di3+oFlkqbQklLNWjzAIeTHVLqqns7g+TPUMeJeot48OoyPxWAHlzNBE1BjlLcYpZKWJoem4dg&#10;qRvRkbWqGC9kcbOslcVofM+SmnJNCym2aRk/W1oCWUtKWrCntqMLnkYwygVOHVoO2968CC9FlHQx&#10;f/U15reM3UQ96pRGx1qlMWfY53aT2VOXNykdMLsJdfPNXjsTvQc/j66fdkXUO+3x9DuP4/6X/o37&#10;u/wbizcosFXck8v8RwLQAwPLZ2vXVIT1e1bjpvjrLAylZWcBoBkuj2lh0GvRpRHfa0wINPOMIJRi&#10;4uumkfVw23M3YcsPG207Odv3TPVWFv5by75je3Hvy/egWWQDwiUCDTrURswnUQjyQaJvyIkrUMl5&#10;6m3x5gW4Lu5KNKdyVDmbxdajW34lNuz1xlLbkve3fNR4o0+O+4+h92e90KIjAcd9m5srEwT190kA&#10;bILLuX17APB4W8VHoGG7Wug6MA7pWenahYNTnjL+1qZ7yVx379g37FqPe+Puwg3R1+KVYS9h9pYE&#10;HtNRfsLj0wx8IWlSmRtRpKMOBTPwYfsH0PFSzSOskSGaqL8ComuUQL9/l4V/0flUgEocUtQ6AZXo&#10;IO3bEkgcRlFAT0nNQ+mEXwY9KB+9p4zB9IwGV3PNSx4A5fY6+PG7Miq/DA+Aagv0qU1Qbq5c2wmu&#10;3dCEz1TWe/LBjNAyywHgqSKo0PYNt+N5piaSuC237fLInqoUWBfh+KonXvQw9r8th7e8cmNKQovt&#10;UOJEHlA4xkY7105VIBXCIq4nUZlp+JsASHdVE6ALhBmjyvHk8PvKFiNVSNXoskfwuzohtk0e0PSS&#10;bpjavKIILtW8HV5HxWoZn2A2PEev+SSzWCVFqus76r3Kb2rsVZuH5vZQDxhtxbnIFhj59MucXxbr&#10;+9L9bVgCXepSAfKp6YYWcV2zOHpeWRdHd7nJini75rlxCUTetK988Tzq/KcWOn7cDm+Nfhk3dv8X&#10;4j6LpoIZhsPJmh/YfTfvDf/7miqTIdrWqsBaNNfwC4N6olnb+gQbXT4DgTO5fwKBABB+z1kzg5fC&#10;Rxo/WxefjP3IbSzf8UjlygzyXKQU3/7qDe6rkf3+8ujmaNq+Pj75xv1e35KCkSrOu52wadmTuAv3&#10;v3A3mnbS0DiWJa4xGrevhz7D/uvgaUfoICrCh0dHKNXW68NeRbNnCLNodXjoOMLAy/v6ZLOOEc9a&#10;8HfqeFm6Y5Ft0xKaUkUrPq8gt/1/NQMgj0oPV4F27/G9GDJ9KLYczs0Ik7vwmwKg2pR1DlgmRRBq&#10;mTPkfWvD7la3DHrwAa4A/piaxTA+pirv/fMRXHQ20qYXR/LYYkj8qhRODCqPlM/PJ/yqIXVQZaTR&#10;0gU/rn2DqO5o6epMtHZ1vpYp2sLcYQJxqDo+CD66uGrPyxzv8vsp9Z0Sm0gU5VV4lvHJmsEEP9nP&#10;q7/cEDvXL5AzzFaxhTkxyd4+lShFAJxWGZhbFYnzrl6Rnbapkoew/305tOm5lomzm32vaGrF1vi4&#10;I5O13oE4+rKg6sXh+4ratpz/BKFlfx1F0KmBlGbtAiPLU4mVho+utfKSZc4vicwlmmiF4FJiA5tn&#10;4J+WdtvNCKdsFC75qQI1wxbUGGCuT+7Kz2Nq8FW8H9fKjqsp/GRKGol1RbF9SFU817SEhb1YI7Ju&#10;HqrAyEvOw5Dn2iIrM8NusJNuXKkC3rBb9m1E5/5x+E+fh/HJ1HfR5eNYHPAyPuse1XdO+t3vbKZM&#10;BUCBgQvfQWLGcQydMwRtoujmxTRgJQ8D7mQI/Ji1jG6Eqzu3waTFE2ybWnL3KdCqjcwBSNXxixmD&#10;cHlHKsvoplRXzdGiUyPc3P06fHeQCpLFUkeSAVDlzFP28Pa0aBLx7p90QYRccMJPbnrL6AhcE38F&#10;Xh76At74qg+2Htxi27N2P/7mQPIBdP0kFi3aN0GLmF92jHlNTQNNOtTF68NfsbLoHNpcJupBZ/lO&#10;LfP/ZnkBaE0r/JcRSMWCVfPoYcymIlyNHQe34pAmlcpMMtjreDdu34gjSYdVOvv74PY16NG6OuJr&#10;FbMIBs1d83xEGWz7IAJpo8sj+ctSSB5YDqn9qyD1s6pI+/xCpA24mAC8gCB0HYQWOvZFeaR+SRvi&#10;PKS0rysgbRj/Hs76Oqq8ubU2MoNCRyrMT7WlJAiu3Z5wUpgcIeWGtMntlQl4Ahk/FwjNCgFA+w4B&#10;y9+rh9hGgdCsf8FiAiWitM1yNslaNj1UJFTF8QXXrUrc1beRh67fbjm4+o0rT8xts13ps5Q5RlR2&#10;4S75jDA0V5cub9Civvm0GMknyUie5BGU3LwgaRNLI2NWcaq8olA6e6XU1pyiwXVnEHw0mwPEy0Bh&#10;8DuLwBPUcuH3cwAMd/3nDH9TzJ8Cn5UscsU/gTVn4eg31fDyFSUQW1uubyWahr+VRmT14pg/8jOv&#10;EuS/aal87CkMJIWS8MGYt9H0kYboNKATEZCqWskb1d2aeX/3e5pqgUSf1QYu249sxUej30PM251w&#10;U9z1aBHbkGrOhYHkVTw/bhGmoFoSYNd3vxqr93sTO9mucvdritPb55wNs3Flp6vQNIbKje6k2taa&#10;tq+HXl90cWE1+q3OjdRbATARDPihLV8lDEFzha9QgV5BFSl3vXlsE7qodVH/8Vp4b/Q7wgZ/B6QG&#10;U/H858+h4TO10ZwAa6H2zAKPqRDG3zeOrI0n33jMtTmy0E4B/l4ApHnnM9wEkJJ+HF3eicW1sZfj&#10;1h7X4oHn78RjrzyIZ/o8jq9nDbURR13eisOmPRvs+zr9qekn8PZDN9LtPY8P8vLoUq8CujcsigVd&#10;LkXGwOrwfXIJfJ/Rjf2sIlIGVPRCwyog5WtCUbGyY0shY3Ip+OmBKWWWUmMF55VG5sJyCC0qg8zF&#10;SpbgmpVCy4sjczk9tGWse0tZpxbzfUubX4K/Kw6/RpzMkCLj9r4pY0BU4gRFdbjUduLDye6vU3ue&#10;O0u2WA5Qeon+SVSZaloTdGmWQdomcRMAnesbtJniygMzKyFp7hUbEw+MaOIh67dfdm/u0/pIgjpG&#10;qtp8InoKCIImUc3cARgASW9RWmP9UseUQ9L4kkjXPMQ8WaEVJRBaRxd3AxXZBge+kKk9wU+vlYLn&#10;LGeWhlsJGRWnpN6rXwNAvucFPmcv0/jgswHFQC2tgKFPlkZsLQWRCoAVEF+7BHo0OR/fLZ7lbjCp&#10;jJNuWlVi/vOUVgh+fD1vKK6NuwaDvu3PG1qBvb+Py/RjZrWAiyYWGji1P+6IuxHdP+qMJRuXIP7j&#10;KKqpulQ3BXcGFGwOgHrdpF19cy21nLJfLj5if9isr3Ff73+jaWRjtFIbo7naBFG7ppiwTCM/vN8S&#10;JFKpOnV5t+POKc+XE5MYv2ystSG2JADbsNyXsyzqtFAbZbPoBril2w3YfnirfXfhugW4rH0LRMQ0&#10;4n6pdLl/c+tPOp7CmY65aWQdPPDKPVRYR2z7vycA8/5zIHTn4QQhOHBGf9zc7TaMWDQU/aa+g/pP&#10;1EbkB20xb8NMDJk4iIBWpwhPpJ4bPHGDe0Yi8iIBsBy6NCiPaLrAn95SGic+q4uMARcSepWROJQK&#10;UENQ1VSlkVILiyGLEFOzUDbrZPaqoqxX51mzkupWUOnm1nK9ThmgWVc1+bmywlh6LNZRvdZwOY0Z&#10;plnSVNa9LC8Ff3A+fzu7CMGqoXTkg6DlMSMvAA2C5hpT8VHhSWVap+q4SjYuWOnypPps0IRtg3wx&#10;U4C2Oj0I9TnNkpJ2vn2Dh6rfbzm85e02yXNbr1KcINShYSR2pgORTx4k6XXAvml0c5V4VCl3NAPb&#10;WoJpoyZS+QcCUnzrqfQ0pR5Ppk2wQhAGaEp9rzmAlX9MLrAmYglPgiTwhccv2rymBru88NNnep8A&#10;VBugLoj32k0VqI4UApRwxLriWPHOhehctyiU808NyPHVi+Dla+rjhz3beUuGAUhjrZWrctKS58+B&#10;Uz7DJyP7GfysgvN/p9zwv9q8MuR5z6CRR/btO7EX3eiSN3y8Nu5+/jbsS3Lu+Nsj+qBZ2wZoHdOK&#10;YFBnQMGV/2TLdSObRzXAv3vdhi0HXLuUekdNrXnLxKXjcEX7lojoUActumjEhdzfCER0qou7+bsd&#10;h+mucpEqtg4LunoFATC8zcTkRHTo8yyaRtVHy85NDHzqsRacVP6WdIubdqiPL2e65BRDvv0STZ4V&#10;LCOoFFtauX81AOluN+HD4uH/3oekjCTbfniM7u8CQM+4ZTt+/oWgd48dSNyLx157CoPnD0KvAd3x&#10;xJtPYuH385ESOIF0pfXifRbU9fdU89TP30e7C4sSgKVtZEhsrfJ4vU057OpP9TeRbqryaM4vaYMA&#10;lCBE2ZIsi7ra071649LHsa5YCizWF2tyEtj4uTwwr+4pjjBLI0ronWm+blsrS7TqrXlxFDP8O9vG&#10;EyuTzDnWiembU8J1bE4rQ3XIMpEdrl2vnE2xkT6eazWdKZP86Co2zl9jgm0onCJJpkpYEdxe+58A&#10;iOn8/uzaWSnrnu3mIer3X/YcnVD5xPxbBwZmVqf0dI2UfhZOCUwDlL0CX0DzC1BtaT6B0DrCzJs8&#10;OWjG13xPps/CJzJIEAYJusBK2T9pZyKwTHYW/EvPhn/JufDxyZKhWesXnmfzlWoCZ80LbJOj87Vv&#10;Af/WHKb8TJM0Zy7ihePvsmSS7BoOJyUoZbisHCZEV7TUV5rrVx0gsRefi3eeuoNurl8PV7sx1b5l&#10;wae8Nw8mH0LfYe/i8ymfYF/qPsxYNR3Lty00Ny/Dr5i536OyaJvO3ZTJW9KoFBuZwlImZhxD1Ptt&#10;Uf/ZmmgW1QhjlzrVpWXQtwPQqgNBEtuMcFK8X+FUYF43smmHeoh8/1kcSvXm6MjUfrPx7dLJuCHm&#10;WrTgPqX61JPaOq4ZQdLcwl/6jHpFVdsxOudYCjZVf30xPZCKzh9EoxFd0bDbfrnKoY4a7kPrZp0a&#10;4q7nbse6/Wvw0eT30KwdXXzryJH643F65f6l1obbb9qhLv7z5oNY+v1SrNu20cqmouUv7+9jTs3p&#10;Htp9/Hs88OJdaP5sEyrwPjiSpjHldhpZHAdMQybXWrYsW4i4lhejS53ifJhXROfaFdCrSXls/uxS&#10;YENZqjtBjXVguRQa64Tmvl5xFuuBvCSXRi4o9eeJi7C5TND8XRiG9rlTgSZaLD2+V3dNxDgIBunJ&#10;CYSq85nr+V1aaK1mddTYe4JWdXVGCaRNKkkXvCwyRrmOU2V6so7UcQScxgGbRymBJbfZjU5Tn4ON&#10;9Egoi9S5tf3H1zzejafgHx6e/piFF+zcI0seeyNtVu307Onq9iYEeUBKqx1aVgRZlMyhjTpwzR5F&#10;t9ZmjtdJ4Ps21SVltaXc4ZqKTHP7+pcSbEvOgX+xjNJZg7E1H6nm9pjPbXvm0yQufJr45/Jpouy2&#10;XPuoMs0SSiIjoZSZxgAryNOfwN8nKONLMWTOpeyfT8m/pCRSZpyPN68vZm2AGlDevV5pdLq0OMb0&#10;fcFuKt34aptRu1X4Cf3xmE9wU8wNeOiNe/Ho64/glvjrcVPnf2Hed3PdbzwA/vbhE97N7/3t3Gy+&#10;wWXU3K/Ron0jqqZ6uLP3Ldh1Ijcd17wNc0zZNI+txwouOPw8AE9qKyQUlKdPaay+mjPY2yqwgoDQ&#10;sWsEiXN7mxGaLfgbJTWNQPPIhnh3zFsnDfDPPZZTzZ1dV5lnrZ1uiQvU7ieghaGtsBVBXKBt3r4x&#10;nu37JOI/j0KrKIHPfed/AiD30yKuoT1EHnzuYSz+bqmVR/dBQWX+7U07y6IK9KHXJz1xY/S1GLtk&#10;BB+/6ozL5rnkWdLz5KSHrJOA6ScO45W7NSrE5bE0b6ZOObz1rzLYPrQqsLYkIUcBYM1BrHc0wQ9e&#10;E5E+C65yylDgk/ozNaipJmgWgVEIAIbb7W0CJXpxzsQAwVHG320gCLmWyxxcXBTpM0shdUIZ67DR&#10;FBr+cZWp+iogy9Lty7N08NPcQP5pAmBFCq9yOJHQ9Njh76Lae0j6c5bDG3vfkzi30WEQVDbMZh0V&#10;1kYe4EbSnxbaQDNXlwdO4LmkpYIeFR0vQljZ+XkiNOt8YDGBtbAElV1xNymz1gs0TR9f24Qtigt0&#10;M1hlagYrglDmstuWsgmPlC1a5icE/bMISspumwdEOdEEaaX8IgiPjLsYL7Xx5v+oX8HCCKLrlsfK&#10;GeFsxLrRXPuPluTgCTz16qMYt3wMxtJu734T5m+bh86fxuLjCR/ad+T6Oncv/839v1i4Aube9BoT&#10;quVY2hE88doj5rpJvcR9GoW0TDfmVosCgx95/T40iaptCucXA5CmeMEGHWog/uMYqk5Wx+x0xPeL&#10;QtO29dGicwTdzyZ0PwUeApD7sKzOz9RFn6GvWfyflpOP51SzB4wpWuBwykE8+sqDhKuCsgU8F6vn&#10;3GAXq9iS+2kdHYGr41rxfYGRZaW1/B86QVoQuq3jW6Lzl7FYvGURUeQeMn+k6RmQGcrEiIQRmL/J&#10;jYPmB7ynNApEClHnKm+5vAch74dP459CZE1lMtdkXprSoRyiLi2Dd24qg5Q5lYB1hBm9qiDd1yA9&#10;LOfuOgVo7q1lgRHkBD9Bj6Z2dgPguVSR9JykCNUUtVrp8U8FoJqznDkQOgAKhvycKlAeYIAeoJ+m&#10;OYWzNvDzdRJARZE2uzjSvillAyhCcnvNzVVIDd1ftf/R07Q2v1nlkTqnbsaJDd0f9TD05yypqTsq&#10;pO2PfNz3Xb0DWZvpqm7yZonfyCfBhn+Y6jPyU/r6KcH9fNIEKX8V0OynBZZ4JrVnpoBnAorQk2sb&#10;IADN6NYqgNNB0MUJWoofmk16ThiqnVHml+oz9UfYaQ4EtTkYAOmWa+6P6ZoDpDQyEyph4we10CvC&#10;jQHW/B/xtUuix+W1cGDrKrvvFOLhbjYHwKU7luDu527CrI1T8NG49/He+Dfs/b6j38FXM7+w16rC&#10;mvAo9wb9LexkgFijvNcTPWrhMLqADdAimsqlfQMMnu3axqQS5LrzFYYlDEazDvWt/aygil8Ya9Kh&#10;DmIIvcP+Q/ho/PtopWDjGAVQE6iEkQFQbYx83Syyjs1zuydpt5VFB5C3/AWZAyDLa8dFpc19RDxL&#10;1zaWbrttV+XwApsNdtqvXOTGBmg3p8ivB2ArL/D6lh43YNH3LpDdhjzyX0Hl/b1MU4YGLeA5wLOg&#10;a60QmTD4PGPZLATI/tZ1dirwmwHvoGPt0uiaM3ewEvqWtmSpc16sRrVXFplLqd7oaWVSdGgYXOZi&#10;vramItavJfSQlhRFiHUxyPqpmRWVNEG9vja/DgHo2uDVtqdmrFMBGFyr9vtcC/E7aufPpOenGR31&#10;OkAuCIACofUDbKS7bH0DZ1m7ZIBiSnP2BL1eZDc6jDBUkPNsusFz6xw7se7xDh6G/vjlYEpKueNb&#10;734xfXOdbb6NZbOzNjmaS/Fl2kzxPOhVPCl6ylAuB1YQfst5YGYEnqasXEqQ8YQLfg6AUoBUf4uK&#10;w7dIbXg0glAusE6Im66PpjlLCT4pQAOfJnOZS9jRFfbPoesr11jzH9gcCFKAGlFCRaipAZUhlwDM&#10;mlcaK9+6EL1bFkPneqVM/QmAnaoXwQeP3QZfsqLv3U1G/NlNp0r57fIpuKPLLbjn+dtxRYdWaPvu&#10;U+YWPtnnP1jwXYL9JsjvSp39tp0gp5qWvcd346Ge96ANIdQsqj7ufelO7E/RkDN+h2UIj5A4lHwA&#10;D7/4ABoRYq06NyIsCA0DhqAl5fbzqjCifUNED4jCS8NfRJv2rdAy5uQAaqcY6UJGN8WVMc0xe6PL&#10;6Jy/F/2njVXb6wTYn7gXD790H5p11IgSlVEQVOeG6+CQGgyr1LxjffO+PtlUzvB2+HsZ/7ZtxDSl&#10;S90A707pg76j3sKcNbNVcmtjLbicv5/JewgQfzYOmeTTfRTQgyHfEh537bwC9zD8btlcdGhUGZq/&#10;umu9CpYtWiowrlZZvHpFKfww8hKE5rAuaY4QEwXObLY4NR1JQKj+KAEq65ZM9cyvOreQ9ZSg9MsW&#10;U8gQokEJGnUuyqsjBK3ee8BzADzDAJgDQXmB+kzgtLWL9zWhRG4ECcLQBpkUJGFIcZSu9P1UfVJ+&#10;2bOr4cSiq5ce3dz7Kg9Ff+ySmv1D+RM7n4zO2NZ6Wea28sAOFnQz6c1CZ65Xw6dCWXigq3hwXsCx&#10;2hyCBJ86RALLqP4MgJ7xaRMGYIDACxB+rgPDgVAAtE4NusBKXx+U5QGg5jMVBJXVJUj5rFRXAcUi&#10;zRb8qPQ0D6oB0IFQGXJDsyrh+LhqePP6koiqrkmmNX6yIrrUK4d2F5+Lkc/HmDthyGPltbY81ctQ&#10;wHrgNCxs0rIJeJcVJbJve1wfcxVu63wD9h5z7W7uSf37ADDvkph+HD36dUaXftGI6d8RDZ+pg48m&#10;ve8+ZIFNJbIMNiqEy8RF49CmI91HjZIIg09uJBVTwcA42TRXx5Xxl6F1B/6uk1SZYHLq9xq1r0+l&#10;2N4buyue/TKI2In3lhFzh6Nle3XgaNvOvS5on4WzMABduS8nSNsQqK3iG6Jxu7p45v0ncSRwGOu3&#10;r8O+w3u5d5bnd36IFWjas86bKXjX2aSA832Hd2PZd0swcc4EDJ06GMfSj6qE7je8T7Uc3b8TXa9r&#10;hNhavK/5UFeKLHu41ymPrg2LYvU7VZE9r7zzhqxJyK0zWTcC8poMgM4kKpzxO1rblJnF4KMnljG/&#10;iJk6Hf2LKF4IKv+Ss1nPaXKfzXXW/N3kg9r6DH4/biF1iko40dRcFiJLsrjGd3Kd/0kunI3EWReG&#10;Di++c/jhwyMv9XD0xy7H9/e4L3Hn5Yuxiz74938HRGsW3B0c6a3eWzWMWsJF2dkGv0zBj26vABi2&#10;wDIqwaVnE4AEIiW4THI8QLPeXT5tdGJ9fNpk0Hx8z4FQSpCA08VQR4jAZ+2AhJtGlMzmRVX7H1+b&#10;CiQABUK/Pen4ekYpZM+phlk9KyOGN4kCRjWrlgNgWbS9tAimf+rSEJmLIRfIRgLwVqTpZsu7nMg8&#10;hrUHVlqjfbo/hfQTAF2nyUk39W9oWtLS0vD52E/x6sAXsPzAEiq/u3B93L+w+ZA3dI/fU4iMRSQS&#10;QKpVvqx0vPBFNzR9tj7dyiZ0FXNDVvK29/2o8butTX0RJIq3KwBGLZV9JaYl1Z83oZHK/EvPhQpr&#10;BuxL2o+HXn7AEjjIvbbEBvn2WWjLExoj9ajjaMVz0LhDLfyr8xVYsN21t4WC4QeH7gF3Lv9I413H&#10;HbMgtG37tqL/xH7o8lEM7n7hVrrn16L5441xfeTV2HN8l5XXyuoB0Jd6Am8/cTsiNVdIfZfVyFLl&#10;1y1HVVgSC1+8AJhXlXWBQDMTAEv/DAD1WmLDA6CZi7owV1XixDw1T7AsYd1dKk+PAmjlmabksmxk&#10;l1N7DnrhtZSh10dwEgD/RgCSLXSLZfjuLJxY1zDVn/zVTR6O/rgl7ciwxsnb7/rEv+XCAHaeh+wt&#10;lK/fnYHABhaekldxepny/ymBA6vPRGCl1B8PjgefazoZZ7mGVprF7llsHt8zUKpjhO8RmAE+ReQq&#10;O9XolGOmlKPaLMLthYLjwnP5NOKaTyQ/FaEme/bPEfyUBJF/52n/00TR/pmU0QllkTipEj6+sxii&#10;a6rjQ/DTvL/l0bmOpr6shBXTXQiJbio9eV1aJKGEN6gqREhrd7PmXayyE4AWOMvf5L+xfwuzMtEO&#10;Hz6EZesWs45kYujCL1HrP5ei3zf9+Df/0e1VG6TLuqySyxVWBcnGnqQdaPf+4zboPyJeIzaUDKCl&#10;QfAkWBRgzm12rrP1uKpdzvud65wgTNrWQq8vOlP9JRvD1IIWbqT/peYxEP2n9EfzdnLbHazzl6uw&#10;5rJCN7aOoFZ005vSpVf+w3tfvAMz1k3i7njNeO7CcZ96gLjyF1y+38vcY8t1Bs1cOgNP9H4MfYa/&#10;is+m98PtvW9Am5gWGLbwK5tcXSfJ3YvCpjvXX7wQhWcuOtODn8a38/4WAOsRgC9VIwCrEHoSBD8N&#10;QIkKB0DnaVm7O82iMgg/WZBCJWht9Q5+ZmrGUnOWOjaXnEWxcyZdZbXtkQHqBJUyXMc1lZ2FyViE&#10;yKkADGmAxHd8byMhuvEfCGwriuStV6xI3//G7Tzwv3t4+n0W7uBvx3c/f0vazn99nbap5lHsLAFs&#10;kW9OlUci++nyBhTwKJ/f/H758zL18OigHMEt9s8zfe6eAjKeDIXDyP/X79eovcBtyxpVaTpBrjvd&#10;BVOq58kFZ6qLnjCUKXZJwc0EpCVPWCL3maaOEz2x5tLoEmse1IyE4sicVxjhJScAAP/0SURBVAbf&#10;D6yCFyI0/lc3R67F1iyB5y6vi33blMfPAc25b7yxpARFPy6qFNb+wr/VQM2PrEPCVRq9x89MLfL9&#10;PDf2b2Xhp72WjXu+w91d70LXz7vgSLobuRDKDBgAVQa1nquswWy/tUtqOZC4B69/+RLaRDZD004N&#10;0DymiQU7t4hqaPN2aPibU3r5ASLIycLvSTk6IOm9ZtzGnb1vxjYvc4xToISKAaXgY/kpU1OCGLjn&#10;xF6qwHvRzJIjnFymnzPBrnWMeneVlquBxTM2eaYuruzUGu36Po0hMwZQSW3jXnRenWpWk4Hr+Arb&#10;qWX7PU3XzcrAtVKspYXScCBlH17o/xyiP+yIFXtcaI6SxCrEyP2O15u/0fLtoL5oW/M83tMl0Vlt&#10;gARg5zrlbMz75o8vQvbcsh4AHfwKB0DVp6IIaq1OSFN/NK+j0rXbO1PUhpqygta0RUEjL0/hbRIz&#10;EjUUO3KTJZhsyOuPKUD9TS9TvAkSgJmb6BJ/fx7St1zo9++5bnjq8UH1PVz9tsvRo4ObHtvx4Cdp&#10;W2tlYO+5wHaCbjML8p3gp4ZKV1D56LIwrZ3pdfhgCDQ1bprxAKxHOC8Mw4DkdsM9RgRh2KxHSe2J&#10;hKElRFj1T4tIt2wwawhBDdXha+uuV9BmToySTCmxisBSZC0vaokW5Gbr9XefXoCuDYpY2vCu6imj&#10;xTcoh06XFsN/77wcgZRjeq6agnI9k5J9WVi6fhnmrJrvnrSs1AqMlrpykwDlvYl/XYX/JSYyHDi8&#10;H+8MeRODpn1uY5K16DOnXL3veurAVWpXLve9IIZOHYAbulyHq7u0wd0v3457e96BB3r/G7e+8C9L&#10;CiB4/JRrrM9cKqkItIgnRNs3wsBZ/W37WuwB8T+cC5aY59Vtq//UfmjSXlmiTwVzwSaF6sB8VXwr&#10;PPbWA+j4YVs8N6gL+n/bD3O/m43E8IRIWrifnHPmGf9nlve9P8J41pwCNNUO7Dy0E8++9QzuffUu&#10;DF/+FYbOGoyen/bAuDlj7Rzpeit8SA89LUtnjkV0k8p8wGuuEKXKr4TYGmXp9VRE6pTaBrugBz5N&#10;l6khcWo2CqrJSACky2sAVEiZmpY8BWixt2p+UkyuqUCZc39lNgiBphFfEiLy1oJq2gq399OCyyhS&#10;1ASmQGiFwqmjVCKHDMiBYDh0jia+OJaQGVKBgiB5hP1nIXF7k+9+2PfWb9cZ8sMPEy86suuxN5K3&#10;1T2EPSWQtf1vCGymbSL8aJKjZpsIMvnmYfgVYLkAdKDLbycDkAdmys+502ELd6/LvXYA1DA4BzlB&#10;0MYrGgAFPA+COeaCOcPpsDQ/sCZPVwaYncMqoUez8+ypqOzPnaUALV6qKD589i4gM4P1Qe4jjU9h&#10;/dMyZu4Y3ND2OgxO6A8fwnN+8Kbl52GX+I+0E0nHcChxH6uA38pgPYYFfC+/udEjqmI+rD+wDit3&#10;LsPh9EP4IeMA5m6fjciP26FVJJVTgWA52Zzrq4zKDXFnz1uw5bCbOlRAKWjfv8TyAnvOxplUci3Q&#10;IrZRgeU41VzwdCt+/xoC/sv5A5CalUi30c11El5s879BWX9r072na+qnchfsqj94Ia7pfDke7H03&#10;nnztEUS93x5Tl33rBUbrPKmZxt2n29YuQtfWNRFbu7hFNmimOOW5XNmnDrJnX4TAdDUHqV28DDLo&#10;BmeoqUi9vjTNIOejx2RzgmgKzbkEHsHnI/gyCLwMurwyDVAw4Kl9XrY4nxF+Pio/Wc4AB/Uay1OT&#10;CYDqHxAE1Twm7261xwN5jhRLUoC5LHHsCZA9skzyCLvPQur39X5IPtghlof9613iPXuSSqUe6PJg&#10;0vbm67G7FGWm17NL2mZaTB93zr+DBkGt+T7fO50BqFnsQ2b8ro375XeWnwesKYIT08qiz3UlEFND&#10;AFQniFzgsoiqUQRf92rPc0m3V09W3oSChUISeE8ixZeMAVM+wb+73YwPxrxF+ByAz5+OQJDuZSHh&#10;81ualIIt2jet0Gorp43S/VyLXL2Ji8fjgZfuQevIFriMsFGYSMFwyTVrE6T6U9bmHp93thnw3PYK&#10;2O8vNlVuV6k3H9yEW1640VLXF1SOU8xz1WUtI5vgpvhrMHnpWJ4xF06ilPI2n0uB+/2TzRS8aweU&#10;dzFh4Xh8POlDzNowDZsOrMcJvyboCtr1z8xU+67Uvb7v7ocje7eh17+aIrqmhsSVRWwt3u9Xn49D&#10;o6oje05Zgo9wSxDwCDfN/DbPubMamqapMzUpkpqTQgSXRIMZPSmrT1qrLpmXxfonV1a2+mwEuDZb&#10;qX6As+FnPfSzblpTlSJBPAvIBVYHyQrZ2bZ2f5/Jusw6T1OTWMhzjcMepfgTIn9C30kJ8rtkEnb+&#10;DWnbq4VSdt73Dg+9hIe0wi1H01dVPrbjkR6+75su922uAOwihbfK3SVluZNgjmnnIrAHQJp889Mb&#10;gC5wU6+dAtSJ5ppPm+yVZfFNt0qWQLJzvfJQCny5wh2rF8G0j8JZT3h7Sf0JglwrFb5U09bDGxH1&#10;UUc0faoh7nvh33j81YfRb/wH8P2mFb9wZpjm2tohuS706BMej8FTr3lMizYuQOwHnXB5ZEtrJ5M7&#10;qzG4BYIlnymMpLWGyXWoj4HTP3Xn4DdTwzoeB8AjqUfx2GsPoknHOgWWI7+F4adQHaXlsrHK0c3R&#10;Z9RrOJJxxLYtcBS83z/XeEHtAeXak/mnJKq3ZGSnIdmX5Npz+V2lZdNrPazVXKBvpicfxev3XIdO&#10;NTQipKwNh+sZUQY7v7oQWFHSjYmXUYmZZ+QJhGzVFzUnEWJm8p4UzmLG7/C9bH7uxhSrOYoQUh2l&#10;uWYqZ+EAaJnF+GlIrA1/dWadIBoTrLqtrDIEng2rE/hWkT3KA7Ca9Z8QVBuhxhaLJ3J/1SOs4bU+&#10;eqaZ5p3+DdlyiXeXRPKu6yacODHlAg9vP72kHhrWIHnbtQnYUxbYQ2hZOx9lpza8RS7v3+Dn335v&#10;Jza6w1zg3wqAPGA7OW4dsBP5YwBURwhPkqLPTwLgeQTgqYO3CwTgcr6nJ5flATwXiTMuxJs3auKj&#10;0naTdK1XFpE1imPRSDczmLVfCYCCBW+u1Kw09Bv9Pm6Kuhq3drsF749/DxPXjsVbo1/DiOlDeePp&#10;htQ9WfBN/XuYMUzPfT79rR2osIqGgFJZQ3SBR8z7ElfFXoEGVHAtBDMLNXHxgQWBJa9ZG6DczJhG&#10;uDyuBaaunmzn7rc8D1JBfIWMgA/t33gaTTrULrAs+S0MwHCQtzpvNM1mxDONbKrMNOVt1CnUdTbQ&#10;nrrvP9NcBxKvra4VC5rkO4r3Rr6BB164C3f3uBO9Bj6HnUe/d+ebn6vV0Dpx+Fop8t9/4h5EVScA&#10;G6j3t5wl+9j4WS1gfRmDntJV2fA31Q+rJzKJiXAnowdAAVHzh6zSdBPnGSSzTf3pM35XwcrK9iKo&#10;KWExQXYyAMkAq+P56j9dXBsB4vFCLMnie9lyf9U7bMbv0gIEofoIrP/B1B8BSfUX2kCYbuD3BEYy&#10;C3uLIXnHbbOyfSsu8TBX8JKUnVQ6cdt1y7GHLuG2M+Dfwg0TdHkt3O7nN7/bvc5ritgW5PKDT+bg&#10;5wDocv3pRMh4cMoKoRNgJ0KvnTkA8jtmPGl28IIgt8nXFlRpAHQXxV0YXgjBT695QSykxta6QM5c&#10;Gny+78ltPe2yqSSxqgK+eroyYmuUQnzDMrxJSiO6TnmsmOpCYNRKZr1xdgMCB5MOoPN7sXhrxKvY&#10;emQjbzSnTNyiJ7CLHSvoZv4zTZ0zPAp7zUK63mqvN3jcgpG4rGMEmnZqWCjgnWoRVIDN0CymPq7u&#10;dgXW73JJU/OX4VebKjTPqyq4mhk6vvEMGrUXAAvbEZJras80dzi6IVp3bIIhszRsUcpZ4ULqqdb1&#10;dn8XWJY/0FQGqT+VT4vmWX5n2Ou4Me4qdOkfg15fPIdbetyE5wf1wPZDW7D36G6DZYiKVv/UNdc/&#10;+klEX1oE8Q00UXoFxNQqhi0D6wAbSrMOsL6YW8u6tJJKTtmRrMPQQdAZv8P65kZ4hIfA8Tu21meq&#10;f3RlWS9P8tJMuOSa1XmaxgGH4ZdrEkiOE7nMyMOSnPfIHGWX4XsB/u2XIBODJMbIIUHRt4n7EQR3&#10;lULSjltnJyePq+Hh7tQl6XD3t/07yiKT8DO1V0gAhtVfWAHmLXRey4UhT4iMB+tMEeGSwQqD4QkI&#10;A88DpEuIKtOJ1Oc8MTl/Syrz9zkQ9J5OBrww/Gj25PIuoJmg533mvQfFKi6uiI/uIvxqaApBBYmW&#10;RlzDSti0YKrddK5XV+rAuZcZGek4lurCTLTwU/vnXummOz3dKfvHNf/nrV351+1agzu73WSJUlvG&#10;52Zb+WWmntZmiOjUALe9cAsfEho9oV15+/4NzIEASPUl45k3nkDj9nW5318OQJlThMpvWB//oupd&#10;/v0S27YbMePczYLK8EcbbyUzf9CHoylHsGLHUtz/wj2Yu3muXU8BbvOBDej0Xnt8Nv1jdHunMzbv&#10;dZ1PPApbf/VCvGWFidf49nqVLOHv0jdr8MKXJ/RYn+gRWXZ01odwG7m1k+fUJ1oOAPkdi75gnWPd&#10;yZLbKrXHOin4/f4A9N6nF6o+CdcR4pgUMB79nS4xy0EQQu2Ce4oj7ftrF/h8Sy70kHfykrL35sNZ&#10;m89F0OBHScn1jwFQO3ADlbUjfiYZStOwN0EryLUzvaYJZsrqbKbXLPRqHixVl8s+oUwULOwKQmj5&#10;WTSule/P1uHMMFqf40yvaYEl51gYS1BR5hYIfR5slri8o0XsdVGvp4p/LzgP/hxT4GZRBOYrbulc&#10;pM26GG9fXxKdq2vMJAFYpyS6RFyAXWsW2g3kAEiwsQJqAqTMkLpCMpCRnQFfSJNhKlegU4GhTCnF&#10;08+NOsU8NatxwU/99z82Wblmg/uxIW0/a15HQ0RkQzzd9ymkBVOMrwXu+1eYe/hYkbH7yA7c1/su&#10;7kvzmhRQlp81JU1QWE8zm6qzUfsaiP24A1KCSe7hYE0dp8k1FIl5d+0+shM93umGd0e/iXbvPIET&#10;fjdnsFuy0OWTWHwyvR/e/qoPdhzeZnDU+1rGv/sKomsUgQVD8wEfX6c0XmheAuv6nQ+sKUnYUUhQ&#10;FLhkwVxLDUoZhoWE3ssBoMAn43uEnSVB8ID3UwCU6/o/ATCfZZFBIXEozCaPTyGvuc6nvotNLOPW&#10;vwH7zkXy7munnTixspqHvdwlaf+dP4S+K26NiMHNdD1/QgEaADXOlybQBTzYKW29uawCnA6UB2jZ&#10;IJQix8YB01Y40NkoEJ5gN7KDEFNApGKCFhNGFizpzHL/2QgPdbEXoym2qAQyNMRmQQlLhmC5AOdr&#10;HLCM79E0HC7Duu41mLsU0hX0rC59Lw2WMtBqLLCNDJmhuCd+d/ol6Hcb3YPqZQyASoPfvXV17N+y&#10;xm4gVQbkyWO3fe8WxLzVEU/3+Q+fvB3Q5eM4vDP8LaylkqIDbO5TgTfzaWZavpw2CBFtG1lIiYaW&#10;WTaXAqHxM0b4qQe4WYcG6D6omwVb/7YAlAK3ImPJ5vm4JrY1mivtfUFl+RlTYLcBMMbNAdwiliCN&#10;bIrpa53iVxiJKcECyvFnmJScOjtWbVmJ9QfX4PHXHsInUz+ymMDt+7fi08kf8CH2KDbsX4fjGUf5&#10;KOZDmhAPdxp9+9m7iKpZzKbJ7NagFLrJDa5eFm/dUBqJ0y6iF1QKmikxe6VcX6f+srVW+3qOFSEA&#10;aXSBs/m30mBpgvUsy+FJSFrb358LQD/NGLbxXALwH/Bv/aeJuszv1TFSHIk7b/s2PX1bVQ99bkk6&#10;Hj8w8/uSyNzEghN2WttGCgIgLTOvy8uCmBF+6qUJEXiK33EjNQg6DXuzccC05Xx6eJ0PuWOBFQip&#10;rnaeWBnBFyT0goRfYHExF1FO6PktJRaBRfMRfgZAgtDlAixp439Dc0qZBeeWgmWw4GuZRbMThMoE&#10;Ew72zAn6JACz5pTH4ZGX4u1ry6BzTU2EXt4Gj/e6ui5+2OFNNMMbSZXieNox7DiwEzupQN4f9Tae&#10;H9wDPQd3Q5dBsbin5114uPf92JXokiDwvrWb93Qyp6KkbFzFOEKX6tEXH0CTKKWQV0eGkhoIEp5b&#10;6bmJZvkgUpC1imtsabZeG/Yqq6xrWyyoHL/OnCLTMmjqJ2jarg7L+uvcXzs+KlY3lpguP8HdpG1t&#10;9BrQw2IDrRlDADkN3OCwkFNZwsukxeNwbfTluLXbTbi18624qtMVGD5fnW+6rvw/VaMB0PNKZgz5&#10;BB1rFrd72zr5NOSzQWlE1yqKRa+fb3PhONFRjB4R1zb+nqZM6/S0ZPa5jeult0UPzESL6jDrtMby&#10;25riRvkFlflJPbgmgNSjG4biWjV70TSqy9r7Hfxck5gDoA2gkFcpEwALMHufHqhYlB+AFqv8HctB&#10;BZhJ9WdMo2VvEwQJ/D33DeF5Lebh74wzkpMn1EzeVmsPdrJQVH+ZJKZ+/GMADJt2LgpnUQ1aweju&#10;atpKZXu1XtrVcm95MiwFlkwgJAQFQFN+uQDU0Bil08kFIC8EAeiG0wiALrrcZYNxA7A1BCeT6i+c&#10;DSYnEapFrvO7BkEC0wI6+TqB783MawQiwZg85SJ88ZB6gEugc70KNo1gbK3ieOH6hjiyy7Wl6EbU&#10;MKOvpw1Fj75dsdrLD+gW3aHZWLt/Fe7oejNmrZ+R83beG/l0MMFPDeRhAI6dOxKXdVCG50amhMLt&#10;YmFQ6O+wnQyQgk0jMyI61MXbI15jndV+Ci7HrzJzBWHtYE/89xG6v5om89cC8FRr0amBtYNuPeTm&#10;LDndOrEkf7VWsLOu4arvV2LozC8xYs7XVIXreLtJITtwm/Fahzvn5o0cjI7KCEPvJjzUUyCMrVES&#10;Qx4tx7pRxcbLp8srUropz0Ny4kH1iPVF4+vn0VsyK2bm17h7G3+vJqZzrblJTU8Cpm/xWcgIJzix&#10;YGcHSRv6Jg5QcWZKJKmd3hQkGRFWhiepQI8vHhBl1vTmRaHkZZI/399hfmWqnXDL34Gtf0f6torZ&#10;J/Y+2YunJTdlfvLe/3TJ2k4FtY2wk2TMA78fA2DYrBCSoiK3CmsSla+9Dg8B0VJgy0VW+5+eElKA&#10;NEuFRdO4QMsYoTQ6YffX1jS6vxpPmEnoBT3wyYK8EDb1HteBuYShB8BMQi8nG7TSYCUQdDK6vuF8&#10;Zy7/mdJmnY+EXtUQV6sU4adECOUNgDF8Wr58c1OcoKtri2483lxTl0zFgvUJOHBkD/YfP4iDqftx&#10;POUHpGekYfbGGbgl7gYs2uom0T4tAYggq4RTZol0qTq+8wyat3fz7YaHueUd7vZLAah5RjRBUe8h&#10;vaytVEtB5fhV5vm/Y+aMwGVtm6PFLyhXYawV3eCWkQ3x5ZxBth+n/k6ftlwHwCwEQpkWBuQPpcOX&#10;nYr0rFQk+Y7jh8QDSE5PghKohn8TBuCicV9TASrbkYZ6ukD/bnwdW6M0Pr1d8/dUt6FvGgaXqXRY&#10;mteHHlLmrNII8f0QYWip5SQuKDgsH6BsPuuSvDAzQpIeWmAR6xrNJ2+Na/9i/sYSIhCYSnenYaie&#10;uSSrTkWqeSycnTpATgTFClON4ojjSUEADJtY9KMAJPwCZFuI3i12nEEIXnos9cSbDTz8KdnBiRIp&#10;2y+bhR9IZH5ZMYA/B0D/Zm8nHgAVl5PfT89v8vMlg8PT52mCJHWESDorWlxR4Zb9ZRlNQFQ6rEUy&#10;SXOewIXquBAACT2edF0Iny6Itf3x5At+tIDAN7uMpcDSRfXzQvpysl1o7S5oyrcX44PbyiCupkaA&#10;KA+gA6Ci5v97WzMk7XOxVe6JGkJGto8Qyca6bSvxcJc7cW/32/Hw8w/i4ZcfxrWxV9pEQUczDvIX&#10;uTfh6WVq13JtmSu2rcB1MVdY3J4AoImGwvD7JdDLNbUdNqc7XR9PvfUfpATc8MCCy/HLTUtaMA2x&#10;70ciop1c9ogCU3D9WpP73qhjTcQPiLLOLfcAOx0A6J1D3oPyhf2ZPnw0+gP8hyr4ydcfw2OvPoSH&#10;XroXt8fehIkLvMxFBF9eBbhk4nB0IAAV3xpWgBoOF1uzFPr/m7CbcQlhxzpEC86isJA40DqhGEKz&#10;KS5k8rKsrZ2mLDCnAJAmL43emjVdyRZzm0sEP35f7rPGA8vz41oJSzL5OtMyPPE1hZBUoRKqmhtN&#10;rzGno1RtixRTrieZHJG4siBoB0VTh+SQdc7mYVSYX1mbuE2qP4X4ZW2l17q7KFJ/uC/Kw59bDh9+&#10;87Lk7+v+gN2kroa6/QwAZdqZ7dg6Rk4FnkHPo7aROycQmn97MX9mCnTk2toIzH3mwUoSW0S4Ok10&#10;gqQY3cmy7LOeWvTlKEXBkaY8gVSF9qTSU2menlq8GLxwQRnBF5xdFCGqzF1DL8RLrUtar1hXgk+Z&#10;MnIB2ByJ+x0AbVSFtam4irj/yF4MT/jSRjt8NvljvDfuLQyeNQh7E3eZynJZY/LexKeTuUrx/vB3&#10;0bxDY4JE7WEeCDzwWX7A2MaWGTk/KH7cBKNmaBJTB7f2uN56arUUXIZfblpWbl+F6+KuRPNo12ET&#10;zj5TeGuC1spc/SOfaerO23vehO2HvAffaQZAXTsfld9X07/ES4N6WVOD7r2Pv3kfn0z6EOt2rrHv&#10;Sr7aaBAPgEsnjyQAi58MQAVE1yiFkc9WQdac8xGkKPBJLGhInNdspLHAakaSsJBnJXP5AL36tYB1&#10;yzolKU7koSnrkjVVSazQpPyUkcngp3RYai9kPVb9DbvE6hsgBDU01fKFWjPZmXxNHhCElvVJACQX&#10;TBkSgjbT3HoyR3zha2ONxx8pwxw+efzK3MxtbpJnS2ASgtj7D6TvvuZLnpq/efhzS+quHg/5tlc/&#10;gX38ETegWBu1ByrSWhvMKzEFv1wAOsDlBV/YcgHIbUnGGgDDa8/CMlfvy1U243a5tpi/NVSMlj9M&#10;J+NMr5NFsUnn0jT6wwvMXKkgTp1ImgV3htfOspYVQfYywm9pUUuEsG1wNfSMKI242po93ynAHrwx&#10;YmsUxSu3RNAFVmokLwxGLgjN5fezt7nkvMhZTpcA2oJMIwq0JKcfxzOvPIHGHRp4KkqjPdQZEIGm&#10;MfWp4uqieacGaEIgtIxrYtNaFgyNk03wbBZbH1fEtsCctdNtX9ztKeUojPF/VollOs3SM++OfAvN&#10;2nq5AGN+OjtNXhMom8c1tFnymnVsiAiq1FY2ybr7zIG/mR1r83aNMX7JeK/sBZftT7EsQo33nqVe&#10;88CWf+G3vOB2/UZthU7tL54wzFzgbnXLuqzQFgpTEXF1SmJ130uRNbeqzbnhn1HWIKgJxDISypgp&#10;p6Z/trLB0CWWZ6WUWBQROQJD2WA8s8nK1EwlMbKQbq41ZfF7as83CKq9X+aUYCbrpik/QtHFIgp+&#10;Ejxyh8mLVeQBwSezBMsyD4BKs+cnVwKKSFGnrBeWp5FqpwDQQvvIl03kBkGI789C+vet1Vhf1ENf&#10;7pK4L/6e1G0Nd2sssBoO/ZSO2njBAOTG+Vmm12hZEABzTdCT5QGfZ6G1zvQ63G3ugp75vgGQktiG&#10;2VAR2ntSiYpN4hNjNZ8mGgVCU3d9btBz2BTI6dbhQE89aTQj1p5R56N3qxIEYG7jcA8+JeNqFMOL&#10;NzTG8Z0uo7LGVQp6uhHVk6q1Fm+Vs5x0w56GZjDhsvfYHjzw4j02V68LYHbwahHZGHf1vhUfffMe&#10;hs8eirjPotCqkwBZOKVl6pGmmMK+Y95gdVRD2q87L/wfz3vAhh9q2X54M+7qfiOaR2mIXhNz2Qs7&#10;YsUUbXQTxH7WER9NfM9mxWsR2dDGLuvY28RpfuSWpoYj2tXDf4e9zHPlOl0KKtufZ3Za7JyaafFe&#10;n9ppkwvA+aMGo2ONEuhe13V+xNP97UT1N/zZSkifcwEy5xNumhtEyRAMZgKbAEe1R0UnmKkNXgkS&#10;1EGpKA0zurYueoMQo6kN37wzC22j2ykzlce6q/Y9bwSWrcP10kSMOkIIJyo8eYDZqudigHKMkh3W&#10;O+wpPXFG8w1J6WkUSJhHEmk/1gZoPcYK71Py5s0E4J5/IG3XVaN5ns72sHfykvrDx9ekf1/vB+xk&#10;oRVYSGrm3bCZGiKty5oFlQ/OQmXxb1l+8IXtlwGQvzHYubXUX2EAKMidDMBccwDkaz5p9N2MBefj&#10;/dtK0RWga2AKsJzFSsXVKo5e19TDke0umafgFwagCy7Ia6en2ivIxCMtGw9swC10U5tR5WkOEKWC&#10;1yiQGztdjYWb57gvcUnyJ1nSzYgO9QiSQvS4EiayppF18dh/H8DB5H1uQ965+yXG//Gcu6YELV9O&#10;/5zqrL5BqjXL67JB/3zQtmL+GlHR9hzUFWnKTM1lzZ4VuDn+OjTtWA/NuzS0c9AmpqXFQCrP4HuT&#10;NQ2CO1/5y/VnWXgp6LMfs7ALPOvrAaYAu9dTVugKiOUDf+BDlZE2+2LLiGRxf8uLuWFwJhRUj/Q+&#10;TXVK9UzelN6Tp7VaHhdN02baqBDWKZoCpc1bM8HizNVhFyGS7dV1V+8FOYqbdfzOBv4tESVeGEec&#10;GT+0zvO3AdCUXj4e0U4SaB78zKxfg/ve9HdgGz3IPWWQcvDRdh7uCl6S9nfqENh8kV+9JhlbCcH8&#10;dJXkVGFYKGektUdpB0K9Vq/w/wLAXHMyOAxAvqdhOHkAqHXhASgVWARYWxYzn69MALpUQXIN7AlZ&#10;u4RNh3lwyzq7gXgv0f1wNx9xd4rlv/FOV2NRbflixgA0bV+fcHDTRjbv1BD39L4D4xaMhsa1aPpM&#10;KQgtU5ZPRJvI5nDTRJ4KmLwml7QNgaPA4iuj6AZvnGXb0H4LKs9PG88s1/ptMCuAXv27ofGzddCi&#10;s7LTeK5rIZRpy+hGhHIzzNvkgd02GULfEW/YpFDNWdYWndURpPmFm6NJZANEf6JJnNxcyqeW6y9i&#10;fGKHATh10IeINACWsgd9dM1yWNW3LrChDOsB6xNVWXj8r0uKQIjl1Bu+XuX9bUJDak3mNUupjc4b&#10;Cqe6aYMhcpqxaFZ3yQLWaRv6ahngxQEZP6flMsQBriBvMpxsxRShAOg1y+W1HwUg+ZVFCOL7vwH7&#10;iyN5x1VzUlOHVfBQV/DC8/aP1N1Pd0xTm+Duf+bZkaOva/9TYQksFsr8ch5oGGAGMZoSHmiyJJf4&#10;IHzgfzIAbTzwecheWwTHZ1TCu7eURExNpQwvbxkz4uqWQJcWl2DvejegP68C/Cuac9sd0HYd3YV7&#10;e92JiE716PpFoHlMY7RoF0HQTbLPLYuI9Xq7MJatB7fgjh432TSbBQEmr4UBqPa1ZgTsB+PftW38&#10;OgCq3K7Mh5MPWuyf5jluFS/V18z2JZe7oHLkNcUL3vXSLdh93M1JbNvmZpPSEzFt9Te4rdsNNtWm&#10;DeWLbYGm0Q1xU4+rsfWH3Aml/oqm66h4QS3jP+yDKLrAmui/S72KiK5RGgnPVwNWlWZ9YF0QAAk6&#10;U3+qH1ZfpPhkei0ocp0HgG44HF8LjqqLGhMcrpvWfOXM1WdygvXepcIiLL36nlvvHRfyiqUfBaDg&#10;KOEl2OUFHl9bMgSPT25UCL9PUErEYW9JpO6ofjzphzvfTk8fe/JokJ9akg92uTl5W72N2EsXVL3D&#10;mvNXeQG9nVqiVFFb6k8Hox5dpcHhiVF2VyU0VES4kheY6TPPTCZbWIyLDteMchb3Q8viibQe4RzT&#10;9x0AtbbZpSyUJgw/XhAzwY1gzLmIRdzFC7cBUv1ZOiyu1Q2ftaIEvv/yQrx2RXnE1dYE0uXQpW5J&#10;xDWqgm1L59oNpPx/bmRAwTfbaWlWXpsCiQqKFYG1PiOYhpcH9UbTdqrwLndfow618eJXvSzERIt1&#10;PCiTCH+r5XjacTz63wdd4HEBgMlrUmVqm1MbXdOO9dG+71PwZWs6TJ0/1zNZYFkLMMEv6AFw/a5V&#10;FmbU0lRorvIrzEiQxu1r45m+j8MXHuHBMoSPTcvo2cNxZfsWaKVJ3TW7HddKkDBywTD3BV5zld1S&#10;cf2Vrj/PHf9vhzD89W6Irl4M3cwFroxOtYphdu8LgdVlAAJQ0HOuL4FmClD1hbDzEom4dPWunmmK&#10;S5vm0nON3ThhB0Crm4KaV2dtSGxY0Bjg+B3V8XyWI4b0ubnDueDLBWAYjNzWxr/niDDHIXmdZJAB&#10;8R+En0vdl6UhcHvPRmDnRcfS9tzULyPlg8s8rP2y5fjxYXUzvm+0GnsoebdxhyxAuLvZOkJyCqwC&#10;6qAc2AJKdGDxPPzbGkB58szU2+O6wIPLCVaavceTacPm1P1tsUB6z51s5SVTkKSNLhHkdPL5ftjU&#10;bmGpfSjjM5cVpRVDcFkJBJeUQOZiNdqeh+BCfqZQmXlFkDH3XMuE61M23LlV8cWDdIVrliEAy/NJ&#10;WQqdCMK1sybaDcRb3wOg3LK/iipQWR20VYG1jJk/Gm1Y2ZvF0f2Na4ymbeuh40fP4rDFLrrjssxz&#10;PNYwJFKD6Xj2nSc9AP4McOhqhpVZRFQD3P/SXTjqc1lzzCWzNj3n2v6s2fftpxi/YCSaaSa4wrRD&#10;5rMmHeqg1+Buth1hTNdQ5XCptdz0oD36x6FJuzoWW6i2xcbtaiOufyR8IZcnkKeE/6n3/690/b2T&#10;x2P+rPuziLnUDYXrXK8SYuoXwXfKB7iuBMWAoKf64xSf6qUDYK6pHgYIP3laYVP0hTwuB0AKEgUu&#10;C3QSMOaxOfDlApBc8AD4o/aTAMx9bS4w2eMyQus1t++tfWrvUyqsHf9E2tYLMlP3Xjsp6Viff3ko&#10;+/VL8r5Pqqdsaz1Vg4qVN9DRNj8A8xpPhA6KKi8gcPFEBtWQqngfmQVBKiiSJ3SJepA03jBs51nc&#10;kI+vMxZpfZ5n55i5sYkKkFayBGeKA1SGF/ViaciODduZUxzpNJsFbhbXNP9MAm+mC4z2zyiF4KxS&#10;SJ9+PgbcUwYxtUpZfJRchY58vWTC194tJNdQCqDwCubPNrm9oRDBl+ngt4ku3V3d6fpqprcuDdGk&#10;bV3859UHsP3YVvtcPLBkqqroJwEwrdAAbOVlklGngvIK/rv3HdifvN+2ozL9EgCyIA4+fPH28D6I&#10;6NjwFwNQ31e5+47row3ZOeHurRzWQ+o8RKzdtwI3d7+GZa6PK2PoCndqgms6t8aK7xfb5zo3+o0B&#10;NF85T1fTsdpC5fteh/sRfSkVYP0y6FyXnk79Ulj5fk1K67IEGOFlEJM7K6UXVoC/LQBlvwiAtJyO&#10;EFoOAPmeAKi5iMQerQU+wRD8GzvUy1scKTubrU491PNhnovccb//65KcvL9Myve3vZWxvVIqdv0T&#10;2QSgQJgzBM4r+ElmB01bLQhK4VHVecGPBkDFBNkUloSgutIXK36IoFLskAKdF2mylWIWWGmjQZTG&#10;SrFGNhrEgc5GgygyfY5ilMLJEPR3SVN4GvMr6LnZ72kzyvNvrQlAGxlSGV/9pxyia7tg0W71Sluv&#10;2fRBH9g9pHqi+YALrV7+RNOitdSK2oG0pIeS8dznXaj4pPwIp471cHfv27Fut2vj1AFqfmPNeGIu&#10;sFSS3GYuyRkpePKNxwrlAocV4GUCYFRD3P3C7djnAVDlcW5k4RWgABigQot9PwoRHZT66pcDsFnH&#10;uug79nUrg83sRwDaw8xgpoLxPPG43xr+Ohrz/FweoxCbZmjavi5e/fJ5+OFGhZgH8Atc+D/bwu2n&#10;gbQTeO3hm5wL3KCUdfLF1CyPt28qg2NTL7CsL6GldIEViycvyqAmCKo5KQzAcwoGoAGSAPTaAH8O&#10;gAVCL6+JFRoskcMPQVMMyQWg6yzRVLx/g4/AU5+E4pWxndv/vgTSt9fYnbLr7jczspef72Hrt1+O&#10;H4i7IX1bw3XYVRpQD4sNWGZh1ZWtThERmqbXYRDKh1caHIvrM0VIZUgYunHAmiXKqT7/Uqo4wi9g&#10;c/p6IzwUf+StlctPoz2CCrz0AjANfnM1vK20Gwpn8BP4SlpUuwFwFgEoMwi6uVCD08sgOINPwXml&#10;MatnVXQSAOn66kkZWb0khr3alTe/JpyRC6T1aVwBCAxndt/nLJv3fUcXrxtaRzVByzjN9dsIt3T7&#10;FxbvWGifh8eOqsdQjeYOnPxLsofL3sN7cc/zVI5RhWgDjHMupDoUIiLr4/6X78Ih32E7f9yFnT/n&#10;Rnpl/gkLJz89lnoIj736MBWgOmF+uQvclC5wz0Hxti0do2vKcNdR6BPwtew+shsPvviAzWcigCtu&#10;8MrIlvhmhesc4g/4XZ0hboP/WEqvrPoot9yni9mDjMU+fnA3et3cHLE1SvDedkM+O9PLia5ZGtOe&#10;q4KsBZVYPygm6ClpXH1QXpS8LMv4QtMwNXpu5sERjhp0YG3uFgpDAKrdXSFp6glW/aap7d7a7+1v&#10;D4oEnNr4s9bre67d30JguA6PCNPUGDb1hTpFvF5kdaDYPCPcnvUb6PsCoPUEK6yFim9XEaRvrbc9&#10;ae9Tkb7saZd6mPp9F79/XI3knXf2y9h0vh/f80DUMULQKTZQMYKaNzhTExjzPecii+Ye6S0G6Eya&#10;pDXNA6GmzbNhM8oNaADkxaApGDO4kCDLUYA0gk9D3/zKSsEL5yCodFgCoC4oVaABkH8bAPnaS4nl&#10;jPCbVhKZM7ieXQVjO1ZCTO3wTcIbpHoJfNzxMdYahYWA+NNUg3LhCr7h/myzdPeea5eSmYIdh7fj&#10;64QhdHtvQ0TbBqaGFPai+Xr7jlOcm1M1qiinbM/edwCctnwa2hAEzQqTe896ZZvbiBLFFT7+xkNI&#10;yUp2sCCcBUDnBufZ149YeNTKvmN7cE/vf6NpYdogC7Am7Wvj2Xcfs1AaFoMlCHB1MoTDy+Sl36BN&#10;VBs3DJAQbxRZFw+/fB827V3vfUMQd+daP9NvCzx/p4VJ5ZINm1ej6xXVEVuzJO/rinZ/a4L0yBql&#10;MPDhivDPuBCZCfKQWE/kDbGeaBrMdJpvDr0vTYcpkbHgPPgWsn5KlHhNVgp6dplenFnHojoYrY1f&#10;nZH0+CwTFGGndn213Xu9zvqOVKba/W3mOK+/IOf7/DxIsPoIvoBEkxm3t5HckKu7leDbfQ4ytl6S&#10;nL73li8CaR839tD0xy08v/9I3dv2wfStTVbh+2I2SbFTfjwYFjSwkQfjATA3/EVrGT+zzhKeEILQ&#10;xRQ591jJEHx0i+X6WjqshbwwC6juFvAizS9B5UcgmgIkCOfJ+PdclwlGEzhnJnCtDBYEnpkusNr/&#10;lBHGIMj1jAoEYFlkJZTBwWGX4NXLiyOujgKiK7pYqUuL47X7ryf/Eg2AAovNn1Hgzfbnm8qoPNXf&#10;LJqEyD5tqWbuxhVRLdGcik+N+5bstFMTXN/lKqw/5OIbNW9EfkWmtiNhVLSQ2nnpixfQuJ1S5RcM&#10;mJPMA6Di9JQWK+ajDvDbDHnc9q8E4O7DO3HX87ejWdSvy/4sEN//8h04mOiCst32w+tc05IeSkf3&#10;Ad3R5FkNlYtAiy6N0KJjI9z3/B3oN/EDbD/khkZqsaFpLKO59fm2dXqYe4CtmTcdMRGVEV9biVA1&#10;FK6cywVYoyz63VkBKVOqITRbXpHqSrjOyFsqw7okY72jWbIRJR2ZV9KanMJZmdyoEQoRemcufZ3W&#10;qrueR5fPbKSI0mRptIgHTo0Wsd5ngyNBqY7QFXS7qTD9FEhBMkKxxWpuU7Obmt/SN1VLT/n+miG+&#10;o69cw8P8p4ekP2dJShpyacr2Vl8Et1Y6jh3n0O8i6Ch1A16DZsEADP8tKewZ5W049EU9wX6lxdfg&#10;aalCKUENvNaJ19yl84sYAJ3yIxSp/jLpAhcMQF5Aqj5r9zPTuMfyCEwvD8yrgLm9KiO2VmnE161g&#10;kfIaE6zg6J7XN0Hiwe32JJX+kzLinZXvRjs9LKxMlq5diiGTBmLQ7P64/9V70CqqGTTOVWN+m0U1&#10;xL10Z4/5j1rlMFcwnxoSEMPxY5voPt/W5Xo0j2mIlp0LBsxJxn0YAOOaIKJ9Pbz69QsGPe7JbV97&#10;K7QL7MqwRwDsdUeh4hALshadGuK6zpdj+fcuTZkbK6vL6PZj73Ed7jRYtWsFbup2AyK8hAuXx7Sg&#10;+1/Xeszv6Hwz+o5+B+t2r+VvtB1B8NSynx7mmhA0DK6DpnioWxrdG5QhABXwXxox1cvh07sqIe2b&#10;CwhAeUR5AejM6tFsCgs1IxkA+TnrmlJhKQ+nhIiB0JqlVEclWARAZ+bJqTlL7fqmGuk+W5u/4Md1&#10;DgDPRYh1PbTcAyDrvtJhKQGC2gRD9CSz5e4SfP5NZbJ8mxosStr/2H08vNycfn/2wsL8LWlP74ik&#10;XVe/n7Kl8sGQJibJ4wK7qG8HvFzT33lMbQVrzzBz/j8hKSCqh0kSWmEzNs6QJ22xJ8fVLqgOEqXj&#10;4QVS8kab0Z6WkVDMTOrPlJ+1AUoBOsmvC+6bWQFDHyuHqEsVI6WnozJmVLDRIPHNzsemRS7BqZ9Y&#10;OH3dHVVgqhEBmovSonf/uDOu7NQabWKU6MAboxtZH5HvtUd6Zrp9r+BOHVUcN4701SEvIqJdQxtL&#10;K1VXEGBONhek3EKB0B0aYPAsN62ollP389MWBuAPiftxL9WsEhkUvM+fNrn9Gt7Wb3Jfbo3b5PEV&#10;NGeLEo1qgnQtfUa+gaYdGvL3zXEFAajZ425+/hp8NOMd9KJCnLjQhUfpXLnOkZO3dTqYwx8w+q1e&#10;ePbCs+n6lrVhnnKBNeoppnoRjGlbCVmzLzTY5QWg8mf6CT91Irr2dNYfAs8SIKjT0euAVOIDtcmH&#10;IzF8BF6uyVXOC0DWWdbbTMEvZ4xwrsnzsw6VNWciS22D6/m3pbw6A1lbzkLa5ipZqTsvn5xy6Ok7&#10;jmVnF/ewc3ouSVsffyOwoTyy10m6/s0OIrjuDASo+oI8uOBamgGQgLNwGddI6ho+BT8HQDPrUeJn&#10;pgypEtXgao2vRQhFmhplFb+kJ4raJJRxgideTx8nxd3TSRfLJVUtauvQghKALtC88vj8wTKIqsGn&#10;JG+MLnxKdqkvN7gUOtYqinkjXCUOnOYAlPpjdcSm/RvR9pWncH/v23F1zyvRpFN9tGEFbh6joOA6&#10;eHtMH/ueYe5HAQhs2LMON1D9tYxS1hSpyFPhkt+UEFVByi3jGqM1lef0dW6ODQq/Avbz0yaw6HfJ&#10;vkQ8+dbjNr74pH2xPIJb3vd+zJrSfb73xTuxOzGc3/HU/enhke2FDE1YOpHHTZDrOJQuLLq5ucKf&#10;TPuIdwHvBAGU31VkgP7Ov63TwngcwWAaPo56CB0vOs9c3+71NNSzAuLqVECPhkWx7t3q9IAqe9EQ&#10;VHSWB1AA9HJpKhOMRVVQWOQA0DMvB6DSYVmWds8FtqztngUWE6CLZHxNRRhkfVPYm3J9OvCpjfAs&#10;qj3CTgMbyIQsKT51pNpgi78ja/PZSN/S4PuMg/GP8pBOzd5yOi0s4D/2LY587MT05tv8CeXgU7sc&#10;D9SSn66nfFXvMIHohs6F2wD5udoBCUDrAfLMAc/BT0Pg3DA4B0A3/IZPFJsMnfI5bAbGPGbd9DQb&#10;51iUCrKImZsMuij9HY0MKYOvniqHyBolHPxMAWruhDJoe8k5GP328zwsB5dCh3D8SZYRCuL1wW8g&#10;su8zeGFIHB565T506PeUtfvd0PN6XB7VHLPWOyhpdEt2iJU+3zFp4St8OvEjNHq2vo3sKEzWFcEo&#10;HAcot/P6rtdh7f61bnt5tl9YMwDaf5l4YXAPC90Jj/wIB1sXBsqylvxes/aN8dnUT608ov+p+9T1&#10;dapz++FtuK3XzXSDG+CymOZoyW1c0a0lru5wBcYvHW3nh3KRDxBlqzk92wC1HD+6F73vaGmp77s0&#10;KI9u5v7yYX9pRQx6oBrSp9a1rM+BGa5ZyKlArgnAgACozkO1/ym8jNAzkwtsbjDBZhAk/ARA9R6b&#10;N0azsDUqRAFwsUAoJUgXWJ6b12ligxvWkgtigBSfBNB6Ch8ywiU6/QcCGk22rCiOLrl2WUp2djkP&#10;M6fn8sP3a8sfXfTQh8mz6gYw7XyEJpdH2lRCcJpOYilkLqHqoiI0xWexgTw4ytzgunMQUHsh33dZ&#10;XwW8XwFAi18KQ09y2sUxmVpcwbWi3RXlLiCb8fv8G+vLYdrzlagASxF8AqDypUkFlkfkpcX4BH0Y&#10;QZ/LIqLQjNO1zScrlInMQBB7juzCiGVD8UDv+7Bo62x8OP4t9Bz6PLoNiMPTfR5DcuAYaz/VCyt7&#10;VgGxjVpSA2lo/9ZThI4mHiJEPLD9lOUFoGD16BsP42Ba7giTX2rWduiKg3GLR1vvtdoWVR6LNZQV&#10;FoB035t0qI8Ob7dFUiDRtlnQPgVbLRod0m1AZzRoV4tKMALNOzVC9ICOeGVEb1wfcxW+WT2ZRVP5&#10;eD8UCNM/37Ts3LQSUc2qoXMddz93430dU6skXrq8DHYMrYnQ/ApQFmibA4QAlCmDujUV8T2bD8Ss&#10;ZE5C1CBhKLM2QS8jtCYqs5kb1fbnDVqwnuKlNOvsoKnHl0ovW9NqShBZ/Vc/Aeu2F+PncgY4RejX&#10;aK3p3Pe087iugqNzbvn26PcfN/Vwc3otRze81Sxl7tWzkHABsqdTPk8tDx/hF/y2PEJTyiPwTXke&#10;iBItSjLz6UC3NKgATMIvxBOgeEG1E8pNdsaTQfj9PACdnQrAfLaCJ90gyNdqa5D0XkG5veJMYO15&#10;ODjhArxyZWneHBXo+lb2VGA5xNYsgd43NsWxfW5uEAXSWnRVATfcn20hb9rO4+kn8PLAV2yKx4QN&#10;U/HYi4/iuwPr0KtfZwyY4hSQS+oq903Zq/Nux7mAq3asxnXxbdAiur7Br9BzBVMpKsde47Y1qUB7&#10;cvsOKHnLWVjTwyb8+11HduDOXrfapOs5uQBtf3n2/RPWim6s2hDvfv4ObPN6ck/ZJ93iTD0QpPX5&#10;93+HvIRnP3gC9712F7oMjMFjrzyEgXP7Y8jswfhi4hee8tN3T8dmETtELBg1GJGEX+d6fKjzfo6r&#10;XQp9rquILYMvRvaq4gipTY7qLLiQ9ZHKzcLLpOSsd1em10Vo5+XMyeOSntKo8txUtnJr+VqJTpcT&#10;eGHYsY7mTpzOumthb1R6WlPomOAxISTvkCBUPSc0g2pvJPgC35SjVSJDKgDfloXYkjy7+cHUFY+8&#10;lJQ0pZSHnj9/2buyy8MnZjY/iNmVgallkclCBwi7AAEY+qYyrRJCPAhZcEol+MZXRProskibUIIK&#10;sZgFYYYIRAum5ImxrNByj9Uh8nsA0Lrb+TcvVjYvWhYte1klTIgrh47VixKAVexpae2BvHFiG1bC&#10;xsWe28jH/ekKQEkRteklBVJxLPUY3eE0xL7dEYNnfG5l3/D9ShxM2muV29oLBUCrwHm2IePy+dT+&#10;1mGiDo3WcS0MOgWB5RSTqxzTyEZffD6zv21LKi5vOQtrAqBiL/X7TMJG+fw0Rjc8E9wvcYGVpEHZ&#10;b27vcRO+2587099JRgAG7aGgZgHgxQG9MHLBUHw9Zwji3ovCq1+9hH9FXY31B9bqDjAXXWFR4aDq&#10;08nCy5AX4mwESJcGGgFSHp1qlMawtlX5hKtCFcb6ZHVDY4BZHzxz3hPrkpqMVsrUxq7RIIQlX1s+&#10;QFq2RoJYHkB+fw0/l6ozyLGOWh127fnZq8/gvrw2fXvPq98UPiHCT56Y4JshJUpvMfhNGYomsaMc&#10;Mr8tTdOa/CBbMJMwnFMdxxffPRpILOkh6M9bDizr+kzSnKZpmFUJWd9UYEHLu8J+U9HAF/zWETwk&#10;JTiJABxHG1URgRGV4R9REakjyyFNNro0MibzCTKbT4AFPNHLFGl+FuWyosflGv8dAXOPBUE+RfRk&#10;4QnXiZdleWtr9wtfFFt779nF5YXWxV5WBKHFxZBJ+R6kvPfpaTOrLA4MuxTv3lwG0XQRFCjauaHa&#10;S0ohlq7xzC8/tBtK863qH++yU26608GcP6bqCaQHfNiway1SgiescrtF4KNZJ4CDnz6SrnW/d996&#10;6YueaNiuLgGjVPgtcqDz0+ZiDVvGNLTRIN+scj2lvxaAFjfIMobLPm7haFzWsZn1SEv5CWqFBaB6&#10;cxVGc9eLt2DHke22vYL2qZ5nPeD4FyYsGI9V25Zif+IutH/1GYxaNBxdP4jDlCVeDzDPtcHvdAGg&#10;na/cZoOAPwVvPHaXjQHuTNdXST6iahTHmOhKyF5enhCj6lLcrTwxiQODIT0jekd6nWmjPiQsXB2y&#10;LDCqY169st5aQVTJSVQnVVfNa/Mg55nGCJuQUdMXPT0bEKEBEEuKIG1GUSRPJPwmUDBRHIkVAbLC&#10;PEcyJIueY4hcEUcyuQ5NqQJMq4jMhItxZOlj/Q4A53ko+uOXA4s7xpyY0TwVMyuygISawc65vToQ&#10;vRckBFXw4MRy8I+pAP9ofm+U4Bc2KsLhleEbdj7Sv66K1OHlkTKmFFInleQTQfFFTp5nLlF2F4Jr&#10;mQDGi2Ltd3wCCWie2XwgBjl+f7nLBmO/E+wW0hTRnkDprikxp5fk06Y0VWpplrOsPV2yZ1TGD1/W&#10;x8e3lEdcLSrBBlSBDagALy6O/l2e0S1v91aBN99paFYZrNQEnVVUvV9A+fm+XE3LGMPPk3zH8Owb&#10;T6BJB3U6NLM4uIKhkt80BI6godt8fefLsWaPG2d8yv4KaQbj8GsuB5MP4MEX70ezSDdKQ3OCFNYF&#10;tjx/HevjgdfvwIHkvba9/PszE9S4zswKWGLYzGw/glk+LNu0GNsObsEJ/zEcST1EULrzpfMazlr9&#10;p5sBUOWyw8P+XRvR/bqmNgSuS8My6KokCLWKYXGfC4DV5QhBAU+dglwv9zwkqT9CUK+VfUmW40UJ&#10;iPS0ZPK4LB+gJU4gROWVWSZoviYMBb6gIjkU+bHhDPjX/40u7lkIsl4qdjB9anEkjymJ1BHl4BtR&#10;Ab5R5MBY8mIy4SbYecDLJAAdSySupAr1dyVCsCxSZtbOOrri/oFp2FjRQ9Ifs/Dcnnls8ePPZcyq&#10;EcIMFoqFVptfmNwyU4Iq7OTy8I8rj4wx5e0gA6MrE4BV4R9ZhQdO8AmANP9okn8cT8AEHrhOwhQe&#10;tExthzxwP7cXIKQC00sZvAIzSlocn5/rYNjUg6UYvxmlLMuLf3pplqsM/NPKubJNUZn0FJFCrYAs&#10;nVS+DtAlzxhdiWq0LDImno+Z8Re6XrP6FdFNyVEvKYaX77wcyScOGgDzuoynq2lxCk9qRpXaVewC&#10;jRVHjf/hlFkrty/DDdFXo0W0Jh9qhjaFBqBra4uIqoenXn/YYhG1FLjPQpnxj+XTRmxLGDprMFq2&#10;05A+TdT0CwHYoT4efeseHPqRjhkDmsGMUFMbKU3ZdDIVOG17dwu/5TqQdN74XT088m/rTzGDd4hu&#10;vCvpgglD0KFmGfRQElQqwNhapdDn6oo4OvliZK8l3Ai5bLWH2+gLQc9zgVdQ2fH1zwJQY4Cp/jSu&#10;3xKdqJnKIjuo+DxPTWDUMDf/4rORTkGTNqE00keWR/qwCrRKyKD4kRAKjKhCJogDZAnrY3CyICjw&#10;hZnivMuQWDDVCavsaSWRPb8STsy/avGxTe+09PD0+y48r//cv+TxN3wzqwPTBRTBjwXyOjzCtA5O&#10;odKbQHiNZYHp8voJGCk/U3+jqxhwMsbwO+MrITSxMqHE9VQdNLflbcMOmAAUSM3UFpD377ARYs4E&#10;Trneel+/14mqTKvCv9UOyf18WwXBSZWRwf2mUJEmjiqDlHFyv0vTFS6J0JKy+K7/hejSqDjiNSSO&#10;AIyvVRw9WlfH9tXeSAJZ/pvvNDYV2MOg+5f/OzkV31WcEXO+RounG9HVFDw09WQh2wAJI83X0axt&#10;Awyc6rX/cTllf4U0gca9to3YtjYf2Ijbu99gM9a1luI0K6As+UwAVBqw+/57O/Ye32Xbyr8/e0h4&#10;is46Nvha/9QmGE6BIDOlZbDhb+y8hsv555rKLJPuV0mH9emGjhecgx71y1kMoKZ+fb5VCez8mgpw&#10;TWlCjepPEFup6AgXIWHp8AVAqTq5xwUB0HODs70ODpnr2XXNVlkay6tYv3lFLN9mxvQy8NHTUl3N&#10;nlQVWeOrUuwQgGPKIZVsSB9JJlAQ+UdWhW+0jCAkG4ITXTOa6rEJF2tWY32Wt2mCiyJmagVgdlWk&#10;zG69I2nPuxEepn6fZRTwj4OLnn4tfWZtQHFDBEuQqkzwC02p6oFL8CHsqOR8Y3Qg/A4PKiD1x4MN&#10;SgGO5fuTCCg7OEd6dZAIprKgZwECTwep1w5o+o4zKbiwSSU6I4RpekrI7Pu2/crInlzFTnra6DJI&#10;GlEKSaMovyeXsDGO2YtL8UlYDNm8+FhzHlLnXoSP7tak0aWhpAhd6pdETK3SWD55pFUc3v8F3oCn&#10;o0nUmbGi/mgIjwGQFZ7HJrfv5YEvoLk39eQvBaB6aW8loL77YYOdK3WynLK/QpqUlaqzoc9Tgcn+&#10;RHTo+5QlOf2lAFQoyy3dr8HGXeF5XvLtkxeWK9uvNQmw7C7BhM6PO0dCoUuJJRTytUDoZdP5s81S&#10;fYVYJh6b35+Mvm3vQ+wlRQ1+XRtUgDKdR9cqivHtWTcpAgIz+NDXaI7FRZG1lKZY2VXnGeyy1fZH&#10;oIXb111nx3mEHy2sAjUAgeC0tHbqCVZMoEJmZhaj11Wadbcs6yd5QI/O6iY5Ee4jUL0OyPuaKJFU&#10;Fumjy9FYLrLCb7yQUOLvqAZDU9SRyvW3ZYwvYo3bThmyoDI9ufLA3Eo4vuCm2Skpq3+/WMEflj7R&#10;NW12/WxMr2BuaYBgccCTb66CElQEW2BCRfjG0b0dIyPZDYRSe1JoBJIgxt85xSjl+ON2slstBcj3&#10;aXod/tyBkn8LxHwyZNFC3xDMk/k+y5IxojxSvyqPxOGE33hdoBLIWlSC0HMB0bltIHr6EYLrKmP2&#10;C9XQmS5D97rKnFEOkRefi0nv9LRayHvNQOLcJFWGU2/Gv5SZK6eKk42DKfvx8Iv3onmkhoGFAVIw&#10;ZFrFa5SEXrtRIq3iGlu74WvDXiYoXDiJy6GYb3+FNEEn799Ws/m/t0a9ioj2DdCC+yx8J0gEWnB9&#10;RacWSFj7rTZk28u7/bA52OUDt8ExbPrMs5Pe/3PN5ToM2KEdP7QHva5vgriamuzLTfcqi6ldGv1u&#10;roCj9HLSviiP5CG04eWQTACZezqllPXE2nBRGwpHqFlauWIIqA09Jxi6uMEuoAQjitWbKkHE+uaZ&#10;AYrwMwB6ddUZ62XO69w67Wdd9dFj9I1VeyA9RrrDwVFkh1xitQ1KMOm33E+YGwJgkMpSzW9ZFGKh&#10;mRfi8MJ7Rh49urCyh6zfbjm6KuZR35za6eqGVmeHAJir+GSukP7xPABaBtWW1v6J/P4kfa4D4He8&#10;3+SehF9i+p1+H94G13K9dfA62Wo75D6lNH1fV0LqlxVxYkg5JI7g0+XbUsicXwpZy0siW5JfYw4F&#10;PA2+trhA2Zl88p0F/8Jq+OKR8rx5ytiwoc71y6Nz9eJ49d9XICXxkN1gue1Ef30AWvsfj0fLlGWT&#10;0CaqGVrG/PwMcM4UH+gA2CymARXWdVi3d41ty23fuda/jdlmMX3lRFwRpbT+YZVaCLNYxgiCsz4G&#10;zlAspNtYwfv5a5raIy1siMvyaWMQXb8iOtdRcH8uAONqlcN715bCkY9rwjfgAqR9VhXJn1dB8kCt&#10;6UoOoHGd+nllpAxiHfpCVhmpgysihbBM+5qCQp2W9OSCrNsSPVn05LK8Tgvr+LSmJ29tlr8eF2CE&#10;WFC/V9PZJNcOmDGGHKEZFMmTAPdn7fg59Z/G+m/9DywD+HuNa05ccN38o7s+qOWh639fjm//tFVi&#10;Qpt9SJDSE3REcRmhRh9cBx4w5Uc5y0JmiOSUtjoYB72y/F6Y/F7B85+AwpgOlGb7FPW5bQMv9xXQ&#10;yfqaF2hIRaQPror0QbyQvGAZfLKEFvG7q4tT3lOuq5FXMYTW9kHlt0LmlJ/aPrCuKHYPr4IXWhRH&#10;fO1y6NywDBVgeXTnkzOqYWVsXODiAZ0CcK6Qs4Jvyr+CBb2xrFI9vQf2RKN2tV2oSUEgyWNtCD6Z&#10;emSlBJUy6/mB3V36qxx1lU9J/S9mZ16JS7fhps7XIiJWQdEFl+0UUyA3v9ukY308/2VPHrNSdP3/&#10;AqAeYnyU2XEN7R2LSLm/hF5XRTMYACvwoV4en91eDscHVUeKoDegEuEn2F1AuxDJXCez7qR+UZEK&#10;kfZlJaQNruzq1BfV+B4/G3w+UodWQfpXBNUI1sGx4XZ8wVCuqsSOq+eKBS6wLuez3O/pd/p9JQQo&#10;aHwTPADS/DL+bV6kB1eF1wWnSrWSL99UsThkzK+GY4tvn8zT8L+HyOzfPv78Y3OvXqUobPnbAevw&#10;EMxEYr7mAaugAp+BaLIoLSh6qo9rB0sFSDu5e7IkLqTxBGVOoxF8crf19PGPJWh5AdL5VEobqovF&#10;J9WXVZHIi5ZE1acUWBrv66buOwdB69U6FyFTgK6tw7rwCT9nBOD6Elj3iZ6cxdFZ7m9DPkHpAms2&#10;rcjqJTD8te52g8m9c26SU4L5b8a/koVHkOw49D3ueu7WX5B3T9NIyg1tYoqxdWQEpq7Rfad2RzXD&#10;89wUsL9fazrfWlKVHOHNRy3BQaHbAAnpNgJgdCM8+vojSA6csG0VtJ+/qskb0XLi2H70vutKi//L&#10;q/4EQMUBTomvitCCi8xtTRlbhnWmHBUf689n1ZA+4CKkf34+fINYr6kAfYRfxhdVaOezflWxOpY2&#10;hPVsaCVkcG3GupcxjPVxFOv7OIoNKjipQtVTB8J8dbkAc7wImxjh+JI5pTIyJ6tPgdsf55ShOkek&#10;EsPt++roVISIT9EetKwZFGIza2Qnrol8xsPYr1uS9qwvlTT3/vGYcwlJ6yBmIBKApPqmyHfnzuji&#10;CnyZJk9phFTBB+mZ/a3v/PTJcSfBfS8wpSwlcFmehHLIoIubNoxPpq908r2LMESKj0+z4byYU0oh&#10;uKg0MlcXoalHy/VqCXyKaneTP6sRV+8pBEAqkH8vPxdYXQor36uIuNoOgN3qOwAqMLoTb6hX7rwS&#10;yUf22I2mCqkeQ8siUsAN+VcxeBVn9PyRaNa+oY23LQgipxiBIvgp9EVtf4+/+TAO+1yIiSqjc61/&#10;OwVonREmLbPwxqhX0ah9HZu7o8Cy5TML5yEsI+Ia4Jr4q7F252orp7brruNvqFT/JAuHMS36dgza&#10;1auArnXD7q8ynFdAdK3SeK5ZUXz/1YV80MsjOgdZy4pb01DG1KJIHVMKyUPLURlWQOrASvSinPJL&#10;o+KTSVykfcnXrGtpQ6rAZ1bV6p5/KNemCgnNYQQVXeTMcVUQmsS1hFCOKsxfz917eQWTYwQFk9V/&#10;dZA6Ty9zEoE3gcCb4IAo4WVus7atNSFov5E7PKsckhIi9iRv/7CVh7NfvhxeeP/7mFPDxuFZA6SZ&#10;K7QaOn2TS8OvzoaTDujnzRXSFTrHeBBh6evaEyqR9JVM9qaPoms7nO7s13zq8ASnf8UTb6anEE0X&#10;RU+msSzngpLQGEfNV+CG9EjluQBP6+43CDrlZ3FMgt9ipcrSKJRiyFpQFlsGVMXzvFHi65Sn8uPN&#10;U0/jgmk2U1xZLB470G40C4bNDhKABd+Qp6c5cKu9yCq9dRFnIz0zDe3ffQaNIusQGIWFCtUXTaEv&#10;mgDp/Qnv2nmxJgH1jnK7OeEiv4kRqVxrGbtopCU3uEyp6wsoW35TWS+PaY4W8Q0R0bEBBkz5xLYT&#10;7gDKVFslT0XB+z39zcUwAsFAOvpGPoqOlxRz7q/gpxCY2rR6xTH35erIXkl1pvteSUc1XndlEWSr&#10;h3eFxvkqfrYM0saURfKQsnR5KTQGnU/393xkEIaqa+lDaAReOlWgs8qsi2GrCt/X/N7XFCUEYQY9&#10;NAuDo3oLSrURZCGr41wLWvIiwzwQ6Ax6YZF0ssm1zqYizFLIHLdlHuckCiMyKK/oUgSI4gQxuyKO&#10;zr58w6F9Axp4SCv8cnTD61elzG6QjFklkE0q2zhebwf/q+XCVGB1Bxsmt05SQJ0oYwi+EXwCDaP8&#10;1kn9irL862rOeKIDan8wGU74DeUFoTrMWkL4raW6UzwSXV03Y5Vn4XY/ucDqvl9O6C06D4G558Gf&#10;UAR+jTpRTrSEskj55gL0u6OEpQzPC0DdTB0vLY4PO9yLUDCVCkcQDLLi/Pqezj/eCD4qM/3f3FPV&#10;Gi7Tl01Fm8hmaE6FdHls4QKfwwBUzrwWURGYsspzfw0mvwcAXViKloWb5rGcLel6F+CumzI92dzI&#10;keZo2bkRGrarhW794220BzdqTQAuvOWvDECueV52b1yB+Fa1EVerJO9btf1VQGydkryXi2Fy/EV8&#10;4F9qTUI2//bKf9j4XvOIJBZsjO+5hOG5rB+aPoLKkC5tGoVH+hcEGmHoIOhUn8AXNokRPy2g9dcU&#10;J4Sg6m7acNbbYfz+CP6WLrJ6dC32l25ttuci5zAgrP48K5gdVIRTndkgCXqGEmK53ylLVpWhN3q+&#10;je4Kza2CIwvunIXDcwo/WuRAyoGyh+bcnIBZVUlqgkWdGUbrkwvzay18sC72T1KW6m5COXvqpKk7&#10;noovfSRPGE+cTqSPJ9I3jCd5uOQ17WvCjyfaxxMvV1ijRLKXl0Ro7bkIWjAmL6gAaO19DoBKw2OB&#10;nCuo9JYqu4WCNIvBN5Pgs8lgSrtcaPw7a+75WPTyRYirU5puMCHIJ6nmCtYNFc8bK6bFBdi5er41&#10;N2uQfjYrUkE35elp6rlWZffUH5ejaUfQ9rUnbRpIubNt4hT79/Ntaw6ATdAipiGuiGmNDftc7J+F&#10;1PwOAJTECSvArfs24tZeN6BZ1MlJUl25PLMxwxE8Jpc+S+5y686N0SSqPh757304kOSaMsLBzwXt&#10;869jdigY//4riLykFO9Vl/o+vm559IwojUnRlyB9xqUEG8FHt9cSHaw6k3VE3pFUIOsKFaBLMMy6&#10;sloREeche1kphOYr1KQkfKNYN1kP5YFJAcoNTqdlSJxQhMgrCxKWfqo/B0CKEwPgBay7FCmEYPpI&#10;BT5T3IxWmx7rv0WICIKOBU4I/RgAJZoUBnOySQH6p7i16xz13Goa+Dfm1Ebiqif+6+Ht55cDy/7z&#10;bsacWtwYN2hxe/TjTyrIr7NMr6fH4CcJO0HSWGqPT5nRNAMfZTPh58YHu/aEjOEyfk9jBofR7AJU&#10;RspIXpiEEgRcEYtMD2eKDgdqytTxEeRnyhqt+Yd9BF+GZrrSXMEJhF5CKWgWrLBpnHBWQnmkTL4E&#10;H9xeFpEXF0O3OhVMCXbnzdSNbnCHS4ti7Nu97IaTipKCKPimPA1Nys/gJLUjDZuNz7/9FC0U+Ex3&#10;UskMBI3CzL4WBqDmy3jszYdwLM0NffsjAHg08SAe+u+9aGoue75y0S6Pj8AVLF+bGEGQ7+dRgi35&#10;3pUxLbBipzfpuQKZ9Y+bLmi/fwXTcuLwXrx0W2vEav5fPrBdPstSGPksVd/cuvRuCDEl/tD8HwtL&#10;EYZFWV9UZ8702sGV+aWY1SeXDEF5+ZToQB4Uwaicf9NLUXERXhrNMZpAUyck66h6hNUZ6eqs6q7n&#10;Cpv6IwSHE4jy6FS/NfyVdTxd4WoaIkuVqd5djQN2ITUa4CDvMH/zWq7neLLl/Y7AJ6AqRpBGdmFG&#10;eSQlNDqcuOvLn581bv/6HvclzmqQgemKrxFh5WMrycGpO3IELrgQztxnAZOrTun5J5ZzB2xR32of&#10;oDtL0zhhgS9jBOFGyxhO1Sfjycww4wlUuwItnS6whtFoJjil4LEMMRqSwydZtgBIFRjkRTMArqSL&#10;q0mVlOPMpvkrYclZ/TbngYI9uaab76bMpJSewTJTEWbNLYs9X16MT/9dDnE1S6JLbQKQCrBrgzK8&#10;qYrg7fuuRkriD+Z2ZP6FOkHUjZAl9ef6PbBo4zzcEH0VXdiGBgc36sODRT6wuB7XsDJ0iUkFwcZU&#10;ji8M74lgdkA85fZ/pzZAbkttl9pJKBRA+/faolH72p5azTX1SF//3JXo+MkTuFKpvKJZXpa1Reem&#10;aEl1qxEkTdvXw7vj3qDjyzKrGdTKWsA+T1MLN1/kVfKLJo5Au1puUn+1/8UTgnF1imLJa5cCC1j/&#10;NAf2NLqg05X4lPc8hUBo4XkILSvq3GB1BFp0hDOlwFIboYbDZbEuWbYlNR0p+7PG3rNu22gsiZnx&#10;YTEjlSfvTXWVa9VVqj/Va2eq4wIgP1cChNGs+xoWSxb4xrCM48mKiRRIlg5LER9UczlqsCDOnPqe&#10;BkdIZOkzv9xgrjGnEo4vuuMrnqYzPdSduhzZPbXS0YSr12OupOjJGy3YwgDUa+3Qk6/8OyxlA1NI&#10;eJ4gC4oep4OkeeP+HPyq0Cibpfr4hFCQpT0pZASgQJgh15efqzFVw9l835S2p1G20mkTfkENul7z&#10;DwdBXiwN2clazYu7nPBbSFd3HqW9TZepyHaCjuZTGiz9rWh3qT9Fvpsb7Cw4swyyZldA0jeXYuZz&#10;F+H5JsXRuY4bG9yZrnF8/QrYtmSW3Xh/pYoTNoHqYMo+PPHmY2jUoTZdQwczDX2z9FfWEaJMMLl2&#10;MgBleq8FmrRrgJe+6kl1RphwKWh/v4WZ2hZc9dTh8tbIN2yydI1IsQmbLNbPAfCabldh0JxP8fBr&#10;D6JZx0bm/grul1luw+ZUrQ1xT+87sDfsBufZz1/B1IbrHjKK/KPi5r9B3duj46Ul+KB2yU9japfE&#10;2zeUwrExdd29z4e7mxGRNoP3+QyqQU0WRmGgbEkKGXPwUzu5mozUiejazQ2ANDfel99bUpwCgh7Y&#10;NAFGHRou/k/j7aXk1FPrH0uwsW6b60ulmGZrvif4kQEyH+u/mY0BJgzFh7Gy8jaKS4MbXPISNZnJ&#10;ezzVTuXSqabsMckz6vkPb+j1mIe7U5djK6NigtP5tJhGAJCcNtLCwFbwRk+Gnxo01VbIv6fwfRJc&#10;I0Ay1KGhA9JwuLEaFlcFwVGUzwSgS47gAGjwo/kkkQk6M/4mMK4qTyZdcHWB66nAJ09oaVGCjxeG&#10;0AsRfgJgSHnJDIAa4SF312vno0oMzC2DzLmaLjMXgA6C/MxcYUGQN4RMAKRk9vNm8c3U5El0l+dc&#10;hH53aR5VKsCGZSyteEe6wcN7x/G206jRv04FktrhC6v04+aPRtMn69uE55rIvI2pOnVqNEMLQkSu&#10;Yiuuw0HRiqMz15hur6Wk51oTBkVE1cfDr96LQyk/2HYL2u9vYXzOWCeI3Hct366YhObtG6JpdD0D&#10;m8GbZVS5I1jOiStGo+/Id9CgXW206EQIRjfHFVbuCBtF0qpjE4xbOMa2JWVc0D5PVwsreRtrzfIf&#10;P7gbL1zfFPE1SqBbfQKwXlkLg1nwck1kzalGz6aUeTfhtu6cB/0susISAAnKBK3OQbWdy+WV8qNZ&#10;05Lgx89kysFpabAoMpaz/swvjoxpXFMMuR5eMmCqjAJIJoYQYgpoFgvSyYJ0qj1r5iIIHQAJv1F0&#10;k2WjxQiKIw2jVc4AiibF/WmIrTLL54JPr9Vu+FN8Clt5utaEYEI5JM6+doMvcd5FHvJyl0Qkljye&#10;cMUKJBA0BjSpu4I2ltccADUyQ93OSmjo3FyqPh2wxuGO10HooCrTNLaPpoHOMsleucKkvtJh6YkR&#10;mEAgTqzCA3bxQ4osz5qiYEeqP17ErMXFTIr7lXJH+cfUo0X4KTGj4KchbcFF/NyDnyZx9gt+c3ih&#10;NY8BwReY661t6kwpQRohmMEbIWdOhNm8OXhxs5eeB6wsj1m9qqFTDWWIpgrk0zW6TnF0vaIu9m3N&#10;O+zrr2CqOs6N3PnDDnw1ezD+885/bN6LNnGEHsEQEd0YbTrTVYxx7WVSSxrlcVknwoNKS4pLU20q&#10;71/DTrXRILImmj7bAHM3zrVzEV4K3v+vtzAAXZUHth7chPt73YVr4y9neVqaslMMYwsC/fJurTBz&#10;9TdYtnkprut8Da7s2sqb2lNjnAl4vr42vg2GThvMrenfXwuAZlluxLWWyZ+9iw41SqJb3dIudrVe&#10;GXTnet17dZA9j3VV8JtBUWLw471vRijyXg+q6UdTVcwuAt981p8lhJ6FyTjVJ1PWdUuAsFpQdGLD&#10;6p3qH+ukT01IhF2A9VTCSc1eGt3hPEGB0IMhGaFsTIrnC4wjA8ZK9dGo/jLUFEY+uPwB3prfkVsc&#10;GE9FOJHHMVnw8zpMDIKFAaCsArKnlkZ2wqU4svLxNzzs5S7Hlz3x3+DMCy2RgMbWFb7TQzGBdEtJ&#10;aB9VWmAC6T2eB2bGgxjnKO7zTAkRFM0teWshL/xNUNHedjDaHg+WTxE7kfzbskx/QzVGuR5cxieQ&#10;2vvWulT56qlymWhpyju25Gz4NDkzweWbT5jNK4EMQjCDLrAmcTkZgLSEUga/jNnFaEUJy6KEp+S9&#10;2kV4sTWDHF0ArDsbJ6ZVwbs3lUVsTfUIV0RXuhkdqhfB1z1jkJWpTpC/DgSt/SjkKs7qXWtwe49b&#10;CbOGVIIN0ap9BPqMfBWzNkzHpGXjMG7JaEJyKN4Z+w7ueP5mtCQcpfpaEY73vHgnnnznUTz+7oNo&#10;2/dJLNy4wLbp1ckC9/2/msJVrJMlMwu+oA8HEw/g21VTcG3MlWgeq7HBTagKG+CtcX2QEUyl+bFp&#10;3xas2LEUj7/xCBp2rIeWnakAIxvy74ewP/Gv6QK7NkA3gueH7zejJ9Vfp5pKfV/Wpr5UJ0hM7eKY&#10;HFMZoQR6Uab4CEFNeWkQdFNgCn42Tw8FQHA232d9UNtgYD7vf00VodAYU4FSfp46VL1b/Q8E1soE&#10;QsXTKqSM3pIlJ3D1WGywZAhh1UbBJLPwFLLDQczVf3HAT6Xnk+tsoomvNfSN6yAhmElTO6PjBn83&#10;id7glDLcTmGEmtoFNTKlLL3bCkib0+jE4c3P3+Ch74wz0g7PaZQ6veUxzFJhJWMLA0CeTEpSjQBx&#10;io/g9IAW4IEEBTa9VgMpvxdOWeWIre1zTdA699mdKMvgou1KWQqGPDlqZM2kxM7UZCmWEl9zC/zd&#10;nj625nuBlf80+NmELoSfm6mKa8FQOckIQKnBzDlyg3nCbK5T1w6ojhEFQYeW8EKb/OeFV7uHkkRS&#10;TWqInEaJYF05TO5SFp1qFbGxwd3q0WqWQEyTC7Bl6Wy7ETMpUYLWA6qJhk5XRSHXyYqLZN8xRL7X&#10;keqtIVrGU/m1a4xXv3wVqaEk94U8i1qaIj9+Fk061EJzKqzre16NxVsWICkjEYfTfsDxjOPwZ/n/&#10;gOPW9mle54qWQ8kH8cAr96ApXXF1cDRr1xAfjH/XPsu7TFo8meBrTve4ES6LoZLt0BhDE4baZzZy&#10;xdoXC9rn6Wc2YRRNy5g3XkC7S8LD3jTqQwHQFRFbqwxGPV2VD/pLrZMvMJN1Td6NdQDyb1N9astT&#10;MxBVIOuG85QkEuQ9FYEmNNf8Hw6AznJ6h8N/az5fglAp8v30vjKmsU6xzrspMcIAFBDlKZIHBkdX&#10;1x1LPCaEeWCsUBMaxZCGvU3kdmiCnz9s3nA4eZziRd5A6ILM4MsyiG2YWxmJ82+exPN4tgEwaV2n&#10;SRlTq3MjoqkKKECFC3eqKd5GpoNUTi9LesADM6J7bYGK9rbGUf0tKeyFwPyYOQDqtXcyDJY80Gml&#10;kbWoGLL5FNK8IAJg0JswXcovsPIs+JaexRNP9baAF3I+T36O8T3CLzCXF5oADPLC2nR+c3Rx+Zny&#10;oC0rRthxbV3/gp+k/zl8j2sDoOKkzkH2ylL4um0xRNUoYemxutSrgOfqlkG76kXxSdyTyAqm84ak&#10;i6aYshABeJq6VJa9xlN/Q6YPRqt2TWwSowYd6iDmoygkZhwzdzCUHXAKg9/XciItEU+9+yiayt2N&#10;qodH37yP0Dtin4UXgdWUyR9oUpua/KnLgFhz01vFNUVTKsCXhzzPo8i0zy3BKYGZHsrAf4e9jKbt&#10;Gtg8v00j6+O+F+7G7qM7XPlPk7x+hbFw4PP+bevQ7YrGiFPaewNgJZo668oihopwaudqyF5O9aQo&#10;CMW9Kn0V4acICIXFBGazTthrAVBNRZr6kvWI3pNP3pOakhapR1gdi1J/coHP9CIv1ARFs7Z4ZYGW&#10;EY6aFnMGBYggqFFdrN/hkV6OL1qfyoD8ZkHP9nvHF+UY0PC3sElw+agEfZOpbsNMKmA7MisDgax1&#10;NlVw6qyIIyd2ftDQAOifXR/+6fqQJ4E7dS7wj2/sZHPf+znA/byF9+dOlGCq+ToCC4vxpBJChJ/c&#10;XqcAz+B7f0eAbqqPTyibi3QRIUcA+qnmpOgcAAk9byJnv03kTBjyRsik2rOxv1J7Co5W6IxnpwCQ&#10;brAy3wZZjs8eKIVO1ZUiqxziqQIVEhNfuwRim1yMTfO9LDG8MRUG8keDoLAm5aBl79E9uKvXvxER&#10;WQdNOtbE7b1vxYYDG+2zzJDnZgqWnlw8cGI/7n/1LptZTTOzxX7SAYGsdH7ijlff4h4K3OfvaaSc&#10;LZ99+wkVbH20jGtsmZ+7DYhHkIpUixzngF7z+8fSDiGuXyc0bNsQzeMi0Jzr90e/rm/o45O2fTqb&#10;O+wAvnylKzpcXBrd62oua2/Ipu5PusCxtYth9fuX0nspbg/4kLI0W6ceQUgYyh1WtEMYfg6AMtWV&#10;4gZA3/wShCC/v0jNQQqHYb2g8NDc3fLC1PlozVGeBeWVEY6B5WchML249eDm1msnrk6u9z9uUo5y&#10;lcO9v+aZSmSZknNrCSWBLxwIXdB2ZErAKkWaxdehaVS5M6shaeXjzzkAzrrUYKMvqjvbr06NQgFQ&#10;35FqzGt6L78V9NuTzUlUrblvAtg/lTKdJz5rLV3f9XJ1eYJ10jWtHk+6Zpb3LeJTZiGfaDYhs4wX&#10;dyFl+wKBTmpQ7jCfYPN54RdqkqSi1nvlUmE5KS8Lz3plpiFBHgDlEitYFJT5wUWl0P/+kgSgQgzK&#10;W3IEc4V5s0VfUgRvP3oLMrxcgdR+Bd60f7YZpbhkhNLx2tCXEdGhAYFWF/e++m+s3e0mMNJ8Etkh&#10;uclUsYq789Tipv0bcG2XKxER0xhNqLTeHPGKvS+F+GfmRNSDRsuanatwXdcr0Dy6kSm7Tv06wpeV&#10;YZ/ZGGLCIivLzTG8P3E/OrzfHk15/C2i6+Ha+MuwYOt8+0znqKD9nE4WbsLYsHAaoptfhJg6JW28&#10;r6a91CyGgmCn6uXx3q3lkZJwMbIVE6t7WipOwc7LKQ7o/VjTEL0hzYwoNRikGsyc49xgAdBP8eC3&#10;5iSZ6hm3o+TB6hBRE9Sa3Lm7cwH4NwTWaTIkfkaBouzQPqWrkosqBWZeYmEhKHbkZ0vu505Z5v3+&#10;T5lTntYGyW1hTjkkL75xFE/j3844sfyuIyqUKJltBXTgcgUNF7ZwICvYwtspyNx38gJQAdjqmLDR&#10;HOv5tFmnyVbOtCdLkCfZv+wcynICbhEvmCZzJvSkBP26qIShf0FJm6k+QzGAfOqpR8u67ZXiW+Ez&#10;BsC8qi83+DNHARoEBUAqQLnHS8tj8H9KILKG2lrc8DibO7ghQVivBNrXLoUVk0cZYxQYo0pX0M37&#10;Z1oYgGPmj8VlHal+6Mpe0bk15m93nRea8tOSwbPsUoDWLuYprIUb56FZhwhE0HVs2bEpRsz+0n2g&#10;RcfK33pf/UMXOy4uqZmpeLDPvWjCY4ogANv3fYoATLPPXGC2xj8Hkal2Ci5qv7wurg1axNRHw3b1&#10;EPtxHDICUrSnLwBdxweNZcwMBtC37YOIuvBcaPpW5fzr2kAP5wqIq10VMfRMlr17ISlJUSNvRve8&#10;xfVpEiP9LS+IINSsifKWZguEeQGoZiOCkQrQPCl+x9TjQkJNKfCt7U+ub34Aqm2e8JOx7sp19iUU&#10;RQbrtwZUWFNZuN6b1/i/cKXwZkqR+w18q/mBKkPRLicW3zCmN/D3M07sezs6aXrNUNYMUpaFstRX&#10;WqvLWkCaxgL/TCNjrjl4nmwOdi4+yLURWtygcgvqfbOK1jukLDMZ3J+mtAx5M0w5cz29mcsorRdT&#10;0S3mBREEuVb7n8AXXMi/F0j16TPFNDnAhZMjuOFyhJqZQEf1Z4qPn8lFWMmbga8tlpCfa46EEG+Q&#10;IFVk9sIKmNm9IqJrnWPjLLvXq0QIUgHSDdaMWxod0j/qMQLDz4omV/M0GB5nWpRYCrFSe7Jh3fZV&#10;uCnqX2jUsS6UUv7q+DaYtm6afaYli4AICoRSTbQw1L6aNZSKsYnFz7WIaopPv/0YienJSA2kUTU6&#10;V1OLaa3MDPj0WeJRpBw9iBMHduLQzs3Ys3Eltq5aiO+WzqV6ScDaeTOwZo5sOtbMnWZ/r180C5uW&#10;zcX3a5dg/5YNOLrne5w4uAfJx39AespRBDKS6KJnsFwWfWl7DC/xn8eiSWRdNKc9/fYTluFGi6V+&#10;4PFbygOCXT/Lgg/t338KTdrXQ6voZmgZ3QoLv8t9EFhHC79f4Hn9o01KPEuT2Kt92V3HLasXoRPV&#10;X9eaJXg/ViQE6ZXUp4dSo4yFaw3XvB+LLoDN7ZHTtq17PXy/h40PfarC4BLWGao+pb+3TpB5DoIO&#10;fupcZB1j3fJTcKhNMLhUEDyLgkSiRNBzrrBcYHOD1WFJC63/p3lTPo2wUjs/xU24kzUwjW4r/w4L&#10;LYXNhCc7srmATrHCMuhUk7gKfluZ+9LEaBWpACsjecXd/cwF5vn8x7Elt3+NhdUAwY5f8POLKoRl&#10;WuVaY/QK2vCp5g4mbA5uOkiaFJ4ZP1OSQ2vMVMMm/1Y3+IQKSJlc0tryMjVtn4FPEKQKXH0mAorx&#10;W3IeoccLYADkBaMK9JnxiUUIBhadS/eYTzteHAuUXvUPZOu1194XBqDGBzsAhk1/64bwbpRl3M/8&#10;8yw2yj+zFLLmlsahkRfg7X/R5a2uWfbLuJ7gehXQnWqwM92Q2MbVsGLKCLtBTys3WBTzALhs8yI8&#10;8tI9NqWk5slt3LEebulxLYbN/RIHjh1kRRO+T9Vy3T5/zrKoNIutT7exIa6Mbol7nrsVT7z1JAbN&#10;GoiVCyZj1Bu9MKRnB3za6RG8/Z/b0fuOy9H9usbofFktxLa4BDHNLkRss/MRF3E+YptSpTSpjJhG&#10;lXjeKiOarzvp76ZVEN2sCr9ble7dxYhpVRPxV9ZF9xua4tX7r8F7z96NgbFPYljvOMwfMwhbVs3G&#10;7h3rseeHHej0SUdTf0061cOjbz9mYTDhRUdvp8H+Ag4m7sOjfR6ykJkropuiTsfqeHNUH101wlJN&#10;AOr3Pj3acrN4AbNCARtyqcCXYCAVA3u0RXs+dHvUd8PeOvM+7Eol+Abvz2+7no+0uazLevCv9OJj&#10;eV9n2lhfPeg98Olet2YgrjW6w1OELnrCRVQ4AEpUFKdXRbHhNTn5F7J+aI5u9QQTeFJ8mfkA6Iyf&#10;EYKa09s3nfVzMl1QpbMyAeTcYWvTU6cn+eHM44WJp4IY8yuMcFUaLb3Onlka6dNqZ6Z/1+VOA6CW&#10;EydWlkhcfOtQ34walIdlkP0tK/0U9a4QVBZDU8BG85lNhmLZoJ1ZL7ECoyeFg6Op7iaUhW88bVxZ&#10;ZIwtBx9NyRA0NjhtLNd8Csnt9W/8m7m9clmDBJh/BQG4lODSBaK7a0blF1hcgu4vL8jSItZjK9i5&#10;EBk+kQhNl/BU8p83A8EXBmBAEDT3l59L8elzb0J1PyHqmyPwUVHOLOkaigVBPhW/H1gNfa4pSggW&#10;seww3QjC7moTbEgw1iiKXqzw+7d5wdH2v4Jv6j/MWI3tnyjIAgnMh9OOYN53cxDbrxMu79yGYKuP&#10;+m3r4+6X7sXaPSsRygwg6fBe7FqziJAZim8Hv4c3BnTGTS/fhBufvxE3067vdTVaavhZj8vx2mex&#10;eOmey/B0lTPQ4dLzEFm9KFVIMcTWLIa4WiVopRFfuzQ61y6FLmZ6TeVM68rXXbnW3BXxfIjE56w1&#10;/rokv8ff1y6O2Fq0GkUQVbMI2p1/Fl78VwO88MKDeDDuejzQ8zaW/Q606doKLeMa2nzGD790Nwa8&#10;0RX9urXFNwPfwuoZI3Fi/w74M30Yu3AsHnrh32jZqSGaxjZEow710ZKqtv/kfkSe1KI6gAgcgYfn&#10;rMDz+gcaS2NlkjLVMm3Ih2hfpzS61VGKNsKPEOzMczw1vjoSJ1+K4DyKlzmEx7ySyFpWFNkW5RAG&#10;nhSg7ntBUK8FQM+7klur0R6r5D3R1aXSU/IQ15bOemYApEAx49+LCLSl3AaFRhYBqPa/k+EnFfhP&#10;+DbQFd7wD+vQTJ1Qyuq7bzxFDy1TIXMUQpo5LovsyCIINWoj6xsyyBNLNsTO+iUkqgpmz8+b6wQB&#10;63T2gguROP+er3kqz/Hw5xae7HNPrG7XKXV2yy2ZMy8GppPW6n62ruifprFicXyTSe1JLKilx1cM&#10;D4Gm+MAJLjBaQ+I0FMYyQIwh/EZzrZEgo6ogXVHgMzS+l2DSyVLHx1rFGmli5X8iQIhpeFtwieAn&#10;FUiIqVfLwCew8UKslgznSadZgDTfs+wwvODOBc4HQKlAD35yfxUErSefT0HRCXzyKXbKEiUoYQIf&#10;BnyNeRWwc9DF+PCW8oi5VBWbFZkQtPZArgWAz7s+g5DfNcALOnlv5j/cTMc4NWNucB5xJ9dw+fdL&#10;8em4d/DCpx3x6gdtMfjteHzS/gn0vvVKREdcgMg6lRBFl+qtx6/FJ29F4sO3OuKddzqiT98O6PNe&#10;FPp92AXvRt6PmLqV0UOpwywIVw8GqWO3llo2xexZV8utWM4CdsOm91zORbWvOnPnVK6dW0tpx1Ll&#10;dKTb986TN+Lx/96HWs/WRa32tVC7fU2b76NpJ41OaYSn+9yPlx+6Ak9d+E9EEqCRtcvj8z5xePHz&#10;HmjRrikaPFMdEdF1cWvv6/Hy8Bcwb8u3SM9OtPPCs+TaQK3t8M8HoFSorqCWA9+tRvw19RDDB4zO&#10;rc5LPB8qPZsUx/6vLwIW0a2cSaWjkRl8aPsU+rWgJD0aLwO0YJfjBocBqLojFSjTa9YbDXljvQlS&#10;dATU7qfORFN/8rRkhKL+JiT9gqCUpNrq8wHQ3qOgCVAFKl2d3GzNw50+ht6llxDFxv+Oq+ANkBA3&#10;KKAonDJtTTgqG5WEmERVAewplNHVxizyZ9aF2cdX3DLmhx+GX+hh79Qlef/UmkeXPNQ3ZWatDMzm&#10;D9X+J99cPrpR2BVEefhPmvREtJYCVOFlyvWlqO2JXhprGwWiA+XBjxMEHQA1BCaNqtBGX1D5+QlA&#10;6/TgxQpS+QVX8OSuULuD2ioIP4FvCU/6csFLri4V35o8TyCa2iM0YXN4jLBdbIOg2i5ciiwDIi9+&#10;pnqr1JFi0/+VskBRlyqLN5ENk+NTS8GiM3hxpvMY55fmk/ZiTO12Pl69qiTi6pYyV1j517pSwQga&#10;i8Yq8YTjjUJPXABvwTf4b2fefgg6/c3/ce9CIP+20rglLf04drMizR/5JYa8Go83/nMjXrurNV67&#10;pRk6ETztLymCGGXA4bF0rVsePWqXQ6dapahyK6Fr82qIb1YNXZtdgt5X1MZzzc+nKiuKuDrF0KVu&#10;Cao5KrxaVG60OIJKqZmiqxe36QSiaJqopyNdN1kk9xN5MRUjrePF5/LvcxFF63TJeYimdaLKjrm0&#10;KLfB7bPCd61RHJ25zbiLS+C/NzXDG+93QMe+T+Hx9x9BW1rUe08g6oOnEf9RW3zSvzNeuLYuutRk&#10;uQlmTXH6yQtPoMtH7XHXa3fiwbfuwYsDItH//Ti8F/cEJrzXG+tmTsLR3Tt50XLbFcOLTqVA5Mwp&#10;6pzzzffynv/w93Lf/zWWZ/u8nipRwJ+KfjFPoR3PqR4UmrBL910sz9HothcgOOMShAi+oObs5sNa&#10;YS6+WWXs3s2YR6GwtBi9oTD4pAJd84/Nk0Pl5xKihuP9+J2wgFh+DgXHOVZHHASdG6wmqKCantQc&#10;xTok0eGarHIBGKILrCDpwLqzEGTdzqJHp5Enyt4eUE4Aih8Nk80YSxFEyxjL1+MohsgLjfzInEAo&#10;av4feZGTy1m4y4+HvLj35EbnfY1ptDmVkTS35dZDazo++0N2dhEPdT+9pKyLuSd13mWLM6ZdnKV0&#10;MphZFtkKlvY6L1wbn9xdUVqvcyWqduykrGRs2NTTq44OwlRuMiEZmFQVGYr4nseLs8GdpOCGvxOA&#10;Un5q9+PJX0blR5PakxscWEZo8cJlqRveAqPDxt8ZDF3vlNY5jbQEpak9RbCv4UVXjzChKiXpn8/1&#10;HF5EpcmarVEiAiDVnyBoyo8nnW6wnqj6np/ud/aqksCmKljT72LE15PL5lSLQhEieYO+dGcbpB07&#10;aODJVMvNb9wporZwKTi1CkmtaBSDdbwohCWPynMIDCHgS8GGRbMxvt8bePupfyO2dXV0JKQiCZlO&#10;BExMdcKKf9sgeqkvgiyOwIkhtDpdLCOMLj6bcDqXQDuP7ijfq1EC0QRLLH8T14AVsWFFxDatjM6t&#10;L8Zz19TFK7c1x5v3XIW3H74R7z95O/q1vwefRD2AT6MfwoDYxzAw/nEMin/C7AutYx/HgE6PoX/k&#10;I/ikw4P46Jm78d7jt+Cdh67Ha/++Er1ubIpuhG7XZhejU8Pz0fOeK9D/pY74/O3O+PT1SHz8Ynv0&#10;7/UM+ra7C3GtLkbHC85B7EUs7yUs90VnoUvrS/E5Px/0QTdaV7z++PWIIdTVphtFNR9ZvzJ6Xd8M&#10;A7s8g9nDPsXBXRvJQs0elwtEnnpzjXWus+zcu/OvTpYsjQDyRgH9WteZuHP/DH7qhNF11VUEFk8Y&#10;gbYEnj2Y6nPdoDTieJ3eu7ESDo2sg6zZFBozSkPp3NR0YwqQ965PIFQQ9GzWo4VKYkBj/dEUsHJ9&#10;g1R71iloAJTpNYFmytB9xzyxZefQ7VXcbXEz/2LBzwHQr5FammJWGZoEO+sNPhmGag/MVKcIYZs+&#10;nVAeyfIqEYKBrwrX9BSVN4CmrNEOgBQck8iOSQRaHvDlxh0rrMXlDHCDKbSmx0rBhhlKg1WN+6od&#10;TFxw/ZQj+z/++XyA+ZcdJ3aUSFkTd2f63Ju+8M1ocAQJVW3CERvlwR1KGfqmqnGRhTXqugLmgPAk&#10;AIZNBSUwKW0VcyhZnE0gZW6kciP87GSZ+jubACTweMFkiv2zaS0JsWy6x1lSe2sKB8CAQZC/44XW&#10;iI+AlKR6t7jv4NwSFgKgsZBuPKTGR8oIvVllHfj0+YJiNoO+wKkhclKYgaUVMOwZuok1i9jokG6K&#10;DyQQO9YqjskfvsJa4PUkkkrupnY3+v9q5s1y226Ug8JuXCUJLymJR7B2wUx889l7GNCtA/57zzXo&#10;0rQq2hFoymQTx/J1qV2MyoiKSiCjSutIRdb2wrPRoUZRdG5WBS/9qz7evPsyfEiF+Dnd3GG92mHC&#10;m90w9eNXkfDle1g8bjBWTx2NDfOnYMvSWdi9bhEObluHI3u24uiBHUg8tAepx39ARvJR+NNPEMJJ&#10;1oAfDKYhmJnmenOznKn3PJMWyPRZL7I/kAZfehLSU48hNfkIkvgw0WTfR/ftxJGdm3Fg0ypsWZ6A&#10;1bMnYfk3IzFvzBeYNvhDjP/wdYx8syeGvRyLwV2fxCdt/42+D1+PNwjjHi0vxrNUhE/xHDx74Xlo&#10;W/UcxPGY42q5tkq1OcYT7B2kRmuXRq8r6qPv43di+KtdMW/kIOzatAZZmS5URov6odWrrMnIpdJM&#10;FQph+a7VLzN3n2hLAl94uJuyvfS+80o+rNx43y4N1DRQxtpGp3ergazF1Qi6ovB5SQ78M5XzT+Cj&#10;yYvxTB5NYF5RZCoP4HLCbnURU3ouTEYusowQM3Pws7H2qj/8nqIk1Pnhws7UHCUlKGNdWkLPih6b&#10;kpQoW1N+AIYsjpfrDayTVKJp37Bs8gg1zM2azNQeSJbQ1JegjFIyyzkobpzEFie2NHpNsAuRJfqe&#10;MthjegVgdjWkJjTel7r0ln7Jm5+7rdCq76eWg1vea5a48O7+KQnN94RmVycIuaPpVHVe0kElLsgp&#10;oHVpu3UO+FRgmkV3E4A+HoSi0rM1mJrwy6T6y1xPaK3iiTO3lydbENRrSXa5rDyxCo8J8URmKdiS&#10;ZuDLY2EXOAeAvBBBAtPinyjVgwvPhU/jHOcSanMJPSVH8DLEOBBS9RGEGbp5NDZyfkmCz4um5w1g&#10;8ymwXKFlxYC1xZA8qxo+uV+usHNNutWrhHgqo2i6ihvnunkyAgbC3waArBsGPc1pwa3a9rX4Uk9g&#10;47JZGNb3Bbx6//WIpLpxnRJ0KS+lGqJ1ooqLuvgsdKLbGtuIwG5VHb1vaoq+j96Ir3t2xLTP3sLS&#10;SUOxecl0HNq+DhmJVLHBZG494HbyGy0qdV5z/1dlz31HS+6rX7NQuVHBhQjSpEO7sXvDUqwjMBcM&#10;64/Jb76AQZGPo8+916L7tfUQ16wqXfeyiKd73YmqUW54LN316OrnogOtvYaatalDFfsgZgz9EAe/&#10;X8fCOWVoJbbgcWHLu04EYv7rVhjjhbXtCnwBuuLaIkJ+fEkIt2N5etqIj3LO+MCNrlEOUzpXA1ad&#10;b+pOKi/D2q3pyXjw8ysJMO9teTdutAchONf15Lqs0HJ7Ff7l4Ofc4jD81Izk6pMsi3VKY37V4ahQ&#10;GEHPdUoSgmqbp3cWNO9M9VQuMaGXA0LWb9lGipXv/m5NWRnTWe/CvcE2fFb9DRJTfM9CZFxvsPs8&#10;18N0TW96X/0UyvRCFpFHoYSLkDK76Q/Hl9028PjeD+t76Pptl2MHh9dOWvngcymzm29MnXZpQLMv&#10;gS6iMi2EBDwWSgVUVgiXGSK30DKTrwRghnL7EXLZUn4yymMptYBOPgEjCOqJEhAQ1/I9k9Y0a2eg&#10;lBboBDye3B8DoH4n+AWpHNWOoZEh1qvlDZGTaZicDZXjjWFR8YSgbhrFE4YIPoUHuHHCujnUqaKy&#10;EabKFkNVqqFGe0dUx/PN+USurUwxlS0VUSfC59W7rsLxfTusav+v02eqLmilJdfLzcSB7esxky7b&#10;G4/fjg5UeU9SwbSvdiaBdy6tCDrQbW1XsyR6XN0I7z50GwbHP4VvqU7XThuNfd8tQ/LhXfCnHmel&#10;ddlF8i+q5lI7qo4yVfSQVKcKpPd5XOE0VTnzaxiaBXxF7AXNFMtmI0ykXM1lzDW58FJTbu3iEPmf&#10;7WMv1c8Phw8Q+NqK/rluHQVq60HgOnh0bvWJ3FD14lp/rn1PrwpaMn2pyEg6giN7t2D7qgQsHPk5&#10;xrzeFZ91uA9v3HUZoiOqouPFRRFD8KgtU+2Tbav9k0AsjueuqoshL0RiZcJ4pJzQVKDuXOj/dqm8&#10;a/bLTefMnU+dVy2LJw5Hu4bVqFBLW8RBlwYu4YGlZatZGjN6ng+srmz3aKYGCfDh7ptNwCV4qk/w&#10;8yxIcwDk30p4MN9FVSgCwsUMsp7JcpSfvKkzzNNyAc5nWNOTQKjvBZaeSfdXIGS9kle1VN6ag2BI&#10;nZj5ABhaT5OXt0mv+Vuq0YyphLKgJ6Vn4igsmBzgnIASJHMFluCYPY3MmUHwzaxMllyA43NarE9a&#10;9sTzaQc+beKh6vddDqctq3hgdec7ji2475OkmS3WZEyv6cfcC6ynFHwCYWopHpAkqlOJ4QPUAfkF&#10;xAU86TwJWRt4UnVSBD+eOMFKKktK0C5CuGFV8UQe/GR6P8tb5wLQdYZYbJKeVJTtvuVnImMR1aTB&#10;r5gX28QnloYC8SYICH4GRL6eU9QSKAQXUfHx6ahIdus8sUZjAZA3GcEnRZq5kvsmpLGqBHYPuwDP&#10;tyiB2Lrq9ayIHvVKm+mpPSi+LfxpJ/JVDt3o+W9+mvcv3IguWGSyYqu9L++ScuIY1s6ciC+6PW3t&#10;Yo9fcCaerngGYi4+B90aVkB3unsv39oan0Y9hinvvYRV3wzD/i2rkJ6mBAZuSFhBi8ookBk+QoKZ&#10;4AIENT44T+NiIOjHrMUJWLphmUpr7+m7/BL/02gSF3AsqKr8Oib9J3iGAaXRGdbhYMdKdPE3Qqc9&#10;LPi3n7/beWgHhnw7FB+P7I8Uv5SoduSgG7Thbfq2zpPK5+Cq8rppCvRFfp37se/ym67tVMenv9yi&#10;Yz5pyfYh+egubFs6Gwu/HojRL/fCB4/cheevqY/OLagU65ZE5Pl/x+OVzsDTtYvj1buvwMQPXsS+&#10;TSsQCHi9/1y0B5XH4VrHaIfK97xra80i7nXY9D39xs4ll10blyPuughEVS8Jm5KB95Z6f/VaOf/i&#10;6p6Hjf0v5kO4mDXxuAB+dRYSgrzfNaJKEFT6Nz3cLdmBeT4yd89bzJ8yItE7crPDUQGq7shllaCQ&#10;mLDXcmOp4AhBwTCLf2fze6qvfqpBP+FnHZWKoVU7vXqcra46EIbo3Ql+WVyrvsvrU33yzWR9pCDK&#10;orubpWzvgqDsmzLmVWr2OIXHSFxlq0MjgeCbWwn+6dWzUqbX35M0/18Tj69q2/bo0RmVPTT98Utq&#10;6qLySZue/9fxRXd0OzHvqpHpc1tsTptaK4jZl9Af5xPKc5cxXfnCykAJSLP5ZAht0JNAJ5jgWv0P&#10;+NXxQbCYelOjqT05ftwMgnZx3EWxCyaX1xpteWH4dPLJNVDwpqDHJ55liZEp8n1eSQdAugQaVqcc&#10;aC4PoOKhCDu5BHkAmK0nG1VrjgJcxN8QqLsHV8MLBGAcXRR1hGionIYoqT2wfa3iGPZ6F2Rn+niT&#10;GyOsgue/+Z1JYUnJBFhtpGYECKsL8GWcwLoFkzH8v3F4+fbL0K5GKTxZ9R+IqlsWr93cEkMJw9mD&#10;3sXaGWOw97vlSKUyybaEBXkru1J2+eAPZdAtD3APBE2m3/5WSvtgiKgQtOA3cASy1TanIFx9M4QF&#10;G2ZjxjI3cmTzgU2YtW4Odhzehvmr5yA1Pdl+p2QKgSwfjb+zTgR3vOmBdDsUVfOQATXbPvexPEKf&#10;FB5Lwn/8Db9/NPEIvpj8OT6e+BGWbV1qMXyCiZWa8NDaz98G6CJmhlT2AP/mazsqfeZH0Mqg0TmZ&#10;8PEY0wIpti+NdtFx8ugN0CHCPsi1KU8rce6isxHwJeP4ge+xbeVcLJn0JSZ/0BsfPX0XnruiFtqq&#10;PbHyuYhvXA0fPH0nvvn8HezZuoq/dBAzEBr0CUKC2hQy9+NGnJx6/ZWJR8t+KvsX77gSHak+Ozfw&#10;Qonq5eb7i7q0BD65tyLS519gbdvuHpXJndU9qrjZIqbyfLy/lQBYCtBZGH58Tw98fkcZoQOLqd40&#10;c5xcWPOe1IzkLOwG54gM9fCyDv5fe2cBYFdx/X9ogSKxlcjGQ1wgtLRYS2mBUoHi7lIgQNwTCJrg&#10;QYonJCHuLrvJ+mbj7puNu21Wnvv5f79n7t33drMByi+0pf934eTJ3nvfe/fOfOZ7zpyZCWvGBuoa&#10;lR88IgJQHyE8CEFNZ2NdtQBo6jw7OwHRTWDAckBwIcAMYWT6FKBmAT7BawH01LvMhgLMvFhKF13q&#10;duVevaok74+fONZ2udu7d3IzXKqfWxj679lI45KNfW53rn54cOmSW8aWZFyzzLmwfbE7rWXAA9ka&#10;YE/UZl4QXgy6vj8XPwConRiAGFsIvVjWRAiVwVfRGJs4CzcH59IW6QJdCMnMFAPwLYbczzeZ7F4O&#10;57ESO43hOSdKWFZNInQDUIC0F4wKD4+aIsAJFDSR1ABQF1ln0jQnXciAi5xRS5xzLpb3b0iGC8zB&#10;6HRR2EtHdyVZE3mfR4u9Pm26Fmw/Cr66b6cUflMB2JMYAYhscHlRaddkzpEPnrhV/oHK8FiDn0nf&#10;KxvLl53ulswRH0jh0oVScmhH+f72ZmBjqmEAT8woKkLHLRNSR0uvD7tLvy/6SfePusjUJRNl5IJh&#10;0vuf3aXvR73k3dFvysGyfTI1faJMyWDOKMrhigy5p98dMjJzhKzcs0L6f9ZH+n3aR3p+1FWGjHhV&#10;5i6ZI+9PeV88AbfsO7ZTxi0cA5T5ZcfRHfLKiEHy7HtPyXvj35IDJXv1e3BbVbBMur/XWVKXLRBH&#10;oFTeHzNE3hr9qhx3HtexuW9NfUsGT3pVSrzHVSz+c+LHMnB4LynynJClm5ZIt487y6JV8821w3/T&#10;sybK0ElvK7iXbVwmX8z8FL/fLxt2rpG+H/eRTu89K1/N+RLn9sj8JfPkvclDpDTokMMni2TiovHi&#10;DpbiXHRBjTuuLjruifm2Fbegu1SOFm6Q9Qunycx3XpR377hWOrepJQ9AGXa7qqlMfqevHChcjz3N&#10;8cQtlbyqYIKO71e6/6r+uK/PLZ92f0Sea/IL6de+HgDI8sQ8SngWl7BM1ZYBV9aSbWOh/jbVhLcC&#10;NxblPgpBGhprjenRPQUEdW5MlHk2+nYIiOWf82hynC/KswdK0Iz3xbkIVXpgmm3BumUD0Ao1VaiD&#10;rLeoe1CPmrnBTkuIhKB2ipwjEQoV1GXW96BlfmZ8bDlLIpshelAv2V+gPbeZCRBNUINZDcWZ1dpX&#10;lHnZjhPLbphRvP7RAScKBt1QGokkWpj56WxFkUiNkr1f/urkppfud224ZrNsQwuxGaoNkPPhYioA&#10;eYE1RmAZL5gCEBfstBA071MFMhGarRcnQODECGaGGHbZE4A1LQDiJsM18Fo3nSNL6DJE1uJRW03c&#10;MBQcBoHVFHw0uhY0gBvw0+FCXEw9HW6+5l7Vl28erCfdWqKgAn5M+B2AgquLU1+aqJMoDL7rj3Li&#10;cCHrjkQCVFenQtBUDLOFUEk3Zs2St5+6VR4FWHtc1lA+efRmWTT8HTm8bSUgGe2R5GaUhgEdl4+k&#10;8XxUU1Qf6nKiKlL5LNu2TAaO7Ce3vvgX+Tr9K1mxe5n0+bSHDJ3zlsxdMVueGPyITMqbKENGD5ZB&#10;o8wSoB9P+6e88P7Tsse1T555+wl5Z/KbMjVvgvy9z9/kq/RPZVzON9LxiY6SvS5dth7ZBOi9JIfc&#10;h6X70K7y/NBnZdKKsfLIoAdk1JwRCitu85fPkV8+0EFeGtZfZ6T503PXyu0v/k0OOQ/L4dJDcku/&#10;W+SGHtfL9mMFgHhIHn/9Qbn8mbayeEcWQPeOtH2khYyc/6mei9uHE96Wjg+1k9xt2TIrb6Z0+bCT&#10;HHUeks5vPyNDxr4ik5aMk7v63i7j0ABwOdAOj7eR1DXzZF/xLhk0fIA4QsU4C8FkXGgTj2QsUXWj&#10;wlTdbFzbiptfPI5jsiUnVSa/0U1evfnX8iwUetfLm8ik1/vIoR1brP0IQt4f3i0qQXPfufGBwQJu&#10;y2dOkuc5r592enCkUZJ2evRpV0d6tkyQnq0TJGvwxfCi6quLGl4dzU6IApBuqIEgO/CCK1H+4Ql5&#10;4fJyJhhVhQwD2cJgMeuINeRtCco4lJmWexUlVpYFjBDU+nZKXeR7UHv0vthJQk9J44FUifT2cDzq&#10;NVPdDATxmgyw8gMdGfW8zrRL93lyfr2+NO+G2cdX3jHwZEHvv3g8S5ropAX/Cxtudn339qs3SyFu&#10;zCZzUX2EH2U14Ge3DjSFId/T6XVOB0DeHMYNoSJXwOyALHOTYAaCNRWAeqPpDrMzBPtpGoDOdouW&#10;ys6FWku3l8rPhqBdmFAQ2Au8HGDNu1DcWQAopLkuLpORKOGcerL87XqaXtIbhZRzBdIN7s9C2xHu&#10;MF5zPeEvOj8inuKjRhHEukBa7M3mcZXIxmWL5NN+T0u/m66QwXffKPM/flUOQvH4vSetvYyyoxtF&#10;6KFOAqhw62DUEIzDmWmq+EfG2uh6wZlTd9bEABeuS5Nnhz4pbnHo6/6f9ZXR+SNk+6HtMmBEL5my&#10;eJK8O+EteXW8AeAnsz6X3l93k3mrFsizbz0mx31m+q+RmSOl8wed5Iv5n8nve/xOun7wjCzcukje&#10;nfKWZG5aBNV4q2w6vEGcfqdkbciQ/II8dY+5pa6cJ3/r8yf9HiNSv5K7Xr5NHnn/ATnuPSpzF8+R&#10;bv/sJD2Gd5Ov5g0XOLDSBee+uf8N8unsoTJwWG+5of8fZFTaZ3oubl9M/1CufuEK6T2su3ydNkxe&#10;+rq/pK2dJw+/cb8cdx3UfUamDpMen3XH7/lIrsf37QSo5+xIlzfHvS5lnA0bN0MvG+6LjgvWjhqj&#10;zJnyovFG7MBYIv6kf9eYqZ6dW0gcJ/fL+oyZMrrfc/Lin6+W1+/EPfz8PSjCDTjK6myyQGo3gva2&#10;bVm29Lv+UunapiY8iWTpexlXIUyWbq0Aww415PVrasj8Ho1QDpugTEL9rYG6ovoDcLSclodsaKhn&#10;akxzoUqEt7P8QtQF5r8yJg7g0TtSYz0BCGEBGKeV8y2FUGEWBiD4fQBopq5jCIviwXQWamcmXWH+&#10;HdBj3Q6jXqsipAGCYfDAueOGKQd2Tmt56FA2ZOC3LF/5U91ORCLVT+7805RQIRQXWwFATSdWJNwI&#10;Ogt4lY1BU51aRy+yucDsEWa+UcCKPTBJU0eIwO0NwHRqrKVUf9XEA9N5AnEzOcbRFAa4sgzSorUi&#10;/PzrcKPXWekAzIuyCo0CkIbWlUN/vNk1xAO3l4vAMNNe1xMGBIOZSeJd1FAW9m4E8FWXbm0SrbiN&#10;1Xp3TIQa5GpyyfLxMw/IiaM7FXqMPbECcCsrPiYLp4yWYa/0kjFD+kjetK/l4La1YFc0sM6Ne/MY&#10;DaITcnxkJUJF/Lb0Cx7DCFqEQMSWtmy+PPPOU1IE2LDToveXXQG4PnJf/7ul80f/kFJ/kQweNUgG&#10;jx+k+38BAPYc1lPG5o2Vrh89K86AmQVm1pq58sjgB+UjuL9vTBosA0f1kQcG3ytvTX5N5q+aJfe9&#10;fKcccO+V7KVZ0vNDqKNxL4sDbqceu2yGPP3e4/jcLnLfq/fIyxMGSK9PO8vuE4Uy4Mt+0vezztJr&#10;WA95DIr0oGOv9Piou57/iTcflJ6fd5VuXzwnw+d9pOfi9hFU4Yvj+ss7gO9dr94hQ755Q6bDvX/s&#10;7QfFZU2OMHPJVID1BXlz/BvyxpRBMmTcq/LYuw/IoLEDxBkx34vXilBjA2KuqwEdzb6WtPLrq+/z&#10;PsD0DNHNXXpEtqJBm/vl2/L1K91l9FsvyqalGTjeS4SiIYRrjOO5rc+YLz3/2FFeaH2R6Noz8B56&#10;XZIg/X9ZW2Z1bi5rhzaVgxObSyCrKYwxbBO31h5g9VzYeEfj1xzvzjpCsxt47ShhjHsF6onWjQvh&#10;+hoXOJAPr4h1hTFzlnd6UKxPqF8BeFise5yZPWiDDuLDGOtntD4zPqgpaASfZnPw81HnmAgdI24U&#10;gHgt238mrsJfryoRqWXh4n9vO7nvuWe8Oxrix56lP14vFC6IifXFXpSKFt5EANrw476EH24qcwRX&#10;nq83xw9lxjiHyUki/CwFyOm5uV4IIEmlx/wk5jFR1nOmmJBCEIVm7YUKQN0HN8oAkBnzTIWxYiRM&#10;j2FmPfOrYAZ+JuuerjAh6MtsIHmvNZLXf5coXXR0RTIKMN0YjheuK73hEj/X5CIZ3eNJCQFsLPZ+&#10;r0t2bt0gU0d+LnPGfCkHt66RkNesy0FVYbvEqGfRCvcDDVVaKyu3Bcvmyj/efEIByNmT+3/ZXZbu&#10;XSFpGxfIPS/eJlsOrZfPoJI6vfuU7DixTQZ83VsGff2SbDq+Th545V7J2Jwt+4oK5YUPn5c3x74q&#10;w+Z/IkOnDpXNxzfKn7r8Xrp9/qwUFm2TB158QEbPHy47j2yTfjjHI4MfBTwNaKYtniw9Pu4sH8x9&#10;U/7S+0b5ZvFw6f3PrrJ4W4Y8+faj0veTrtLniz5yzyu3y6KN86Xzh11lRO6Xcvegv8vL416Ul0cP&#10;kC9nfajn4vbu2CHy3rS3pPDEVvl9l6tlAIC98dAqefi1+2T+6rn4vruly/ud5PXRL8sH04bKu9Pe&#10;lcKSQvlzz+vlmaFPiBd6mJut/Kq6ht/LLCDyP9Nkmc1VfFg25KXJlM/elcVzp8jxw3tJW/3b9nX5&#10;0vPay6Rz8wQZ2CFZBjKEcklD6QyX96u76qDBbS2ytLaEcmtb3gfKIZOfs9noV9PwjJnrzzTchJ8/&#10;xszKbizfqAN8ZGybbjNTZzjUjW4vYMj5NY0SNDMt+ZahLrEzhTl+EA5MRbN7dg0E8VwBaD0vFypU&#10;iahnjO2zYxN1SnuOq6jvsvUs8W+vIyV7/tHTwsX/1sYY4MnCqzbIHtycrWgdNgKCBNtmXCxtEQwU&#10;qzLtMrcvGi4g1wFmnhF7mpiVrkZIKQTZk4WbRTcYUl97a+nKahzD3CjtaCEAaRwah8Jg1j2lCiQo&#10;WUDoUqA1RAvIHmKzdkKyBDKSAT+TZGoWVKcSrGmeL6oHKDKhOkUOTL5Y5vZpLB/eAlf4UkCwbW0o&#10;Q5O+0LddDenRNlEyx3wmnOZo9+6tsnZlnpw8uBvVwDhS/DeISkg3uerewh9mrGt0l7llrUiXnu92&#10;07U9giGXvAG4rd+1USvtm9+8Lp9N+0S2Hd0qz77xNIB3D1TYw7J0ax6qc0jGpI+Rx155RB7F+13e&#10;7yz7ju+RSenjZOiE9/Xcw+Z9KX2/6AmcuOBqz5XHX31InnjrUXn09XtkSv44/Db2DkdkXv4sGfRp&#10;P7jVU2QgQJdVkC0vfvaijJjzuXwANeeDe+6Dav1w+rsyHC52/08HyJw1s+SN0YNk6rIJ8v7k97Dv&#10;lziXiW9+MukjqMAPiXl5eeRA6Quo+4G1aTmT8X0fkkdfe0A6vwcwH98mX8/+Sj6e8E/sKfLlvE+l&#10;L9SlR3vNrYaGEPvBEORVZPoLdSQ7VaDyeO317HjE79+xdZ1sWLlUjh8/Ii7HUXn3yTuk88XVAD/O&#10;NYnygnLTo0VteeOqJNnxZWsJZzXQVdzMqm7G2AhzrC9TXYJLqkuEPcAs0wQVnsfCj8ZyrvCjl8PG&#10;H6YNPlUiQcjJDTjnXz7OmY/zA4B+zhUIcaEQZPIz3VrWGRUlRsiUw1DNCBYa3dwIVR7rLWP0gKGm&#10;qLEux4a5Nv9MZNfPpXjnr7e43esaWNj439mKdz/TxVXQIBLZhouwxQqEbsGF4AgQXIjTub/GsB9g&#10;qblIuGEKP6g/7W5X+OFGl48TZi8UIKvgo9LDTViHz8BFp5lufXwHG4JaWOgSGwAG1/E4PF+J8y2G&#10;6ZThgB9XkwMAOS64MgCNEkwW36K6+jyw+AKRtTVRGFPQmraSzEFNpVe7C6V3u9po1VM0Pti9bXXp&#10;+euLJWvslxXiekzDYHzJuFd0v6zE3lMq2A8zdd20YofF4S6VA8X7xBVySzDolYOl+8Thdeo+Rd4i&#10;XTfEC/wccR6SpYVLZHfRTnw/P5RrGO/6ZNOB9bK8MF+K4Cqzah93HJfDpYclEAxKSaAU5zsgvpDp&#10;+zxYelBWF66SQ879CqQwJ46FFblOyIGTe6XUe0KOOg7B7S6RAyWH5fDJfXLceVj3I7SLvMdw7n2y&#10;t/gggF0sR514xDGHHUfkeNkRK+UmIMfKcCxeh0JhOeY5KntKdmunDxNsth7YLMsKl+F9LuAeliP4&#10;vKMlxzQlp9h/VA7h/EypUVcX39qEGE69ht/HtDML95Lnib42PcvsnGIbZGAYkaOHt8nnvZ6Qzq2Y&#10;QUDjMLe60qt9orx3XZJs+qiVhLIaSYD5cpzoQOFnlT2YeiMcupnF/NWLVNUxkyFWAVYAINxjHfGh&#10;3o+pB2Gu7MZwEDsvIBy8nAqLw9soAHSUhwGgxtdRzwLwvChEDPBsAEZNPTuFIOqvgo5172zxr0Vd&#10;Z32kJ7cpKno4XVZ4K/6+u56UHnp6gIWN/42t7OjHV7m2tT8pO3ARthgF6KfkhemQGKtXKAq8qGkL&#10;A3DpCBHGOFbjwjO/yRobzBtB4OkQnFVoyQC0MFQeWxxmrTOL3e6+jzUzeSNbJJ4TAMSN1zgKzsnc&#10;QTNBAhNHzTKB0eFEKHB0hSsBkMOPArnVJIyWMrSSdr5EVp0jsh5AXZEiC/o1ku7tqkuvDnVlQIf6&#10;wvkDe7atJl061JbJ770oIZ9xCZkMbAbYQ/2holBDVIg1fatZMahTnkf/bifZak8mzq2fCQCEA36t&#10;kOw8CRC4/AP+YToJAWZvrMQ6rI9Usjae2xMBRFmt8dyP5+ws4OkDgA92r7jxu7BTRjtCzHfAW3iG&#10;zwaAzGdTQeE6hF0KKO3IwU7cG78KZhKncSbuLL4wXjN1SDt4TK4jfiTPpHAMW7l13FSZYT87xhcK&#10;WHmPPC+HtAUJKb5nGh7Cy+75/b5A5NXVWYAAUfwAvMeriE/k70YDwc/ntm/HRnnj4b9J5xbVhGtN&#10;9+rI2cZrS3+4v71aJkpavyYSWlYX5QsQ0okO0AgTgBkAEyHIBpdlUQ2qjQse5cFzAaRYV2LhFwtA&#10;4yaj7KO++NmJSJipWIARiszHXY56pVPPAXo6CTHOifLN3EKeX2PvPE+52wtxwUeFXxSAKnBYvwk8&#10;dmhq3UM9pLDB3xkTDG/G/lt+DhV4rjgKO+72lo5pYeHjp71tFjnv+M6bZ8o+XHgAL7iVP5QgtACo&#10;EKwCgHrRsB/Bt+Yc8aG1Mr1K7KBgz5KR7Bwr7MNN1BktLBfXluF2r5XpuTKqL9bMOEcAk60hwcps&#10;dnvuMyZJ69oIDDSj8MENtofJmZliWOCsGWIya0gwv7qEV7D1tVpggDQCdRrEdxcUOk9aKxn3MFr2&#10;9jVMcBsg7N0xUbrBHX6uZZJMf/dlgMJAiJWNoKF2oob4vpVOE3phHJdKpVYOOh6vbLIAiMrHjhDz&#10;HIYKGgIw9NNQXzWFBt8kwsRo7APBhy9lwRTfx/xn4MElNqmUdEYUAkkTigkb/SUKwDIo3Klp42QD&#10;x89amxm6xu9jHYvvxI4YGj/H9G4TGlCcgLAmEPM93ceoYhOnI6wAXX4nBR0TScx+/Jv5HoyjEqbm&#10;OF4jfIi+z3QUXgsdOof3tLGxrg/Vmvb26jXg+Qg1A8TY6/59jMfwfnJKe6pTbkUHdsirD94oT11c&#10;XfrDO9DZhOD2mjkV0UC2qilL3uQwN7i9OdUAQcb84H1ow4uyaIHPjkkHUA51tiIa9uf8lpE1aIzX&#10;AVjwbKgKudB5iD3GFBMAHRc3t+sDAWgLBF19kSC069kywE9HegCkeK0KUIUHPC56ZAQogMep7Pww&#10;u7e3SmEDUaPnZ2gL0GMaDHuCA1CA4W14f1eSlBzq1N1CyE97K93z6gOOHU0C4UJcnC0A1Tb8WLrA&#10;pwDQtAa2MfWFkpkAUZeX8FPXFxeaLReBiEcdb1gOvqgEty0KwIpApGlHiHamMGkakGLwdzFgx+5/&#10;gi8HhUwNBY7Z8zpbjBlQzsLHRaU5rC6y1CSi2nlY2vVPSK++CFDE8RkXiWdqsmx7q7m8fHkN6dEh&#10;SXQw+yXWY+tE6dKunuRMHKYVg3BR94nQ0cpIWFRdsWLNBqDZTKXjueyNlY/vxW74BFV01DsEor0R&#10;SnS/zYwkPH+MgiK8cGTlTdWOtejQZribOzQ5GyJ49wp5f9z7cqTsmBw8sleOw8XlJ3OLYH/Cyt5C&#10;gBjxW3nj6nRUfKqcTv1ovK/jQ6xXPK95POkukvyNi+WEOxpm4FYWLJNdR3aJB65/+UYBaZ2D19P+&#10;LbEbRyL/EADSeDc40zS30rKTMvSpu+U5wK9f+2R4BWZSWCbQmynuAcVfXig7vuEwt2o6s7MXUPMC&#10;chpnzmCHG42zFtkABChRTjnO149yyyFuQbiuHMseWouyCAVokvyZAWEEgB/15nQAZKzOdBaibtkg&#10;hEhQrwtl3fbA1CNDXfTTowIEOaGxDb+qAMgUGHp2THvjYIhgOQ+gPvHIfoKTu2+cgct0joWRn+ZW&#10;XDytSWnB77bKboALpPduQ+sAyjPgGXWBqQpxYXQyBCOH+WhaILxH2CkAYYQhXVZL7YU4lE7jD7bF&#10;ws9WgTwXPnMdDDfUrF+Av9Mg833LzxMvV7NngihHjOhymiw8BGANCakLDODpWEpAEI90g/k3Fi6C&#10;L4LCoPOn4TsaQ6Gga7CSMZu64hqPQjqyrhwY2kxe/00t6dY+RbisJgs98wSZLtOTU1Bd2UqWz+JE&#10;qqYSkicmHvX9KpyqP+x7uOiQzF82R4qdHH8ckQ27Nkjm6gwyEX8NyrKNeTJszicyM3cS9jmhn0VV&#10;wn2XF6yQtJULxOkvIQVQYXkYFFDII0s3LJE121fr+2XOUj3n/hP7ZefBQklfniYurwMAC8nSLfny&#10;1FtPyjcLv8F38svkhZPkvSkfSOra2TLgk14yNmOs7AR88tbnAiY8ewifmy9bdm/S7+KOuCR3/UL5&#10;avanMi1vihx3HcUXx15wTakay/C7UpfMkynZk2RC7gRZuWc5jopIiduN754m2w9v1e99+PghHXly&#10;f5+7Ze/hvbLj8GYZueAzGZc6Ur5ZNEIGftpPdh8tlEUrF8nmveazD+D3LFyTLkVOMzt04ZEtMjZ1&#10;hAyb9ams271S3zPX5F+HIO8lN7fzpAx/sZM83/wiwC8RZYDKz0xuoGN88bxziyT57K4U8SxuBghB&#10;sQFAzEbQhf6t2V44XZuZts2USe2ky05C2aRixHs66qMavJqLhEvC6kpwGvujm0vQEYCoV+xUPAWA&#10;Vh1cx8kPDAg5rp5hJnaC+HSKOgNAHXKH9/wEJYHJ8f10aSlqYuJ8tmkOIL07PKpBAZILvq3YHzCU&#10;wrOltKDVMb9z5o8zm8u/ayvZc9snsj8BP8qovAB+oNK+QgzQGGeCZkxAWwZceD+BtQav2YWugVo8&#10;Emwb8RytjMlDqmyEXqyZlkxbM53BgkFfAIpu8/JfAHxQfpzgkdnvebVgKFh4zuRQG4AcMxngmEn2&#10;BOegIDFPCmoxhAKgrrgCjy60cSs4OYIOS1qOY1ITpGxMHXEMaySu4Q2lZEwzGfUAF1UyA9rtKePN&#10;soaJ0p3z8v2ysUx/e6A4ig5oZWF+2PdVHFSN3LI3ZMvN3f+qQ9C4fTzxA3n8lYd06cgPJw6Vh15+&#10;QAZ9M1A6DX1annvnWe0cQI2W/cX75e6X7pGrn7pScjam67E8L7EZCHul17vd5c2Rr+v7+6DkHnnp&#10;IcndkinTcyfLvb1vl2OOQ9BHfuk89B/y3NAnZfWB1fLSsN7y8NsPaa7dE+88ILe99FdZtnep5v/9&#10;vtM1krM5W8/38rABAN5n4gi65PUR2Pe1B2XwNy/LY289LE8Ofkx2Hd+Bb2G2goOb5Zaef5LeX3ST&#10;V0a+KPe+fKdMyBwHRVco9/W7XSbmjNH95i+dIzc8/zuZs3qaLClYLo++eb/0HtFZXsN573jxdnl3&#10;ymA5WLxT7ul7h9z3yt1yzHlY8rfkysMD75cdHN+8IUfuf+U+6YPf8OI3/eSugXfI5HQKE71cFa79&#10;d5m9FaxZLO8/eae80PIi6d2+lvS8LBkNIBPlOYLIALBH6wTpf1lN2fxVM5GNaGjpUbBcobxFWO5Q&#10;ZuniejKriwdeiJnxhQ00AWjgp7O9oAzTWH7NSokcDUJXmFkOqAsKQKP+TgtACgbUIxUalqel7i6E&#10;ic7WDhfYfD/zHSkqysf/MgZ4GgVIK+8ARf0nAP3MDoFFtuHzdqPuHHq0m4WSn95WVvTxVa7tzd2y&#10;4yzxwa/3w/XVCU/xQwMFfA0wWe6vHxZka4GLbau1gPYW2RcNf+MjL5YaXuOxfMF0gFGNipDKUHOU&#10;CEDj9urMFQApQaXBW0JPh8jRAD52+XOUiA4HMoWF66ESgNqCskNkCdzbFYQeg8jsNWaeoA2+CyWC&#10;53yfY4mFvWaE39hEcQ5rIM7hjQC/WhLOS5HtI5tJv47VzaJAUIG0/jrIvY70wnPOKfhs0wvkvafv&#10;kJJjHDNLtxDuMF1iKjH8S2VIGlSuZFRT3LI3ZciNva+TVXuXic/vliHjX5an3nlE8rdmyY2dr5EZ&#10;KybqfuxVvfelW+TVkf309fzl8+SWgX+V+4fcKQO+7C3+cHS5S7rXPT7sIv2/7i0Ov1PW7l0r975y&#10;pyzeli4z8qfKnf1v0SFndESfG/qYfDBtsExfPF2u7/xbWb2fCk1kxb4VcmPX6yR11SyZs3aGtPtH&#10;S3liyMOq8AaPek1HbqStnyN/7voHyS7I0mMOlO6W8emjZP/JXeWA33pgg9wz6FbZcsKotq9Tv5Q/&#10;971ecrYulPsH3QVVaJYjmJM/TW7ve5McKNst/b7oL29Nfl3VLDeOZ34OoN59YrvcO/huafdkKxmX&#10;9Y3k78yVR16+RzbvXyW9Pu0uL499EUeYsELG2lTJ2pCp38PumLJIiNvB12yojPHvGsKALx7UnURW&#10;LpwpPa9tpfMN9ofb2+uyWpokz2R5ur0929eRrq1qyUu/ri757zRCmU0G9FCmqf4AmAgftczBjQUI&#10;fYsvFA8X78pGuc1KkiABSPWnY30JP4Zy0IDjdYBqUIeAwjtZjjKMcsueX/WEADwbfvasL+UTi1B0&#10;2Ebhoc+tOke1ZwkAE/qxwj8EIUQL91HQEYI0rcvWc80CgZEBKoYsAAJ+7CeQfedI2c4rZ+Gy/fSG&#10;wOFLn3Ny9z3jZE91CRUAVIAff1y56sNrNao/XAgfLkqgPJ+Ij6fKZvvCRQFobo7p7Y01AtBWgHST&#10;cVNwMwI6TI69WuzaR4upSZ4Ggrq4iwKQIGRBIQTxHkG4pBrAx/kA6ULAzSX4FH40Az8+mmmEoPzY&#10;S5ZWSxwTksQxoh7g11BKR9UVT2qSyOqaElrRUKZ3qSNdmsPtbccxwyY/sF/7+sJ5BM0MMgnSCe7R&#10;J88/KKVH9mvloZvI+Jj2TTI+V4UqtON7S7Yult93uUru6n+7PAmV9odu10gPqKWJmWN17G/BcQMO&#10;utYvjeorj7/3IMAVlLe/GSIfzHpTZq6bJH/vd4vsP75L92P1JXr7Dusmv+t8lTwy6CG5vf+tckOf&#10;P8jKnfkya/EMqKO/y3HnEQV0tw+ek3cmvS4fT/9AHnzjHrxn4myucJncP/Ae+WLWFzJj2RR56pPH&#10;cNyt8vmsj+X1ca/ImIxR8vnMj+TRN+6TkvBx2bBngwxf8JVMXjIeqm8TwGMCe9v3b5YHALqNh834&#10;2pXbV8ofel4ls5dPlwdevVcm5ZrJG+YumSl3DvizbDmyUZ5582mZtXKavs9t8dZcuf+1e/H9V8oT&#10;7z4qT336mPT4uKtMXj5BnnzrMVm9YxkajackdQ3rYETmLl0gozK+kpwNGeIOuHE9CDhcGW2MogCk&#10;f8xHQlKn5NJPw3dMnyMvXNtOurSsJi/qsgPM9asrvdslS9eWtaVri0S8TpAvbk6R9e9eitaiNQCF&#10;MsVp5leaLIWINdSt3ONYdZGOZddxvaoAbfeXAEQjrJ13eA7vRhUg07oWY3+OY6cXg3NwRiYd1hYD&#10;QKaKmeemjp3emHFBNYk6RuUXC0CNMcJ1Zn2uDEBVfN9usussce9os9PjWdzYwspPZztx9MWHHIXN&#10;A7IdYNtugHcKAPHImWGDG/EaF8UkRlsXinGDKmIHlQFod7UbaNKsm7IB7gJbNygy9lT5FHxmmJwB&#10;IFpGa6iPjnuE6guggBB4HBLkgUI0q81VBzwBtXUMILP3jAFkmlUQ18QYC+PiBPEtgOobX0ecXzeG&#10;NZLiUbV1zZPIcrTQq6AUcS53bkMZ96Rp7btzfGd7gNBKfaD17Yj3LqklXZpVl/ce/KvsXrtEKxHr&#10;GisWp3CiGjwVgEbdLN6cIzf1+L18nf6lZK5dKC989ow8/9FzMi13kvyt919k02HOUMLzRaTrZ92k&#10;0wed5GS4RB5/4wHpPux5eWP6q3Jtt6tQ+c1s1twYX+z+2XPyzAeP6TlHpg+TOwbdJssL82TmkhkA&#10;4t+kxMN8QJHnP3he3p04RL4EzO4a9Hdxh02KT5nvpNzZ81b5KnW4TMufLG9CJY7O+Vpu6/MXueet&#10;u2RS9hgZM/9rueulu+RE4IgsXp8njw1+VK7qdJWMy/hGz8Ft2/4t8uCge6TwGBPHCbPF8qeuv5cF&#10;K+Zqwvb0fLM285xls+Tvff8sm45vlmfeeVKmLDHKkFvmhkU69G7tnnXy6OsPycTl42XQVwPlwTfv&#10;kEeG3i9r8P6z7z4ls3Im6P6fz/hCru96rTz+2iNS4uWECbh+Cj/ridUg2WOEzWQHUM4Bj2SPHSHd&#10;rm4hndtcJAM6mDHifTrWlR6t6sjg3yXLrM4Xy7znG8ual5pL6VcdxDXmYnHNSJIwIEVPQxtdNLhh&#10;usGAjKZraWOMsmjnrDKBmWEapm7lRM0oPzbwxtjBx2FuzPHTMfFUlTg/5/Wjl8RQEdWfxspPAV5F&#10;s8f9hjfie+FRcwopNjjCigrQcrPpPjMh2tRdWBUA9OE9mv2avcHuHXVDZUW9HrOw8tPYysomtz65&#10;61eFsgcXENDzFVDWAnAKwegPNHE/Y2E+4jUvjG2cJeL7AtDEKPDI+ARvAlsjtJxmfDDdV0LPgM9e&#10;v8CMgURLmM/MdxgKEF0DbcFY4Jgpz7HGBKmODmFhMwDkDDFmmiy+ZgFkqwpwzksUx7gkgC9FPMNQ&#10;mEfVEzfeU/jhOE3eRisu69njnCQ5bzSSd//C3r8E6dG2mnSH9QUAy+OCqCzdm1eXfle1lNmfDZZA&#10;yIxl1Vw1q8JVNKOQctZnys3dr5c9JUbBfTT1PXkEcCso2qLKjaMjCg4VADgToBSvlSnLp0ja2vly&#10;/xu3yWcLPpTP0z6TZz58XF4e9ZImBlPGcD7AzkOfl8GjX9Nz7jm5X+4DhHK3LIS7mi3Xdbpa0gDM&#10;1buWyl+7/VUnNli1IwfQuE6GznhPdh/dKR/MGAqX+DpZvW+5TMubJG+Mfl0c4VJ5cVhvafd4axmf&#10;/bXsOL5Fbul1q7wFl3j30W0yPm+E/LbTlTImc7R+LrcNBzfIHf3+CkDPl827NkJxdpZn33lCdhZt&#10;l8cHPwLXtYvsOLID3/VVub//bVIaKJKv5n6igF+9ZzUAulG6vPecvDb+FdlXuk/uG3CXzIPSW1q4&#10;WK56ur3c/NL1sqNop3w89W25a8DfZGlBrhQe2SZPvf24PPTaA1LsM6CPBSB76hV+eG5PNrF/1yb5&#10;oMt98gIaOC44xVAHZwjqcwlX0kuSV66oIVu+bC2ytinc19rinpAiPngMnq8aSNnw+uKYkqgAi6zm&#10;cgwsa1SCVH9GvbGBNx4JoYjnXDwsH+Vcl3tAOacCtOBnezem4afhNbwfD8EJgaALGq0BBKHaOPVV&#10;1ZMd0KviI8FnRIuZwIR1kXE91kMqR7yH4zWNhh2XqiaxP/fbgucxHLCtMgApkJg6V7rvVgZ0fxpu&#10;cLa6vvd/Jgfg6kH5eQoAkG1oKSwAngJByxR4MT9ee4Q0LvjdAGTLw9YrRMnNoCxuZPkY4ZXWUDlm&#10;r6M1LU/qpMLj82WAEhOooRJZmJgSY+Y/gzGhei1aNh0mB9hZjzpcDs+5f4Szw1BNZgKAC5LENQ4u&#10;L+DnGokC/HVDcU6rDfhxtg4WXhQwKECTHsMW9zyAMElK5jaUTR83k2VvNJMp/2gCl6iWukVmQlWo&#10;QqqFFtXludY1ZNp7A8Tr5IzOFTcDP9ZFozqWbF6srmYhIMDty1mfyzNDn4ZuDEraukVQWHfIPQPv&#10;lZv7/E3emjoE6u+kvDN6iLwzZYjuz23lzhXyzNtPy95j5hxeALD/F33kvfFv62sC5um3n8RnZQEw&#10;ZVBP/eXOPrcAGLfJs0P+IdvhnjLzbcyiEXJ735vlgZfultv63wI3cgTeD8msvGnl59q6f4MeNz7d&#10;QI7zCj7Q7264s3fKHQBQ78+6yLYjcHf5I7FtP7JTHuh/hzz80r3y6IsPyOOvPizLdxiVrGq0z1/l&#10;3oF3yV39bgdUzTlPOI5K5w+eBTjvkPtgT73+hGwvLZQiZ5E88/rjkrZqrn6v14a/KPcPulP2Fe+R&#10;g2UHpMvHL8jdff4u90NZ3v/qAzJjyVTtENJYrLno5QCk6jMaXGT35lXy+p1/lE5Nz9NV3NiomTki&#10;k6RXOyq/urL5q+YoA/W03DGG7EVjWTKijriGNxbP8CaAYGMpnci0qwSJrKyFcgTwWY0u5/gz3gjV&#10;Id1QUzYZhmGPrw5p4wSnOskBAAg32EcPBR5PdIYkvEcYWkPcfMtRfxhzhGo7FYCEH2PrfI46yDQ1&#10;1EldwRFWru5YZ9WM+0s3WHMNCUZCkp2dFep61RYsOBsX8RxxFfxqaySy7T830/O/spUdH9aqtOCy&#10;w7IHEIL7698O+hdEARiEGjTBzugP9cU8pykU2THCHiILfJwy37jF5uLq2GC6vuvZwgBUnMOP+YEE&#10;GZM0rSFyZpgcQQcQwjQ7nuuXYh9tQVWi03jTrfPhNbvymW7DwhZh66rAI/hwrnU4P/+GQshV4nyL&#10;4GLMTxTXZLi9I9B6jwD8RtaX4jH1JJgNAGrqASDNuM1KW2HyO+N5/gUSya4lkay6IrlJ4l3QUmZ2&#10;qi+9OlwgPVsmQQEyJcLMLt2/bU3p3CpZPnruYdm/da1WMuKAKoRqUBN9US3pIJ/0FsmWQxvF6XOg&#10;fkbk0MmDAFKBDmHjdqhsH9zLXNm8bwP29kok6JPdB7fLkdLDmjDNE3uDXtl2cIuUWflzHJO85+gu&#10;OXhiv/7d4/NIIc5Z6jTuoBNu7rKCJZK9OVeOeo7pN2H+IL/ZruMFkrF2EcC1FYcaRHDI2t6i3Zo4&#10;zQTlPcd2ytGSo+ZHYTtQskey1mfJxn0bxSNOPU4Tm8MRcfu9UnBgi6zbvVo27VsvRb4TxBEDldxL&#10;dkJFZq1LlY0H1omb2CeocI2O+49I7tZcyduYKUc5zA5nDfgDsvMQQFhmGpYi50n87m3i8rv0tQOw&#10;W7tjtWTBZT7gPIDfxVxAc7Wp+PixmgzO59yw/+JZ46THTZdLl4tryECovz6XclIDxnuhBC+pKf1+&#10;WV0Kv75MZGOSRLTnFOWWLu5SNKKzkjRs4kA5cnwNLwJlqmQsoLUAKnBFDVMOUS7VA0EZ1s4MAnEt&#10;GnWFINxmndsSIGTZh3fjBQh1EuDFtfDaKD+ajvnlUhE6cQjjgoQgBQQMZdbk1hJ8sRDkI+omFaCq&#10;QAPBWPjZz3WEB/8OZaj7KThhgKDJBKnIglhTAO6iiLrYHXB88VsLMf/dW9H+t69wbG/ulJ24IBzx&#10;sRUtSiUFSIv9obGyl2YAiOfsJeIFtSCoF9a68NprtRYXEK2VWTgdN0rNqDljKCRM0rSeawwFqkuB&#10;R3mOc5mufihJyn41AhDnxN/92C+gKpAANC6wzhjDQoYW05MFlzctWfzzGoh7cl1xfFNX3CMbimtU&#10;Aynm83l1JLICShgur84gTQDiOQPEmtvI4HUWXJRFKJTpieJLR+HmRAsLWkn+643l/T8la2yQ06Az&#10;L4wTrPZrlyidWqAC/fEyyZ4wTALWEo1Eii5SxJEOmghtKiN0oVZye+Pz6KvYLfqu7U5Xfs9WX9zM&#10;36Nb5dfc+FnaUWC9Lt8A0tjEZzMqxUCRW9XfEGdTlWV/t6q20//NHBf9jPKt0u6Vj6/qfPxd7IjS&#10;nEvmJuK1/WuO790pIwZ1k06XpkjXVtW1Z58zABljaKO2dG+dIO//BYBLbyXCBhYeSJjuJ8oH80ll&#10;aU1AMEGK0Ygyhuwa0QggbKJQdM1OgMeRqCqPI58CLJc4h07kq54JPRVj5UnPzNFjKIjxPqrC8tg3&#10;HxkOAhitsBC9o4AKhfPFi+/lJ5jZ2K+HKfxY/1h3LJDBTIZGDADt+hpjZqQH9yEIUW/1PTznMNiY&#10;uq/1P4YT4Z14XVhbivf/4wULMf/dm8OxOrl01zXL2YWtA5uh/nSoC2hujGSP/sjKP14vAI5Towu8&#10;EfvrZKh4DVAxV0mnzQeYNCl6Nc5txRm010kDr3jPApmuDUJVZ6fGaIcJzoNz+hm/4DlPASBaPzwq&#10;KKHUWJi4ZrGuucAOFI4HttY18c2ByzsxRRyAnhfw842qL2VosZ0za0PtMfseBZSjQVbB6K4AfGyx&#10;Q5yHLeci8XIWGY7n5KSqi3BOwDCYWUskr74cmtRc3vhtgvRqm4iKVF+HSPW9NEGNi5J3a19bPu5y&#10;v2xblYmqZ3SVToYKs4dsUQ2Zyh81brGPHCbHSq3v8X9rv6rM3r7rPTXtITUWwXf6bqt0vH4XdvQQ&#10;MXaHz7d/v3LT3x09pyaT86uSxjHnqPJ7f6fx+kIB0vSqi/g8pZIx8SsZ+Jcr5YVm1aDWkzR0wfw+&#10;XR+G+Z4c6QHXt1frWpI1qLF4sxvCg6imQyYVUuodsKFFo7sSbuvsRHgSyeIcCSU4oomac0SKuCdy&#10;MgSUEzTCWpaoBglDjVMTfFSDBCLhRW8GxumrADJ7unouYq7LRaA8c85MM9kBw0IEIBp5mA/eE6fF&#10;5/4chWWmwaJbjLqh0APUALSo8XUUehVMAWibifvbSvGU+h8DwABVINNh9t3AtSR+GqNCio/1f6Rs&#10;V6Og7MYPKgS8Yn9QJav84/UCEJy4UH64vAyy+tcRVLhYNLZACjTcBDVceJhZmIXG56aVYtJ0RQM0&#10;1QwUdVaYKgFo/sbn6v4CXFwrJAA3wss1THV90roSmldPPBPRko+uK65vGol3VGPxjKonpRNqiz8v&#10;SUHKADU7TDiTNM+jeYIrcS4GqTPQChN8OridAMQjjKv6BzMSxJFWXz6/K1m6ocKoC3wJcwZZqTjb&#10;NNQE1OBzF18gXa5qJdM+Giwni/axOiv01PVk/a4SLD+u2dCLtar2+1eMW1Xvfx9T+Kl65DkqW9XH&#10;nM40948Kli6vfisU87VL5ePnHpZOaKh6aIpLIu5PXenVka4v7hnumz22tyvU++e3pUjp7Hbiz6qN&#10;BvAibVQjq6oBfoAWvBTt2WWju7yaOKbURoNaHw1sHXgW9cQHt9g9oo6mWDHmHIRbS7dYXV5rqFto&#10;HT0VE6bxKwDtMs2yzo5CxrXpchNuFxjIUR1apgqQHYdopP3sXQaYdY0PeC48H5OgNfb+HcPdYq28&#10;Y9My8xoMwOMp9T+WD9t+JrIXbvCeX22IRHbVtRDz372hVJxbvP+htz27GovswY9XxWf/MNwEdYn5&#10;+C0AZAwQF0dbivLWxsQUylua01x0O1ahoKNst4CpYxS1x5iFgCrRwK8iAAlYnAfH6fRAjBXmoSXM&#10;qC7etCQJAHzhBbUlPK+ueKbAzR2dIq7RDWD1Ab9G4oTr61sAgK2phgJoB6pRsAE+01uH1pWuRmZ1&#10;CXA8p7q+HM8JdwSvOaUWJ7oMwIL5tWXRy/Xk+ZYXohKZGUIGdAD4OnDoXG3jFndIkl5tasqzgOTr&#10;998gm3Ln4fKbqkndpIt1E0AWBAwIohX6v93wddWq+tu3m60AjVrTsctV7vfdxtieMZPaAm7q5nWe&#10;kFmfDJEe17SSF1pwVEeCcP6+vly/Q5UfwxYEYG3pBbXeuUV1effGRNk3uqOEc+qritOGL6umyHLm&#10;mbKxNbFhndoekPJnJYpjbLI4RtYVJwDoGZUinm8AQdr4BhJAOfSlQ73lwtuAktOGlsPm6MXQMwL4&#10;NBWF4NIG3zT6ppeWj3jNfaA8g+wMZPxvOR8BQsbQAb/yeDqVI8oxJyVRL4zHsr6hHp4OgOwV5tKX&#10;dmdneT3nwAjWczznIAl7oEQs/NSoAHecJd7tLQ+XlAy7zELMf/+GgnNR6YGHB3h3tjwge6uD4ufi&#10;h+CCMMt7G24MIBjEcx9+oI8/1HJ5eUE4LlghyOdsJXgBeZEpn23w2RZ7wbkPHlX9oYXyW2YDkOrR&#10;j30Yg9C0GRQAP9+je81YBm6oLrTOgsPCwBlhFsE9WJAA8AFMVH1Qf+G5yeKdAtdkTB0AEOAb3RCP&#10;DVBA4fpOqiuRfOyPVtivAERhZBxFAYhCtfwCnb2XM3goAHVMJwwANFNrURECiPgblWJJeiP5/J46&#10;0rlldemDSsQZggdox4gZQUKlwdQKLsLeuTkq4RWtZfr7L8u+Ai7JaDZVgwqBoOgMK1qxCQdAgWA4&#10;Awrtx7MfptSMRSForKp9KhqvjT3bi22MrXKctB1B9PvKZE3ePPmg8/3yTMta6tL275igri7jfL3Q&#10;UHXHez1b4bFVHenSkvcqST67I1n2jGwtkttc7zuVvpnbrzqUXDWFl4ZIAD/tINOONjSWaHhLvoEC&#10;ZAfbqAYob6axdY2E1zElRcsmh1z60kxvsS7ryp5huxODRgXI8BDdYVWDBBigpEPdUC9RZ8KoIwpK&#10;lFc/MxWsWDo7DDkCSsf74n2TyoX9YL41XMuHHhfqTWxdtOsjY34xcb5YEPpYxxV8xk6BH4ziibPH&#10;e7ameEqLXrzRwstPZzt55NP2zgN3vOrecfViR2FTtxz8hcj+szS4GYR7TMIHtuCG4CKxN5gXh13k&#10;GjBl7JA5Qxo8NRf0FOjFmGmJeDOMAiw3hR/VIG7sRrRw1toiusAzA7mMC1LW8+YyLzCrmngXQfHB&#10;xfDPRwGbb1ajD3Fh97lQfoCceyxa4rH1xTWmvrjHoDUGAOkKu1FY2RunwWlNVYCC1DQFqEAAjQtV&#10;e7mOgzWxqplSC4UX8CP0vJmAIf4eBEQZG5L1NaQkrbWMeqyOdGtzkfRApWJuoPYOUwlqkJ3vUW2g&#10;wrWrKc83ryb9rmkrY1/pIcf3b9VKyyA9B7VRAaJWa6+lmf6JyRwVIfD/t5mGggnl2jDgOvnxPreI&#10;uGVN5gx5/7E75YWOTaDM2clBZV5H+nZkcnMy1DgbpWoy7rEmMunZpjL+mUay6KXmsuWLNlK2oImE&#10;slCWoPKN+rcbPM7oDAguq6HlRHP6GNdTz+EiNIQJ4pmbADe4trg1zNJQXN+g3LHBHV1PvFPRMM9t&#10;IKH5cJFT4VYv5JRZKGPZPCdca6bOcJJflnGAT4eXriP4YHxk9kN5neE+MDzqshGWelRwQvlpfi3d&#10;dMt0mjocb6tLglCHvkFkaCfHVk5+cmpHR1VWFQCZSSLghLegoctR/Nq1FlZ+ehvKT4KrtP9Nxftv&#10;+NC9+7I1jh1N3ZG9CXCRoQwL0QIpDA0AaVSBnBqHEKSE1twh68JWNPv9KAAZn1Co4T32NlHx6Rxl&#10;OEeAizBvRAFj5jpvNKX/Eqg1jvdFS+xNhUsKledPrSNBgI/mX1DPrFQ/n8qvtrjGohUeg9Z3LFrh&#10;sSiMNLjCjgkozEwtIGABQHVlbACiIHNKcU8OPiObBRTwKzd8JswDCOpKc0vgxqysjoJfDcf+HBCs&#10;KZ78xpI1pKEMuT5JerS7EBWtBixReratqYqjzyX1VYH0h9LgurHdW9eUTi2qyWu3XCkZY/8pzhNm&#10;YgWqGNRpqEI+GmWIf/7LVeC/z3S8NVQfJ6CInQlr7+bVMurVzvLCbxpJZ05f1ZbjtxOkj4KPExgk&#10;S4+WUOiXJUnmy80luLQVIIZys7KOyBp4DUuTJZSDhjED5YDKL7bzizOJU/3nwIXlPVcAEjDVJIBy&#10;o725y2tI2YxaUqbubyOAL0W9D7rCLHt+KEGZh88DAP2ppsz6UWZ9qWxYAUNOi5WPsgg3VmdSYoeg&#10;Ag91TfP56C1RHABqMDOaysTVFY6oQ0Y0oGGnaTaF6RQx4MMjQMhlbXX5TAgLprERfqr0YkB3OqsS&#10;gHSBd50lrl1tD/p8M1pZOPlpb5HIwaSSI4P+WHrggYGOPVemuwubHfEV1PVFdtVCSYNC3MO1AcDM&#10;nWdLBHAUgDECiczJVCObOWoEwIzpRaoIQANJXXuUnSgE4mbc7E2Q7YwBMjhs5Ubp2sDpAFYaXdza&#10;BniEnQU+Qi8I9yKIAhWC++ubjhZ4HIwAtIzP3WMaQv3V1lEg4bVwZTegADEYzdQELcwocFB/njzC&#10;DwoPAGRsx7ZAJgopVKAnq6YqRHWB6ApRQbJXEK5GBOeT9XXlZGpz2fBZM8l6qZ4seb2pLOrTXF75&#10;TU3pTjcLLjInWaUSURByFEmrGtKpTS159fZrJWvcF+IuNblurNuEoSbycrbiOADVTM95dNtbsEZG&#10;Du4t3X/bXp5rUUN6t60FhcfJC3C9O3LVP1t9V5d//r2ObPoCLu6aFKgn3Dfm6bFDA65tcFl1M1kp&#10;ypsxA0ATBoE3oEss1JQQ9jOzNdNrgNvJBpQ5owyp5NaU0vHJgF99cY4BAOF5aPgFj65xdcQ3rR4a&#10;aROmCc5nR53prKMHUw7DRbW0DLqymRto0mN0BAkhpj25qCNUbvSk2MnBehVjdo8vgajPLRESmw6j&#10;Mz7jPZ3iCvZtADSg42NVAMT3IAAPA/4H/zwT9+cXFkL+dzb8qBp+5zftg4de+HPZ3lu7Fu+87mvH&#10;jsszXQUtNju31T3i3lrTEyhAoSiEIiqsJrLjQihGwGA7bpy6xwaEelPsm6atFlo3ynbGMZb8AtD5&#10;hbgXVhPHHJNj5Z8LNwSFwsT1UGDn1dfCw0KjLq/1nBD0A4LemcniGV9PPOPg+o6rBxDCxuI13GAG&#10;pV3ja0tgcbJwnK/Jx0Jrr3laLMD4/KXniycbBZ9zttEFVhAaY9qLD8a/M4OfwDRztpmZZXTo0wqA&#10;Ea85s3RwCb5zTn1dhziQ3VC2ftFEht+TIn0vgxpsD/BdmiwDNC7IaZbqwE0GCKEGO7dOlHcfuUVy&#10;powUlypC01nCf40aBAT+vwShXobyjfl9+wrWy+T3X5bef+wgT7U4X7q1qS792cCUd26YDg6O7uja&#10;KkHe/lOyFM35pcgGNIJ0Fan+OW53JRpBzhDOzgQmHTP2B7VH8AWg+tn4mTAIGkM+t2KB2nDy3sN7&#10;4COHYxKkTpTdsjFJGnpxouHV8jc2BV5IfXGMayiBmQ1FUJ5DCxK17Abnp8BQTtQYzmHMsK545yRJ&#10;ydQa4piOcjcnUdyAo5sdcWiAdcYj9hKvQx0CGOk2R1CndP4+9t4CahzKRoHCfF/G9tlRoQZPjjE7&#10;fbTf22k94r0I/hbho/Wc75e/rmR6zMGzxb3rUoe3dPCfLWT872/7I5ELDh8eUfv48Z6tHIee+Z1j&#10;/5O3ew4/+rD74APPu/be3Ne15+YB3r33Dnav71gY5EJI+b9AwTHT2Ov4R4IGral7QQ1xz4Syml4b&#10;riuANRE2HYCbh0JhubWq/KxH+znB50MhoRsRmodjpyWLewIU3vgU8Y6rLz6YrQA9jAFOoMucDFCZ&#10;oUqM32gMh3lXTJzmilo6l2AtXVskCOgRgvb0+r6sBB3Ezv20909VA45X9ceKgPe0MkAFcBYPuk+s&#10;NFAQQTyPAISOtCayc2xj+fSu2tK9jQm69+lQT3prYN7qjQQcX2hZTV5onyCv33yljHu1t6zJSpWy&#10;GFXIWCFhyFlMOAVX+TRcjBUyLlYBHP/lBpjTvReN5zFx2Zj+Hv1d5jebLSyHd22VzAnD5eMuD0mv&#10;37eVZ1tV01BCP7i3/dGIEHpUfvpan3NIW23p3S5J8l5rIcGcJnB90VBBUel95L1bxQaM98489+dB&#10;eUEJciZnAz52gLEMQAHSsqkW4QFY8GP4hJ1nHOER4LrV+bWkdEqicYHVA6mv8HOPhRIc28j0DM8m&#10;AOnFsEzDvWayPss3IBgCAMNwlSOsAzNZdutquXZOAEAnp0gZQzyz8N3YOYOyRVXKxppr3QShGJkm&#10;E1p2kbjWJHuduzrmuLdfluHZ1mGtu6DtFvf2VgXubS12e7e32O/d3vSQZ3uTo97tjY/7tjcu8m9r&#10;VOLf1rDMu62+01dQ3+UpqOeB+dyFdf2eHXUC7sI6QVdBnZBre+2we3tSxFWQFPHuwt93XbbWc6Tn&#10;PbhBZ1t4iG/ccEHqncy8fmNkEW44bi5vMPPztKXDzQ3MAqgAvcAktIqTmkhgcmPxT8NN1zgJCgdj&#10;fKlR8EXNxP/8aQQhIDi1jlF+E6D8aOMaAIKN1PjcNzFF/PMBv6UcsG7BD+AzBgWIVpszzNhTlHNi&#10;SjPFvilYXHPEmwvlB/gx11B7jFH4TewwanSLQ0xO1RgS3ScoCNpC5g3iEQVUNiTIkvfqSLdW1QE9&#10;rizGUSS0ZDUqQoKwJ/7Wtc2F0q35hdKlfYoMue8mmfPpm3Jg03IJBs1kC9xMvJA9oTYAOWKjCtD8&#10;Nxq+vf2d+f3N9P6clw8QND9PN1fpEVmXPUdGvdxZ+l5/qTzTuoa8gOvXszWuV3s0IFzQ/lJeQ47j&#10;NdeRLjBjf73a1dMQw4xOTQGLVlB0cDOz4a1A7dnpT1EAnm/KBxpsbw5HEQEuCjw0fuoJ4DErCY9o&#10;vHOx30r2CKMRZCxQPQoAaD08n3UoS1COZROMCvRQBaoSRGOM8qhhmYkov7PhJTAWiIa5HID0dujZ&#10;qHdTW8Is6zMgCiaxHKNMT2workmA4WQeT1A2RH1B/ZpfX+tVcB6EAaAaXJQgpZkt3a69n92MS3gu&#10;rKYjEqmNq1kvElnTxBeZ29Lnm9bG6fy6g6v4nx39JR//MnDy3as9x4dc5z3xyvXeo6/c6Do28M9l&#10;R/rc4jja+zbH0W63Ow53vavkcPe7nUe63Ft6tNODpYeefaDsSM9bxLW5nlXl41vsdmRN3/tdC9uL&#10;KMTYSwv4EWp8DgB6p6cAgA3EP6Wh+KaiYEwHDOckR2MkCkAcUwF+xiVmEJnn8c2E+qPqG48CNgHn&#10;QCvp4fNxjWENUWDqS3C2WafVLEPIzg4bfuxBgzJFa84CbyaoBLg4wSrhp0BEy08ILqmGSsL1XO1O&#10;E6P4bOPYYVaIACoGO2qYPqErgaXDhdLFsWtICH+je1yWVV8+uT1RurRIlN7tG6DC0hU27rBOuqoQ&#10;rKPPX+xQU/q3qyWdW9SQTkznuLqlDO/xpCyfM1FOHNqpgLA3dZP5CNlk59Wpy1wZPP9h46bPNd2H&#10;UzFwsSSjbO0tEvLK7o0rZf7XH8nr998kXS5rLC80I/RqoNFgfI9J51y/OQUqurb0bJcsPdpyslKT&#10;z9cTSrpb20Tp2aauTHm2gZTNay+hHDS6HMmTWU0CS1AWVldDebCVnNWIEYjs2OAwyhy4wwo/uL6E&#10;nq43g/uJ91hGTCyQ4RQ0iAx7EIBWfl9kZU3xzEvWKdcIPy875FAe1UOhEhxXDyBDeZ6LupAGaLFB&#10;Rz2hZxPS2CDe5+vUBIWhG3XFg7LsnYgyPgmqEErQh/eC8wwog4BogIbjfamAIcSBZDaW4rw73rWq&#10;Y3z7d24ow+ccy7trfCS7KVo53lS0cKkoSHqT0ArPrSPO6XBZpzFFAC3ctDrinQMAEngsALjpCswY&#10;8JUbwcgetJlsGXEcC5UNPxifu+kCQ/kFZwKwgCWnKzLjhc+JgeC5+sgp982svIBdOQAJP7q9eA3l&#10;FmJrr9CjywP3yaowxhgLPF8z871ZqDyMG8GMGww1QAhCeYSXojDjeNlQQ/ZNaiHv3JQgXQA1nVod&#10;lZipGnzsC5etb1szMsGMUuDf6sJVZu9yDencHDBsW1cG3HyVjBvcR3auyNKp+d1+M5+fvRE1BIzJ&#10;KTS+pA2h/6RVtXFtPaerWI4d2iP5MyfKP59/VHpe01aea1FTureorkMN7TABx1v37pggvS6tJd3b&#10;1JFebWrLa1fXkJevrCUDOtaVfpfWloG/SpLB1yXKvJ4oFwtbSjAXDafVo8veXG827ikTm9mZUeFe&#10;UtHhPWYE5AOCunqbiQkzLGLCI1x/BoqeIzwAy+B6hlJwjKpAGCcfBQjD+YnqqjrH1QUAAUF6JHB/&#10;PeNRRvURUKMHBDHgWwAvhY0+1ZuarQKtsj4X7vQ0uMKTWeZRticDgqg3PqhICgLNisB+6kIvQHnD&#10;c0mvJ47sazYeLNuaZFXL+Pbv2k6ue/e3Zem/KQtzEXL7xgBsamj1vNMBLri73mkoDFMBqFmU/kwL&#10;4I00N98AzwDTwNC8F2SqC5SfG66ABy2iV8FHCBoAuibi/CgsQQA1NA/vLUySAGeL5vAizqgL8Jm5&#10;BM/TzHldZY5rMnB6fTwyY9+ADxVlcXXt9NDJVHGMGTZnA5CVx8CPCageKDzGjkxvIfMFAVSAkDGk&#10;UH41KMgLdWnC0Gp4JGsT5cT8xrKgf2MZ/HtAsO2FAGEN6dGmhvTtWE1eurImVA2sNdy6dilQOxyk&#10;T9eOvZrJgCEUZOuL5PmW1aTn5Y3l5VuukU+ef1imvvuqrEibJUd3bJOAu9TCS8XNgJEw5CPTSqge&#10;DZzoipaP7QU8IdPU7ERls78FM6pLmE7+qvvHvs+YHl1c6tKqtqA4S4/Jjg3LJX38lzJ6UFd5/5Fb&#10;5cXrO0hXgI6Q79mmlio9LkCu8VJtDOjmpkhPqL0ebWvIG9cmy6JBTeT43CZyYEqKbP6ynmz8sq7s&#10;GpsiZYsaSGgJyg7vB1NZGC/DoxfmYdwM9znCseDlPcG8ryYrQKdVW8XQCHNCAUBCkHE2NQNBXYWQ&#10;E/JS9VkhFXWF8ZpDLJkhQHgyvu1Bg+zV0Aw9FStUg7LK+B7LagAAZPkm/FQB2gBkPVBFiHLPYZ3w&#10;ktyAn3cyXOIpeMTrIOBoOgbxW7Gv9ihDPYZZ7jNa+xxre99mVcv49u/aTix9YqjkXKyZ78F5UHyA&#10;IG8mb25gNmQ6Wi//NLSKgKB/FqDIvyvoqjLCz7SENLq97skoVCwIE+nmslDxOYEIRQnXgL3GJsiM&#10;1hUg0ladWfTMsFcjAM/XgeWEnFlfBJWBjxwDDONyhZyZmotU2wtWmzkGbbUA14cgXQOwLQX8oBa4&#10;8E2s+ZhDiIrC3DF1s9hpwjyvVVSC54isqysHoQaXvXmxLOrXRBb1bSRrP2ghu0e1k3k9GsqQ38GN&#10;Axi7A4xUQAYATKMx029RFfZsn6B/56LdzzY9X7p0SJaXbuwo7z36Nxn3WnfJmzladm5cIieO7BKv&#10;m9NinarCbEwpHAnD8v/4CjCzTSEYs4c+x3v6quqNMHWUFsnh3dtly5IMWTDsA/mix1Py6r03Svff&#10;tpJnALvnm14g3VpeALBdJL07mHHVJjbKGVr4u6mGE2C1pVubBPno5nqy6q0OcnB8O4msri+yHo0K&#10;lJdsvAjXtRqeX4hry1lczgeEGJeFmucsPrpCm4npebNwrxczsZk9umzc4BGoAuR9ZcOG+728mnjL&#10;PQJA0zI7RuxFw8b7H1lH7wL3V8sHj7cSk9kBCHfUPx1eyQTAaxzDNQAfO/smAWh8nIj6MLOOhBnD&#10;U9ih3GqZr1gPtPzPhXKEaPBNaSjBKY0UgsHZ9bWsBxYAeKkcCsp9jTss2Q3k5JLbOcX2T2/Njp/q&#10;5ozsrHMs40+rJAPKz7p5jHGwq589XL6ZaKF4E6fC0IJxwgJ2egRop9x4G3xJuMkoSHPriYvje+kK&#10;oBUk/DQ4PKkhChLU5lSAD6pPz8dzsQXNhcvCnC8dR2wAqGuQQLV5dR62KABt097qxUyTYAv/C/Gj&#10;VaextTdxIlYQ40IHOHoEsGRrT6sAQMA3lA/3ezUUKCpXZBUD7TY8oUY5xVJekkhOfYmgsIbVUiSS&#10;g1Y9s7EcnthSlr/TTEY8kiLdoHh6c7F2pnlwiB0BwREOdJsVGHZPck2oyerSDUDsBheyS7tE6Xp5&#10;I3nxz7+WD5++RyYM6ScLx3wmy9OmybaVuXJk11YpO35QfK4iCYdcABmjcadTbqduxF8g6BGX44QU&#10;Hd0j+7atkY35iyR/1gSZ9+V78nX/TvLWQ3/WXtvnO6bIc21r6ZobXVtepMniA7jkpKpb5kUSeoSd&#10;cXk5bK33JfVhAGFHuLw4tv8va8mWTzuKLLkY9zZZGx+qak1psXt1cX3Z2SWr0Ijh3nCxck8mAQgF&#10;mAV1rvenhjZyIU1m5/1AubB6dA0AqdZNPqpZupIQjIIwAG/BuxjeAcoIAajr8ipIqQRNY0tvgSM+&#10;gvPRQM+sr8Mw6QbTBabH4oUS9FENTkI5R71g/dAOvio6/wi1MJXiLByHuuOfSgBCCbIOsROE5T2V&#10;7i9UJCdhwP6SXkeKM6444jw5tb1VPePbj72d2PL67c5FHQPCXlpAjz1UvKmMSwQg133TAT4A0K/y&#10;nXAjrKgSzWNFM+AMMy4yNwmtXx2AjmrPwM9D8FlBYSq/gOYK8pwsMGxJkyW0FG4sW2OdTJUGEFqd&#10;H5wi36w0ZyBoG2fpDa5kpwndGwNAnWMQxliPukwaQ4TC4MzVdJGYKgNlYQLnAKGVs8UKxtlmbDfL&#10;BNwZhAdsOecb3WROsJCBygXzLUIrnobrtQgVB+6XbKgvpRnNZegtCYBGLUAwxbiDl3KNEk68wA4T&#10;Ez/ko0m0BigVjsnSr32S9G2bpONhu0BtPdvsQunU6iLp0rGO9LqqmQy4/hJ57e+/k7cfuEk+euoO&#10;GdbjcRk7qItMfrO/TBv6qsz+5E2Z9+nblr0lsz96Q6a/+7JMHDxARgzoKp90fkzef/x2GXL3jfLK&#10;X6+U/te2gVveUDq3S5Ln8FkvQN0xx7FP25rSF7Cj+96L66l0ZMcP45tw8dunmGmooO56t+OYXePu&#10;Eny9NE+Sa3PU1xDBgp5NJJjRGtcG92oROyQStIOLK7KZnLxzrUe8Zq/9Mlxj3hfAz2OHJqzGip0b&#10;nOlF5+qz4KUhDZrGjAFGhknoCnMFNwLQWr2NMUBfHgDLKa/UbUZ5wP46nI2NLBtclDXfYjS0GvtG&#10;GZ2VokqQKtCnIRsTuvFNwiO8Gv8sSwyUh35iLRnlGd4SBINvBlxnusAAIL2owBw0+pYK1Lgh6wuO&#10;CS8EENNbS+mqPp2s6hnffuytKO+u9yWrGVohqjdCkDEKI819czhaAzcKsArPgam6Mze4agCyVxgw&#10;mI2Wc2odFBLcfLi+PoUgwMc4IBQhW8XgPBNI1k4SVZvsDWPv7/miU32zRVYAni2BVVCCaNkDXIMB&#10;ELIhSONqXMy+ZwVggY4w1qcgNEYI0nQGakDSi0oQzIKrz3xBVCiTKpEI4zhPgo+Vy6pUNvxQYcJw&#10;rzjZqo+VuHy6LeZ3ofCzt5LzGbKCroRrt76WHJnVQr68J0khyJXq+nD+QYLOgh6n6O/Wqqb0BETs&#10;cceqCAEQY3xu9TJ3AIA4rX8b7M+UElh3qLJuUGWdAccXWlfDYzVVaqrW8FxN9zHWtcVFOAYGuPGR&#10;x3bDcT1b18R5k3B+qNL21ncjzKBcbXdWXVyCDX/vjn2ZqtL3kouEk5C+fBXThGrhs2qYz2l9Pvar&#10;Jh/e1ECWDG4l7oWNJMRYXDrNKG5NTldlThVI8OEaq5lp0nRJBKtDI9Y06T0X6pxTXbGBwj3V6apg&#10;dshDQyXLAUHmd2qcGJ+r5YSLc+F+57ODjMcBngo/KHv1NjiE7WwJcer7Rfg8uKeEFD0gTtHmoUuM&#10;MsxeXQ/cYePVoOyijrDunFoXzHv0hEJMd0E9IgQ9UwHBmRQapv6YOod6RfGBYyS9vrgy/5Yjsqum&#10;VUXj24+17RE5vyznhkzJxsXXrnnTInGSAgZpvQCZj60clKDGPPA3G4DaC2bdZG0BNQ2A8LNihnB5&#10;bfNpoQH8AMXAbMAOrasei2MUglR/aCk1FQXg48SqBKC9tKB/+XlwbaAguN6CTjsOgxqkcYEmtvyc&#10;tFWnyWeMB5WDwDNxHrbyMLzPhZroDgUBPE2ehvmz4GoxSM6OD1V+3JfgM8Z4JM/Jxds1HsWptQBB&#10;YzgPHy0YaoyK+YXsONlQQ1zZF8ukZ+pK/8uqw82Fq9sG7i2AR2C8dEV1+fyeevLWnxLhKtYEPPAI&#10;05Xs4FJyUSeNHRI8gFEvLu2pC33D7cRrzmAzkIoRcOQQPZq613iPqSecM8+8Nm53Hyi5vtwXj/04&#10;hTz20VSeS/FcP8/0yJqeW8uoVgFhnYgUiu+lXybLB9cny9d31ZZl7zSXsoyLZfeEJjK3Tx355pFk&#10;GXF/HZnyTANZ8VYLKZnVUSK5zTUVhXmWAUCFEORQSa6iZq41lR9ByGtvEp411QUQVFdWVR+uK8/B&#10;+wXVrgnvSwEx7scQx1ref5yr3HDfcU6u32FCJfw8y3PIZwN6kcZ0Na1KlR/NeBqc6k1jxEyjUXVG&#10;r8SCIFUfPBgN36gXA1BNxvvTCDhTnpneYgOtvBPQUoLM+WMniKrAGWjs4U1p3Fv34b60OhJZWEdc&#10;ae28JduG/NGqpvHtx9oOFac3dmVdvVMybAlvgMYb5p+LGzYLN1+BZW6U2SdqpoDgkTeecRBAzDsN&#10;IJsKmT+5IdSfbUyfwb5QkcwbrHwePReVI5OaAT0/xz6iUJqF188T31K4JbrmAgqwDUD2Bi8BbKgg&#10;WJjX/kz3N5XqPEALapAgpHoDBP0rcA5d2QsVkTEhVCj2DvrpCsNdCkFVqHK0wBcLQKbV+HIuNMm2&#10;HG2gKRo0Vm7CD+ovw4w7tddw5UI4suF8caU2knWvt5J5TzeT4XfUlREPp8jC/s1k5zfNxL+0qRyf&#10;21hWfthYsl9tJlM7mQXee3LkCdQiVWBvup+qBmtpXE3fA5x6twfUYHQ3OYNNb8IOsDLuqFGcffC+&#10;9srytRrfs45rX1cXDe/Rmh03BChcWwUgYQhoquozYOwB1dezdXVJfa6VnPgKLtqY1iKLG4usY+cF&#10;bH19kdVNJLKiAR6bSTgfAEAjo/mVlY3qKocqjj26vL5ocAhDKndcbwUg8/V0hm8ATKGHcwGGTGsJ&#10;AE7ePO4PaBJ4un+s8Ry4dysAssXwGhgmIfzUcCwaMv8Klhc0sCwvhB8gyI62wHq8z6mutDMEn6dl&#10;k2UcwJrJEA4acub2UQnSo5mcohCkixtWCJpyTC/Krkvl5ZuvUZc0m2I6z8dQEfeL7kPj3JiRrMZy&#10;ctU/+lnVNL79WNvxNb1+71rU3idpBCBvmHXTcBOZs0QAMvmTMt70VFW8WaZwGJkfQAvnQUHwAH7+&#10;qQ2h/NBaTkFrOYU3nPCrJxF1das6D4DLtAC6sxsIwLNRKAk0uMGrfiFe9trqqls0wo+t+QXq6hjA&#10;sTCb/U3aDAs4DTBUNQd4LblIPOwp1qA4QMvKxNxBukhLUSFReVT9VQIgKxgVB3shmWKhAKQx/ldu&#10;NcxMwgClrk+C7xywKrV3DqA5qpm4R7SVk+Oa4TcCEmtqAxy18P04FrkGQJksshJuVnpzmdaprvRq&#10;Xx2KEKoPak47FAguQg/WrW2ydG9fUwb8OkF64LFrSy7/CTe7PR7b1QQg2SFBV5uqjzAkPJmWYlxY&#10;DjMj6LhG8sDLE+X9mxrJO39oqB0cXGaSq6v1atdIeratC2WaCJc6SV6+ppbM79lUikdeIqFRDcQx&#10;PEXc8xJMuGEVIAK3n0nnXKSKI2w4UsebjmvEGbnxqDOzWMYxu5yeTIcp4tpWBqB9zakQdawv1Rgb&#10;Kt4nNly4d9qJpbFAqEZcQy0DMWY6RJjryaFyuOe6dCXLDVxwLt+6jPuZMqMT9gKCBoBUgmfpORju&#10;0J5alnGAKjQPDfksQg8Qm5giPoCQ5qUy1LAOIKiuLPc37mxsGScAqRQJS6bH8JEx9dh9aCHUA8mq&#10;J0VLbuLq8edaVTW+/Rhb2fIn+0hWUwAsCiWd/oepMHNwA9npoa4vb2DFG2XMuMGMcfg5ykMTpVEw&#10;CMCpjHfg9Uy0cnMZ9LXPw0JVGYIALlXkMkCNM8yw44MFES001yH26QpbaMn5iILMtReoClnIjRvD&#10;ltwUZu3N07QZvEdDxWLgmwpA8waZJqGVCRWSMGTqzBoaK2IlAFKhMG4I9cf4k8kXRAW2zIsKreNQ&#10;UUnDyznumL3V+GxOGAEFGFyaIC4G0b9sIM6vk9GoJGpPJ5O7I9jH7g2VFfxOMChMTzoU4btN5cO/&#10;0AWtpVO+d4F1bpEgXVslyiu/rS6LBjWTfZM6yOZhzWXl0Oay8dO2kv9GK3ntGrjXLajeaql729dW&#10;gVB3PdrUka6tL5CZXVvI3vEdZcsXrWT7sLZydFpjOTK5mWQNbCYf/TlBXr48AYBMkJfw+Ma1tWR6&#10;50ZyaGZTfN+6Ujalnri+qi+OYSlShoofWgrVy2vGNTjYecS0odW45rhnTDLXmbmhkM2cjLh+tvE1&#10;IBad3izW7PtAA0ytvE/Ts8v7x2PhCbBHlxNaMMxh9fCbxHfee2PqPTBxXuFnlR3GF1l22APNcqNz&#10;+J2t8DOzmZ+N9/A8H+WObrBCjWWXsMK9nFVPPFB9Xsa2LfOzgyMmP9Z2fyuXcQ39oE75oP58M5hS&#10;xvOyDlFImLpEE1y3k5m/Ou4/NqmjVVXj24+xlS2+bZxkmrG/seabmyR+ANBuzUwBqNp1VbU4Cy09&#10;VJ5/GlpEgI+mcUAUCKYUsGc5enwVAOQ5FiZpoTdT7DP+BxXIySGh8soBqCttofADgHRpOaVRWCej&#10;tOFHcP5M/IQiIUoYrkRl5NojKPz+PIBPKxLgx5EkUG1MnQkxlsQJLlUtVrQgVIQ3p5q6YpxqiwBU&#10;w2sqQg+UQgjnjsAlM8cbADKgH8hKEseY2uIe1lDXpvWn8jdC5TLeZadzYH+OdfXnoKKncyYbuEC5&#10;DaR4dhNZ9V4TmfZcAxn1cH2Z8BRc54EN5MBUuJ7r64lsqg5jDl2CyPI6Es5rJDu+bCqf/BVKse35&#10;cFkTpHurupqH161NTXntd0mSOrAJrkUzHJesScec/SaM3xDKTBKOAiqb1QznaCzrPmgkBcMvlqI5&#10;LQHsFChUfBZg5JxVS0qh/pxfNZEyrqeRC5cfCsxMMkF3FI9UVryP+VDdVMfM5dM0lqhpAwIVyCUm&#10;T73mBB+uIVU8GjK6o4QlIaiLkrPRysN9YK8u53nUzyQAoxbEvdRGcN252oDS7S1fuY0eBMsPvQf8&#10;PWxNYmrWyCEEoQI5TRXKjR+ekZ2lwFQXjgEmBH0Al5udfGgQ2LHhn4I6hEcfIQiPiRBjfLtCGYcF&#10;U3kuCIJZVIIwiAPWj1hjelkkDWIis50UrXvqCauqxrczvUFe1yrN+OMy5v/ZykwN0PPPJZRib55x&#10;j00LhX3hxlKqc1/vbLhuM3DDKOsBQOYL0uX1zyY4GeMg+Cq6A/b5NFWAHSeMHaYmqjtEAHJuNO0A&#10;gYryo7W2V9ci/KjY2OurLbz24hkAahC7gtGNRgVQNwgumQbBUQkWw/0CBINwf4M4Hxe+0bxD7U1k&#10;EjXAhUrNdWJZIQNcv4SdJXCZTcoMzbhynG5JeyV1sD4rLl03HMc4JN6jqnWMTBHXsMYKDM5aTTBq&#10;gjXAqwu6s9JywRwAge4i42QButR4LXkAW05DuJONoTAJoiR1mc1C8DhuJT6HoKVrnw4I59aV0hlt&#10;ZN17rWRO58Yy/rGGMvWFhpL/fiM5SpitaSyRdUwZOg+/B9dzIa6Bpl6gUcJnBwH1SC7c8VyokJV4&#10;xL4KInxfoZpaWENKuaDQ8KYAOn7XfBzD64XfHoaSjViuJ4EYXH6ecKkCVcrl8IMCg5mZWhKEK7jp&#10;wvZ6HK+fueblRnXHDhE0YISfprOo4RqxMcPx4RXspWdZYBwPZQb3XKGM52E2iPzenDptCcMo1Yyp&#10;B8HPwOdqWSEETQPKrANdYhLn0NAGvBsKAK0P7BwEoIKpKNfMdJhCCLKjrxEAiLI/hWljXOIhVjBY&#10;nSAa+zZ1gWOCCVE/3WCOgFLvyLjNjCGGsS8HJpQsv/OfVnWNb2d6cxxe0K504dX7ZRFuEJWe3ihU&#10;hLkEkn3zYo3w4w0i+HCTuM9sFIAZUG/s3YL7ywkkORuGDvdRV6Ay+Coaz8c8Kfd0qKRUKJH1qEw6&#10;+/TZGoxmBWfibNQAMLjJWnBZ4NlalxfcWPiZltyPisGxw34GvwFAj8YOqSBojNlBvbGSAYAaAyQA&#10;oR5o7PwIQGUyEM98MpOKQfgBGKy8gJ+f6m+ZiUXZlVYnWsD3i8Dtds5IEAfXoR0OxTQW1y4vSQEZ&#10;hrpQ5QlgBqhg8Nt0DRPtVMF51fAdATXOdUc4Mj3DqEv+fhyP4zg3HmNuTB5mRwzXPgllQ80BhMFs&#10;KIrcRgAXjDHG9YA9e6gJYBzHzgQ/4EcAlnfmWMaF6YMKJypUfg5/07kaNy0ZVdf8nuGNpHQyGkKA&#10;XnPw+Juta6DuJT6HeXceXCeNner1M6bjtnktoaw5L6MNwIqdGbwf+Fw0TFSKvjz+TqpAAhBgWoxH&#10;nJ/TZUW473pTHjS1RVNcDAAja6kCf2EBEPefMUA0orqoPzurtKwYAGrOKdUgsxA24DhcA/98igKW&#10;Z5ZXAFAf2VmB8o1GnmEeTXDmJCHs4WUHIFxcJkmrEoRYMB0jNgBxPHMHmR8409Qh08lo/Q3nD+Mz&#10;JaeOFC/7a0bkf3HS0v+G7ejGV24vW9gxaCdAR28wbgRec9LSWFhVBCBbLrh0aMH80+ECMFEa8Asw&#10;Ox5gVLcBN924upXPA9N0AfwdLSVjJ5xpgx0LwQ0okLq+CAojOzO4ohZAwlQXFlhCkIVW1yqG8jNr&#10;MGBfq/CWGwo/j/dShTAdgrEfGkDIXDA+tydK1SA6TCsRY354TjXIXDM7bSaQA+ih0mownvCD6dRb&#10;i+GCASqa0gHT3DQLGMGsauKYlKigKBveQKdECi3lAtz4/goIoxoJ2iBcOZ1mvQIAo+aDegpxfDQV&#10;ph5HAAIO/GwLgISW7o/zUEFq6gljk4w1ctQErptRnzwO1xEg8QGaZhEhKs+o+XAedkjxGKpyPQ4A&#10;DC6tKWXj6igAaSXfwO3Dd7M7Igh0uyHQzic0DibXkorPqD6Cz0xbBmNnFO6v9r7z9+CxIgB5b/C9&#10;cT7/Uig5QpC9umr4jQAgE5c5SojgY+PHhtGsuWEAqB1jON4HUHqtUIqP34sARANL1WjcXzScOkU9&#10;jAoQDXEADYXObo7yrGN+bQASahALds4rxwdr6EcBCBhSCOB9Uw9Yr1gXCDgan/Nc2IedILPwd84S&#10;o4A0dSuM8wu8heKsK3ce2TOzqVVl49uZ3I4ueaRXOKuFRNj6lLdwxgW2b0ZFswDI51CJHBMcnJmi&#10;I0S0RwtSnqrQtHaU9NbzU86Dz2Hy8xxTcHSmjMkoYHBrOPu0WT8BhQ/ury4niMLKKfe5rCDjOdq6&#10;o5CahWgYvDaqz7TethrE31F5fUtQ8Bn/0fQZgGQx1Ahb9eWsXKx0cO+oXFjJWQEVfqx0UCX4XE66&#10;as8mEjVABpWX6obT8ivwWPHX0H3mefAcx3rn1xLH2Lri/LqxlH6Nx2lQzSsSsB9jZvgddJsVMFCc&#10;DPTrjMZQ4PoYNUKNvZ9c59YA0HymKkAFDiBNEAB4uhoeFSNBCrARPgF+Fq8Z9jOgNgDUvEY9PwEY&#10;hS1NY5GEu/U5EYKWsT3cB8fkJLjAACB+V9lwuMFzoGqppHWMrlHOOpIGx5q1n/GdVAESfjg/1LTO&#10;1AJwUlGyk4PXOwL1XRUA9btro0GIoQzge1GZMf7IvEt9jbKhi++rAqSxgWQvL1OpjArkNefi5Vy0&#10;XAHI0MoKXH+mveiM5wAh4894rZkInMp+3QXa0cW4H91SOxPCeEtozPCoaV0o+/SAOFkIR035phlX&#10;WJOk9TiW+ygAGU/UIXSsJ1CAgTkGfHpuPFJEhDk7TGpbT8m2N/5gVdn4dia3E4tv/1hyGprRHeUt&#10;FQHIm8BWqjK4CDPcJMBPp/Uh/GizIPk1B4rQM62bmS2D5zQQrHAenh/w9BF+TJGZ1EDcUIHsSODa&#10;CX5VgHA/ACYFnwIQrTVhSJeMrjGn57eAVxmAXIaTAPQtR0FG5WIliQUgF0jSWCMqjCoXBRjBxdeo&#10;aOwMASBYsVhBOZ+cDb5YAHLCVc5WrW4pFQgqrF9BAzDm4bNmJYtjFNz7EQDF1/XgDsO1WYVz4LMV&#10;RoCDAgZA0pEKCryKAAxyWnc8huCyU5EaxWfgooqpAgDZI00D1DipA0w7bxSyuKYEiu5vFFUQapr7&#10;V6U6CUAqQN1PAcgx0Wgo0AA5pydIKQDoxO9yfV1fSsfjfuK6htYASAQgQagdQrym+J5UXGwwFH5U&#10;fYy/QoHrtYQqZEOy4sIKANSOERpcYDPcDd+Z52aHVj5UGQBINc9ODT8buGW4hriXjAOaRjAWgGdD&#10;CaKxxHPTocb96QJHwVkBgAQpypef09Vv+IVwvQ8/yrE27nY90LpihYz0Nco6IKgdGxoKQr2gRzQD&#10;f+NxOlwuCkDGhrnanM6TSTExx7jJrB9GWeIxDcdnNJPSzT0fsqpsfDtTm4j87Hj+zTMlt5FCqgKg&#10;TmPM9QvPo2RvAOjBCL/ZBn46bljBx33ZStog5OtogTE9xnW1h5j5gtpbzKz6mWhNOVUR3A4fCx5b&#10;YVQ6s4A0QAS1FEBrre4Q4GabrfhsCPJ5hO7vKpyHLhOVlSpAVEKFIFUbwKGdHqxUqKRQB1Q3dBN1&#10;4WuCjEqBbhZjf3AVTcVFZbMqMMcEm+FYdGFRUVnpUQH9jD/BVeXIEO/U2trx4WanAUDhnp0EiEBR&#10;6v42jIwa42gFqjGd/YTuNSCm6g/mBqTYcxlh4jCVFa6LcUkJQqpBfFfGNzl2NitJTc+Vge+A76y9&#10;swpa5tzxOWGGBgUA8LByA5RB7B9r/Nzy0RqEIN1nfld8nmt2LSi/huIcWV9cIxpJ6ch62hkSXo3P&#10;wrUj/BSChB8NKlldVk07YtwPn6nXFJ+RDZVKNzifOYQXAIK8L2iccE9oXAuEFsG9UsP52Clm0lpo&#10;uLeM6+K+0l0lvDicLbZR1IYRLi7d4QAg7oXr69OwCsoV7rM2JGxQKxjKEDvj8FyVJgDHFBZO/WYg&#10;VrFusFHXGV7mokwTgtMbAH5whaebzg7t+WVnX+XjYMx/9c3DdYDxte1aC+pNmJOkrn+mi1Vt49uZ&#10;2k5ETlQ/nvenZZJNVXfqTanKuJ+fY4NxQ1UBcnZcVX6VAWhuZBSCpoVkXiE7TDRRenIjAAIFhRBE&#10;S+lJrWUqG1thrj6H1psLSLMTguZnTI3KBQU8RPDFmFF8LPQmnSG0Gipymako7DTRZTWZAJsPFbIc&#10;x2vSNB8NBFUtcOotK4maPcweqgzGmFhRGSujoeJqPhrUR4izxaiiwvEAg0JCVRY+F4omMB8gmlBH&#10;nFx0G6BwjsTj3FgARq0cgKreAC26harMAFq4X272ni5jzy+PJcT4WRXPwe/EOfPMOWjWcwWgrTQr&#10;ARANjpfxOU4Gy7QUKkfLqEajAMRxAKB+1rqLtLPKAai7R6YA8FDvIxpK2ZhkwAwQXMNGgd8P9w6q&#10;zUAQ7vZyKC521PAaEnxWPp8/F8+1NxfAhNpng8TUpwCuZYC9ubg3sca0lcAKqLIlgL4CEOezTBs3&#10;KnE2nhYAoyA8WyIsL7jfDKNwXkB6Fzr2G7+vIgAJPhyjj/gugDOhpwDU1JaqQEY1SKsnfnZusI4w&#10;Pg7TR6jDKsFpGZeAiAIQBlEiGgdE2Vnx0KtWtY1vZ2rbuzc3pSj79wXC1l8VW9U3xjbeIKbGeGdD&#10;rjPPiXEKBZsNudj97fPhhs9HoUGB8ACcLsKPw4Cg+gIcIwwXOAAVyY4QupQ65dXGs3TdVAURA9QA&#10;nx9uL1vuWFelgnG5QMs0pWHFzy34ocJp3iDVHyocE55RAUzeIF0kBsr5aBteo/L6lv5CgWJ6ilE5&#10;CUHruU6kAEXKvEGNFaLCqptH+OE76/ArupEo8O4xdcQ1qqF4v0EhhrnmJhoAWm6vMRwPNceAvomR&#10;mTgZXW+ubMchYB5CYyV+B2c9Xks3G5BVAPI8xjgbcuWeVhpnRKECjALQqE4+57Rg7lyoQACvYm4j&#10;n+Ozoa6Mi20dQ5Ctv0A86TXg2qco2B3f8LGJeNjTPQMqfiXuoyo4u4HBZ7JDCUbFaWbyNg2JNi64&#10;pkxLMi4tYIT7rWksuB8EoJkLMmrs3GLZ8C8nBKn+cK2XGKPC9+P66+dXBiCAFqIBjv5V7BU2DStD&#10;K4wNRtbj+1YAoLEQVGCAnsQ8/Dbm6LEuVCjrpxpz/ZhF4Z+NfWcSgijfTJAud6G/23w4RwT1SDLR&#10;yOTf/KVVbePbmdp2bvmi5cn0Kw8KB/BX2aJVNALQOwdKgUtfqjvLVopG2FU00xJyH+Mee1AI3NMB&#10;hBlQDQAghwEF4SZwNpjw/AZ6Hn8OKttGFPhNACBbaioAxvvg1igAUai1cG60W+ao6drEfJ/xG4IT&#10;ADMpMwCGGp9TQaIio1IRgFopNFiOc2jFohG6DLIzpoYKagMQ7psqNMBPp1Li+FOt3FBveDQdJwAr&#10;41WAhuaK4fe5vwEAv2konnIAWgpQYUQIGYhFAUhoAQh4jAWgl51DcH+j6s92u3keGF4TgFRgPI7G&#10;nEWOXNHFoU4HQChDN2fFrgKctCAAEwUgIEY1iEaKvb5lo+uJl+oW5hqN3whX2DUe9x2KjqlEzA3U&#10;9CKCT5OS8TvhFusKfHZSs15jKz8TEGTnFOO8HNlTDkCUBWO2kiPEcM9QJjg8ksqPCp/5oQECEIqO&#10;MUPdH8DjsaacGAhqGYLC9EEFKvwUgPhtGlfGfkzBiilbXNPXv/xccc3CuWczmZ9Krqo6wjpEhQeD&#10;q0txwPQupskQgEyLYYzQxMirOj7WoBrTGDeEG5xFAF4/3qq28e1MbYe2fvCr4rTLS2RhkvZGVX0j&#10;jNnynPlQFUFH9zn6Ovo+wYhzcsgPWj7PdFp9uL8NdH41MyaYhYkK0rSKDIRzsXUu/KwFfDWMAAQc&#10;NIhP9af5gSzE0QJKY48dTXvzoBqDTHuxwKdz/0ENaupMubIwlcpvV6x1hCHeBzw5RpSunwLJMpNy&#10;AfjhfAaiUXXDR63sVISAlCbO4jf5JgOAowD+cgDiNRoP4wLjOwJIJpkZ51EAsqOAEDQgJMRCBCBd&#10;YiglXQfXBp5aFIBUoOzsIfA4xRfN5ClCTSoACS/uawPQer4K8ItJ8o41A0CTdmMDUMf94vdSxTnG&#10;EoD4bTAuJ8lHN6DomW+rQANBe2ZuBSCvFxWyqmv7utoAtJTgEnw3xmMt9WfHeE2yu1U2YAyFaI4m&#10;IG3CHGikaLxHTPvBPgq0Kozn1kYVEGTnCxtZLr9AhWjifjGG11SMTgCQ+X4cusYOEVM3oo19OfzU&#10;jDhgHE8hSPd3NjwhwNDHAQbfAUF2NHJC4gBUIF3g0pzrOCb4HKvqxrczsR3fOuS6stSOHuYAVjVk&#10;54cYW0d1Ewi+OezsgDFJmsmeKAQsDJojOM9kumuPMwoDp8NiPCcAAHJRdgaxg6tRGFHw6PpqzK6S&#10;axJrCr8NOJYt/wqABSqA8R3GeRjw1lQHAs5SEbYRgH7O/4bnVHHGraKqAIxizKPwo/JihSYo8X3U&#10;9SUQcG5U9PBa7MOYFuOf+I0uLvw0spF4R0MlcZH3UYADE14BQD8qrxqAoGvTQll5VRnheJ4jB/DC&#10;o5muKxHqrjqggM+i6tNH85xA0jWT8RjMR0XG/tFUHRjUI5WrupXai0rlSgjyWhHA+Py8iww0Y4+D&#10;EYLMTWTHhwEgfiNVOY5nbqRjQh0AHr8LcHfj9xH0CnmuEc1wBo7hIva8NjofI3vWCUF8b53YltdU&#10;AUjlx+sMIKorzM4u/C6GE8rhV7Wx194HBadJzary8Xtwn6gihfdnvV1mcM/U7DKD9+lG0xVG48Cx&#10;3hoLJvysBjaExlZtE/bF57jm1dDxv5ze3jMb5ZlwA/zsxdJPFxc0jwAayr6XaV+MoaN8fBsEVSXO&#10;56xJUIAZdaU067dLOGrLqrrx7UxsR7cMuaF0QUevLoF5xgCIG8teMKg+xgoDgGCQM8ng5ps0G8YO&#10;qfrYY8ZcKBYQPkJlohAHNqOwQQGyMyNQDkC6rN8OQC3gaMH9UHnaqmvKDCoDDUDUpFiFHsd7xho/&#10;i72D+ByoMHWpNK6EilgeYKcqofoCBFCBVT2uBTRRKRgTMzFF2Ipq4l0IAPH34Le7qJC+aSTuMQAg&#10;XEQFBddSWQ2ocbSLnstSR2sAP/ZWVwFA7TWFsjHLOGLfciOQCEC65DgPVa8eG2MEKKCiqTMKbANA&#10;rexUrQAvh5IFqPqsYzhBhJkkAuCEitbUE3wO4U8Aak83QOOYxPgm3Xz8LkDejd/oHA04QPnq+s/8&#10;XKpdqkCCkADk5+K6UdlzgoJy5Wddb83pY6OD87PDy8RlK4OPSvAsNXWVsZ93GfP7AEL23MPYkIVQ&#10;dqjqystHBQDaKtDcdypkbRQAvwAbRDyW2yZ6B3CBU40C9EyD6mUIB/cyrLFwlP3T1iFTvo0qhHIE&#10;+Lxz2ONrg7Fq03oEIcGsC8moI2XZV2+IRJx1rKob387EdnTr238qTevoUwWoF/70LdJ3mXaQ0E2G&#10;vGcvMZM/mdtE2Gn2vAW9igbVp4UGBYMgZL4fE083nQV1ZAAYYAtNeEHdsTBGe+YqGuHIHkf2FGsM&#10;j7182tNHd8oogRBV5YZKANSKhEKOikkl4QWE7em2zLyDeA4IaM8iXV6tkFQP+FxVQ4SrGf7FhGlf&#10;aoKCnTN9uMegIQAYXGMBiDFUR3CDmRO2CpABDHTqJYUgDHCl8tG4GMCjINQeUzzPSQQQqgaggRkU&#10;IIyTf2p6SaxZANRpqhSYBoCxU4QRvGbtDOsY/WxAiQngXIaSY4H1s6hyeQ0AFVwr55RkccHldQHw&#10;BoCMBQL2XNoUlZc5icGlifgcAJYNDD6T18zAF89xf5jPZ6s/k85iGh8vGhzeRzZMVQHQTFyAe8f7&#10;yoZvJe8frikaIWNoEFbwswDe8oYTgNNHlgOcB+/7eQ9XYx9CkN+NZWwT/k7o2caQzMbzxL2ourim&#10;c7YjQH46IM+x7jPY4FuN+vcSEWgcAT/vXNzTefB+ThN6olDQHFrsz6Uyndm/LnRHChtaVTe+nYnt&#10;2NY3bipNu+TUeQB/gPFmmpuKmwe1F1YXN9kCnYFdVaYAhDIMcDwq4WUDkHCyABhkbAbvmxaZBbgK&#10;JQhVFtuzR9XnZwoNlIZOlcTYYMz+Jv6Hwo3jOEyKk2NS/fm5FgVgY0+6SneY56Pq0TVKGFeiGiWU&#10;UYkDOpccvg+VDH4Lk1c536HOEEIAjm0gznEAAwBIBeiait+7EkpHFWAsAKFgmHaTC5fQAqB5ThjB&#10;HV1WHQCDClXg2cZzUEESUBeKB9+fsUIbYPa0X8xXjKhKrAqAVJ6ADgFoHaefrd8BbjeH3mlvdxSA&#10;ej9wrzzTCcAUAB7wG0MViN9HEI5HxYUXQBXoWZQgYU6XhevFRiPAhoPXy7qGet015IDvwEd9zuuO&#10;z4eqC66uSgHyvplOLO3ggJsa0E4NhjDwe2BMbmbOKMdYR8Fnm2kItTElmFnGGGuuAMBYA2g347tm&#10;V4fri4Z+JlQcwzqAHyf88Gp4B14OynNVdaMqi8bUq1aCrBt2LF0WouHM+tUukdWNraob387EVrTu&#10;lZvKFrb1hxfyopvWpqqb8V2mnSC8YZZ7q4FfnMvuHOF51S1MRaVYYHrRwthHwYj3hdMDZeMYFFZ1&#10;NzgGE4WclUUrTIXCyALKfSzT59iPeWMEHpOlmXSLCupDgVa3i6k1WglQ8RSEBqBUD5r6ALeZlY2J&#10;sT6AxocKy0fvMhyHvzFhWscVs+JppcMjYWi9z8kaOI0XR75oQByKgEsoesbCPQQcXOOMAmQc0Dst&#10;GVCBa4nvZOawQyWnysFjIB+VX2NiABENUNUUkTy4pMuqGYABQLFmq0FCTV13gsw+nkaoQdWqq2wf&#10;p64sH2EAIEegEJQ6zZRlnKCAsUFO7sqlABSa1iMXEee8f1T7bv5GKkCqXIKQvxfvBWYxabie+HA9&#10;OJlDCI2INhwwM0cj7wXuJyEINakqFK6vur98JADZILFHmLDWzg9Ai8fw+hN85UDDa9xT3+pzFYLs&#10;3VVPgA3hStNQ6SQJLC8VjoGx7LCMsZONIOTftIzFljnAFu/5F+N8Wm6h/HCPGeIh/OweXvb2cnID&#10;hnqMmDDlv6o6Y9tpAajGulRXFaAr81e7vbIsPh74TG5H1g29oiztsjJJw03UWNy336zTmVZ6hR/n&#10;MjPg02RRGG8iYUdlxJkxIvMaQCHhpqbVE8loIqGcJlKaecnhkjU3z3VurlcS3oLWFq1zaC0KHdSV&#10;n4W0UmGMtdBmAAmFlnFCKkj2lPrttBkCivCLgV50zOfP4Dafq5WLrrKJHRGAMAbUOTwK6iPCCks3&#10;y1YeFgB1wSaci0Dw5wC6+H1UslwWQJcBnUAAGigQhB5CAubnULilAAJAZE/XH+T58ein+tGOAQte&#10;Vh6iASAThPl55jvbFlVmOJ7fW48FzGDs/NDpopi2Q+jZx9nwU8N3Z9oO1KJJ9YlaEFDi/IYm5YfQ&#10;NK42r2loJd39JPFwvVzA3YafAWB9hQLvM7MLvAvgGWRzWByPJfh4LfFI9Q3483twfC+Vn673ogDE&#10;b1FFznuK70nlTfjZ4NJ7GDV2VvB7UfGbMAgbQsCaAGQsEfeqIgBxDI0eB2FK+LEM8T2UqVPKGtxg&#10;fz6usQVACgaN6wF42sM7E4pwFhp5hn74nsb8KtaTf8UM/NihSADWoQKMA/BMb7uOZtQtzri2QOCm&#10;/F/cX22tFIBs/ZgczZ4xGgsBKgFcbH8alB4tM1Ekt544M9v7SxZfu7JkzYOvn9j5zq89EU+T4q1t&#10;tsmOswEmBrkBGcZ6qnRJoqYuMd0YFl7GcdjzSHcGgAltsOBXBQC18NMFhXrzLyf8UKGhsgwIcSwq&#10;DYfTmenSrThhrAJEJeTxTL3wpCXoWE+d9QMVnqkOLq4fO64R4EcoGAASFuwcCS02icI6CQNMU3AA&#10;AXYsVA1AwAkqSWeOJgRjTNNptDOGxwMYCj0bYngONcepotTd1f0sIJQbAE43v8JxsNxqOI7K0cCP&#10;Korn0PVV0LDo0DaoXh3CSPe3EgA5wocA1N5PwMKbakZ+8L6wwTJhBHw+4KOjeKDATCoLfjdz+pjC&#10;pJ0ajO3hO/PzCU/ewyqMDVJoA87H8xN8OnQS6pjKjmWDAIzp3NCV3/gcyk5TZXTkCd6n0qxCAQY5&#10;Pp3LL2g5N79LvRsLiCEoQg4S8LGDg3Fwzh+ocwb+UK/KlCd6UpJRW5zZdIE3x13gM7mJyNnHVz74&#10;ieQ20cWbvyu7/XRmbhR7dc0Abp0ZI42xiyQADzcwq4FIdhNxprYMlOVevfHk8ttGFm/uf2skcqS8&#10;V6u4OLOJY1Pr3bLdKMAgFCBdTi2gHN0Ra1ah1OmKUPB12nl1YSxDJT91WBMqCWNF+hrqjy4sKx2U&#10;HgHot+CnimM1lBmVCSsD4Mfptky8CRWDSgTvm0VzzIgIVnBdLwK/PYwCy+C4exzcXQIQ7q93HAEI&#10;CAAWdI8DTC9RV5LuIAGIigtXnQm8TLTWXlEAiUt9cnwvE4SpUrWnmfviGNsM/IyyU4DShVWIwghQ&#10;HB/UxG26kgaa2gurxoaDHRH43exwgctrmy8XUARQNVdRPwfXg40Cj8dncYZmroYXYFI7AO+1fqf+&#10;VgCQCwcZVxDXRodJMt7LIW+EMcDE608A8h7j+pp1XwAYpiyp+oPhXtDYIDFOF1Y1j2umceCKZnp3&#10;qdbx3fA9md9ojM9xbipOqL3yEEq5oQyxHGkjhO/CBq+qRlcVYAwA+cgULoZxbEMdYB2iSiQI6Sbr&#10;GjdWPflXjB4UIaiTomZCMGT9pjASOVHfqi7x7UxtBE9J7s05kgNIUcloXp51I+DOqXtrmy6Xaf5m&#10;vw7BwmjpIgsBvEUAXgZvWCPxZjQXV2Z7tzv7isKyrD/McKy4Z5Cr4MW/HNuzop710RW2kpKRv3Jv&#10;alkkBQCOrgaHQodCbVrsGPjRrEKpAGRsTtUfC7qp4FQKVJGnVBLGe/Q5KgP2M73EKNSMFfERMGSu&#10;W4QuHioEAWjgR8OxFgR1mn0co1NPMecP8KMi4DUh/NkB4hnXENZAfBYY3ONQGWY0UDeZU1VpPiFh&#10;CrjoeFf2ZOKchJHpFcW5NR5WA+8BalS1VDFqADkqtCYJKwgJRvwewIIjKbjkI80AFO4tAG/cX6ou&#10;S3lRgRJk+B5egFOPw/7RR2ucLFUyv5+l2DilFOHPv3kXJkhodor4oGwNAI1R9XrGN9BMAJMaQq/A&#10;5H8G5gOa2UYJqitLANrxVRrupYIPEOQiVCaVCaqcuZ1QubwG6u5Wvrd2jJdw5PVRCFoKkOtJayyZ&#10;ZspO1PD5LEts3Ai/NSxXpwKQyfl0gRnrNh0UvN8M99iv7fdoXDwJDcA8iIofDEDLi5pvDYXLunod&#10;BEuyVV3i25ncnCenti9ectOyQFZbKLX6uOCwrBQY5TdjdXRdaXieBcvm3xrDLpZIZkvxZ7WR0ozL&#10;/MVZ1+wvzb8xv3TlnaOPrn+i14mdr90Q+Z5d92XHPrvGteViNwHIqci5JrCf+YCaglDJWGBZKAEQ&#10;pjH46b5Y7qFm8zNxFX83Uxkxjkj4oVDDNF5I1xXuspllBkoD7py6S1Qm6wFBq9eQrlF0tplzNGGa&#10;swQTOv5MuIzay40CrwbXFjAMz6HSgxKCC+yZgApAKIwFDCdgH453Bgh8aCx0Jhd19QExVZusqDED&#10;/NkJQCWkvaNwSVei8lvQo3G9E13zpBygeA2AE2DRdBIDM42JYV8ebz6Pz81xTOPxEmb8TDWCl4+4&#10;NrxGMbA1x+N74rqoMmMDiN9kgA8Q4nd6Ffx4BBSD2hFiGk02DGZiUOyXmghlynggrzOvLe6NNi4c&#10;AonPYRyP8IMiDqpCNw2UJsTjO/O+6H2koTzQYpW+jt0FzNgxprmA7Bxbw7/FlCG1GNDxGNxrNrza&#10;eLL8WOVP/74Ff1tZ3dSBNN5rk+lgiwLN21PYGxDaxgmFOe0V3zfu8qmwq9JwLnN+ADArWVxZv8sC&#10;AC+0qkt8O9Obu2h5w5LNfZ8+uezWr4tzr08ty7p2sSPrdyvL8v64ojT3utXFOX9YVZrzx8WlOX/I&#10;LMm9Yc7J/NtGO1Y8/KFr7bMve7f2eNq1+8M/O07MaXMiEqlunfJf2hyHP/w9AOihC8yC52MqzLcB&#10;EI8KQKgS5gkGUcDZWRFm5r5VsAlAM66TZgDI3mCmRrCjhHEivwLwAsATKgnws2OENgBDBCCsPGGa&#10;n7kYlZ/Z/+r6sFATgAwBAIhMAAf4aASgj6NBqAQno/JDASkAURk4qaiBK41gwedCrXwXACtbBQAy&#10;r64CAKEgqQAJMlwDhZltONYAEJ9JcJYDkJ0QcLnxPaiGTe937GfiGFxHHVo4ny4gfu8MAJC/czzB&#10;BwBC/XnxOjCDyg/Xh9eF14nqSNUy3WF8Vi7jklCiqtZhVHf4nnRj+Xs1lQXXqTy1ideALji+v7lH&#10;gBzLAUzvr3Xf7Bgty4R2blA9A4ba+WKXITXsQ7jR8FyPA4zDPJblxyp/YdqWC8S56cp1J5fePLck&#10;/TeHJbOJEQfpANVC3E/8xrCWCfNbCXy6r4wT/iAAEp6p2D8Vnll6IynNvm4aAPgzq7rEtx9zi0Qi&#10;F8DQ3EkCHhNhSdZjDdgFeP+Mj0l0Hn33Rs+Wxj4pBPi20FAAYQFY2AJeubHAakIzKiLVmKZUsHDD&#10;uC//zgKsMR4ARnMIURkIMuzLxFcOf9JAOROcGUOjcoyBX9RwDquiaToM3CBvWnWrMLNSs/U3z+34&#10;Hzs7bAVIEFANccZs/p0pQD4eB0BpHBFQJQCjC/cYAGoeXCwAUYkNKG1o2mZgRnioC419zbyHluF4&#10;dgyZ2GXU9FrQADQDQO7Pz4QCZCeEFTc06jf2OHweIZOPc86jiwbFA6XnmQglSPhNaCBu/vbxULvT&#10;LNVHAOp14mvGSqkEcZ1mJ4lzIe4BXVveK73+5h5o2grArVNWaa8ujQ0XfishaDVq7NjQY7Vc8P6b&#10;chDGPde4Ivald6AeAq+fXUa0LBnQ0bTjg/eav5dlBe+p+kP5k61niacgWYr2d+2Msn/+iZ2f/PrY&#10;mns/Opbz2+Wlae1Lw+mtRHLgETH8A+UmUL3aGLI8AGIm2d8qL+VlpjLwTjVfWpKJpcMrO7ninjet&#10;qhLf/he3siMv3eLeVj9IAPpQ4PyWBWBBAJFBaLuwatCahR/Q47A0hZ8WYmP2fszdMjEeGGFG+DEe&#10;BJjoQjgAoXGpUDHKgVfRNGaICqGqJK86CnQtFGKoPc33YmFmQY+2+pwAVRWQAhAgBPxccH+5NgTd&#10;Ge6n4545VhZApdunqmMd3D+oFA7n4hRPBoBMC2FMzwYgfscpRojhOwJmPo5j5v56PI0J3YA1lBxT&#10;SMwQMnOccTnRSAAKOgIGnxEdAYPfSYXKWGHMMeY4wARw8ufCPZ1rUpwY69MxsjYAJ0L9EvxT8Df7&#10;OqkaMuDjdQqm1gc4G+twurI5NaH00CBs4PWINkIMVfgARx/zLC0AqhKmW4v7FibAGC+27nOs8Z5H&#10;eB78Tt8alAcqQNx/wi0KwGhZUQDitR/XhGpQ06vNQp9OAAAla0lEQVQAP5Y9BeC2OuHifT0etYqr&#10;btsgEkp3ffabsjVPPFGS96fxrrxrtjnSLy3zpLcAEOsbIC5ifBzqkLFyqEN1a1FeqgJerJmp9hNE&#10;clOkNOtXB0r2fHiZ9bHx7X9xKznQ7y731pRwhC5wDAArmK0K0bprkrQFP1WI5YCMrQRQbSjUNA2C&#10;a2CcFQgwQYVQV0fNVDjbDAypdOjuGdOFeFCIddSKFd+xAaj5k6zgcwEBVHqCwAYgjWud6JTo2I+9&#10;5YSALz3BuJiswPwNdK8BI45gMbmITAWpobObRBVgFESxZgOQEz5oMvRSHKOjWcyjzjZzOgACCjpF&#10;vMKPZiYVpeIyi05V/CxVaXjfn3WRjvbQVCc0CDryJVYB8nESfjNXBlTw0ThEjpUb14vJ73jPN7mB&#10;uNBgOGcnQnVWw7XH/eGiWGxweB8II6p8hR87NaDYrfsnhJlCDPvoPbfLAIF2tkQswPk0qwDnYqgE&#10;9/sUj8Iy7uvHvgrIWAAWnCXebQ1dZYdf+6tVXKvcIq7clKNb37y6eF2Pzs5lt35TnHH1stJFHU+4&#10;09v6A4RiViOoOcbRoeoykk2nYVqyRBjv087EqElGIvZtLCW51x0sLXzpQesj4tv/6la6r+d9nm0o&#10;HATgtkrggwWYIL2ZhkKJSqE5ggyawwWKoLCWF2QUXrsSaOyGf0NFN6kyqFyAoKaDoHKxQ8MsfYj9&#10;LfixgmjSLODH8Z+RddXEnXWhuFFBqVyqmtKcMT0fR7nMSQHsAMFJUIATAcGJpjfUP5VuHyu/BQCe&#10;BxAIAzyMf+nkCvgtBIwfCpW9sma9igsBQIKQbuy5+C5c2KeimV5qXgsTA9TJX5lPZ+fUMZUFsKCr&#10;qIrZMnX1mOJDuEDtcdYX9rz6ltaCSwzgwv2N3d82TUzH9/Vn4DvNbQj4EXAAOtfAoOs/vhEUYENx&#10;wRgCCOnSkGw0Tr1ujA/6p+H6QS1y5IxjRi3hMDyOPbZ7dTkxruYJ8jfg/jFtR5fphILX+fss8MWC&#10;rLKxkfGzkdBwQRSW/JvdQNqmHVMsPwzDWGVPdkABFjY5URoYfrlVXL/XFoFCdB0cd1nx1lduObb0&#10;sT6ly24f7sj/89zSxTfkF+dcs70k+/LjjoyOXseiS8OeRe3RKLZRcy1sK66cyw+WLL9t3JHdn15p&#10;nS6+/S9vxXs7P+wtAADZC/wdANRJLgktFli81habz2ksvJZpjAfvaY8gAQiI6KwyG2moENyH6kFd&#10;KRorC1QA/uYnOOFmeTKrS+m0BLiwhBjBVbESGzOdGx5UdpcCEC7gJABAQQhXb6Y5NqqAsD8eA3lm&#10;hINRY/htfMT3NDObMCfxAgAQILQAqOk3Cq4YswFIoAMMZu5DHkOgAWQ4ByFXGWQ2AHUMLffR46g8&#10;cSxjo3pMRWiqsZFYc574F9XQNA8zIgIgw2/kJAi+iY0U/G78fi9UoHaE6HU7FYAaI8PffbhGbDCc&#10;kwDBqVCHORx/THXHBomKnNeG95H3EOBjDzoUKuN7BH+QQGPvvF0GqjD97igHfjSc2mlSqcyYxhIN&#10;Av/GMhZT9mTXWeIubLbfG8lvbhXXH7wxfs6OwqL9cxsUH/js0hMFQ24o2/nazY6tr9xZuuXF+5wF&#10;L97nKHjl9qLDX7SLd3r8f7SV7H/hCd/2OhImAGMKn20GgCjEKKB+gooFWIGIQlupMJu/EWh0k1no&#10;2fob15ZxIxP8NmYD0IalQhAuNjsU3AtqihMV0jPVuHJmZItdgRn7Yy+oSfEgDNzT6qi76+boCNpk&#10;QGEqFBBcY9NRQmBYSa5wiX0cI0tFQ6jQNWMsEuBhLE/VH1M/LCWoMSz+ngpGiOGaEGZ02VfhWI4G&#10;gYI0xjU2zBjcyiAzy4naAARMlpjjdJlIwkU7O6oAII+F0gyk1cTvJtTwu9hbOce4+h7CTH+/UcFc&#10;FS2sv/tUAOp77EDB/kYx0+qLnysOMlcQoOP90lifAg7P8VvYWUQ1zziudoDhe5bf/ypMlR2MDQ3N&#10;dnPDuPd0h3X+SZQxE2s2ZS227Mmes8VZ2H41gBSfjy++/Thbyd7nnyYAI98KQNN664JJeK4FVgtt&#10;TIG3AKjqEGBg76r2tLLy4H3+3eyD9xV+/JsxA0e6hOeLa05NrZi6cNN0Aq6+Krdo5Y0CMMJhcMz/&#10;m1IHFRiPqMQGgnALZxCcqOip3NeAQNMb8NzLWBiD/5bSoRrUJGOmfMAt5RrIXJfYLBpu3PaKht+k&#10;CpKdOFBDBALBSeXI3Dm6vziHjnrB/rFGNan5bjgv1SaXx2TencIQcLGhfMpxMP8SAHBBLYCNE0Dg&#10;OhDo8+vrWi/8zV42ApMJNS4ObnqCqwIgG5QglDUbGB/29+OaBXBsGDClsvRSZeJ7yXoo1M0A/haq&#10;NOs3MwYMEOrCSXp/v4fx9xDiBCbKTATn5KOWsSq8DhqVoOz5ubh2XjEFADzbKq7xLb6d2a1031PP&#10;Bb5NAcIUdATYFhRi6z3b7F5iAzgqFbxei0KOwm4rALo5mhJD8GlqDN0nc0wEJhtRoQAM57xq4puC&#10;SjsZFXgKKvIMVEi6r5Uqsfb+wrQnlPl/U2BQfT6oH8LTxYlB5+A4pkGwB5gVnhDlGFGcj8srcs1e&#10;zU1k/qLGvKC8oArtkSmEElNS1PWjQrQgVG50ATVeBiBAAWrCcLnRVaw6vSeksMVzAITHcLgcj9ER&#10;FxylASibyQN4fhghbTcQeTj3fM6CzN+E66C/DUCHG8wYKK8B1S8bAl4T7QjRNXGj146mAJwLBQjl&#10;zGP8gCBXCNQJdHmtoaw9TJrOQwOA3+DHfVdlrx1huL9Qg5ywgq6tid3x+5l7rffbMrvRM0oSChDv&#10;cco1wo8NaHk54nM1/N16P7gN5WL3L8Sz948fWUU1vsW3M78V732sa3BH0mkBSAtYLm9oq9VqVzJb&#10;DdIl0tlatFJYxsqgz1HxGd9jRdoE8OBcClb2bC6+QLwLa4lnRm0Fnx8A9MKF9XKqI8bsKlVgqj8u&#10;/6kLWM9gDzDVD9c4JgDpEqNSq+rjfuwtto6DMWbIHmXHvIvEtxKw20SX04DKzxgbE4DLjbNR01Um&#10;jGJBht+grip7TPH9V9N9NseoAuSi8IBilfmNVI1Um3CBde5EPQ7HQEVymi+Ng+J6aYxNAU144Pm6&#10;88WbCSDrb6eyI9QN3AMAnXtqHZMSAyVnAIjGY3YD83fr95dbGtQwF8zinHpUgGxwuJD4PDY0diOB&#10;feYniz8LKhXKVHCdZDs9ANxzfkf8bh/vN5Sd3YERC8Fy4/ssGzAf3GlNtI8pO8bDMKZliGUJZSO0&#10;7Wciuy4Uz8F7e1lFNb7FtzO/lex5tEd4V7JoGgxa3djCWW5slVlA8XjK32wXhr26WthRwQk2VmLL&#10;TOWgKwwFBAtsQYVGhWL6iCejunhR0UIcvwm31TsFj1R/XASH0x1VrrwwG4BBVFgmOvOYcgBS0WjF&#10;t4+NASBVDRXR7PrimJIg7oyaChcNzhM0HH+rw/SgytQ4EwyU3HcCEODkcTYAOdMNOwossFY2VVWr&#10;YgBI9cfPWY/jFIB0F3l+fi4Bg89ZeREaCQ4DJNCMmTw/y63njMlUwrgW9nXwcdlT3T967Wgc76qJ&#10;4TNgUxrgegOA07EvxwxbAKTqjnB6KZzfv6imeJY1crm3tz8WLKiGhpCw4vcE+Nfhfq4DwGKgZ8oB&#10;Gzs+EmhWGYHC8+FvFcoPzFaAmm4F+KnLjQbZtS0h4DrW+y9WUY1v8e3MbyV7Hu4R2pmoAAwAgLbF&#10;FlAmSPuqgh+MSk4fUdgDdJFhRhEaIGplQKVnblgEsJStACFcPS7P6FlYE/Cjy8WAPSofA/NTCT8o&#10;QCqS08SwGANUsAGAmgbCCozjjCvHwf+MG1Z1HB/rAppQTBNTxDknEQoU7i6gTCXIiRE05UMhSPsW&#10;AOJRIQVwspfUz3nwCE1NHIZy07G7lY8zx7KX28yijc8iNDX3z3wOAejj92FYQAHKmCFHjFSzhgEC&#10;bOrW2gDkTDi8doQfrp8FQCpAArBKBci4KADIHmRV3NwXDYkNQBN2sBRzWpJEMutLce5N0wPuUVed&#10;3PGHGeGdtUQKACkoP2049HoY+LFHt3IZqWBWOaqqPLEs+egZbPk51N/PpHR7i/1Hj35+sVVU41t8&#10;O/Pbid339Q7tSZBwJQBWBcKqjO5KAGArj+fQULi1RScUUSFYKWTHz8S9vYGUrWvq4VRWur4xK7BW&#10;NBPT8s2GkgH8fNNgcG3NtE6VKi9MAchxnuzRncpK3AiPVDJQMZr+UdVx+KxUwBKfSUj6JzaEq4z3&#10;6eZCydClIwC1l9MGIEc/wL09FWRVAfAC7E/D8d8DgApa6xh+pk63hb/7oUh9m6gEbQBCMa67QDzZ&#10;1XDNeE0AK82JNNeH102nRJvDawE1rA1BQwWgCSFUAcA0owADs3Auwo8QRKPAHvIoAPEZ+BydTzKr&#10;qTjy7nif5aWoqKjGyV33vOoovNglu+AaQ61ppwauA1NmGOaoqpzE2uka0xAaR38Bruc2AHDfueLY&#10;d9WyE5ETP2iMe3yLb99rAwD7BL8nAMvBhuc+y/Vla63xPD5XNWiMUAwXAny7z5XwzppStuOStWX7&#10;nn386LI7/+lLbyxhHZ7Gimi7qAATK/E0AG0aKiXcsyorr+7P41BBtQcYLu/kxoBfQ1RkVNzvyBvk&#10;Z3gnm95Pxsz8WTUkDNh46ZrT1eQkD6riGPsCnKypoExMLgq02E4QzffjGGfuv4q9uYCfxv+svxOS&#10;5QalxBQS/QzG/gDCNcb95b4m19J8Fz9MO0HwXbRn1voNZv5IA0E2JDofIsMF0/C7CDP2oPP3Teff&#10;q7gW6gIDbtoTbAAYnF5fwxBGOcNUXZpx1JGMZuJa+dDLVpHRrfh4/1scO69eIfugBndC4QNeJtyB&#10;R0DRdoHLyw6VIcsOrEr1h7LGuF+AANx+tsiBC8Vx4C+j4j3A8e1H3Y7vuvXF8F4AsOD0ACx/pBGC&#10;fA0XiO+xYyQACPq2orJvPUcrQqTwHIAPlbuwrse5+6q53mPPPeGKrErh5x3KuP8Ob2qbSEQXhKpY&#10;Mf1zAEG4YgpAVS+wSvvYMT2O6uA4X7p8fihAvypHVOK5qMynAaBWeihEusqmxxQu43yODT4fLrBR&#10;Xzo/IICkSzauBgQ5bI5wUqBVBiChhQqvvaIAGvctB6C9L/6+EdcM4LPNAJAKEJ8LF1vVYvn50Ziw&#10;cwHPfVBWPIcn8wJdyKf8d6h6jj5nXmBEY6gEIBUxGwMCEL9XVV3F62A3IOwp96iCbiChGfVxDqbB&#10;EIDsLDIgFLjLvvTW4tzc95RhYc7Irrql++8a5CjssE/21hApxHUB/FgeQlugjlk2UEa097gK6MUa&#10;y1QQZSoICIZ1BEj9oPtYtzutj4pv8e3H2U7svWGIHLhIwnRjLeh9m2mnx3a00tZrxmz8KPB0gzit&#10;vuytLq7tzV1lu2+YUXa4/98ikcgvrI/S7eSqIb/1pP7KaZYDiKmUTFmZawEKaoTuGeNdFfax9lO3&#10;ma7srDq6VKJvKlw+VGT/TADQdt9ijtGEYRpjhnATAwz8a6wRACRYlpoJAYKazgE1R0UHMHHSUnWB&#10;bTVHQKoxsZtunxkSpjBcDaDxGMKPo1+o4gA7jZHpI0BggZBJ12ZYGQzPFXxUemoEII7VziLsj3M5&#10;ZtfQ8ICO7VV4md9PQJW7wIT+bCjiaXSDeT0aKtx0sSDr90evCc+B/ecCflxmchoAOKuBhOFe2+fU&#10;/XCtZVFtKV34yzL3ns+vsm7hKVtZ2fiWxXvu+Mq5o7lLduPa4HuH4Mb6YYRhcCueV4JdVUb3lwCU&#10;PWeJY+elBZHIcW0041t8+9G2E7tv6yv74AaexgWuYFR9sADUYhAWgqsS2YUCuw8VekctcWxvu8e9&#10;7653A8UfXwfX5VzrIypspfuXtnCkX3lQMr8dgMHZ7MioAoCWAgzMq61LJHoZL4RppwkAYIL+VQMw&#10;MNuK/2ncC48zUPmxL4fdRbjoEGEG8FC96cLdnJZeY4AWnPg3y8z8hwQg01oIQCg57sv0lzX8G/dD&#10;hdZzAnoEH+HG96gACUqYxgOxr8IS+xmVaLnKeO3L/4U4pydDETfQBsEAEKYqt67CyrzG79PcPoYF&#10;CMBGCkBODx9MOx0AobahuP1UzrMaauNhA5DhCVWA6XWlLON3W0/sW/Sd08I7DvW7w1X4y+2yvyY8&#10;AHx/xvTgFdjewncCkMDEvrLvAnEeuJnub3xIWnz7cbeig6/c6ChsGpL9gBrUHRNQKxdMfR/AMzE9&#10;2EEW0ovEW1hHHIUXH3Ttu25G2dFnuvt809pYpz3tVhSJ1DiZfc0KyWblregGU6HpMoccxUFXVmEW&#10;/bsxc4zfAqB2mNCY8gF3z6gXVvbYCo/94Sp6bReRcS9U/BAUEPfzpNWU4LILDcwAKE4EoFN42QCk&#10;igOMYs2MXoEKJOCY2Iz9zLjncyS8lurQwI8WC0C+r7MkE344RtdQ0f0qnl9z4/B9nOnVxMU8R4Cb&#10;3zfMeJ9O78ROEOv6pCbiEdcFrz38jdM4FK6xeNGQfBsAOWWWNjjTcN7ZUQByH3Wx8Vqy6otr8Z8z&#10;Kiv5022OE+PblOy99fOywtaHZV81ndCAYPMBbBo3rlC2op6EMVy3nXB/d9T3lxweeJd1yvgW3368&#10;jUrNceTRfv59bY8RaiywEbi4ETzyOdMRZO95AF4NcRTUi3h2tNjl3N1xrnPfH173HHnh/lLvmBbW&#10;qb73Vpx/15e6NKdWRqNkTAUGqGbhOSAY0nG8doWtbKi0+LsX7hvh5+HjHA5941RPrLwVAaju8pw6&#10;4lZ1RPjhM+bw/PZ+ieLLqA7oXaAjHTSQz/w2qjqqOQCxIsQsSBFuBCE7LjgyAsZlAjjsywCwItTU&#10;NkDpYB+eO8wJYQnbSvvwszh6hvs4Z9fCd24gbqo5TnUPyHG9Cv6mqKtvGgW+9s0C6KHo/HSB9brg&#10;GPb4lu9nTI9lLzrX153OdUTY4PAcTJExcUUOHQznNJXSVfe/Z9267725jo3o6Nh/21DXjuZHZf8F&#10;8Bag/KAICUIbeNrja3kU7PxQ93cvXP7dVy2BHxwf/xvf/n2bs+TLP5Ye/NuMsp3NXd5CQKIQFamw&#10;gd9V2Gqva8+1c9wH7x9SeqTbPSXeyc3+rz1zxaue7xrKaqoLOxkAmYpMlcaOjdAsKBIN3puKXdk0&#10;nQUVW+NXUDma7sEeTMDBAJDHWvsThjiXZyaUHvcFHKKuMs8PkGB/L1QUZ2cJbYZ7CwBF1qNiQgX6&#10;GA9UoFUEoC4ZQFgpAC3FCDOTBPAcpwegDwqRidJ0fyOnASXVnzf3QnHD/Q0wpkc3H8pY5zekOou5&#10;HlHDb8F1oaKjCmQDwQYlGku18ifLAQhgAoA+DjnksDl93yw5QNCG0xLEkd4qcnJ9z/usW/cvb8XH&#10;P/y9e88fFkd2wZ3egd+1Fb9/O64VR5UU4DoAgEHAkT3AEbq/e5PFdfAffazD41t8+/dtAFs1x/Eh&#10;15UdfPLxsoOPPOk63v1mn2Ni2+/r/nzf7cTmN64vTm/jjnB5R8b+rAr8fQCoEwAAgF7G8wCEwAzA&#10;D5Ve42NURZUAyIrMNYE9jBcCgOxd1oXkCUAFMPfH+1A7nhwAcCNcUwCIY1n9AJ/XmtHlOwHImW8I&#10;Nk4A+q0AhBvI6aGszg+dFaWyUf0Bjt70mpqszCUwVeny934HAOnGMofSR/eXMU4AMGQtj3kKAKmM&#10;8XdNmNYGhMoyqgAlPUHKsjoedR6Z2t66dT9oc7vXNXDueewN/+42x2Q/vAl4FmGOL94Khb0NDQGV&#10;H17LPrj8ey7f7vXO/pe9ivgW334ymy4Mn33tZq54x0lNWXmN+4XncE1DUGhhDsOqEoDcH4oNUPMT&#10;ZlQ4Ov07VR0rsAGgeTQVOcDeYqghVUTWCnG26jSP/B4AwcIEkfUXmsoJgHFiBy+nvbJc2lg32Aag&#10;Tu3EWCCn/dJhYQQg94/uG2ua4sL92HFinfNUAAJ+S+CO0x3VnlqTGuTmo7ruVTcO/B06UgTXj8qO&#10;46Q5uoYA1GtrAdC+NmwwvLg23N/0MOM9y7i2BmdRLsm6Ng8N4/nWrfs/bY7jH1xbtvd3s/w76/ll&#10;/7kiO6H4tjF7APA7BHd/d/MSR1HfeOpLfPvf30py7/wskt24vOJqegvgpi4eIagqrmoAMrfNAJCw&#10;hKumFZwVl8qGjziPPsd555j9fDOh8uZQCQGA/Cw9t4Efn3OGFNeCRuJc/5tC75Ykn6ZysHcW8DPT&#10;PgF0gJM90wlBFQtEXVCeBviZ+e4Ixuj+xnAuTgzKOQFtoFIpWknDpsMEKnLl+eJZVNNACt+PCcuE&#10;twdq1wd1bFJ9bDVX8frodWPvLsAXpMvMBgK/zQDQ7F9+jagAuZA4rreJw8acC9dI8pqKY9ndH1i3&#10;7IxsgOl5jkO97/Dsu36as6B5kexNFM+OJmXO/TfMKTs58GZrt/gW3/63t6JVve52LWwbkdRkqC+o&#10;loWsdMk6A0ls0m9lUyCwA4QAZCVnkD/G5Y3uRwDC/UXlplKkEqq8WDZByIpPxci1mEtyLt9QWjr3&#10;CteuP0znVEya1AtQccGeWBVXlXHuwwAAqHMF8j2FWfTv6uqyA4RLCuBRAah/g2LkULJNcLWh/Kgs&#10;GfvjuF/9HfxtULheJn2zxxbuKnuDDdAq/h7+Zk4RpuoZoAxMb6Du/+kaEvYas3OIE6FW/nuIo0Uy&#10;LxbH5s7PWrfsjG4EofPoWzcGTjz9rOf4kNOmTcW3+PY/uZUdn9/KsfBX+yQ9Ubyp9aHALLj9CwAk&#10;/MLzeGxVAMQj9mOMS93AKqCh++A9LoTjzG7vK978/EP8bs4Db1zv2dbMLduNIiPcGLuLdVft5xUA&#10;CLVop71Q1en0TrH7Yz8/p+C3X/NRXWnsu/F8QPI88a06V1yLagFOsdfAQNA3k9DHcyrk8p7dWKN7&#10;S2WHv0Ht6mQHUHinBSAbCMJP460V/x5JS5SyRW0cZXuGnjYBOr7Ft/j2Aze0+D93Zv11DONM3tQU&#10;nd3ZBiCtcoW0TSFGVUdlo+oPKpBxvkr7aewP6oajRdjDSZWox6rqi5osShR/Titf8ZonX8J30sRb&#10;qpHSHX8dyzw2KjMznM1AS11VmK5cpvCKqjt1lQlAvm9ZOQABRJPkfJYBo/03ur84JrL5HJFtiRLO&#10;q6+9swot/a58TjcdkALQ/YzZ6W8itPi3ir+Hv1EnOqAbzFjgDwJgMhqFelKa96fsSOTIRXrD4lt8&#10;i29nditZ/vzdnvRmEmZMDiAzLul32DzsOwvGnl/tuWSFP3U/rp3LkR+6n3aQnLpPOC1ZnJmt5eS6&#10;509Ju3A6P23v3d7+AAf60y3V+Q4JLQ5Ps0c0wEJ4TQByAaGAqkQAjftY+5mpwQDQLXClsR9nyCkf&#10;EYG/+bf+XCLcZ1t1KTlw28TixX9NjSwCwLSH2oppaizQTHvF/EiFIFxiTfGJ+T007cyx4OajUmaM&#10;75QGxX6Nc1gdSOV/wz0IpyWJP6OlFK/u/Lx1OeJbfItvZ3or2zqslSvzsqOSTsXGSn965WcbR4D4&#10;ZwMIqhhphEP0OKNsGNjHe3P5N6OUtKMDbiVnUqFKiuBRchpK6cp7hp8u/uTc8eBrkZ01JVRwlk7k&#10;SfeWIOOIhvLZcGgWIGkBws4CnD1ZrM6ZyOPwNz6ahYDOEXskhOz6ubgLr9jgjpyoX1IwuVlx5rWF&#10;km3G5fI7h8pz86xODihgL9z6qHKzfz8UNI3XEdfBj30NAHldotewfH91l8115Gs+96fWE8lMEkfm&#10;rw6UnZjV2roU8S2+xbczvUUikQtKcm9YxGFxYVbAGJCdzghADdyfZl/tJa4qjojKTmXkW1gLCqeW&#10;SHaKnFz8h3Uez+LG1tc5ZYtEFjZzb2u9l+kaHMXAqb9oVc2c7SUEYfa6FhX/zv3PFh/+5sd5zKzZ&#10;F+Kc5wrjjO4dzfz+Ey8/Yn3sWSVb37qjLOs3ZZJOQJkcPnVt8bsUWFC+VICcMdso4CQ8EmC2kjO5&#10;fJxNR/djY2E1DFWbfX7sh/NJTj0pWXrrBDQM8amo4lt8+zG3E8sf7x3KaiLBhd8NPxoBaM9wUtXf&#10;aVXHEAnAFAlxgs/senIy9w/rSvd9+Wvra5x2c+257SPZV11nOKFL6+MwLkKwHG5GxelcdwQg3qtq&#10;6ifdh88JwS3nYZ9zdQoy2Q/YHH3o48oq9MTq3i+4s37pkUwmaQOClktsYJWC61BP43em04PwMwrO&#10;/FYA0A4rAJJGKX4bAK2YKc4vqTXFnd4iWLKpX3wsbnyLbz/25tgzvk1x+m92SwYr4XdBkB0kqKhM&#10;86jy76czHJOaKJGFNSWS2Vqcy+6c5zs8uZ31Fb51cx5491LH9g77mKzLYXIEHt3gUyBXDkALdFUY&#10;j2HHCNUg19WQvdXEue/mKZFIaaL1cRW2kxt6/sOd3kGnDot29PCRQKOyw+t5tnIj8OzrZ9SvKsK5&#10;gOd3AFDji4QnICtZDaQk/28LjkQi8c6P+Bbf/h1b0fJH34pkNdVZoquqoFHD37Wy0y2s6u+ns2SJ&#10;pCVJKLeJFK++b2LpaYBzuu3Enud7+XbUEwG46ApTAVal8mic7bjcrNflsyBvtuKB2wC/PedIaeEV&#10;BcWeNU2sj6lyK1ndqbsjo11EFhJgFa+PusRUw+WdQbbbHwUg11WmK/xtilmPBfxCi+qIc9GlwZKC&#10;12+3Pj6+xbf49mNvRbv+eUXpot+UyKK64tH1KljRGbeqFMdTY0WvVJnLwWmUkVE7JkHaD+UXTAcA&#10;c1tJyfK701yRrf/yJJtO5/o6pTt/s172Anyq8PhYEXxVGmc60X2txy3niBfPORbWs6epz3n01FmW&#10;K290jY+sfGqoMxMQXASQ4doorBR4VG9UgOaaRGOo5rE8rsfHbwMgrxfVX3aKlOXftFikuKb18fEt&#10;vsW3H3tDJf/Zsfy7v5ashhKgUmPsagF7Qa3KWanCnt5s+MFVTgX8FqQIlZM7u4McX/XAGLc7u6H1&#10;kf/y5jjc7Vl3YYMQZyzxbeNEn1UAr5JxJuTA1vPEV8Ce4/OgBM/VGVHc25tEXIeeHvB9Oxmw3/lH&#10;Vj09xJV+aYAQ9C1oYAGwoiL8vxhTX7wZF0dKN3Z/xvrY+Bbf4tu/ays+MKZjcfrlRzkFuw7oh6oz&#10;61IQalVX2qpMFRIssiBBJLO2OLJ/ddSxrtuzgMh51kf9oI0QKt7114my90IJbQcAq+gJrmxBxgsB&#10;Py4hQBhKIVzgXQ39pYc7DyL0rVN/761sTb8n3ZmXlkkmJ0Q1aTFVXYN/1agkOTFFafbVGxyHVidb&#10;Hxff4lt8+3dux5c9+k4ks5FJiUlNgFtWGxCsutLGmqZ8wEwOXB0JwySziZTlXb3fseO126zT/583&#10;z8mvrnEXtizVtBj2Bn+n/Rxu8LkS3HaOyPazJLwXkDnwxHs/BH72VrKm55POzF+6JJNxPfv3/ysq&#10;+VQLcYGqrNZSvPzxgdbHxLf4Ft/+3VvZ9g+vdGZ0cMsiKDjtlfx+o0PMOGI8h2qUzLoSzmstRctv&#10;XXxy76jfWqc+IxvAdU7p7htmygHOY2dSW77VqBQLjPKTfUlSsu/OicUi/+f4WvGWNx4pybluv2Q3&#10;NMuL6nX41yFoYoi4ZlnJUpL328LSo+nxRcjjW3z7T21MjC7OvX2qZDeBC8sAPmOBlSuucYu18hKS&#10;Czi5KRTfwkSR3HpSlnXF4ZPrnno14txY1zrtGd1OHhh4s3N7M6/sPEt829mj+3OFHadz1+nd8TxM&#10;1xeqz1cA5bfrLInsTRHX3tsnOiKHa1un+T9vZbtHXFmWd3OmZDcTSa+B61RPQpwYQjs9YtcMOTVO&#10;6EvDI/eDCdSfI6NN6OSWns9Zp45v8S2+/ae2IzvHdDiZdfU+Tk9llM2pFZhQ5KgOP3suaZkprMS+&#10;smV/G+/c/3kH61Q/ykYVWLLnoU8jewBga50LQi+kECQQGffDcy7uvfss8e9p4iw78UwfwL2GdYoz&#10;tjnEkVy6/MGhZZmXOXgNIgsSrcXNqZ4TFYQGghWvH98nKH1pdYRzMpasuG80Y5zWaeNbfItv/8mt&#10;aG3frq5FbYSusM4RSDe4PN7Fykt1WF8i6VCD6S3Ek/eXjcWbXnn0lX/TMorekuXNSnb+erscAPg4&#10;qgNqj9AzS4b+3Izw2HOOuPc09Zcefa6TddiPtp1c9969jqwbdgTgEgvjn3MaaSzUrylFp7rGBKQf&#10;KlAya0ppzhXby47PaGWdKr7Ft/j2n96gRi4sWnrHTFnSFBBMMErGrrxpCXD5qPoaiTuznbd07SNv&#10;R9wbfnB6yw/dig517uzd1Uik8OdQf+fouhaEIF1eroLm3dNxv+PY8/82t9K5f/Ilx5bfN9Gdc7FI&#10;Ri0AMFnnWayqF51D6YILkySc0UjK1j7R1TpFfItv8e2/ZSs7PrFV8bJ7pngy2/olt4HO2ExjL7En&#10;t0NJ8dIb5p/c2us/NoU6IF3NsfuuUYFd9RR4su88qL7qEtjZtMi9+/p5XP/C2vXftuE71Ty26ulX&#10;nbm/ORTJbYKGIkXCaDw4cYSaquhkEbjKkldPinKvW1pWtiLJOjy+xbf49t+0sVPEsXXgHY6V939S&#10;tvgv08qW/m1S6eqHBp4oeO03/w0xK8i9msUHn77VdfCuQf6jt77pPXjPC6WHB/+aCtba5T+yFRV+&#10;0e7kiieGlORcdSiUWV87lMJzG0pobgOde9Gf3lRKl960uGj/0CusQ+JbfItv/83bvyu+97+0ndg3&#10;/PLiZfd/5cu81Ctwfdlh5Mj+zdET658eUlycftppwOLbT30766z/B66+mHqeSyipAAAAAElFTkSu&#10;QmCC"/>
  <p:tag name="ISPRING_PRESENTERDATA_0" val="Tmd1eeG7hW4gVGjhu4sgTeG7uSBMaW5o|R2nDoW8gdmnDqm4=|Tmd1eWVubXlsaW5oMjQxMDE5OTdAZ21haWwuY29t||ezc4OTVDN0I2LTc2Q0MtNDI1NC04MzA4LTJBQTY1NEE2NTJERn0=|R2nDoW8gdmnDqm4gbOG7m3AgTeG6q3UgZ2nDoW8gbOG7m24gQTM=|SVNQUklOR19QUkVTRU5URVJfUEhPVE9fMA==|MQ==||SVNQUklOR19QUkVTRU5URVJfUEhPVE9fMQ==|MDk2NjUwMjA5NA=="/>
  <p:tag name="ISPRING_PRESENTER_PHOTO_3" val="png|iVBORw0KGgoAAAANSUhEUgAAAfQAAAH0CAYAAADL1t+KAAAACXBIWXMAAAsTAAALEwEAmpwYAAEA&#10;AElEQVR4Xuy9B6Bl11keuk6/dao0RW3ULVmWXCTLveEiN8A22MbElNAT+ksgIUDykhAgL5CXBAI8&#10;QjHY2NjGsSEYd1nFliWrl1Gf0Yymtzu3l1Pf933/v/be59xzbhkVppwtX8+95+y99lr/+tffSy70&#10;rz4ETnEItCYe3DYz/aVfrO+/9cdL0zuHcrVjoZUbDK2hS0Lj7Os/Orrp3b+TX/fKB07xZa5q+tXq&#10;Ta+uT339p8LMXR8KczuLhdZRPN8MjaHBkC++5+biWe/6zVbpyptKuQurqxr4FL650didy8/vfVF9&#10;9vDljdr8upCvDuQGBsbyw5fdWiq9bO8pvLT+1PsQEARyfTj0IXCqQqA1vz9XO37XOyf3/8PPto7c&#10;ccNgcyKUmwshD8YVQiHUcvkwXxwIs8OXPTiy+TV/v2bLmz+SG33F46fqelcy71b9sZGFidvfPzbx&#10;mX9WbHz75eUwG8qtVsg366EFuNRzpbAQ1oXW4GtuXXv2d/9BofKaTxXy2wiw0/pqTnzjhZNP3/b+&#10;uaN339Bq7D8335hblw+lRiM/OJYb3nhgdOt1Xxzc9B1/mR9++Z7TGhD9xZ3WEOgz9NN6e0/fxTXn&#10;dg3W9n79B4/v+tzPl+qPXjnSGA+FfB58vBjqzfmQz+VCDmyq2WyF+VIlLOQ2Nlqly+5ac/4bP106&#10;700fKQ5cdex0g06jdvOLpw78zb8OU3fdkC8+vr4QxsDIy5LaW7l6KJabobYwEFqF+TDf2hTy5bfc&#10;uG7Tj/2b3PCb7jjdYBHXU525Z9vs7q//QPXAzd9bWtj54oEwDngs4GsIfrlCyLUGIeQ0w1x5TZgb&#10;esUX1l723t8fXPuyrxZKZ47l4nTd+zNxXX2Gfibu+im+5sbC3vL0Ux//V/O7P/Zro+FYuVAtgTjX&#10;QhNMq1FogHm1QqFZABcL0NZz+LwZcvishc+qYW2oD13yUPH8d/zZ0Lnf8dHiwItoiz6lr0b9ieHa&#10;zM3vnz32mZ/NL9z9sgqYVgFaOZYcchByWvkmQMH/CBJq6zl8lgs1wCI/eMNXBjf/4o/nKtftPqWB&#10;kJl8c2HHQG1i++vn937xn84ff/zFpdrBK8utSVhvZoEPgABgUidcgBtAF8AjH2r5aqiWBsNUaevu&#10;tee/9dMj53/4N/PlK4+fLjDpr+PMgECfoZ8Z+3xarXJyx1/+4NTOv/q1ta27LiuBIOdaA2BgVfMf&#10;kYnhPzEvMbImje+hEQZDo1U2OOQaYTa3qV4bfdmNoxe9/q8rm67/bL501fipCKRG7Ymh6oGP/Vp1&#10;5rM/kSvs2FgMc7BM5EO+hZ9Qh8UCMAAwWvg7F4oQbmr4DkyMnxVyYaZ1biid9aO/Xd7wg/+hlLt4&#10;7lSEQXbOtanbLxt/4tO/3Dx867uGG0e25mGNALuWcBNaRfwLOGD/AzCCfoYWtPR8qwAw5fBJK1QL&#10;hbCQ3zBbvPAH//3otu/+7/mBS6nO968+BE4JCBRPiVn2J9mHgEOgPvm16w7d/2c/Plzbd9lAKIMo&#10;QwPPk2GHUASFLoJgUy/n1cS/DVDyfAOMHCZ4MvJmvgGNDLpp82BxbuLmtx1/6OFrC1seeEP9+P/5&#10;WG74im8WypedUkytNvblH26Mf/5HhguPbqyDWefgIyfzJhdvcclg7vyF5mVZLCjU5Kr4FebmeiGU&#10;8xNhdvwb7yqPvPrvALJvnaqI1lx48OyZvbd+6Pjdv/uhyuy9rxwI0xDyirDKQKQDHFqw0lC4o16e&#10;b+HfZgO4AiaeL4RmYQ7CXykUG/hBrEGxeWhobO8Xf3Bo3XmMt/jcqQqT/rzPPAj0GfqZt+en7Iqr&#10;1b3l8R3/34dLM9tfO9Q8CnNpI+SKZGAFEOwqiLOFw0n7JBGXpk5zKpgXWH4eBvcciHkTgkAVBL7U&#10;mg7rG7WN0we++ENHJh95xZrz3/zRVvXBP8qVrx472YHUajxZqk7f+CMz+//iXw6XntrcbIER5cHA&#10;6hRtaKbwfyXcgI3RBE+GBsGmIaGHlow6AuZyYX7h0asXJm76nmZj5935wsWnVNR7s7pjoDF+39uO&#10;3Pc/frww/uDrR+qH10DHxjrN1SB7Da0V1NAFBwh5knGM9NE9wwBK3Yn7m8ARflep77hqYt9NH6zV&#10;nvhaqXTZ1MmOD/359SFACPQZeh8PThkItGafvnx27x3v2FgfC0X6zIvQuMG48q0Kfsx7JLqNz8i8&#10;+Ak/r8M/WjAbPDQzaKo0xVNzp8baYMx3PcxPT10x/ejULzanFta2Znf8Rm7okpOWiDdqh3K18c//&#10;wNThj/+Lgdz9F7Vys1ptC9plgbwaQku8qJUSFunf5pLIwVJBkOQBi6HWcWjpX3//wJpX/QM+uvFU&#10;QYjGwvYNM4995hdmDnz9+waaOy8rNydDEW6EprhzTcyclgrGE1j0AK0WBosmLRaMq4CglwNOUGvX&#10;7xAKiTMDrZkwe+TeN4eJJ67F7TedKjDpz/PMhkCfoZ/Z+39KrX7u8D3vHKkfvBwx6yC+8AfLR85o&#10;dmro8BcbqTamnsnIpH+UlxF0qu+k5cbmcuDq+VYNTC1Abz9w1vTTf/tzB6rHt9Smv/77jcql9w2U&#10;zidnOGmuZmPH0MLElz4wcfBTPztaePiyEtLSbMW26vQ3n7J9nF7Szp3BU1tvkL3XYG7ee0F15s53&#10;NuoHbikUt0ZgnjTr7pxIY/bOy8Yf/ui/qu//5rsH8oc2DxQmsaewSpA5a6fxOyw3vBp0twgfbN1S&#10;yh1YXL1wRhYdxw08W6lDW8/tP3vh0J3vrjYO3lwubOmE5EkLm/7EzlwI9IPizty9P6VW3py+/QUH&#10;7/1/Pj46ddvLBkG4jaHTOgz/MFKzWtLIVn+1oKnKx4wxqNk38gthqrgu1AqXPz5y1pv/ZuCCd/5R&#10;ee01J0Vucqt2z5bZo1/4udnxT/2zSn7nukG4DCiYgCebc8H5tMsvPYChJDb/sSj4JjTYRmsIa75m&#10;78i2f//9hcrbbl09JJ+fJ6pzD50zc+ArPzS/92vvH518/KVF7FcuNyehLM+4gCbwgqvDXrrR5oQm&#10;xmfpmpgefOHODdf+6oeLa95yysYXnBAA+g+dkhDoM/RTctvOrEk3a7vKU0/92X+uPfXJX1jXPCxm&#10;RAZErdwYGXzHiYa+SthAe6MPngeBZnkG2NURTEVHa7UwHBqVyx4evuy7/2fxvNd9vJB/4fgqR3/W&#10;bq83Hlo/c+Cjv9mY+txPlnO7cgPQIgtYN2O16+DkNBnTE2ye8t5XTut1GwZ9ybg5JzM1YNoYDbX1&#10;H/r48Naf/KVi7mX7n7XJPwsDNRcOluaOfvn7x3b/3U8MjN/76tHclFLOGMUPvwkYOQPdsG+tEjRr&#10;rNGD4E701Q1EWBZqZUS8Azbnvf+v1lz+oz+Xq1xz0sdWnOh6+8+dHhCw6Jj+1YfASQyBxsxTLxp/&#10;+vZ3DDVnpJGSaOvy4C5GbZ/wxVQmPJxTMFQdvGEglJoDCDDLhyEUZhmZe/CF04/9+X+ceewT/64+&#10;/+i6E37PM3iw3txfqB/5+o/UJr76gUJpN+LYUfWtif+HIFIn82JJV7ofwHzMhNz74r12wRwNVZ75&#10;+XQ655m7n58J1ck7bmjN3P2u+daRk0bYr83ddfH4E3/2G1MPfezfrj/+4KvXtxawRzCJK5gf60AW&#10;Qwupiw04TWheZ1wFaxI8kysn2CDIKI8iPPtve3dj/OE3P5Px+s/2IfB8QKDP0J8PKPffccIQaM49&#10;MXxs55d/Yqh56AVFmNpzTEUCM2JAm+WdR//oib1CKUxSU+kzrYNJMIVpXhoeo+GbhdkwXN+7ofnk&#10;3/9M9YlP/Xpz4aENJ/amZ/DU/J03zI797U9UCk9sKIGZMZCNUf38yedhpVAgHKK3aX5f5jWJ/1iB&#10;BLzZ4YdnC4DDYGP3xrkjX/nhYvPRq5/BjJ+1R+vTd7zg6P0f+d2w529/YX3twYsHW4gZAKet5eki&#10;sdTE5Id/Cza04Twz0sbgSQUNAjWGWsfWTuy68YdbMw+uf9YW1h+oD4HnAALPDOufgwn1h+xDIAuB&#10;5uwj14exu28YbBxXmpU0MrEhpqEpJC4JfjohyCnqGT8aF8dBTM4Kj5AtNHMV2aUH82PFmX1f+sGZ&#10;Jz/7K825e84/oXedwEONha++cmLvJ3+5Eu5DMOBUKFYtctsC/BjNDzjAiU5zcxNMXTXh+H2PH3Mw&#10;82kILPiXpvYWne5wMSg3HQJNo3rvq6tTN3+g0Xp06ASm/Kw90pi65dqjj37st/Pj33jPYPNguchY&#10;gRwDIhG5TwEEa1FFvBgT4AVjcopsf2YGhrzy1y1Wo9KcC7XJ7a+tzT349mdtcf2B+hB4DiDQZ+jP&#10;AVD7Qz47EKhV91bGD93x3lJ934UF1GdvQr2kdhbA2C3jnDoU/z5xNLYxWXSlDMaITmT4oRVAjBLM&#10;o9gAMcfwC6UFmKR3njW39zM/d3T7//pvjZmbXv7srLL3KI3qAxeM7f3cv841vvWGQu44ls1SpcaA&#10;mU+tH0bEkaE3UO2M9etTFbzrwFYxzSO6xSApErGqHCqosYkLGFiucTAsHP7q9+bnj7zguV5jt/Hr&#10;jSO56sSX33TowY/87sDhm94zGg7CywJ3QGk2LCAvL4cAyBKD4LAOOB3wL/GBPxTy4Pvm50tHBq5g&#10;WQyQpHhUAA4gA6J5ZM3x/d94f6vx2JoVPNy/pQ+BfxQIPDMx9h9lyv2XnikQmD/8+TdO3/Nbfz3a&#10;fHIz84pZIOT5vlRbDDZtMvgcGEcLHuy5sDHUB664c/jiGz5SOuf1ny6VrjzybM9rvnbLS2YP/Dm0&#10;06/fMJQ/AgMCCtjxtKKameVYx2tRotoqp5KSAOq6JYzP7IFqbkOorfmeT41u+ul/USi/+HlrLdqY&#10;fXDz7L6v/9PZXX//o0O13ZeW0UEvb0UEYE3AHsi/wGIxtKiYleK5uFqhgrHhq4cARevHbGkgjJW3&#10;TJ79wp/6+YGtP/yR5+Kd/TH7EHimEOjnoT9TCPaff04g0Fx4bPjwXX/wo8Oto5vz8J2TjD83pHvp&#10;6RfAPFsIwstDa6f22kLOdj53LCzM3/vyhUcfv7o2vv262twTv1QavOxZ697WXLj5Rcd2/flvDTS+&#10;fsNgbp/KlDagjjZZ/UzsbHWXxRp4JnbmYRk7NKJdys2HT56J2rn8dGjO3viB2tRZT+OrX1rdG0/s&#10;7oWJr7zy2P2/92vlI3e9bWPxWGkOc6EFhdX9ND8x8+fnsuBBRsvjH0TRFyDGlZsH14zt/to/ac19&#10;+8u5wetPqiyA5wcq/bec7BB4/k7IyQ6J/vxOKgg0xx54Q3H83rdQQ2sgojsWCXm+J0nl0GrRMLXL&#10;zPvMeS5hXsONgwMt5ERXd33yXzRqe54Vf3Oz+uCGmb2f/tXKwrfeXmkckCmZFoIWQ7rh183h3e3+&#10;8ZVBRJ3XliuNomI7iJhnAxPUuy/XD4SF4ze9r1n9xlUre8uJ37UwdeuLjzz4p/9PZermd43mDpRC&#10;bZ6VBhQ34eKGYP+8XZ45QXcM/ehMCRymtWDy4VfWx+7v+9Kft43ov2g1EHgeT8hqptW/90yGQL1+&#10;JD914M7vHCoc2JJHJbRc0cys/xgXC5VQM5SvnfnO9NeCscLjLo19oH48X93z6Z+bP/j5H1mo7x18&#10;pnOsz979XfW5295VomYOky/+T5q5BAl6dBkEJt93+rPUO5XmZ91JFsGwhc+yP9SEZdzG+/hfGR3s&#10;wuzTF9embnvPM13XUs83Zu4/Z2z7X/3G6Mzdrys3DocGnNatCjug1axkb3ItJ5E8i7NEPYIoSNCP&#10;zriFCuAz1JgYmdx/z1sbtV0jz+Lb+kP1IfCsQKDP0J8VMPYHeTYh0Jh/esvc+KPXB6QotdBYRXHM&#10;J8jPmyrsfeKXKtLhcTJzpkTJ7A0/ehM+VvTrErMvNfYPTz/2iV+uPv2/f6ZVf+qENfVm45ENU8e+&#10;8uFifu+oOqIpFY0Be1b4JkcNXXby6Ddf3n+upiQCQTcAto/DgDoTFGgJoO+4gOCz+TA3det3txrf&#10;vuzEodj7ycbUfeePb//f/75w/PZ3V1rjFCMA1xLWzXRCWmaiV3D5tS43v1hQZ7n77HuaZczRo7r/&#10;qkIHEa65EJqTT7y0Ob/ropWN07+rD4HnDwJ9hv78wbr/phVCAATzlaWFvVdaEhZRlGbnE2fMqyPk&#10;Ts497UtpYElalEU9syYb27Ki/6jqs7B6+LraE+cv7PjEr0zv/+wvtuqPrl3hUpPbUA2vMn/sC/+s&#10;MH/nm8utY8qNt2afjFz3Biusvb5CwYbTsw5jzFJbmWYbA8O93L0Ye6kwE1pzj7y8OXfnOxqNvSt8&#10;+8pW35i+9SVHHv34f8kf+/sfGwlHxUAVI6AG7mp0umigWOkuuh1W9qbVwcGAxkwH/kfYs1CNWUlK&#10;sFqUqwcva0w+fv1q3t2/tw+B5wMCfYb+fEC5/44VQ6DWPFxYOHDPO0aaxweVV61OamDozyAkLsvQ&#10;VsrceB+1e/qs2fSDBUbyDRB5+rIVYQZzdA6V6+ASgI0YTLMRRmpPrZ9/5C/+3dSjn/61WnX75hUv&#10;GjdWJ2/5wMzRT/zzobAXWmATP+wip+av+EHbV3q3VdJ0ZaNGhh7Xawxw6Wc7v24UULSmjMYtaFU7&#10;cehrH8g1H7tuZW9f/q6FI5/7zsP3/uEfFse+8MFyfi9gjCI5sAgoAE5V3qgZI+e8I4qdexKZuVkr&#10;el/Z71e678loiqKPDB1xC6zzT4EKpvhi81h+7vADr2vVj65wN5aHR/+OPgSeDQj0o9yfDSj2x3jW&#10;IFCcGV/XHP/mu4o1EPYSmCqqh+TrZZBW9jtfzWssv1r1QSUMWCnPNLA7RomxLMliuhyZQZWarutq&#10;jCpjsRHasOWbpm9V9UHpbyU7rKNc7LHS/O7P/UK+tueSZvXRH82Xrzi+3KxrM195+dSB3/i/B5uP&#10;n8OSo3Wsm+Z1XrKY0wWu+WOuDTI885/3usxbTt87W6qa+VyrRDnbbFR79+f5Rmut2nRzQBlCS37h&#10;1tdUj277qVrjgR2lwjOraT5/6Atvnrj/f/3GSH37NTnUZC81PPBNhXIseC9ZnoWZy/1gAfnWFtfy&#10;7ZeWUDrdLRS6dMnaw/F6I5RZN9CilxYZwlvPEqrefnfivjeFuccux4ePLbe//e/7EHi+ILAqEvl8&#10;Tar/njMXAjNjD72qWTu6NZQREEajM3p8M++6Fe3HqwSNMYYsmi+vVJFx5tkXGz/yWJO5iikao4k/&#10;eTAENkhhnnIB2iU93XlUFavkjxfnj953w+zBL/zYctNtNh5aO330Cz/ZmN99caFArd8Kpiy6OAWf&#10;x3Jjnuj3MRI++ZeyAxiqiuygsM/M+G1vyS08/PoTHZ/PNY7ffO3xh//iP5SrD15TQq38Yl1G9iV+&#10;4t7RwmDaOS8JXCvQ0KNgJmsLCwgl+LA8HvRaZx4WhNb8kQuq44+++pnAov9sHwLPNgT6DP3Zhmh/&#10;vBOGQL1+MD975O4bytLGofVS+RW9Rz7yiaYsOdGP0dzdg8O6TzlWUVN8VCxMFxVDKfjU8sjQGbgG&#10;5o4mIUX8W2rOokTrwaHJ3Z//ycbEF5dkgEgL+/7c5I0fGMmxkRfM+7DtLwoXoJVAkoWVul2K/S3H&#10;ppZ61mBjvmL+Tt7ZRGEVasIF7Em5ueOChaM3vr9V2z56Iptcrz+ycfKx//3rw9U7Xz1YOgSQwcy+&#10;1GqSyHzrENdM8tF9lcv5EHwt6d5z1q7pryysoOsyGfE+2JgP1bHtr2vUdpwQLE4Efv1n+hBYDgJ9&#10;hr4chPrfP28QyM0f2tycfviVBTDEJvOVyDDd7NuSuXi1V2RvsWXocuzOxs/meTOKnT9ibm4GT2Yh&#10;Jku/tjE95m4zb7oAYaRcrIbh6acumdj+yV9vTn77om4zb8595erZI1/68EB+x2gJJWapDVML7dUx&#10;LfEDZ4SKVQS8++I01a4/0e9OC4HKqqoTG/z4EijA0MN4qM/c/rb6/F3vWO1ONGt7KtM7v/jT+bHb&#10;vmu4Nq3WpLnGEASg5Tkr4W4atmnmUete/knumWn1tLaklpqV4UGvNdLNUsyBoY9vf3Wo7b1wtbDo&#10;39+HwHMFgROhks/VXPrjnuEQmB/b/qbC/L4rRbDZ41z5VvBhssOaE/4ss10eXLF5C7WytA941EBT&#10;Dtd7pMhEjNGr06gxBvm18R+0TPZQZ8BUHXXGW5grrQn0uVbQGa0wdvdbxp/81K9W5+88N/uWevOJ&#10;4vThb33vQG37q8sN+GpRFa3cQEUytQKF6d6Zqv2Ll8GFqw5zbDzCGbR9n/6dupbd386X0pfOZyNz&#10;7vVsZoLGOI08mKkba8IcS62nz5oe+/sfatXvXnHQX2PhcH5u940/UH3q736imD+QqyMVMYeUtDLW&#10;hPL0fqXWATONs0Uu9l216tne1WwL4svsdR5NDV22LmH46q9KR4jlkduVtVEsj0Hd7tB+UEiY3/mC&#10;2YlHX3Vio/Sf6kPg2YdAn6E/+zA9LUasNY+Vaq3DlWpr7HnBkVb96crCsfvfXGxNDVM5z4sAW2AX&#10;+4NGrfVE0pUiITeZYHXameVmW/53jBTXOBQQzMNukdhg6oxJb6myGBkSmnq0psMQysTWDn/1QzO7&#10;/+b/atYfSXLU69P3vbk286UPlVrHFWjHQi5NH9M6yHX+6FVdtffOAjFR6dWc25qUtBeS6XyuN+Ja&#10;z/VWHe6E3GxoTH/79dWJ279rJYjequ8YrB396vdPPfnJfznaeOJcVEVXnGIjj3xu1Kdf3EzG5qiO&#10;cIIzYW9m8rz8DstfqfAXrS2OAcv43DtH7hUZTw2dhYbYIKZ+9NFXNhpP9ovMLL8t/TueBwj0o9yf&#10;ByCfKq9o1B9b01x48tr67M6XLez7Dy9utOZGipX1h6rjf3VLYeiqGwvllxx6rtZSn3v6kvqx228Y&#10;zc/AlQx/NAPhqKiLiMeocns7Ce1yKUvt86TZnAwCqUfQ9gqFlTEGjsEOXqbne1R00uQNn+SgQeLj&#10;ggL3kOLFQijRDw0GVM+zkcpsGA2Hhmae/vufnl4oNBtzd/6nVr42Or3zP/9KKTxwWYCGz2C3vGq1&#10;c6XWMaztov8YvuzEWtDxdedqjB9aC1XzhcucYBHvS4hnZsJebMimVQKsHE1SME61EdYUDo/MH/mb&#10;H6svfP2bxcqbHu6FE425p8tzez//Y5M7PvezQ83HLsshp72BVIWiUtIYagfhB1q/CW+ZK1pCuAYG&#10;5rkvwPjxyvYuFb5iBzoTvlZ6xbRFBUZ2CALyROC/cr2OrnT3vyF3yY4XYdzbVzp2/74+BJ4rCPQZ&#10;+nMF2VNs3Obcl68d3/O7v1SvPfSacv3p8wbgLy2zOtpsKcy2NvxUvXjNHQuT/+tPSsNv+FS+cPnk&#10;s728mX0PvHmgeuRc+qCt8Cj7exsBVooYtU2Rc9PcyWBTEt2LUMtGnTxr6U80H1Ppp+/bmcMSdF4t&#10;OjyiWrez3jn9uRQ0VCKVnb9i4hsHovDh75SZGm+tN8JobrwytffzP5vLHd1S3Dg4Val/4w2twjws&#10;wvS729psaZZaZWPG+eGdGtKYeidfyqbd8R4LaTMXgd3L1DWBoWuKXtxLn0Vma01TllAgNwKEFtr6&#10;4SIo5B+4vj55y/fiy//QCxcWDt38wWMPf+bn1+d2XFLOz6P6WwligTVbgX5r7U8YMU5Q+h7Yirle&#10;axPLfW7hvcUCXTDZ9jyRsWc3L0LMrCnMQuB+xMJAUcFfOVu3lQlubb5+GPFhiSEokM5w8ezB7a+v&#10;147cUSydvdqhe4Gu/3kfAicEgT5DPyGwnV4PVac+9c6x3X/0K5Xcba8t5SZCqYTUKWjJ1Jzy+Vn4&#10;gmdAfudfcWzvsU3DZ+1/QbPxrT/OF171xLMFhVptx9Dkt//g5RUwCvFJVUlzSuoE3uuXiqEmJmnj&#10;fD2mYRXeGLAmFkeGptvdnEum4ax0KZ2P96iKuqi6FzUxhVdBclRaFTSnWaSh8JoWXQX0AbPSW70W&#10;hgrHK3MHb/refKNcr6CbmXLKowbt5dk4q8iHbWkUGIzVRsa0eL4pDBLG7YNErVZChlj9EhX3OkAp&#10;OYbvTYQJ5t2zJC3dCQsohnP7Da36fX+QK74EZd7ar+r4rS86evd/+b+Gw9OXMI+dwQfW8NS8CQwK&#10;0D/s7e4LonBEa0ITcLGAds43BrSZT1+MVbD1TcgAQ78q8wC/KeXO5qR6g+S+Jpus+jJm3gEcClzI&#10;SCgAHgtjO18yeO4Yo92fdUF31ZPtP3BGQ+B58Y+e0RA+yRffmPvyS4/v/6tfLYf7XlsuHIWPFPnf&#10;VAfZRpPaFPymqq5dPxTWFu+9qD7+p/9ycv/v/Vl1+mP/pNXaPfBsLC+3cOD86swTVzG/N0cNlXlb&#10;SsbO/pz4myxQzLVUcWL+HnX85Si8MxHCgjyEWjJ5A6bYApMi80m5VNSNyTh4E/+2imOIlwN7mg2D&#10;lbGBYtg70lJPc2Polh7nAkfCc+wTmcvbuNBy83Wm1gGu1bkousAa7ooWXAtW54VBewgEnHv02vr8&#10;HV0j3qd2feknRxvbX1JpsVV87JjWfQ9VJz2mywFsTQQH2n4RtqimX2BcAmEVfzhOhmMnw3rxHY6R&#10;yUgQBFfpP4+7kcZdpDtEZ4GJCbAm5eZCdWrnlbna4bagxxPH1v6TfQicOAT6DP3EYXfKP9mo76vM&#10;jn3+Z4Zyd7y61ET5TfgEqSGyWjm5FCOvW+owxs5XOUQlz4XR1t5Qmv3iayf3/4//Pnnoj3+nVbvl&#10;mmcKiIWJp15SaO2/JAd/Mk3OlgZm5T/TnyU0yxVMwOqDexibM2Rp+x2KV++hzP8c+QIjnZmH3oJv&#10;26qxZRhvEmpOCcC0zAbXVVgI5QEEgjEYLBEwrJLbUrKLWb2d8S/Dz22ZscyrvV/VzZL88hUAq8st&#10;jJCnRUHyC5vUoDRtORytTB298X2t+l1rs4/UDn/h9c1DN7+vhPS0wcKgl8vt/V7TrMkjgXN1vICm&#10;9iiESRHv3KSIC4s3j+s3Zm6CWFshmlUt3TID2sUs22P7/5hBD5dJ88C22szeF6xq+Gfx5lbjiUqz&#10;uX1No/7EsyJgP4tT6w/1PEOgb3J/ngF+Mr0u19p+bX3u5vcNtw6jTeUgopjJzlHsA4FLZKrMBWfN&#10;FNZczaEnuZRnULlKOB5apXs2zk4c+unj1cevrU//yV/kBt/28ULhghMyOdYm9l5ZCJNrcyisIsre&#10;tRFL5GSp3VRR3IuIfTuETTNzQmzOUFPuVDQsjVTvtS9Gvp1xwGpg2rlZDqJWSS09qSoXdW3daHNV&#10;VDQ02gJKxBZYzpZtSROtm+t1hp6ZROo/tzFkSo+Mbykk0nTjnPGvL5lLUI77KkV4i+530zvC02kx&#10;YLOYvPz586E+u/0V1bn7qKX/NafVmL9n05F7//uvjDb2npPLo0QQ4geKSudbTiDzXH/iWDJJmsq5&#10;FhMwxZyT7bA9SC+3aCSaud1oOHICl1w7br5vs5AQkIQrbQYIFMS6Cs2p9QvTe67EWz53Am9a0SPV&#10;1ni52Jyr5MJcodXYd26jtueKWv3wBfX5w+cf3/9fN4VGdbBYGp6aH/tv28uVbdtzxW3bQ9hyKFc5&#10;Z35FL+jfdFpAoM/QT4ttXP0iGs1dlYlDf/gD+eredQweYupUk8044lDOVEkMG6xelvhe2dayGCok&#10;1Lm9oT539JWTex96RW70oddUq1/801zhZbeWCpuy0UtLTq459+TosXt+8/pBMDxznGaYUYaQJkqs&#10;qHOaRrYSnyg93GInSWATA9ucWSxnwU6eoYkVN5uTX6b2mBvNseqAV6nI710zlCZH7mQ94xAQH0qD&#10;jHqnFSJyWQdNJ8fxNZrr1jVFavSdz3WDbPZZLZl7x0p2YE/8ZxWoErMJFPFNjZdrkvZs0QeMvK/k&#10;jm1dOPKVH6pXb74j1EaPTz3wyf84OHbX24thXvn5Ab3sGwpu630pfQ4wRAgFrjT3ncvNqyF6jE3Q&#10;1meAlgp3UUAyDd3jLPzm1ZvbbR5pq9qsMMnvTBBUU1W4XQZQFnd+/JHrmvOPjuYHrphaBYh73lpv&#10;HCnkG8fXtWpPXltd2H313OHfubSwsP/SenV8bbOx59xc68g5BbhwCq05VPCjiwpWk4UCWt2OhLnc&#10;2lqzePFDlZHrbq0vfOGzrdKVt5XyF1KK7F+nOQT6DP003+Bey2vN7ry6Nn7Pd6xjxHYYRMMwRCGD&#10;KRXhM7fCHa6dsNOYtGYrxaqYYbaWbA4hDxdmVzCoSmtnbm7irz48PnXbWwbXv/2TrYX/8/eN/GXf&#10;LJaumFsOvK3azktaM09eU0Yks/mb4xU1a/ubxL3J9DDSdDcpr5RQKzpcKqoHuJHBs4IYTeWIaltK&#10;y+faLbhObwYTZ3MOM7PH6ib0ActcrLSw6Ec3TZYZWQ1YPYoDILplMC3FJogn9LzE/jgWA8Y85cwK&#10;vdjal79scEWJS9s1IUny0io19Pgua4yDIEDOqypOq/r6A6jHXp/65tsXjp/zrxqHq4PNw9/+zqH8&#10;FNaMpDTEY+TQLU/SzFLTppWdNd2l/dsEuWdKL5RguZI1mzzYbiZ3eHVLDVgWiNkAwsQs4HvHdqpM&#10;WUTntRpdUdUwPf34S3LNPZfihnuXHbrHDY3Gg2eFxviWxtzeF80d+L1XLUw99LJc88mXlHLjIwX4&#10;6omLPCd5WEbyqvlP6YVbGisZwlqAugat3FGkEDzx0urxu1967Phtb163+Tv/tNna+Qf53MVskNC/&#10;TmMI9Bn6aby5vZbWaKFy16E/e0+h9cTl+fyE3LzNAny8aAOqP8SI+KF5CgtituQx1FpId+FLhT/Y&#10;IqohBOBnqH4MNcyrW6bHDvx8dfrOtwxtvOGjzdqdH8+XXr5nKRDPT+27It8aR0BRJ7fp5HgrI+rd&#10;3iVyDOKnCl+RNkfFb5mc9JTdW292iRnOXPW7aCqBAsaNrmGWzcZv3MxMcBZhzRiglm5tOHm7+dy7&#10;X+Y/tlS1xDCylIrbZZjUl25NSSzXfUk5YsmT0KSVhlYCuGVyZGbMIS8uYO+x5sZEqB76u59sHc6F&#10;YTCbBpg98afYHPB1WuR+rysRrpCqKIsE7QEMvNPexEC45SURyx0n7CS+WGoicdT3fzVxcWkcggZr&#10;B5ziPCziP8dEPO5Vbey82tzBy3Dnqhh6q/k0ihPsu2x++t53TO35s1eGuR0vQLDp5cVwcHCkMGXM&#10;W139gDd0Xailr0WY1LE+uY6UFUIhGzKjYl4gcEDoGkLGSi48cNXc4dmfDgNX3oE7bzsDyd0ZteQ+&#10;Qz+jttsWm6s9fW5h+vb3DsBcB9e4UoqKSK+SiRhaV4OaEoKeeJGW1RNK6H5QfKiOU8bHQpVaG5W2&#10;MAGCPhNa1eNXzex75LfrI/e+oz71yd/LDb7+bwvFrV1DnReOH94WCuMgiizOQtIbb2vnYLEVKokW&#10;g9EUvAcO1XC/u2Vfd7+skhvWxeIssjC45keNnRRfhJ8rYa51+xggjfaB3unpYzReaDy6KMy/TR5O&#10;jbgFTZOttPMwNecx2bmwEPKDuKHIBjN2PwUAs4B4K1CyMMGP7zHztFp/YnNsXbCS0Crg2vkSsoBy&#10;r60mvDMzBu7xPTJxcAwrspMsNFlvqoUKPPKdk5mJdaP2OvVDwFtSDLVvuBiwVrkTCrMQ5o4g4I/V&#10;5OBaQNneZs7mTiGKc2owfZCCIhgOkQZZ3B5UiD9rrD2AkrdaqyMVp0tLkRC2197aGlnghwBUfR8P&#10;ftcala1hVhPGMXS3xEh60t7b/pNpcokIdsNGUjChYEDBVa4WDTugfvWQZEK1iHWyWQvqzNTG9126&#10;0DqSq+SWz0dvNh7d2Jh78trpA3/55tr4bW8vNJ68ppQ/JgauIkWsHujSCfFGU8ycSbNlpcha0Dmw&#10;JauIEt0riNWowIKCd12Sm/rqe/B1n6H3pBKnxxd9hn567OOqVtFo7LlmYW7/tkEUNVEutdMGaTUZ&#10;JbbboFHzS+huh+YIvoVR0Be8NBHmZ7/6htn5nRcNn73n8kZ9++8VildNd45Zndp/+RC4BGuYN5XK&#10;1f3qaWmWRWHFLnsf3DRoztTj2/zvlYCRMGJrVTCI5LUyW9h4aiJifxuzg7BUBmOAqT2CKhsDFz+L&#10;zJwcylLVoql8JXPqco8H5HV/OmXey48uDp78UEunMGIBauYG4MUMhUKlEOrzgAuYP58x4YjCCpmh&#10;3yiBxdZHIa2O/PwYL6dIBwo2eJzauVX3W3qGCawlrGgmeiDmji/tvV9q7HTNnQp6qrKzuIxFaOTg&#10;R5+bOXDBuoaq03eddau+uxKqO14yN/vwG8f2/uZbq9X7XlFp7RsZKE6j5S5hihz/bLzAUn6Z5TfO&#10;N4YCKRrJzB3YVm/tKxRz5672sKz0Tf37TgII9Bn6SbAJz+cUas3D+fkjf/C2Qu7wcKs54wU3IlUm&#10;S3fi25OQGtPvRWuKCGJqkKlB66qEYxAWjl0wd3jyV1tTY5sac1/788Lgmx/Irrc+9/hVbEqSb8Dt&#10;B5P0clfUGmVWdRO6qokt8WAa3BQJvWmB8rlCa5dfXMxDYV9LjBS1OQtQI+Ox9qKmEZtmbRKRPi/C&#10;dAwLSAE9YFn7O2rWCWPPgDE+Tw2a5nHVYI+cRBpzlkssNUebfm9fu/uGXQBZhl2acBKnovlwcRL9&#10;3LVgcKP5OV8EOSmjsCsCJvPMihCzU2qE7ufltfWkUbMML4Uima35pW6hNcIq7CkyfsmlUmjwIET3&#10;wWfXY/t5olcGyYVrKYYprRLwYyqnYQy6r4Fpzs/uuSDHHPqOq9Y8WG4t3PWayYO/96Hc9B3vbjYO&#10;b620JpDSNy5TOnP6m82yW01sbLkelElwovOPACVDhzWtNbYxhFm8BEaj/nXaQqDP0E/bre2+sEL9&#10;wKbqxB1vHsofBUFi1S/nGqQjogGL9ZE40koCsuokRoxuxrglmA4ZpFxsPTLcnDzyC1OzX33f7IGf&#10;/7vyuu/4RHHwu29bGLt90/G7f+KSHASLVn6Nv6angkM25Zowf433uWl4CcJn64qaW2TZiD73lpzm&#10;Z7XxnFVl5tI5H2PqKukqhq6lJoIAhQNFbCOfOgeGXkRmMM3M9HJ6uJeNHZ27+j1C2LRaRWkrf91j&#10;Ftq2cnkKH/OvuwYN9t7e7gjjfhUTOMhouFjn8DEmwdl1E7EC+UFo6VUwkCpgpO8NpknAozMr5ps3&#10;avQHy3/hsDfXgkW28ydmPfQ+pNod1gLI4LFJAXGfqOmvPnUtCgNyXTjbTgMabMNokrf3w8vNrnvV&#10;AxfClz6Ij9CQAKLJ7C1X1OYefNPM3n/z5tb0XW+pNA6uLUGTz8ENYwIk3SqAAXzjiXvBIWHoalaH&#10;lQZ/LoaSCSWGMfNoDFTtM/TeqHRafNNn6KfFNq58EdWpe95erO24qoimIapbapTJibQcb2bq9CF7&#10;MnExsfbLTMnmw1WoGP4lgsm/BwGi1Tx2Qe34jp85PnbHuyf3/vJfN2ZuPVBqLAy1qNWzPGiGsXWu&#10;yDqHRfLkzDcyl2WWz45t8qOKMFvlNi1bzJfBgAxYi2lKMYCLjCaah424phO0idIsnMezKmSS8BBn&#10;TtT+6edHkHcNUe7G2OhT5rDW/jMVSaJ/l59INfU5mrASc8H1KebMoKfel/vOM2YUixw35hhLp7Zr&#10;fnEn0x2NCqm93wQLm5f7s7kOdy/Iv6zURwgwFVR2G4L2jSJFLBFrrDQdV7hBBizLBoO9HF9YHpeR&#10;7doHavxc49LSh4UCEC/MTZGPEf16zHzesVxsDJBbBlUE66b7AAwGQmoTIDPR8rYurpm4g8JL+K5Q&#10;G9+cm7vzrY2ZT05OH/n2u8d3/uoN5bD/hSX0RSgiQC0P9wvd/YIjcUvCLzXxdL4cNjLzONcTKo7j&#10;Z9BwWLEjKeIvB4T+96csBPoM/ZTdutVPvN7YMTS99/99K1t6GoMRdcHvdHxT67JgM7ui1rP4PZE8&#10;J/w3c4vKdWIUNlcxYoLgIr2L/+aR4nYcWvs9F85P7PnXC431x8vFmaE6fK6lEqJzmQ4l4t9NC40M&#10;NQawkS6mLDEjDSyacLa5imQA8h9/lP8qJz3hHUswkWThHpFPesy0NwYvCXYRck60kZfOuIAWCHlk&#10;CqLlWqEJTdGfbi1CORmDXiwZ274uY9bd4WPvbncZRD98ZMRR4+VMIcgkG5hdcyrMxfFSDdf3RsyN&#10;2iXucP6uOQOPmHueh45an6H5goFuFNbsJovVsGpwZmqP49mSaPFgqpoawBAdtUlLXZYLr050yrVv&#10;v9eyEQzSK7EuxadN6LE569cOR36sCsjI/7rSEGEyh1l7oDCxYf7IJ3652hzbWmruu3AtTOpQ29UC&#10;mIJLA4KrCTlYJ8ZUhQJGrvPfWGt+ieWeEGP38RilEqMalgFq/+tTGAJ9hn4Kb96qp94aX1etPXrV&#10;UAMWQRrfUAZO5FsMndQrMtPYoWrxGxTRzUezSl2WkMK8rPQwLz4SiSKpGAzwipguwXeaQ934Vuno&#10;+vK6IQQTzYcamHk5B3VWGmqcRzeRgRqMMXUzi5pGvBRDT1ioDxdTxuijpE/Xor8ZHJiKM71hS47L&#10;ObrgAg1LsJBDPqa1GcstDpBkZ7qpJcKKRbdHBiR4iodZwZtsXXO7MSPkJGbu7jMUJCSTZTeIvxv3&#10;VcS7hIooDGXH7w7vxJytV9q41gWNKVLRj0wBDtnnjIAHZy6U8T7EUWil5NQuybB8rOQfCnuCY3Qr&#10;UDu3OWlvpRkztiEDqEVLxl0cKwn78PnrH8ZGLCcQLIZhxCvTlD0jQEzd98zXznWLoaMYE88PyriF&#10;AkLdG827XjVMoYZZIBBlml7ngFYZNjtqIQPAasEbzjKbxKxPbeJgb/TjU261WfKmji9zLeaxdIo8&#10;qxmhf++pAIE+Qz8VdulZmmNrYf8L8vWj5yGvyAmzOYBFEEVE+Tl/2gl7NPnGaRhTN01OvDv5wgip&#10;1WL3VyhoycyiORA60wULKEpD0yZ8+KXpMLAORnmE6rSm6+qXXYBmR4JpjM3npBSmyNiSci/+SVIL&#10;rgekYvoTtTlaOSNT8knqFS6pdH4X15IsyF/h/DCxbEujM42QPc1VA79ChkbYUmigSdngkwghNNeK&#10;QNvnCSDF/JxLaYrUiOMLl0YGM7DGHeHmOKPwdWmWcc8Sfte+iSkbNHhrn8XQMuRCwhS+xzQZxKaO&#10;cjR76wkGAwIKKn4yYAKe716DeODWX/BDXawNTykjz2I1Sls0LIko5NCxmzV5W58VkknH1tr1qKQj&#10;7YHyCbvgdIRiatEwWFk3Pq7ZcM9mYVUBm4mgaXERNfYegGWpDBdDEcJIg8VfPLhScHN05T8sESvD&#10;A9rIWlqhRhXcbDHc4+4CVZzrUv8maYZtUMs+wRchOrN/ndYQ6DP003p72xfXmNlxXbE+ubFVAaFj&#10;VHAknrIIk9pQq1h8RQ1NxFI3kPAZM1LBNH8k+6+znzT5isPTb0qNliZo+pVZXY2Mj75ThOzQfN2c&#10;hdYD5l6gCQEWBOVVJ9XCSAidcWrGTthTDtR1N6UdeS6yrdSFEZLtGE1Opcl6oWbGSN+Rfphhd06A&#10;meNsEd02uvKGy8itBlOTb1fR0OI+TrydvUVu7lHTZhqOb4oadQL0uNpE9+62WNMwbY/EmDo21K3Z&#10;8v3Gq9PPHYWARJAT36ZbIjJaY5i6+KvyzE1bN+sMPsfam4zyRyU1dnRhTj6FqSZLztHsTLzRcCxi&#10;ZIVkzDzuAkniE/H3+PsII+OTYKARF50XxmyGBA+BZyxpnI1D6IEgCbysMYzFAwiKbllQjUHjzDg6&#10;C3ItFEYY9Ij5IjuDYY8M6FORHGfkgo1jBceSEh7PGkGnWAEHYteT13W2Bnbf2Bgw1xaFLwCkeCOs&#10;xObY2elfpzME+gz9dN7dzNoaje3rpnb97uvK+UnVIVeBqU5q3wGL7NeRRkmjJ6FbhommQ1ndbwUl&#10;gZhRQxM7k3/TWSCFA1LLShWmy0JABluozYIp1lmFqwx/I1KgqAlaBpSejznr1KRcV1yC+tnsqUiS&#10;8UT/qJFbm4f8sPyRvzMKOMshhxWJoSAihuZktAFiPzBk2ib9wTG9rn00Y7givGIaWAetty6wmB+X&#10;i15uDp3f25im4C/eJANfhiEvMXzW1N7um09lE7PkR7N7Ji4dlKWA6niNxgL2DzUG0NilXsO8rMaP&#10;DUDYUFhARZgC9j1qxB0ySPsMVcTIatMroBEMlMFwpp27tstdkeSSxlusBIpZVw4FELvMBURtmiV8&#10;qfXnS0jJHMZCIBgTD5uMzOfsnYGbUOOr6NgCCn/ZK2XMK5nh4nuy5vfseT7xyPgTm0f/qZMDAn2G&#10;fnLsw3M/i+aBCxq1R19czE2aCTwhfsu/mhG8Yn6gUc1VMnRj/mROxtSjYhg1yQJ7XftcWEs+z1Sv&#10;YYTrlYoohrGA7l1glDDBs/CMBS67DieJxAiuMfTekd+KdOaztHBGruvLFm9RdDSZoKVaxSj/qA32&#10;gpAriLYud6szYj8HyybT1cQLeoI3qpz2r3yyMmsbcyJDisHzKxee7GWxh/oK+fbyCLDMGkzTNvxI&#10;wAs4FNAbrD4HSwUEsjrS2FoNRimYWZuPmJXAhKhCrNa3jKBY8Eh2vTNaq2WVSPRyWUMK7ESTra63&#10;jPBqm5CeC7p9zPmEuACmHRaRZw8XSomWJDD0FtPUZF2gYCKPCgw8/CU1XmjI5P8MiCb2mTCtOa9Q&#10;YBNse8BmOcH8GWxw/9FTDAJ9hn6KbdiJTrc+u/cq5KBf0IQptIAGLNGkmI6XmmdNc3b3oxTIlJJE&#10;C6HKnIp6ux84Q2wi01bgbmL2Nd+xNZIw7ZMBYKqy5U5dKqc0o7YQOZxH+lMZzL6O3Ob63KyKkOQL&#10;TOo2DU/9ufWcWEQ7Fe0AEt9HH6i5ovl/tHtG0z1VRJBZMnsWmWEQkwrNOGVeUl2koACNjdNAtDLq&#10;qWBt0BpLSNODdsrc81QL98YzzsTItmNQn+QdaLDma2eZUmMlWhnnTWFjhRtvzVy4GZ6Gpwfj07L3&#10;YjxLTzTuGwULAsAYbNvlHNr2KKO16iYT9GjxYZ1xexOZFF03YOhgfKVKEc1bYJKuotUo7+dacZ+i&#10;GsSk8Bmjv8ULydzb15rWvLe5abqchrreWLW5TuuBhE9tykqhxpkzhdEeMWaL52HSqTPuo7wQKoMI&#10;2hzFnqKXPQVPRaVr9WZ5sj+7vc/2I9Gk5WOnAGDrd7DZowaerpfQNhbRER73ep8/Hvc3K1HEg71C&#10;XOrfdupBoM/QT709O6EZL0zvfKk6NpEBKwCnN+FY6gXGw53suObemwx1jmREORPXlGiTkTGbv5ya&#10;D33Q0HRRfSxfQvJboRpqZLg1hucjUhh+WItwhohALZ8++Z5XhnkuWncnCTX2QEvEcusy5mUcL4+T&#10;xGSBOuzmZGIKyHLLRHcK7e819dZ8rxrOmGRkayemfdkinw8N3awrxtRMWMrAk4Fu2LsGU7dUvd2E&#10;KF70mVPgEeMnV+uNku3gczmrhgh6q0u/GLocU0FsqzopFnRp8IZ5nbX6UQAmN1ANg2sRqMk69WhI&#10;pFr0ncv092gnXQCKr46MXMGS2GOJahJkHF4rFtUoclhGBXGz+7rbFxzfsyq5ZlUw6998skFghQaf&#10;k23a/fmsBgL15lMj9TkWk1lwpcVInWkjqxmJRMiIcnwu+7z9zu+zP5nxMxogCZwC1WhqRkKNAnY6&#10;JsRo8SYYNaPFy+ugoY8uQGNim9e0MYzajC67BGOSkZFEc2di9nSiaoYD05x0MFbolmhSK6fmxcwt&#10;dK0rIV2NVgazv3YHsJrROMuxeUT2k94v5rJSRpfAwPam176ma14WaG03WMBe9ie+w6GvHuRWJMaW&#10;zLXD8oH0NbogZHWg0qslUai0tVEgEkM3jPSfpebmGq/2vYuPnJkDQtFVInYyA7puwMrz06E1OBcq&#10;wLvc4DwsRTNg8vCXuxYdMSrFrMwKbIr+4zEZ+tv2hsKGlbddHnM7IeEB/CmolgHZiQmEq8ON/t0n&#10;DwT6DP3k2Yvnbia5icHqwtGNTBOr01Tt5sLsC5di7NmUGGPE3uupC+NYzCw7luU0LBb9MH3YGHuO&#10;7bLEjaKp2bkZTZzQ0AfWoj3nekTMwZ+pzmXKe6Km1rWRW/pij+41ragXmK3im5lCU0vCUpsilkGT&#10;OFt9qt0n/sZPAVppWumsF2NJKXFnhDJ96YIjh+d/q3GiZzbSGHsnIz4xRrcIDj59ewcZlXMwsmSX&#10;KCx9EQIOmrakJmJTYSnAyBWCynAyNUugWcHccAtN/O5ocS4an3NXxer5pHCQl9WPRyoazOvDG2FV&#10;GGRqJVwoqmTHqYIRwyqUyB4Oh/jKjHcqARlxSnXrBZe2U7eqM88cfnPTtF/LCeaOXysA7qqm07/5&#10;JIRA3+R+Em7Ksz2l/Oz0+lJr/7Y8tFua3AsgSJYulr5pKfeaCojoXvNb0z8Zk4fMIWqBZGLNS9g5&#10;k694r5sN1YAi8a3DVI0qYmSKCmRzqhnNz7kSIqbXMdiqEKrj86E1VwoDYcRMuWgGwo5mqrrlOeuM&#10;NlYKEtPI4Bfn0AyAq7NEaSTMNIVG0zh+r7P8RsmbtbAH+HJ2W09XUyEdCB2seAcAq4a920HEDDqv&#10;Bku4cuaKoObEPBiOiivmyM9kNPb8LoWRaQ/ax7KPLLBMO0Sfvpg6/eQur4uHmuAkLZnMieMoj8r2&#10;UvvQhVkknIv7zj7oYmBRDxAnds3bDOpK50dHGgWT4e8GtPPCMOYyA+22insQGMdURLU15T5wn2E5&#10;ElPvgvhJTQN9x/my+QsFOAZTmt9fz2UKv7gNSXjO55m6ptQ4VWmzF/HdWj0i8NkHj/fVMY9aZSoM&#10;jCIAc5RV76jtM9fOmShgqOREDZFlq5mZSx61gkWClav0sR99Sb59AiY+k44jv39yztIxkxgW7Q/v&#10;se+yxZ0srsS2mfJGGrth4+daCGjQF/3rdIZAn6Gfzrvra6stHD+nkJuFfgvTMEn5CWkwKaCMxzhx&#10;EQUyzWM1iqSNZpptSyZ3jkHNB8zMm21YH2ojYNZKk5o6NL5BdM9GkfQ6Ct7V59DTHYyGc2KUsXzq&#10;KlwiKmaMSqzGCLGC3xj9rAg2Z4IJK7F1GPE1v/BSl5isaKtp5LR8lAfpTDd/fqKtdeVUkUngPrnb&#10;IxvKvnFlSlVWg0+ecM3cgtlWtjndtMs4G/Fxt54sgokYF/aG8ociIaOrwZh2DkJOEeVg6fcuoAef&#10;WWQYiEirhjH+5S/fK8xBVhRlJNiepnPURMycTUYukZCfMT8++u9NiPEoPJn8W3DhNNBKmNHrw4PI&#10;qEBApmoleDxH97kt3hsLYCScrOKfBcMZEqn2zjIHROsRLiU82/5WJcPlIdS/ow+BPkM/A3CgWd97&#10;WT43OWgKAB29XHRKRl0pSCHRQ1sSk8KzpNlp5XKn3xrbmfuKYWoETDnqYuJObEmG3ZedMnVFXUkD&#10;D9CEwwAYO6pzldcUw+zsbGjOQ6tCAnsR5WPzKEjDi1quLBFODKMVosCoarfSt8dUc4E2l2gl6K43&#10;2gLF0MUySK0xIF5bZMyeLARLX9LHpU5xojTj2mgSQlxIsHe3UfdlIdvpI8/C1Oa89LXcvOPT7XM0&#10;aHO6Jjo5I9XLCJdcqIxQAPOiK56ZUCzFokHLLYsDmbBnwXBucHeGGaPcFXhG5R9mfEZfmHWD/xCG&#10;GauSoMA4B9YlgOUAUezFkTr2DiIvrDx11RTgswaN5QTVxF0vNwkZsJfYjXq8BFLLsljuilYSeTD0&#10;f87cV7oxvV7g6LXc+/vfn9oQ6NtgTu39W3b2teYhtGg+tI39mmneNR3GmbIzZwtk8h+x5chYIwuw&#10;vxPTX1YrSgjNCqhVl9lGQkeN2Iinvd9SuKi9RuYObglCyV7rDXDjOoLlGvClN4oIXBqFVgYG36Bm&#10;TE05CTYjQcyuxVafU4lRu/geKzNrAgn/a7hwYQGAy1xuTlfXLWp10DjF5j1q3dym8T8yevsxIYpr&#10;4y+xEVbWleEzSqSt1VL0uB/pc6YhrnyfFIAVfxwMqaYYx/ExtRYTcARjijmy4tBKwowF/JQtlU/x&#10;5Io74PYsbQaJM07S11QGPU1WS9PaouilN5pgpH/jxCPbt79puWngp8YUyUG6cSzXvIXa7KzRngpy&#10;Wc2+HRfaoWm4JmtLjJzzkxRTJpcFvW+VuTUMP+zHsx8kFCQQaZtMDGFYysqyHCr3vz/1IdDX0E/9&#10;PVxmBajI0prcAA+yZ1GZP7yTjkZCTbKXaIqifN2Gt7SZaFYkoUqeXzm/MMJKou/vsNKZJGCRcJHi&#10;R4YOIqsCLvQvs9wYGbtpT3y+NFiR/7aGYjRFrzuuVq5drQYuPGgGnDyJNjmFr52ChAs4SwM3Ul5j&#10;THnVDgfDSvzKWWCk9xpYbd0sSGLaubsFUlHD5iZBiner+Gr36Tj80uBF0+wy3Cx5TmNJousyVIb/&#10;+eZkbuJcohUl+2xcI/fKrT58t++L5ZYDJmCUJbgjqjNgmIB3kQV4iEPLnr+IDxi+Rn82p05hzyvL&#10;iYOl0RbmY3am7uibimvAHcwxj6j6Bv5lamQRzLzImgHYN/r9TRjJwi4y0HgQMgdC/NYXS0xTTpmf&#10;BTV/o+sm3r+Cg+Hb1h48Z+uLl/bYNqcNcsKujAzX9q1LlV2P8rLw799wKkGgz9BPpd06gbmChJVa&#10;tYmz8uqMFSn24kjZlOLH3zqp++KXJ8TFg5NEZshMV2Jb7OAJIroMQuMYXjDEGJKZcu3HGL3YL9ej&#10;99lAeRSgKSH4iubSGqqTsX5sEQFPHsYUBxD3j+05e4GTc2EktaLWV0CH4zh5uADUXEQSCv22vUmo&#10;erQrZkCzN6FCz5lgkRLs1ZLhjAYXKbzK2FF1jMKBOJFPO2WGVqMgA5W2tXcCouNvmb8Zw0C8MR95&#10;3DayygIGLqFy3AJM3MrdR6lXmcgtlK4nZkfmxSz2Ghh6TI3TAzE+IK4E81cqZDJap9/cnqHXvplf&#10;gGbeROU39hZg2qFUf60/WrLiMMa0Oxi6a8qxCiHBa8fLGS7HUac1n6aDa0l04jOSUM0Hr/EcFWKG&#10;W0xl7AmwLl9YHErK71fzbP/eUwsCfYZ+au3XCcy2VmjUJs42Yy7/i9podihTDawIhn3uis8ifmYE&#10;T9TUeEIS5W367TMJuCOjlYlXvs/ImPguZ/T8lXwJRFtNWzgLp7MkyE2WGx1ChDV9o2DqDfZZR/R7&#10;GilthFkR+c50OwGa+Fsb3iN+NQxdVeao+fE90EKzfKpjHOu4xfVyLVwhVTpjuqkUERn7M2Dqtps2&#10;pnhtu8a3CKGy81zqtY4D6fPmN07aojqTdpFMWnoRVQpzSOnL0QQPacnAszSAiQbUyK2xi+MeYSd3&#10;SCykarOQsAdBQYZ9PieByeGp+XIAMm8E5yFIrzCEO72xCq0fnFHMjFDN/yWuGCAopqvGpB4TwTNG&#10;wdQD82xiLpaQry4F03j2dBb5E2FjDyWZDPxyuX3smDtn54iw5Lr6X57aEOgz9FN7/5affXOm0mod&#10;2UziidQVKMGWvdLOKujnBAGRD9QMlIXImZ0XxBd5nJFog9Ebq3Am/6EikjiEBT8pUjyjpXYSs+gP&#10;VB6zM1oRKu9OJu1a/m3r295SnjrfBeLLF+g9Fu3cRBqY0tWK0LygqefLMKvOIO9+DowEmro1SCEj&#10;MDZiKULWiStq1DZVN4UzaK4OJltCDW+a+TOEWMt2hmZzoxvDuE20wJrvOLs97YxL6XReUKepFL1o&#10;ro4xDJyXTU1bkJha+ZkJDAZ22uxNq1RwHSL8m96etJ17eLia4JlqxRbGZXqlcKAHRknXFB+xTAIz&#10;bfvdzjRbqKzDamjUMq0NKqfGgD8+SLM2OpQhQ6E1YwFpdi0jrIizQatmYxdV7jHBM2HmBJPwjBYV&#10;vE3v9p7vDFSkoMT5YroMgGtgPwvQyvNg6DS5xxLIkfkb14tiSDdgmFVFgl/Uyl24dJFWliaLCYnw&#10;cTmty1JN2ExFbcaMxFIIUbiOMh6TMmWU0BPd4WYlhRMRLhHMkW7agNVkaempx973Pz51INBn6KfO&#10;Xp3QTFthZijXnF5r+bg0XBqBXIqQLtIiOmhH8idNg9TKSGA8x1eEXlr7CryjzkAT8iRfMSuH0eRN&#10;wq08KBcYjImJBcgKz7QnfmZMPWp6tk7cifozlTUVBT3VZ8n7kdqG9DZLjaOwwXr2Rr71/8mifCzA&#10;iHPIIWLaptEunDi38meZgy5u50zcme0iopvSU5n1JWQwtzvLQIwgL0V5Uw9xuwZnQhU/63SQ231R&#10;qElfkNlYt860OWOykzBQCXdMINCI/kOt22r0G/+N49q/FAIIRNYDKCLWoVFlLXRuYowb6I3asXc4&#10;C7OwFJ8x8+ioTtep3G9G2Tm7s7A52wfuDYsPNYuoODiCucLUjg4BGicuMZFNknVlF5/cJTxTTXUP&#10;1nQ7kcOXDn4TLCyeIbOuHntq4rPhn8UUEidcgIsWM5bJ9Slk0TSJD+F3PHZabJTKUoHS5K1iDXu0&#10;/KHsvRX9b04BCPQZ+imwSc9kirnW3DBalqGriUX9Sg8U4XBimNAtIxWmsa5ckM9WkUvzlI1J0g+4&#10;2J+epXK2sqjFZ6PozT3qDNvIqFMtf0ZdXJjHTOoHAh2ramSW1ww1dG5j4lRdfvViGITFlQZcmkUt&#10;MMq03XYGmhD3hvlsBTszQ3TcmYpF6u5F/zAeNp23m2sj3UnLLTZDqK07hYv9lWWtSwtgNqoLPtLQ&#10;DO5pwFb63nYfeST+/v1SgoTm6Zqp9qJ9H9M95I09MBYCGMoHoPIa29UySNPJzxLoJqZM4Y4JBB1v&#10;TcQGN0GzhKxqDAh2+J2xGLQMAA8a+TngAvYeNdmZIWEGhsxEl5xDxD3Xfjkf5TWSCVsFOcYMiJHH&#10;2gk9QLDoY03B9oEBko6dLhBHfDN4U2ZMLgdzrDMQj7O5cVLfffpAns2BVzqr/n2nKAT6DH2JjWvV&#10;9sCGOL4utKbXw9wXpVudCuRzp91A8kiMzhdrqKSln1x+aD6f29KLrD2vqNJsVgdhr6xIg3Rt1Lqg&#10;xWAo0way10onHp9LH/cIaucTy8kGqTm+4/2umXPcKBTIKOy52vIDS4OmyRyEHg1cAgqDGL2ysSQK&#10;0OQKn2lhGMnh9NnCBI+YZrke4hvNotC5YiN9TD3j+4vyyy4uL2t82DtvWZFyN35YxMJSV5QPsp3s&#10;4v1RQ180ra4DOrPxRbcxVt3fube276sn7el7bF8798zWL5N75+j+Qj1D/zKDB1W+1QWPnhKAzb/B&#10;YDg24+kCkDa3hqboyCdNmkF3jGlYCGWY2XNIbSRzp5si0W5XeBrFJIl/5Lp0aajbINdsAp+lX5Kh&#10;pwKqZt8NvTLvzGroloLn1i0Hr8HZ8bMDTXWLT8FR0fGWEQGOgV4giU2IBfD+dVpDoM/Qu2xvbfbu&#10;i+aP3f/2Qw//zhtys/svby0UECNTY4mrhObyJMGU2IKZDy5FeAmLxVq+MDiXL4wcL5TXHJt+9D8f&#10;zxeHJovl4bHWwAWPFiprDhcGRg+1SpWZRquIOmWV+kBBru3n9Mo1ZteWQgMdxslsUA2LRKfO49/x&#10;avldWe0Lp15lOUmg2olT50RjFSzdJ1XTxjCzLCN1SY4Rzex5vTaeM9wluJWsjhjOfPDGVKNpUwSQ&#10;43ppWDFd8loFupl+Q1ImfzoLhPDdTE8aMO2KaW01MJMiKpZZq85uGqXRPcUEVCGrFVj9DbKdgrCc&#10;Jopycx7OmKShU2Awpl6Q/TRj+pZ7IkNP6XIX+Y2m2Ui4nXFqPQQE/84KE52sOD5Hhpf9LsPosxsn&#10;f6/1Xbf9i3NcOtq8Xe32WIHkfYZPioUQP00tG9FETzgr8Y6vgYbequKeAmMbuqN/tDAkFgzBWpKo&#10;xQ2QwXPu3hinIGGBMGbQG+eDWHYIsWzkU0Dr0xzyzBsofawmOoS6Ie0SZ89gI1cS14X3sj6Bep7R&#10;5K5BtNuCo3A1U7o1wsvWl33PYq6sQkbe3Cbig2w82prlSYTcLEJj+t9t/FjPQYGKAb3dcyV0pG8L&#10;01xi7f2vTlUI9Bl6ZudaC4+smz745Z86cs9vfrA8veslg81J9CtGhzIQh0IH5YlVx+Lx5IGXR64F&#10;vp+DlRsMoKogsVJrvlCYRn7MTKG05UCufPae8tDGfYWBjfvqBz+5q7D2sttDcdN+eHwXcqWzlz+9&#10;q8S0VnNutIWmLKu63AS8Eg0xMe26mTfVAYzIkPJZ5HjKOBdrWq7COYMzTqlkJxB9Y9EyJXIRUVkx&#10;iqpl6VfB2rQkU0YISiO4NLIWoBXmBpHKhn/rswiWm8ftKOtWX6BG2elzTqHVBLFkKVoW2BOx1Zjt&#10;9+uzJLE/JdhtpLsDmPwzauKL/K2+LitsE5mur9ccopmfHhwxWcJSTCt+lxUmemFKp4AQn0nvF+gz&#10;e5T5xudrdfYLqJXPevrCjQ61MeJTxBGlb6nMqzGsttXgD2XJUfiR6yU5jca42S4YkfXFCoMlmU5o&#10;k1PohYTO9FoMRQbSAf6aJusj2DMWxW+KuT1jgWqGe7w34p0d5UUup06wcXz/sQe4oBSIicGh17a0&#10;fd651/63hPM8IuK6dGVa0bj9m04VCPQZuu9U9ehXXn3s3t/7pebEbe8ZDYdQWbTmAjgOMTQ0+d0y&#10;l9XejgTCjYwkInL4mY/ONIiQG6m2Rpu1Jvo3Pb6l0Sq8FLk7kpqnwbDmiwMH88PnPZ0bOG/3+MO/&#10;sbswunlneXjTzmL5vEdDadPRQuV8VCw/8atZn13DLmbdzJVx1MhrokaogDYRrsg0l2YaMQI7Ybqi&#10;SzGAzbQGqwomcPDbzIKM6dpPClN7o6LR7GNVb/McbfmenXkLxtCdawUE00mRzoxibF1x6AiKUiAW&#10;WpsWEOjWbMH0iij2FhqGZEKuFwGa2g81M9PAsnNMBQ028Yi1vwUx+vax/l6pTxY8RuZg0deJlJKF&#10;iqwbBJj5++OetDNz+z5qit2xZCmGzid8Y9QkZbmq6uJc/tOOE9FvrV3Dfng1fZ+SzZPwV8pYCdkW&#10;2KcmTOmKLs9MsRNP2ayH3c3a2a+fvCjj8KQp59tyyRnsqOyHwZrlmbM7n1ruWvS7VQY0nEtSwRaB&#10;ieZ1opa7kYTPzuQdNyXoR81cYKSVImvZjnENNl87J87oJegCrenZJr4ISy2wkPBQCudyW9d9w134&#10;9fOX3KNG7stJfz1GfG4+rtUmmQLBIAnsXoM2LIpoqoMMlyYhzx1ykwrKMALAyAhplosblkPU52bC&#10;p8CofYaOTapN3XPu2F2//T8qMw9fW8pRK0fnLnbDgglVaUksUtKuG+BsRDOojGOmacjGTEZD365L&#10;6pTuKb0DT1lco0izLDSHmHozWqtvaR7fsaWZH76+niuHOfws5Aanm8W1xwpDFz4y8+QffXHw7Mu+&#10;0Rre9kiheCnitVd5NZugOTY/KyzjRKzzaPNzfZZqOYn23UlYIp+Pd7vvUPxXvkV+ERkuCSLty+Zr&#10;tJeIs6fEPllSVF+yvkiaM6XMmUarCHqOlbmXOrbSwJDfzG+orfHyoF7pgSSm0voxHmp2F0dQqITt&#10;1+bxLSLgm2zqolQjYwoSPGjWhXme0y8gDY4lSaxrF++jZu8me87I1D7M0SPpjYIbw9VsIz4YzVKn&#10;MD6RaHQRyLYuI+Ym/MiFkKxZCxPOJSBMtHaDizG/XtzAtEy9mzAhTBPOYSvqdtmomTGTX+1dsbmM&#10;pamxoxoH9gwIF+OU/YD9Z1e8HDrmsfKbegvondH64eZr32u6R+xrM/Nn1xYbsJCpKiCNzYekVMO1&#10;hLCJ0ghBvaBua5J7HDrJuxL+1rE2sZGClQAWOkShxwWByJgl3zDwjnsbLQ4R9BE/DZpWl91gm7ha&#10;QC9IX+w8ULAxi0x0d9mTrvn32Jd0r3x8HRRbbISX4z9O5vOvoTdq+4u51sxgrjG9IdQmttbmJ7bU&#10;56c31Odn180/+l8vbtTnRxu1+WG04hvEQYOmg2oSoFk6SwRsnn4zYFdhYA5ZKrVCqTI79fDv7Cut&#10;u+i+ytptd+aGr9vZFWHP0A/7DB0bP3f0/rdVZh+5tgJmnocmLqFRxDjW/GYgTe+e20kOcSRybcyK&#10;xI6HlJTBBMvEqiZShvwqMdwq8qVrYaQ5jXsLI83G0ZF6de+2mYntbzi+a/2u8vrL75/a/Qe3D665&#10;7M4wePEDxYFLpleEs80GDpRpBXmti+lDbCOZte77hI0niYiYFulMquNF7cskuTBN0/x1kYn5v2IW&#10;7nONPmtnDCl7WAQ4p30+IdInNXAxwmiChrMX0i8je8b02NNcDDYyUmNRkVFx3VxWHh3A8kOAAfLU&#10;2dYzh0as8kVKOMENbmItgOFQk2yiDjl5T/Q/W/tXY1gGMYMdO72ZJcIVi7a1OrFVgJc9YFYHvjZT&#10;lk74YjDT3PVYlkHrBe082/fNXp69d7EXx/L+U5gYThq76ykHpKtMsCFl/SbU6qLVQbxcwLCnXJCk&#10;0GVFX+g/J7MFHJK652RoUZjCnJVTb533NKzjsKwamiQ/N9cK0xzNBG7ulQDzemkIDBl577FjWqz5&#10;HsEUFxHXoLoG9ibBgc17YsocmXtGetJ7uVy6g0wuM2jG+AqzQqXQsfnbJzjtuuTK4Vo8zdDOjc/A&#10;z12cT8a7FKe9+F8/KhxDIqAdSB9CB+g51dDrjaMocTG+ttg4vhn/bm3MHT2vOj127vijf3xBbebQ&#10;BdXZI2cXmke25Brzawqt6mge5rFCngoTLDage8I+Wd5syvw8Go+MHpkgz86KVSg9x/etGQ8DFzwy&#10;ufP3Pze85drPF4Zetb03cM6cb854ht6s7i8eeeDfv3MkPw6GhwAoSYZOLbN08TnCCSdXhsC41AJU&#10;qMu/Z8NwbmJwtL7rytahB65sHBr9vvHiufub619y6/yBT/1tcc3lt+TKZx0slM7raYJqtRaQssY4&#10;AKuFVRfhWhSHvGh17QFW7cSpFyg6eYwRMv/UNYc0h3l1ADW/JX2Z1Opcm0s4njMnBkV5VQ4ydEvf&#10;MV3WyK1tqGgfmHEJdbzDWijpx2fFS/IoQCOmo6BBzh2apOdXN6HNmxaY0Yx9NPMdpyzcKBK1PHcw&#10;uBk1rljtWcUJnIlmtDenZm3AMWKX+cjsxvaB/nX2HOGRubV7vEL3/YxCSbedMR+2gOIm3XbeLxYW&#10;NX/eK5NyCu84JscRD6QbQSBwDTyRUEwoI5wVhCaGnx7EzvUoyBOMVT3l8Sjj2FmfnUw9lXoWM9h0&#10;9n4CtdfWQ54uIpb+1T0xta4NKGSYXAjHde08+V6SRbIvkclHt5REwugzdzO+Per4Q7cAhQXh3WJh&#10;rNveJHgluPciWpX51Y221Jtg1WzuHG41Jjfl5va/sDp95KLpJ//kkoWJXVciiPji5sLRDaXm9EZU&#10;DUD8YxPOxfkw2kLBJ7koCDJY0rDOahOBqYA1f/eTYJapuA4K8L4cOSv0B7JVilNhKHd4XWt296vm&#10;dj72qolDt353beJLv1Zae8PXl5716f/tGc/QQ+3A2fXp+19dNpHcCJYCnFKJ+ZmiwVLs0PzU9j6i&#10;K3mJiABpNv4rNKAjUmOjz7c5jtjshXOmj+/94PjETR8IxW0PDm544e21sc/9XRh5wbdK5SvHFs+1&#10;XqB/V0SUr1HFLminS3ihzKdHUzQJCytsLQUBKy7DwDLV0U40qlRUkWnUq9BxkTFwbTVw5TykdZNe&#10;0gbuzJljJH5Q0UVjlM065i/Njc4S0wDk3aQ1hPPBDzINQ3FtPlTgU58/BjeIdJhBNx9z/kZRLGWJ&#10;DIoWDie/MQsoRoIRXZRuF4FlTFeaqjPdNEYhij7tzKoTHu1pfVksikzcGIGYQaLV+Tt9sM6tiwpx&#10;ty0133L3zc6ajPXWDi3SYho4E/ybFLdxHBBO22WEW5tJA7m0dYmXvm8WiGaw5h52yEJtIJLAxNx2&#10;4AUK/WI0jAVLShH9zBtssevnyEzZ3RA+s1fU/pzRmsXXhIpE6Irqs/Atfmw2AaMb/mGMCUjg464W&#10;fyS+I21r6xxMWrUOfbuktJpDQsj2PKuVhVJ+8wn7nmuNw8VCbXxtmN7zovmxh14/fffvvqq+cPhc&#10;MPRLEWE6VGzOhZHcDJgz6wukNffNUEZxi4drATOExYuCF9YKTd2AmVgCo1WLMDDWFJfjp9poI4hk&#10;qzUgy2e5cBjlnWdfPfHIwL9rzd9+MDfwykdWBbLT7OYznqEvTOx7YXHh6DlEDgXSRIZqpCl7jJ/B&#10;1vfmiNG3FxUU08wdkaW5mQmXPn32lW6FuTAIxj7QPJxr1A9eUz/w2DUH9938neW1l25fOPiXf1Xe&#10;cN3ncuUXjsfJinXTz0ey6Yxah6vLZYzRfyRjkGCa75hXylIiEcoOYoFvyMezK/qPk4fwDLVgRq0L&#10;HGZ+7SXsJP77zCusDrmZ9a3qW8oYTXuMnIMChPknlc6khikmKFm6FudHIoP2q1hjcWQwlEEkqnWY&#10;aBegpcMwqjgIMRzzM0tAENNxBio6ZDgiBqU1RdeC/Z4ULmlbpPut2yh3OzyzeJdqdhlAOAE0baad&#10;0ffGNN+WNp6RsNcebLwdSQzG9j75eRMmZvuS+m7J4OjaMNOvQYwiH3+zwC8xL3oZANc2DhZlFYe5&#10;6fPZVWU5nttcYooisrIKFTDmAv3mYCxtoXlxjHTNWojPkTBnKV7GUkAFdJz3d2eOhWInOG/56t01&#10;IumbCBGnaqmBmQ8MRwgllXfxmBZp4b73bnEx7Zw40kWf7rm5FDi1K75hlmcfjwPdNRBsgdyru5rV&#10;g5XcwtGzG7N7XjKz4yNvmDt+7+vD5FMvGKjOrh1kvAolYNR/UIudJv/1wkoU1rQeFqs1S4lcZjl2&#10;RDTTOdGoyDoSCc2JkQU2R88ZSvEb91mYCnGHrZKZkojmS9D2h+aPh7n6bW8Yf+q8n2k1dvxyrnDJ&#10;MwokXh2UTq67z3iGXps5cOkgTWwi9i4hxkPWxm6WI5VLbaz7F7vdQtrnKJwyKB19IwiQai0gyn2T&#10;Ysos/MZgnEYot46E4XB4a+v441vn7739LePDV/yz8Qf/7U2VtZffUVp/3vba7FfPadCvLB8teXRH&#10;xalFczLCZFopX2uBOv6wC9PO1OK8E0LCg0v/IBdl8FL3qPi9SSaCspSmaF/rApesadVSAskgQT/o&#10;t6QVRaoOx7ciH5kp6FfNkAFtJOvKI+cn9oxltcuIJw0P/dlCeQ0CH/Hg/JE52BNJPNgG1Xx61BpV&#10;xIbEmMRW1cjEvhWN4PYMX6cxbIN13HcKIJg3lTnOToJab5xIBSuuM7qAnHnZyPYjBsL3ORJlfJAR&#10;pFl2b0+6gObE0er3R9monYlkU65SU256DiyOwWCUtfTKeEyBinDi/On+iO9wuJGh52EZYRnYFE6a&#10;iXCmUWN9ARei9Ep7b/uc2PCFpntYr8qsE4/vmeMeUS4uJ7rQ4nn2820j0o9PXKF1iXJItFKkcfqm&#10;hfNeMnPDXWUEYFzDBJu3XfGlUTLhyaXGj31yF4IJpMbM9ZSr1cbMaaCw6nOdV+deZr/XM4r58Vx/&#10;4YadGTHNXKYQ1uKh9Umjfiyfrx5fU508cNnC+F1vO3rfr74mN733smJ1fFs+TJWGW4jvgRCM/jqA&#10;g/VrqAP2ohA0nYtuMIPHcBxFtggxgw2+tyx4/m4wssI8EXomQKdXFNYcd/SdCVB8TwOCxEJhPpQa&#10;FST8FsNQ/VA4tv/G75kZ3fYgbvyjHks87T8+4xl6q3r0vKJEWTOzpZdj2jPh4z5Y9CV2w6Ykejnj&#10;CzWkd/MZfHhG8EzL5neK3EWRjAqCQhmpxelTYh0Mx8PA7O3XN6fuv76aG6mNDZ7z4Jr10xsHEHxi&#10;ErMtRhJ721o7ZpahzokSzOeWoig+hNXTJlN35qV3Rs3WiKa0F/ebRb6Uzq59LiljN0JAiwGDoNSc&#10;k9pUZG4JR7fnrfgHe2/zXUWYZakNUCxgqhQXQ1bMG2k2wHjF+VBcg/ua8PgdmQ0V/BvQSj7qDdLg&#10;wGBUatZFBituE9fG/eKYLjiJ8MS1C+r6oWVBhUiyHNB2NVm4GAyhBuFFzUbEuy3lykZyocAlF7M8&#10;kJjz/UsIj9wX0VZnxHQ/uPWmm2070bDd7h3tEepI5uQ3zql9HyhkGKO3vbD7I+O3z8kckQ6qQLgM&#10;GcK+8b+6SsPK8ZPySo6VOY+y2ODROvC7OIh9RVlXC8zkbGL4GRdMTpky2AhoCxxD8FydeEkunXzj&#10;vxgTMcYN7R+3KDUyYeS9DkTWzO7MDcts8h2Or8keeKlavtACOSMeEH8Z4J2gRc9fYpxKTHnrdmOu&#10;MNgzQ6Y5/ej6uaknXn3s4f/+jrkjd756sH7o0qHG8dE1fD8OsnlDWKQJWrkyGCIzboIG4ZyIebNX&#10;HbXm6A/3IkzRfYkhVJ7ZMdjwwuARLVxRTI4wiN+LFjreK0sCjkfia741jzGYUoxzCnllsL5v8/zT&#10;X/mBVvXbX8iVr9+9POROvzvOeIaOqq0DDLRKzvxzssftp7ItsCdqsCaqC20T4iOTLjQVZG+IRJCQ&#10;8MBEczCC3fJoD0qkFhnHTTQRF8Dsh3JjpWb1yMvCVAM1rHGWkaplZm5me7JJS++o/XjmZGqWJTXO&#10;PzEcLgklq1LFM2eCScJrpaHbMkVMVcXNjzg/66CPnQFQCoqjqa8ALQBjKWgq8XX6OPGdkZlyDdSs&#10;afLz8rfGEo0xqzsZc53xHbuBsaFLcw5jTyL6lqZ3aVF2ryrWSVDwreIr4x/ius7AtXjCmZ8ZM4kk&#10;SXuQbd3mkMxqnsZoXOjqIukYAbRa4sIa8QGpjRmxwL9btFNZgNu60p92phfnxH+NTEcc9d98v6Qx&#10;ZTmPCytWGMf3O/smxlrgHnVH4y0ZDxDX1sB+1JFZAKRNmayP32a5wbMN+tCB2+y13mBKqKoLEhap&#10;oKVBsnioSZl7hA3IaGoPPEdCVdeOHU8dq8TEzeXDLc8GjHduUBcmTwsT3mExGNxbA4r+cWEppqot&#10;ysPX9725uvZGfQGcevSSunODi8zQjdn7zpk4dO+7xu76v38gzO1+8VBrfM1wbgpYDwEJ629IemE9&#10;Dsdt1saPe+tMVto5wSe3B7sgUgSm1s7naP0gi3EhP1mGMXbijD7iM5p/FKCMzfPztuBRvov7hpsL&#10;oNlFphVCmGshboLG/QLM/mFs11XV2aOX4NbdjrBn1D9nPEOvgSLA7QaEMhPSc3EtKthBXKXZWKZj&#10;Im/MgbbPIo9XGcdojqNGI3zn4bBcZzIgxR/FlDrN39U7HMtBRrezsxWYVC43H+qslobn6LuK3MA0&#10;dSPqlhYSaZ8xFJpOGXnPl8Nz5R3KolkyZcIkVIwwtnFk+LPfZUM0qDIWmSdXHdrwWnlVSVSdXUS/&#10;+eLIbGPBnDUZgPKMEexGBt2CdmV5wrb2pIJfZAD4N8/iMDDh5uBzC9AyqCnkWQbXNXxqXg3mosum&#10;PxMqZw2GGRCv5ix8dLFjK2BeBwEp+eaIWElbIN6QE5gFQCmKjkjRVSJ/shdtYUok55NWlluMcWRI&#10;SuCiH5hCDAU5MSR7DtbOdunH26ay+E5szBFHjewlwpTCIazSEqiU9CXhA8QwsZsv1vDF2JUFEJkk&#10;H/H5SCuz99oe8zBxgtlxUuZK0luXgIPb1EWMddo5H8teoKWBuecMTFMhX73H4Br96XyWPvJGAZuD&#10;KnAllHaVwZbaLvcEi1Lzu8S0a9BgW1mu0/CNWjmC6SA40Myez0iTpumSNDrjJlqogxqf5GcWVa+Y&#10;FDKljIBm1hSLFrB1MdguNTGnuGEc2Mz5+CEOxt9tS/j/+p9gpfV46RUb2CweijAz10RMpeRwTZ11&#10;Wi/oya4wgwO1Ee2amfzKqxb2PfiGI9/+T+8szO945WjzMMwZ3BMyYTvDfE65e8LD1HqUWIAcXta1&#10;zq6Ie8aW6eaKeJ4+n9yst9i1uKBRdEUwxbH7s4Z+1q6HfvQcinWVgUOzhfG1jakdL8YXN2bfdab8&#10;fsYzdB0VEaPniJv3wKREI6P0TguBE1nTbinl8oCZv9i4lShvOtqKpiv5ue2xFSN28jrz0SYabTy8&#10;PQeiQGICAE3UOuj+/9m/ZBolIZUL3F7WjZH3eo38jQq0oYAgVh+pg70toRb2h0ycrPjGvumak73T&#10;+JmxEn2OD+hyH1lbCTN1N9lDe5MWQUEIzIaaZUMUxeHbc5Ic3ISYOKc2n/VSm+GaVhSdMjvvjCBd&#10;roZ3FOaKsnDMav72BLlIfKBjAmIwiy+ZQgVDM5uv7DI8kNDqcO58TjjOd8pM637mCLI41yye01rC&#10;qbhPnmV8S/CbtyjhJJYZc07R+dA5VSrYEZe5LZJrpVFmgtN8khF/iKfEB5Xqp8AgHpuO3M3MLW3e&#10;3QW0DsWysW3uEK0rnm1DJcGic6MjHPxu20EHCt/hPQNSCxDHSWmF4QI15rn1Cwc/+Y6p/Q+/YfyO&#10;//ze0dqxy4fCBG5Wb2EXGnrgRXbjhADdkUDfZKwJURBZGb48e3c1anOj9eaRYjF/9jJmyGfvnSfL&#10;SH2G7saef4wNEfNOlR6dZp6/BigNP2aFt1ggRcdfBDceqKUzUCLztHSj1a0uQw9MSUhkipQJakQS&#10;167H2xiA5RhHYSlDmanpMVCPvmT5cP02/tvLZJghfrYaKx5DYp6Y9p34GZP2yel3QdNM67KGcHpc&#10;lPlcLdw6womMAOZ2FJ1B22wUHVpQJHaxAc5Bf2IdxTAQiGWJeqTyqdtgMZTj2BGAzuC0H70lsgRi&#10;PWhn3M5oFZZsIUYTr3TsFJyRCZhwk3CO3tMQY4j7kfhpxZz9eb3Q3hrfnfzlFqjemMf9YUwCBTqb&#10;vIQXaM2NmgmznKMJWimjyYmzsnwMAhmRnhZKNLN70CRSPBMBppvkQY0amiN7q8Nz43jhIeuOO3G+&#10;UZAmE0+bpLgFKE4nzi8LQ+5FhAg1ZZUsNstYu5Rp69cxkYASd3OxhSTuobR5AdgsUomFT/OgVcDj&#10;QvSloRjnjuZMofr0Z35p/mihNlibPWdt7liApVpZMzWY1XNKNXNBgY+24UTExgQyPXHXYM95RGRc&#10;JeHpjSyr+gZCvtnwz8Crz9C7EMHnEw94CJLSptF0p8NK85pHjmbPlA5bdzNU27x1oOPBX25FKcG0&#10;O9sZkKslTpBSZpCVRVIwkuiYfmT+PWNqxvjJ0Pi3Uw1+zzaapKkKvlmCu3QsQVHvCuoi1cJ4SWR9&#10;fJN9pBFFkeErhyWEndnyaA4SU9kkIokg8l5PqZM/cC6UhmHWR434uTFm/AyonGkDDD0P3y5NfNZV&#10;LPpCe8BYJsPVExfNx9TBrrw/YkDCW1b1FhdeOsDdOVODpDEORvxHDd0IdqIn9kQucx91tTHYMzK9&#10;mwbvf0qbJU6w4p5VmGvnlrGLHl0HxSHgE/PNGRPCqnOyIHBEDmJm7OzFWBONT2Yur5Np50ylovCc&#10;ZQJmxDChkWV9m+wFQNktViBMtjSrrzvAooauOvA01XMibiWS5MI1EdppNLvBtGOzOyyH6kVg0zKk&#10;EM7znTHOw+EYLV6+d+wtkZ94/Ozh1oifB+BzCYINBmIHuhIDQJP399xO+0JzsvXoJ8s4NRfT9qNl&#10;RtYZ0bhobVxm/Gfha9SpYKeAlROTZ+GdJ8sQfYYudYVMaClN6zncLid6PFAshKII50gsREjtQJif&#10;lsSB/xipdYNx+6FKmH00Ydtzrv/4QeR6IrUzIpHkvcrHSEHAhAEL4vK3dZiYTaegMGw+w6iu2+t4&#10;iM2sbkSA84m+excFyIdBYYvSUMgeV8L4UiotIkhmTl86o6KVwkaCaRq0EU0GJDljAUGniZK+Snb8&#10;MoLqxAlwtip9TINikCQ0ccy3tLaMmu8oCDw+A98zTO81ZKmDyTM9KpqhtV8i9PGdDm8xJNcvnTua&#10;gLOCY0dhh7Nxhpas2kGUfVMEvcDnVdZ6YqyYmG60WxL1vovkEAUdPNOwRZp2zv+XfbjHWzqsQmpj&#10;q3sJc/5E65IxTJmywcRZBrkW67t7fIPiHSRMEI/tcNSwNyzbm4eG3lLWAfPN+AK6U+jbjuvz1DOf&#10;J4PH1GoX+2nxG7b3wl7lrKXrUcQGSzggOkyxDA6qngYkYZqzOcydQXAND4RLUxTpeee5MsuQEmtY&#10;WEfNd2wmSwfyxFgF+u1p5eJLGWOhI2ATUMyFrcMsH4gbwL2MERGZKy0E9FFVMZ48ilVVwPuin7pd&#10;M+/cW9t3Qxf7XT59h5nBxawRWpvze2Zq6JulANcDjVb+sQlI7KMgXBK1PCP5+Uooy8rBeireCcne&#10;iga3aQIrW0kMbLMI1RNDICsza0yI4+WL0CRppqPGGqurdSrkJHJK2fH36tVues5M3QKfnLHzbMv0&#10;Z1QnPWApFcuaK40NRUnc2IcpEO16uQkVKR2y+ubUdI1Yi+7Ilx6f42LiuGx+4uU6i4jUB4HpeYmB&#10;OFEhQxExNuGGwbiKjZPw432ynbjYPcYIZNznczC9y25QBqzFl+PczPcpwsX14rlGEYV8NqLOOyrm&#10;NKYxArSZOph6EW05pbX5ti9LsLTN2gRBzALMul/O++3LuD0Z9Iq/xhEiCjlEnOD6493wUqZeN41m&#10;ptC+swbbaGq3VD/XthPNsRdHF9B776V/LeE0pnuTOQAXagheZGqUAjG1/ui3N4xkY5cGCseMbkDq&#10;UolxXqadGmZQKM/irRDduCyH4rlCASHV5xdnilOM3DAzZZAFlS+QXMsxpJ5nnlu8du2rNGfMiTJL&#10;pk57DNbUGzRZ3KmWry7Bay58z1IwtYeNmftZ5jsjbiUaf8QxgwoFhUJjFjnbEERZfQ+CExoNWr94&#10;xIcUPPhtyQ1LQOUWB6GyzTXSQZsdK/fRjE90EfVZ0bDP5k0ImLUKN2fgtQJV4fSGCvsEn+gKs0w8&#10;IvfqGbtzWNcWyUjyrHCCQ1sHE6F2LC1NwTtGoGiSZMtOaT6utVv+9+KlWPtHEg1nvEuL4UbE/RAa&#10;LSTRoVDg9MZ0lXaQRYJpt5KSJYxf2oceyT5nRFeEiWOT0PLrpbBR4xrxNt4SxzOCrYhpFoRzxt+m&#10;EHgpyghDml5bSHGRhob5MShPEfgyF3KtJuDJeFhg/m0tDIKBTMzXQ7E2FOpQccqoF24Ryg4KvNB8&#10;+Qnlc2Kd4cmKRhcFNCK81JXhRdI5suPqd4eZCwnpeEbE49XVlRxt6508d9Gc4nrsC8M//3cxFrSt&#10;pm1okwST78UAtD7DX9PaGW9IXODAqdXETPbGVDkKo+IHRmApqSBgkbJ4tBrEVDJfg/CE1goXSvjO&#10;qDG32GxFn8c878WMlAVkeA7VeMklHeFDgnftmyeo+xlpgGmy4pw6ybngYMJmyt70MddG/JNG6xu+&#10;BE5ICPU9cADarrQDW38n1EDxKtYpglUT8yz8QqFXWRdVpZmt9rJAP6uLYAGFXIu5q6zta3rWl0Pz&#10;1b57JfdjLsxi68TulTx6yt9zxjN0lJeaeia7GE2PqbRKHtF+SET4e15ZvHOKIIsBA4bEZpyZmjnL&#10;2LoVd6gzCpsCAAkDbW5KrYl6VjSt8nmSAeK438vc6yQdpAfeS5O0/2JgnQ6raHP2mfTw2qfxOyNS&#10;dsBpbeCBN01f9ySCBVUgaMLMBoJ1IjXXRSYiam7z8LHtd/9ehJkw92Kb4hQJl8WdJMORKdgmMF9W&#10;HbtBlFQoxhmMCQxRZHDXPBk7zaKIiSsPA+ZTNcCd2iTNe2T2fJ795mNwn80sgV0GIpy+Gn+I+S9F&#10;b8xoKMaTwDvihs2SX8hfTCLqfDfbgS5Btw5NOYlTFCAcookcwl98XhLi7AvVOZALJtoA4ugZwcEh&#10;p2HdAhPFrzg/mZr5LR+LFn/xbhqiAVM1R8vgnKboaYBkQtTOYRkZXstOamioI1/14rlYvQbOm+sz&#10;htaogaVZjqcJYkJVE5SiEGjuEWPyuaKJEKmJObobsu9zd5Xjvdw1tNzDwsC0RvHoRWff9k6hH9Ed&#10;I7yOQOlNK2I+uAnX7UKSHndc0bYRNpH5E9yo3VBXep6dHrmb0IwoBw2dlfb8ZHQIFnanLuIan6Qc&#10;oMY18Uw6LirWwN5rJ0CIEycVR+n6b1SC2q2Gvc+HzYr/b2fOhDpbk85VqVhl9M6SLz1NvzzjGXqu&#10;NDyhet1C8BPbZdMiMvmmCoSxH4u2Xilu2QSiP5v8r8AKTJSIY06ttEc7YIzYpZYhvzAlZkZjwzcs&#10;TUAEjdHyuJ9lLTW05dCyPGNCURMGzPdGADg7MopkzImTYaczrikrr/ih1cHSveyxJDVLQWjSKcRA&#10;09Qk6Q9thJgFKOwwmsk8wisVs9OZ2Ysi27QpW/qbmDrLhTp8uDSRygzzNCJtx139eMhMRLzd50jy&#10;EFua4kNZGCSDQDMcLYaJGVSnyg+EahVldwdYeIZMgXWsjflGZhKLZSQYZaBM45iWEPJMpODMo1k8&#10;EsYO/BS8IzwSUcl8wvFqM1VEZdOJsDN0kXjNL0ZlRO7ABRn8ZE3pEELs3fH/I5HlRyZkxU1OBA4T&#10;T53O2/ro55Vwyf8toBuXvyPFAAtPoHDTRO2AEvaA2rksJ0levK/XpZso00m05dlgxyNWVaSApAVl&#10;a05EXzpXQnOYVQNMGJPjVxQKM4gbEd4Yp/aMgZeEF9+VgaHvh8HEKs4pBk+nwgRckYmEsXfss/+Z&#10;MnQXZ3Ve4hmNyGA0R6PGQ0nWx9x8nEdVecMZ9cgBxYrY+yPtsf1JY0tYE8DwQIWV/OxqaHdDKEo/&#10;YeZRWOqkeb0ZdAyeFMZE/3uGLnVCI4Ws4WQ841YXAussD0zn81tO2PLaHfqnxqert7ecGuta8Szz&#10;5aFx6XDOMFf8YNuNKbLqMMVCEh3E9ETGloZrlmErfsECJmA4qsyUaHokJBQoUJ8JhWSUkoOAHEYK&#10;FxgoQt+ZczfXO5acStZtkK6M40e5tzfaJEKBiIITex74hLhEZm5E0DiJE0QwY5YToZZGjTDVCt0E&#10;u2jWYpH6ySEAj/WlrchOrOTFsbvM1VQYMWpV2ZLl3AjDIuLhVnX6A1krvDzMcKkFaOkUADnX+Cyf&#10;9vQ3DWIMLv4YuYxvWcGxE0yMNbd35krHTMc/Ecxa2TOLtaelnotzs7US9svGFnCVskRYxTPV5ndt&#10;S8xf1iqrAhfKzTA0Es3F9nnnMYxwFqEH7jdYIIgKqKcuJvEbwrvsPtB6oD5G1nxlRVdkKLT2sOIg&#10;cSmOaxYNyz3P4C8FSFn8zRpg7inD4XZhoQsu+jhyJWTwtQ0K/kcCd/wtetQmjJngltb/MyHYzOY2&#10;59jtjm4srsvq6nNt/qzoksUBqC+85IqMIOnTN2Ybf7gn6U/2fFi1u8XPd9+GzBmIVgAKkVIGYE0q&#10;DE2uaPtOw5vOeA29WFp7qMbCIZ3EYRWbLQmTx4BdhlStwnLJSQw7ze+rGFaHXL4qBdCIo0vjsEIq&#10;0U9nyK3/ZFIEQ9eBx+1SkHHY0GzEzLNeGWxZi0E8WHyX0xkRCmrSlPZ5mPmBxaUb03EJX/P1E0y4&#10;SBUhQyexiybSSOgzDIAaACt34T42YInELfv6rKbNHsp2RaYOYgyzYgFMneVhU+bKsdq1hWR6jP5l&#10;cxDejaA8Visz4pohLCwviyHqMPfmCnNhaP1QmIX5tjmLevrsysXucRIOcJ81e06fl8aYTjNaE9IP&#10;u2ODxTEYIZawIV9u9jKBxJjm6jDqRO6OQupSgXwSkIzeC89sr1xwcmGy17uJu6qTnzDduKdk9DCv&#10;o592E9HZQxtwJ0zujDpveOU40yYNyIndxtOQ2TyPOe3snmcmY+KiWwkkxKcMnW4V7p163q/IVBdx&#10;15i4rGiwBMS+C7bHvjlSv40uMPOD01W1w6xJWpp2h4DSATBZOlTu2Nas0SnUExOEaiaURsYquoQv&#10;SYtSXmkuKLMIpO6lVPgCTHgOmXXgOJb0HdCLzIKRYyQq3yT53E9pB9wWr2bxJ2lAnY2xcjIcx7Kz&#10;reh6WQKLc4XC8PiJ4Pnp8MwZz9DzA2sPNvMDY8ClDSe6oYqiFvGy6O5IuFWNSvmw0DaVXpOlvlmG&#10;1Psgmzk/IjvN3Ya4DQbM8WhG4imETiV3nq0mIoapBDSrLPdawfcs55wyy57rVUlOM9OZJmuE0EzZ&#10;lhYUVyPLBomKvqTprbM4k6WTkWFafW6OIXGj4/XUyBF9DALMlJpsnrioUgyUEtHIMmgjTmp4QmGA&#10;zE9uCBI5VbQ0rUkRt3zO09WkhZi5k10fZW5OToOTRS2JWrLPm/sMxjK8YQABcnOhWltAL3WrN063&#10;YoFpSuggJi2mC6M1Fwzh6OlLPTfAcIhai1LxhFAduJM4w4kDVunMiKOvpQdlJNM0fCJMYqClNkV7&#10;m2qwfkuM7E4kkx6T1hnICGgmUnbMO2KNa6yuRQdq0kgFNJO42SUs9crmw4yrwghKvMI6wqZEFlli&#10;uGnmfPPNW4QJxqagBgtKo2obmkKOLT8dTymcSuCigMA0RXZuo6DKIDjiIp+0e3mbYZzjnQ4XxQOa&#10;ri09TcVw1HiHL+Tvcf3cH1jU8DnLxwo/vaWoYin0msgQTeNPL98nzoFkhCZ9nTdCKCMAEJ+I/xFV&#10;NIRbjzgePRQxe4P0QzDjyliG2CAkGZhWEgom+Jt5/RrFGT8tguo9D/y2tWVgkZmx/dqJ/LYmw3+D&#10;K3+XwOr7xyFVZMrHXkpZt7VzPB5y/2EsAErc5grl+UKxr6Ev2pIz5YNiZWQcVBhFz+PhOfGVR42c&#10;AVKKLs8MxYNiprbUX7WSN+ko+EDRb1ygdEyaIloQGZybssjU/X6mj1CTYR3zsogAOyJFgtGF42Qm&#10;FA+fSJrZ40wLp4DAgy2mG3WiZVaixy0QSP44avYietG86osU46VWBeKqZjL8m0wqMgujRBJbMtM3&#10;vSQlFFai09P4RJA6rwxjEREzOkp4kYIlxW9sOrjI/P2FDJArN8Lg2mJYmAJDR5GZWMogziGSyyxh&#10;M1+nMTgTQHrDP65Hs0ypb3Z3DDbZlfUYb/F7FkNjqd2z96/kbGTH7XxHFue67AbgQgasYjKi1SnD&#10;ILOtwdw+uq6MNCukqfnGmy+4x7x4NlQVsP2KEdmWNSKUFgiNgRlDkXggK9PScBLzoRClFFOCyK0S&#10;2ta4t/zXTMmK1ZBQH4VRziGLnCkWJ7OOw+j8WBGmyBA7tflu05VlD7BVLItvY/K8lmdBfDWYMuT7&#10;N0d4etY5d06TNCXCR7dEpWWZc9/xdaLoUJDB+0xgNeFBAY52uB1+y+BpFqWIMZKjKTBV5vL5gWcU&#10;6Ly6VZ1cd5/xGnozP4iIprRxwTPdHiMERE07jTqI0pzc/NypmC73wsyhlmAq/zwRF95mHixK1Cov&#10;SYu8pUXx7fZO19xkSWbkLTXt+MIVMPRFc3OzpSnlRgBEDntfuk9018308ufhT0U6Za0UZPgMqCNB&#10;pXzlps9oWnZG2PtN5r82SZ8ajflkRcSdCWjpyWTFLvFj5UKt33m0QhghtotEhrDj73SjYL1IlyqN&#10;lsLcXBWNRNhAhYTduYMTxG5ihI3XwYh7LMiCKW2/Y0p2cmsCE1tDN+Ggl8CQRK4vh3eZ7yONzY65&#10;iOFpjxevLTWHx++y1hV7iUzibLBBzE14tDNDWl2GsEsD5vZgc5VoAhbIs/M09RjBjrRMdWGQDv1Y&#10;T198nRYTSAclVE5Tzy5D7ASmPRm7M0h62MQMFSzmgp8YHnElWiiM4fA9hlcRt9xFE9ccz0rHmgwu&#10;PBdRcIjCjNGXpS6Tx8yKYwybL6PCwa52tN7xb7Zo5vxMKzcZkkRDUaNGa+QnN0tALCxj7128n3E+&#10;2vEMcbDjrsEN7toPi1S3s+mwWYaXZ+mNbsX/mSUU8y+U5vP5vsl9SaQ4nb+EWbZZKFcWwtwzWKVR&#10;hmWJACV/pY0sg7DZA6HfOXxEegrQUW/0GCwOR7ZqbmU7MPEhmSRJ+fijg82prtRXZW/V4fbKXaZl&#10;4zAyRmDF4qAdVKXhSfgg47RSnXYZ8yJtsKnTjMkIfS3WGYVTO5mWDQZZYmapUryXPnhn6KRJJM4J&#10;TCJko687eh25KApGLCYS4x5sTio8Y2qK5ikLOOFRRnen4YHQmDMGY4Qrw9TjxsVXJt9nqPcKUI6w&#10;ViFd7VkWceLvztRXMJYgzXFWeG9yWxftf5HA4GiXZVfp89xHm6fBKEuSgZrwn5MxqgkwcEMG9GiG&#10;xu9DI2hpiyYiOcZH4FG5gjRStNykC+K8qO0X4G6JVczSb+0gGfMwWCiVk0iN//FssgyszluXNWfB&#10;pmeJM5yCm8Oji8FcNOZe4YtYeb6UWU87+A1vpeUnJ9vuyAYkRsac4JjDMT3LfrYdtsJ7RaebsG+v&#10;t7NDTZ+th+lKKzJw1s+lqeO4z0vM8vM8TewUWD14z+ILosCzOkxKXELCQZorDaftJ1of/My2o0gb&#10;yBJaGD+luwEWE4qEhWIZPaUrSWe51aL6qX7/iknyqb7QXvPPt0bmq5X1+0fnSldYK0AewhjmmmJV&#10;9nB1ms3t7Kfar4iBNFAyBDAYFnOQBgKkZRlSBlKpDBXf1l3CNQYRCRt/TxE+pnXRl66UEZqn4Z+O&#10;TS0USSpGhsYV+JeVt9hGtTiAspl8Y57VoXpL1nqvm9aMoZAWSA2RyZ6+QvqMqT3mZf7nWGauW2yA&#10;8MIyBAb962xsUkW6F9uIioRZcZDQhI8/Ma3Dl876ffRlwqdZR34Z72fUsni8zP2dbMH+Np3cTLds&#10;n0nCkaTBiSkbExCMnLXJxkBrBv24qsCHe5AWpbK7eoaaimGQJTDwPhSbWZMPk3P1MNhaBxiP4b0M&#10;1rLWXGyzaT3n6Vc1zT++sZuRJku/iCeEDluI8n1FEryoPcriYPiQXAQt180t0pxtPd2uppKF2YyD&#10;UGHLV+UV2K3OyCxlC/suwgvtjfgjHOgYMzNpEZJoVcFcld4knHXmq3s5jv1nBhr+H2BZYxADGTBr&#10;4zMdDWtBZkYTe9AoI1VtkJiCQkAsqIT5Ntzdw5Fl9haFN/95Q+1Q6Wv2+IAspkji5Vh2bpS3KM3Z&#10;8UlCky1K6ZeCI3HIPjd5yqROWr8YdGfWG1uXTgctCG61ir5eunKUgaHz2L4rnQWGTNyyoFe58BjD&#10;gCACq5sT98nuQs1ycxOQYZMpwzWh+SO/nK4Kpvlpd+sVpKwhDx1SE4UnnVvAsYhzLOsUAxIVm2N7&#10;Izschi2yLgSQKqFRAo3e7IugMOvnLosbbkGiIMPGL/LNC11lVNdemQ0ffNfL3iZDc/ROILWDDGtS&#10;s1zg+6BwV6ESCgAGrRjYsqNVGJrueOSM+fOMZ+g4gs3CwPoDJCUJ1e4i+Ue/2op84PIHGeKrfjQJ&#10;h4iFBSRRQpZUT8buxClinPxVCaFcQkzlbMlgPde8AEap94GgqfKZAvQ8AAaEszYPPzqCipSrvYz2&#10;YWzRDrhdmTweF1L0saeu2D2kKn66lzg+FvSe1aw479Q0abyF2gU1NxMirMe2EzMnvkudUB12Ejjk&#10;lzdZUKSDiHZ/lis2nyJNjMrr72lK4VrxPbQX5qY3F8BsEOGcZ/SWTCAgtB6FHzU9/huLenTT/rJT&#10;TPefYxlos2vofH6RGJUQxCxO+y4le+/iTKLBZaw2mfdJ4401AlZBFpNAUW2nm160SFuQNEtfW3WB&#10;go9FohN8DOTOQegklpSGwMyKxOnspCQdOda5MKn66dxvjKEqbVHAjs8RNyOUXdDgmOQrsR58BHwU&#10;Qvz8RNyTpqu4DzJBbbPzt2gtikJWfI+dCRV94ppXhIcpkKMFQJUhVQeA728fxKwMbiXK7I/iAjh/&#10;1qBAqeI66iYo9YwsngIiXVI4ZAyWoytAvdg5ksODmrmEAi2698Zbr3QKyAwuJL5GWPB3CupMHTQr&#10;gQk8NlgTADS4n8hl2TqJVs9Su7KD0DWz/lAulJlcf0ZeZzxDpwpYqGze04CGUGjLB12MbIvNnr1w&#10;xg8ydUWmMhGhdasTaP1mJjsR+gxip8FXqRzc6y20KMgcJi0CR5VMHRJ1A4dXkelkhTIjQsesohGD&#10;d7DqkCHaho++WzOHpQQrvcn1TC4l5nAnZWeduPaYcDRcsLFJXRSRZncSqgxDd+ohzZp+bS4JDFbi&#10;USQGXcbP6o7qr013GszndaX5LCaCiZIhom16vQQiZg+wRr6q1nHXulky7LMmrAel4XJYqKPYDPUy&#10;5vvDv678XhI4gi8S4EgXhRqcU7u2myXUwg3yGsJYDNexR6ZJxkV0zCnKXVyB0WXfOK67/T2KsJZw&#10;qcm54BltFYanCTsibgpnY0GRzIs69kBLyvxn6zFNMxH29IxpgIZaEJywxwC5a/Rx3rRwEL51lHnF&#10;3QXYlZjupcddACRc3GqkwC/sc2OB4rlVtZOFIxECFs/bSrp6VoTGjve0w8zWYXorb7GqiRYNHiPq&#10;pfW7FcaEWodggof8iFUFfX96nI/FH8e1xjOirXDrGwHInHwKJ9IOXOiN67DaEw0IOLVZxAiAqQsT&#10;3D1kTX/MEkM81hngmYHFjSVvVedCEkTEp+6T5lKtK55kF5+f4y3cfKoQSVwGMjNAV+8h3FVd58QY&#10;urnX7HzJSun4XIebZWBg0150RuxMtVkxxE/1G9tP+6m+mhOYf6FwVqM0sHEfvFxObDiIadKdF7X0&#10;WDRmRa9SqgeHI7ZH4mxEi4xM/mRGrjoRTvxhNH3FdIwlXmTHwQimkk3wDLXL0gBSqRhnhHGsyhMO&#10;KA50Sx1M7OAtF0wjwmsU1GYgQmZmzFh4goeVxWaMgGUkcyfX3UR781laIJL5+DxYx9fpI5kp1QN3&#10;WOmuvWhLN6A4jLU4MkEjoGYJjJJJ5+9cV8ocLQragoU8wdbXawwvmVsEC4Ue5EUXSnLWK1bBgnzM&#10;FJk+4w+IMUdtpX0NkXEnDNxCp7mJWI6399TjnXgZ9ynCn+Ny0fHtzlB9CsZMU6YaGaxxKxM07TOi&#10;rRck6ibTdNmCBKfawJ15v8DvxJ/bBZgp/ZKFhKRRCzvwOawexI8iuqoN0MxuaYNaemISt5cYSA32&#10;jPPgf1a1r5NZ2N/pHA0PJUz7nLJ4Yt0N9UDCeCywjJUbnVHJcmX77aPrXJPh2JEw03WsFLlo6zpg&#10;mJ43QV8/ClDvFEiT5+yttEbFrnw2ZyMo6oKoKnlWKtoCY+0nnllSDhjigceMJ6MrkKzScvJ9UV12&#10;OvtRGhQr3KfAqXgUuhcJApr1PUXQdlF7cOLauSiN/iN94/bb2gmvwanCwMb9uTO0SpxwYZndOiO+&#10;zpc37q/nypBjjVjG45ldfAzeSDWmLLnuJB7ZJymRxkhrH5+02lQQSbD0q8tIKH+ZM8jF8sSivVCl&#10;MmksKQWNjL1YhnUAzN0Sas0c3FjwSPeM1reIkfhbOE4qQNsY+nGmYkII506i6nPWs51w6QInHEQF&#10;rmkw05DtsvHlQ5X3D/OnyRCCiJlRl4Cz+JH/J+2YQhGJR2buyfMZjiOtl/eYG4RrEhGV1uiET+sT&#10;YhhXcWZt7A+BdKhgFtcRI4CT7fPnNPPlKHq308Z3Z3CiFwR6Dx1VdmekWoQjoNaSLCzZeVuordd4&#10;Q3Z/u03SYaMlOrw7ARAf0ysNhmLEdKt49zAnz3odrU+lIexNyeJaTE4jDkRtmmOAdTP4jUYH+LP5&#10;e1p8yAQn+zEcTWFkPnxZz92JbVBI15mBWoqbZLAUQqkQy7pkeBStasm7hH0mzLPJS0SYSF96QNBh&#10;F/HVItFFH/yMJ3ufrMWB3IYUdga4WM6PwkfM0jAY2pyNTrBYEmqrVYrIwYdlg02hjPPbnFey71F4&#10;lCBDwYpWLjwvZh4tC37WKeCoQBZdhSuUEnucCTOERMHF8Q99OYqDZ+3vBd8z4fO+yZ1nunLWnnoo&#10;TwFDhnrxDJNs3TwbA1Eix5OkmFAwI5iZS4VVyNRlcuIXKZPTAcMhYOsUMjlLHXHT1AlhYKpZs0a5&#10;womQmsJAoRpMkgqSQfBMdraLX2PfmnISiVycc2oClqmR9JiFK2BGX2QK5iAZ7SKJOMfbLe+XxJCV&#10;rDzSWOs2+MQcWrFpWjJMGfJ5ZYWAdPbRn8ghRLDdf9lC0Q8fNWU4XWBrlkMSUVuTanonXCDCJKWe&#10;RnpZkASaJuqQN0B8I/1Wsxb3o8cd578U2szEv/ylgCXcSyaicQlON29mn27/KN2n9J4TJ54GUwf9&#10;0kiTwFimfNeefMcEqfh7NP1SeFKchDMFk70sBIsBXQNrwKBVDInU2zbfFHQvqkT8o0CJMRRgl1gm&#10;3MLVGRjo7hW5uZjNQOqn9zGAUbuTzLFtd4QXjuuM31NZZRPADSRZwNj5sCIsNuH0PxNIlr9sLVYO&#10;1c5fZPPCT6c70aKXFmRJR45pdMJjFcDhMByFgZC2F2SIRTJxrsOjzGnZsiBJVxQW0baO2et8270S&#10;hNkqGZ8lteC5eh4oygoKcuX8XchZHhA97tBq8GO4o+FIUBAMV6xsOHDCw54GD/Y1dOJCae2RXIGp&#10;DgSHxFghaPvlTEZatEuvbhZbTvHigSZzUHpMcqCN8CrWW6Yx+rlZttTIZ7uZqjumRQ091dR1TPUO&#10;aQiIrC3SlCb8h2kNBVsUZc/3ZbT0ztHjeqJVIjHPcdnJQbJXSfORdThaCzpHS4UXy4s3pkTthX40&#10;HnYJMnIxpAfdFEczN5vp3QvF9Dh07YFiqaZOLWzJ8rsOhzTCnuqDF/HwAnF8ZQKL7PslZZAgcg1W&#10;xcvgQ39mCuPUjG6BSstIUx0rNAYRBcZOi4qtu1PYyDJ117YEX/OVCkucUXcbL/uZgqJWwMjjmIKV&#10;8LxD6EoIvy0vlkhl1LVlMMTzZsy4WAEbqlDNQ5kIMmCMRweAuTLE8jUO40VYcrVIm7E0/Sj1pSww&#10;K0CLmQv3uG+mSadnMvtMdhuMqZJh8SexiolURIZmJnITRqNwzhtUBGKFIIyA5pnK5J3L9ZFmI1iJ&#10;ZxfuHDc7j4XmRUWZDF3NYngH3RcmwFBCpBUvD2E08S7Q4ZGY5XxdHeb+Re8xM4fDxgQrEyZsDbHA&#10;kwnwmnXmp3O03n+3n2+/L2robnIvlEcmm6UNh1c+6ul3Z19DJzpW1o1XB87e25jev63YqqKeOLkA&#10;JFX6gejvAQ4qhtJTM6TBxePrTMhk6Ej7Oimg9RrTsER+SbHGvyzAIzWTkekWqOkxHUwHIEr0i3W6&#10;NAo9Imb63jgfpvgUB/EXCF+NTRZQBlZRt2piwmvxuClphW9NOaosuMF5sL+zzqqeM/LH1Crcx8Yq&#10;6PTW1LiRMJIIxd+dEEeGooAhwBdR6NY1zoSDOJ9U2zcGSF8g4ce2liLoMcVNS3ZjvIgJ//QVuOqq&#10;+t8QlqJJNSrOFjQlWcfW49HY0oyhhTFiOlRc26S2z9GjUJJodp4NzbKh8yCUaqvKVVMaYNS7m1/9&#10;WcORrPDjc/W5JPvtfF82FiVUe/pdsl2unai+vvt2wfxoYTUNy+ZqwX4xOI2gIbHlWIjM54/vpcyy&#10;pseJCcXRlW7k1inDU9MQM6zHtxu4pecsZc2KvpCpcNNs1QS03oApNCis0Q3ElDXyVjyJRCrvvrYQ&#10;yqN8rQXwxcvEJT8P/Jh7FEuWiudabEBqBbOUSOsQZpoh91jd9fiRxymYNmlX1HpVnlfz5V6x8Qpx&#10;FaNxPfYWWYEMECZuRU08x05wMuWbL1rfEWa0XHQyyEXaqoiNXG9mdaBTm/vLd1IFdv88Z0G4OVOz&#10;80Ltm19Y8ZdcHfi3wDnzWZszhQ1alFjCtSXpSLHhvgLfJ50fN2fzGR3hLE0TsA232PzG/eUxxib2&#10;n+D4FB4UANfmdoxMfTHtSTYi2QsTDG1f7H66CpiSqhK/2kea8EF/1m7akyucNZEd40z7va+hE1dL&#10;a2dyI+c90UDTa5MEWRfYpGJVUeIPD4l+zKQtJPOuakujpaOUHFjAa0ZQiyYAIYmMCcZxFJIe69rE&#10;NBNIFiKyFmiVNWM5wXYyYqO0Hzibkx9kHKzKYDkUkQpUI9MRobfve18cz7VmECgjJh2uhGQUj/oF&#10;4TPyaaFJsaJXVuOzd5qmTliWoCWkzNvNfJEhJf86E6JM5fW+M6szwuqrEZyk2UcY4RkpzKm24Gw/&#10;A7UIB05KE/O0OTIh02Ci1SPCVO9z7ViEGjCit4T16pMmJt7wI5J67TmZVB5UNk4vCbpK90J9qhvw&#10;/iA3P4/f0ZlEzM8oOEVDI/DK8QUTJzCtLjnL0FpgEnORC3mMkUN9a/wbcgP4jk2IIvthECjeo3Sx&#10;yMy5KGqUMe2OzIQ/FOR4nzUxUu1zvpf3yqxNhmAV94jT8hoJvxmIwDm6hio0pebJ7xiohfr+XpiH&#10;IpBENT4HAWwAXdUoIMjEzPU5wzaUo7kbwoDc61Ez5uepJSN19aR55HqSAZnMBkncIY4reoGPoayR&#10;eDzwfgkOzmAFKxMQjKk5RnM/DCn8fDucuS0RN11wzHzixy/uPc8rhBpZiAznLROES1Mims6OPW90&#10;yKrVRsHBaIBlWWAsdw/wWcLS6tWDmuHMWeyAwbyTdtik/PzzX93iFAP7DQeixRCATpGeWDc7j3kh&#10;dGIJZcGCrg2+z5e6yn86mblm5nRTayR+ABA14Hlp7SUP5PIjz6RE2Cpnd/Ld3tfQeURK59WOP/Fb&#10;j1UPDYZhICOTZsys7odHxNJw3Bgr6ZKbQl161g0JTe5klFlGCBIKTRb9ukw7oRaXYazGM81cy/zN&#10;Ig9DwqxdO3U8yrLw5VDLTNskFqCCjHp1/1/UUns9r4hU+b18lh0vjZKzpGQFe0di6QRD1MiJgUvY&#10;+ku8Euth4B4inVWmNRm7E342OxI5FU9Rm8SsEJO+o9s6RPigJci82yb42H4mF+ck5mFpWjJ7MthK&#10;2oU9ae91Qq712PN8hlpPDRaHFhiVvKViGtw/O2bGnswSwKIgtq8uRPi4GltwILfiE2ZyFpNn8R2N&#10;hTRbSSkcA127itC0BXzOsxIWaoNws4yixSv3wrSyJlS1FsohFtG5LJ9jT3fDPc7VhB/HUXaQk8bK&#10;zxiBbkKNZRkoBNqJc2SAegU3RUIF8cXq/CerW7QluodaL8uOkudLW6eng0WEUAwFVpE8LB61yFg5&#10;llwEZiUxJk8Lip1RyTkZPIsvNGZlAoF2zl0jZrfXIV40t+RZCR24xzupJaV9iRe+Oh9WZMKsbSbM&#10;SPtlZjdf42CN8+7EPxss4hGEBQhQdRZ/4XZm6YJbCwz4jjsUThRcYdq0YK77iEOImVHsiDNvCFdl&#10;Zr9wSXGvtU3dz1oCB/9ac8lq5bBYCIUTAcPWYFq0pdJZUKDtT2JZ6Qnx7l/ErKJsVk4rEepVGw40&#10;AdbHQqk6NHrB9lxuHRH7jL36DN23fnDNeY9OhqEjOJ1nK1dXJ5FETMdE/x8LtZh25JoGvuIBXukl&#10;oyHNfqSNtByzyEwivlLziASIDAwGTBwcVmwyDthBgJY+i21TMobMsS2QSBXepO1FJrXUCnhA7aDa&#10;wc7cm8zJtHR1EM2Y7OKd2SyBzjdxLu3pgCmjTJ7nPEEhWQmswPQhvsjz/YxYxL1avI7oN5Xw0oWG&#10;RzNoJIbisU7vZXaHRmdphJmH/Vdj79REMCcqrBTUkFvNHHi7OE/WCefjps2ajRDN1aUNU43i2EQG&#10;HMcmiK7GJJOmJEKwexUTMmEyaPEnjsMvWYWQGvy60JwfDUf2NcNTT86GPbsPhjm0eKWGPYxc+bM3&#10;D4dLX3Be2LIFn1WO4f5xjMVQTE7aK/CRECcmYGZGQLtnKh7+lRZOkzXXQk1dF8+Jj6EWxISbw1hq&#10;VBRWI9OxpywuAnUM55GWRs0u8iNnNpVBCJ5enW+RuVVcktonhSLTFs1CQetZFETsPe3pXmayzbNS&#10;IdxqS7VIjWZ3eXZiW1RuhOIiDP+zRy+JceDeuB3eZBxj7PHM6N8203UWVw1eFOKtUQpdKdE6ZPCT&#10;8OUvlsk/6huRmeuMa+H6MYZubp9ihS48/M1l6BYXiZeakjbLRRBfN1GVqYaEDfdOW6f3GTO3s8ig&#10;Q57R+HyXQ5dd+hK/R4WhjaHjPWan4lkwQSMU1hzIDV6wfYXDnra39Rm6b21laNtDtdKGnbX6zrNb&#10;0BIUba6TRXMzW2SaUdA4gkm+Qin5VM0EalQ7q41nfycVMOnZCkHgN48MV+lIl8BNQ+e9rEfNMqnw&#10;i0JiL6J2uPyxMglnTIs9UDP2erbUDhAVWhLYIUo9wOnvBhNQ9WP3uzlRoLk4loA0Ck1/IJ8ldSMR&#10;pXYcyZkdVOPp5iqw6F5L6bG0MVEFwcvuMyga8TdYqOUoYS1fsY1tsLW1Ch6SSBgcZ8VAjFCxtCQD&#10;vZaRbNSDGqZGPFJfkEil+TBWwUbP7pMBNPrzVXiDmoiCqKxgTCRypglFFwxN6TCRs8GMlGUSOFJP&#10;MFytEzhFIVB/4x6Y3q0OuDNLxiF4hgOfJWFXgBKsEg18RxZq1bioNHIf8Jz2FsStui4c3D0Sbvz8&#10;ofDEo+PwT5tGLxO5KDgdqVPhpq/uC+dsHQzv+t4Lw3mXwiQ/MI7voLFDyzNYx83kgkmcq8AOzJX7&#10;2BgM1WouzE7nwsQkBYtiWIsOaKOjSNsrgDEXYAFgn3KelhL6l1PopbABfILdIpGjyN7kigHsaa4t&#10;xrOFaTZYZhTWhvIw8B7CSwyui0xKpm7uJawIdcoSEUe0Yyl+ReJP8ElopoWJkeyxOUoitNhed14x&#10;u4BGZFl1hCQ0uZu1Iwr2/rHhJ/cWc2PsS2LNEpJ7hLlwm3A24d987IaH5trjnlOAsABBMnSdHR0a&#10;w0+VWdU+mUJgGROEOM8snyN0MT8KV8ogoCUHPQfQ2KbFuAEJb0am4tVTvuCMnKbZuo3ONRCLIp++&#10;6Bhnb+vh2iWEEfdopTBvQcfZyp6zpc+sle+11ssWTJedM56VVYSmf8yLaxtiQZnN+7rt55n0WZ+h&#10;+263KhuO5AY37alOll5RYVpXJNwkIAyIyeCfaZtEViPaao1KBCPR12nulEjdjOo8Xwea2gKlefIy&#10;Srw6iiZ3poeNGju1V9gMoJkWYaqXBs/7KKV2+LTbETcyR/tXZkkSDxImBuWJ0OkrO5wupHRDfj3r&#10;FomkxWI6y7ZHElhQCHBpvRMayQNuJlXUsZi6aSdGxJzBJOTHCCvnWgMsStQ4RFRcM+j5Epu71hgD&#10;czruXYq0EF4mRJD5Gx7wftvi9oEYOd3AO2RtoHbKmtpSZZiWR7cCgnlAiVutUaxhKExNNsLRQwth&#10;ZopafS5UUGt/w9nlsHkTalSjVSjnXW9MSZgjg88x/oKmZhIxfo/R67Nbw203zoXbv34wTI2D+TYH&#10;TJBogeGTqfP98K3rbxDcA08Xw6c/9nh4z/efHy65cjMAfwT+x2nEV5QtZ1nBYGRl9FFjngtD4dCe&#10;Rrj/rmNh//75MHG8hrmbv3xgoBG2njsYLr14S7j8qqEwvH4BcJrB8/OA9QTGYpCgFWxKcJpMlmZ2&#10;/FdHydw8vpc2KkMB/bs00wLO8L0nfeizxJxMlqVQxfiMsSzCewlZ5l+NwWRkhJYWahYyw6TeF8+d&#10;yqayA188/K4ed0ZcS0lkupeCv1zYFhkwgU/nve28RHjYp65Qe5pa/Nvq+S8+04Z8bSWjuyzE/PDY&#10;ozJjKVj9XPbxrlevo2PrNBpEqx6tYzwAVsGQ58q3NkPvjA4afYva+hJg7j4fWVwoeVCRyNIxv13K&#10;D8+YWQ/qdHENnLunlR85Y5uyRED2GXpCadZOVtZd/EBjavB7Gf1L5qL/nBksMqpHMxOep0akkBVp&#10;ZBHLU1xdHNlqJ1y+REiXeheRU5pV+pyZm4oKOWLaFv3u6gYGDVhMY2khFwOZ+YuXapPwEAL5m+wq&#10;QaKqgx5TrcgEeCf/dYaaaK7uR3ea0E4KOyahmtrQn6UVpbBoJ2EZ2OgWElvTPO2KxCDeZwRYPJ4C&#10;FH3uwFzVm05MrYu17Pi0fK8ALAmu/LvuguwkzN2oixrbsLMc6Ys4uYE0rjpLDDkXCml1+XbjUlyL&#10;JmNrjkArPTs8+VAp3HrTU+HIoTnsK/ayRjM2cacGhlYPG8+uhKuv2RJe/LItoTJURpnccW1lAVpy&#10;vY4mG4BXsYRyqGi6cduNC+Frn59EPfl1IKRgpNTSxMwpUDg+xu1UqdBGGD86FD76J7vCW9+1Lbzy&#10;dVfgvZNhHvMg7uZhOWD+NBt5zEyOhlu/tifce/tYWJgZwrOjwDveR60zH6oIaJsYmwqPb98fbvp6&#10;Pbzk5ZvC695yHgwVhzCXBdzjmRRtQi6fxL4BRioGA20ympapkSlgCwGGFn2dgWOymRRIDY/VrKfN&#10;upLuhkzKGdVOjEaFU+xMmEGi9wGi9kfBwQJIaf62o5FY4Nq4oGmlTBFV8JkfYhs9vsX+bUbhwC1x&#10;kVxYR0Txan+iy9yS80FrA7fLogoM10hQUgwmMy/CJMX/2t16vCciRHLcuqG+fUa6RLlMTW/MKilQ&#10;8N3itZlzh88o+BYQeCfLgZSi3kP3+oZ7Z73SJU4YSc0KhXJj8GJWBJqz8LfRLTtQ+vWMLfkaYdln&#10;6A6JfOn8Vv3wZ79xdM/osWKY2QhrOHCZjD36C1MSLg1duWzmRxeN59nn8QLRiDKlH7MEb9uJvx0q&#10;5WeyMAkJnKiMRaBHghNNodLM5DeET523SWPMHszs6FHjjq82H6PmQwKF1KraPLpYsXCK+HeG9Ihp&#10;xucya9ZE8Xk0QbbRAvezcXwSEDBc0icKHyQ4NkvTmtpMHT6GLA0y1YEqMgWGFojIPROC4eKB/IoI&#10;HILpj04DPZM57ItYrXgC5XljtnkwDLY81czcjJ9CLgogGfHD1SdGVOfIbCI3lwCmBYt4KQJIWhoY&#10;NCzc1KhDCb+QGTSGQ31+Tdj5WD3cccvhsGN7DYwZPvQAW6iJjRoonxsO1dkczOf4efpo+NYt+8M1&#10;Lzk7XHDxWeHw0ePh0KGpMD0FQzjngveWwfx37xjHXo7IXN+C0FBQpDsDkmhlIqnLronAoDm2EmrT&#10;lfClz46Fe745HWbnpqCJMwgTzWaGmmHNuqFw1tkj4emnnw7HjzJ4k/WWKCQ4XJgex4YtWh0C9eD3&#10;nxqvhG98fSo88vBYeNM7N4WrrtsCK8qYHqHYaDECxgSYFz0/A3Mq8FANbUiYKVpCmCgPMcME8+5g&#10;uHqOLheY/RtMH8tkOxgaxbOQOQfyt5upmYWP5D6LTXeyxyU5ofEXMC28g+4Z+Yk1ju29aaYZLqXY&#10;Ciu5HPfSdjOlAxFsmqWYlO+JC/GcOq1AFlQaGbQxNLviL84gVTrZzr87sJJbxADJdFnsiSV0MWhB&#10;zuylFuzCQBTk3eqlvHsG6LH4j0ex63243UVss/i5C4MuDaWi4m3cz/biQtl1ZNelA5qsW/RO2oct&#10;W7DS79lTanvZAN418HktX54bGbn4wUpxY28zxKI9Pj0/6DP0zL4Whi+9Pzd6yUNh9vgb8o05mf1y&#10;zTVAHlSrigREkqkxJ/K4BtQFERdqpqoXSg2Dh99TX9xMuxh9DEEZqKWAKp5eVHJrgpLQRGaEJzaY&#10;MHxmCBAPVw3flajnyF9H5I5adnpQssFNxq/TA6EIY5hNORZ7mhuRoQnTmGZkulnhmgSE0rcaabSZ&#10;+l2z5xgkel70wg40xqQp3bWtNJ0shUYaUGSCDX38jH6WWKOznmrrnE8cQ75t0P3igGnpiUsk/mJ0&#10;RwRBkfH6P+wnCS8L2mD9llZHgpQyPUsNigF2IIb0DILR1cFFS4pXY7Aa5xUzBbhOc3/kEUmeh82Y&#10;KWw1rKMoaWkg1Ka2hi/+nwPhrtuPgbGPAGmYRpaQxAQYEmwIR+xPIYyEmYm5cNstx8K3bjtiJYHp&#10;b1YeNH3Y3K9Z/I6IdlFYy7m2nY7+5C5ES5tqdK9RL4dD+4kXmBOfw/6zmuDU8VbYu3OcG4IPLZUy&#10;a+2RtcDZUmTyTfjomT1x/PBo+PRf7sUtF4QXv+IswAJWiBzOEjfL86i5x7U5Csvoc063AISQGv3v&#10;BZiHK0wdxbqYO62UNwb2EdshOJDpsXue8uil52cWaBue/YT7K0GWVgcFITjfo7lee57ijaEN/fvW&#10;shZcQlskQUk2Zv44q3YcU7YChQVaixxllHbq5yOKGAk/9tnauVIEhsYVI2egKs93gsjZvUtPIvFe&#10;FQzZGz5rgYv0xovrUKhmDEOMB1hcsyIdX6GuAp+5poT/NLEDF5IcMUJLwDX3nfBFx4b+e8KAgXDc&#10;Ycbl8EzZvUtf0Xrh7+XrWNdfwaD8jjSQIxBf+SMTiaxZikGhB4AujvKGwyXQ7mVedkZ83WfoWZJQ&#10;HJkaWHf5nY2Z7W/I5WeBOMzTBWtSpabOyzRKmWJVRcM0NkbF0qwbW6VafvBSuGRfmvYIXQbMrA51&#10;kMUYYuqcmeLjOIwQbiBACRo2Kz2pa5GZydND29v8HGeSY0EIlCvNM0XIm1+kE40MLt4dzfFk2jz5&#10;Lj4nhM0PuKc4iQlzCgzmU6c0txh0DtsBFhWMQJwANbC0yIwJRu0gjIQQGhc7nPGgM+dZl609ar0S&#10;CVy74uckEAwCU6EQEq5E8udzHsUvqwwlKGp0iPRmqBdN0ixOI1OnpReJmDjszLyMubN2QGsIjLFs&#10;NQdaG8M3vz4R7vrGDNZ1tjFkvbNzjzJEG5Nkyhay9IEHMLkjAsxIHxkRyD5zlLPWjgxwKFaYUNL9&#10;ahPGPEAr3knmZM9G948PrHct1vDEsBwtWaMhjzoODexHaG4Mt3zpSBgdvgIC1HgYHBoJo8grHxwh&#10;zs4CxwuBLVPrtbXh2FguHDk2F8YnZxUfuPGcXFi7cSRsPn9TGBqFj710EPhJ4o0f7FkD/6o1sBgs&#10;9z3CMa45nae5zKg9s+RoygCtBWr7ZczVzOtKJ2V0v7jJYuwzQ7cJmgzKzMG0LRDJf77M2RPBECYa&#10;nsrXzd/MjbH086ZMKI1U+JbRWh0fLEYG39CKQaFTwtjivcuuPkKOAZ2cFa1L6tgoISMyeRvG5JrU&#10;ekChi7ntVkaXaBmR0a1ZS77bYBG1cLWaBvi4CxbzQHx3037EaVkPqDigCRXPCe8vn7erVT77UE+k&#10;P4O+6DP0zGbnKxfV5vb91bem9311qhKOjlJaZ/EOatGxSEp6uyMug6AU5OOHlKZImoWtmLiQczk7&#10;kB0QO6g069Z4mGSeJFHPEPoovXvgFYvPMIiI0fB2H3+WZ+acaZ7mKjCoPE3oZUYh8z/TfLJXPLwW&#10;he98RIe0ndhZvrIxT4uIZVcqmmvZjczIX9ZSKWLWwSQUu4BnZXkgY5SgYkw2BuhESHOWDUbdYvyi&#10;qAmhnK5dbhG9JPk/X5b5+Rpm1XVGya9I+KK5AholJRJaC6ghhmHMZ32YmyiFmflZBQkNDBTC0DAI&#10;YHkabz0I4Q4aZnUY09gAEzgCyfZPhtmZgXDk8Hz4xo0HweBH8UIQWEaUKxq4XURpA7q0dwqGjFSG&#10;9oP1WaQxYQbTtJdWjajRPhL3qTfGeS8Sex3Hy+I/P0o+oNUh7nMkuhlmGZ/Fv7I1QIjh/a3WlOIh&#10;juwvhD/7/QflV6YptjxYD2efXQwvedl54eLzLwj33vlE2PHY3nD0IMz3TNdCznyT1hz43vPFBTHz&#10;Cy8ZDa9+47nhgotQKyQ/ZhYwmOul2+LQqeqieXRtFdFNE9ck4ZNxKrRkubla6zZGElO3DBT2H2NV&#10;KJRZqrq7VTr5IZmm3mvCAsfjPPQZBcbM3iZaegLnOJhbU7gkDxLkLW2nr1OIwqSS7nCLd85PpGWb&#10;SHCUhWgJPPM5mZnfGLfWD7qgkrGyGNgKLBA4deVFK2WhyPNtQkNDwi3vj6vgu3sLE2YRNARia1Ux&#10;dzFrBsNZdo2+TNxuJmwKb90S2MgPhIF1lzzYKqw7owvKRPTqM/Q2Sgq359pL7moWNz/WbO65TjIm&#10;/ejZK+USCYMjJor1ipFZAAnTnCwyemmkNiQ2M5b8c9AkSuViWFhw/6uOh5u5REiMkiqlSdHvFCAw&#10;b3RMornLRd4eprt0ITkSRtrP4bunWZzvje0ITfuJR9EIe6yHzjrS7vJOVxalbKcdRhodFmRIkrRl&#10;T+skWR3Q53kFoYbGwz7mEhmkRUaiEE10hJXBhL5HMgxrpEJYZgmIHf74vCwolPxFFyjap+hP/7Oi&#10;rWkehuk8B392aIwgqntj2P4g08EOhQMHF+C3Y7ARfeWNsGZNJVx8+Wh45RsuDGs3FMP4weHw7W8e&#10;Cg/fvz9MTS1As6Y5mY7IATFlBn3F8p1RQ0sBkJk395fwE6FnbroskFiKMY1GwpXNcmOpUFnWkYFT&#10;lp7jFngaEvyJVuToh6WLwMBnjKlgNlW3NPuexr0gLOWf9ovCr+ZFAdf8uDm4AxpMuwRjWJhphvmJ&#10;eti/Yz98//vC/BzxCDDOrZfFyWINaNFgtb35MI0I+AePLYSdj+4I73jfOeFFLz4L8BszU7+mRSAt&#10;Foy0XCEOoQVtHuu1XtyduGHnLl7GWOg7B0wTi5t9n73LYOO4Ru8NhIWGKvbpECy6Fn0UJwg8Io4z&#10;LdF2axk6YTuRYej2qhS9bSc4Fhm6aedkjpxXN6bKz4xJRzcWzxKzaZQ6h/8IYrNNmmXAhBibrYKA&#10;ea5haqd7Tfn2rk0ngtBicLR9ovcSX6i4KC7ElAEJEDGfn0yfFonEzWfuLVpBGSNSy62bGT3rBXcV&#10;ypvO+Ah3ArfP0DuQrlnaeGRw3SX31Y5svy5PXx6VBjVMiVeWcJrkSmZiqWeUaIWPInZWA0O6ZE/U&#10;jgc+DX4jAjuh4PHhGJ6fnc7CGK6ib9mpjQms/KtsDD9DZnu+V2ZDRrzDvFisMDcaUdM2dZfWE3KR&#10;kcztcInxa43GFzuvxCQHBqGIdAuMNqFnCYmdwBYcWP2KwTWq7OZSuZMr/cO1k1LrkLPYDO6jFUCO&#10;zKwpMnoFafEQmRAF5KfKSZY1hRqWmU5lPmewTX1dmBk/K9z5rQPh7rt3QtOmVjgCOCP4DG9YcA16&#10;6ng+HNg3Hx68f0/Ydsna8OTD28PcFCu6gVFRq2dsBVIgFX+hXB6r/mbWgE5Sn91dztTN/74NSVwW&#10;GaUYjjGQbFCUpTnZOMnnHbScik201pvWbxCOsQxWg932OeeljVXalvEcPq7hiO+6SVHYOrPyGP0n&#10;flCYod/c9iMPf7yipeELn2egFVeocrzQyCUIoNiLPiUrInOl37wEq0gzfO6vdiF1bmN4zZvODpXy&#10;cQk3Mju3qJR1Myn7GVBzIubR2/lzFhaRPItR7iLCaxlMRryNzF544zDRXpgtK3YqS2NVjNlJuJKl&#10;ql0McGg5f2XOuaVDqtd9wsy7Md74JP5l0JlJM44/yYqM5pA5emU7i4kxscrC1NLLlAd7VmcV4GEB&#10;K1WoI5PNWDqytETiOOMG3JpIU7u5GRwX/TVRq+8q4WTnwXiDmKpKLJRwan5zEwo4YLIB2R3E71Bg&#10;mFFSOv+B/NBF97Yt8Az+o8/QOza/XLlsbv7QJ/5+/PC33lfMP72BTLMIh5Tpi+1XPBQxfYrpTdY9&#10;jalh1EjNvLu82OSIK0JBvAUpgz+dLLCOICCmunh19PZ5iBnZswxm4mFkfnYMrlqasVsFq8YCNE5o&#10;90Z0WbbUzWA87k6UsmtXTXTmKvNwc61OWiJkYCTWHEUYSJ5ZcxsBZUUwW9PgliBaqoRlmgCDmOjL&#10;Y4EJpu51uhJk4qc5VUTBTISqCy+OJdA7w+PM+AFhxUdwL8uLAr5V1l0XISEtWQDcKOCcHW6/dQHM&#10;/PEwfozV3DYlMCfTN4bM8SzKql6FZn54KEwcYf3zdfjctFulosfAt4Q5kKlHK0VvOCS8MqMBEy+U&#10;f463ktVFfUkSp1wukXWS6JtGpYAo/J5lLibIUWN1C4hbool2yvnB/SynQJiS0YvZaC3OrPWZ7aJA&#10;zI8JP0TVGwE3OFsgKWGLvHjNlkmXvCxrRMxbm0SbM4sEmQk7Bj+Z+4e4jGcXtoZvfm0SaX6Hw3e+&#10;9xy4OuYA6xm5PqyYQrzi3vukKKhJgwReZ3zXGftF+iheTe1U+ZA6w7EmhBaj1eo8SYDBzWwSxDQ1&#10;uokcGi7nGaXoMJfHPbCSwqYASJiMQ/o5XkxlMqtTbI7NJGHqCfM16wYrGyq3P+lgxw3mzqYj29QM&#10;bjyndWVl8A7CM12vvo+7pfmZY4EuNJ5PtrhNRo1WIpc3oqVsidOuvWsiPoTvNgugn30GrTo8ogCV&#10;nGHSFMwR1RDCXGFdqGx9xVebQxc/mkGCM/rXPkPvsv2FtS+6pTJ00YON+QNvyCuvF4jc5nwUL9H/&#10;6XwzwpkR4EBOS6cxrZI+ZB2dlUA5qrocM6YEsYkEXqDguPR0pTNWKSYrMiMDI6s4kTHjwJkTcAnc&#10;FoEjsYYvHQFKBRU/4TMc0wl48ngkmmZupJmRBF8djjwgL95qxWQMBqqgR/ZMBgIBh4Sgu/kvLs8Z&#10;NwOsSONJjFnNLXLnjDAgk76rrdRyGrUFCA14K60lzuydsziRck1OWrjZsEU0+CuKqtQaqHTWWotU&#10;sZnw9S8hjYvElv5B5qCJ+THvOVoLjBFRJELMGt6H/G/53zlXa2KiwCulsxkhNFOt+xglXPROmW0q&#10;u8EtIfLP8mmILogAr1SQQoYqf4ODQ6E0MBBG16wNQyPD+BkJg8MjIT8E8/7gAKq1oRkPS+NJu04R&#10;IceiLGAmVbh0iK+1hWqYn51DcZupMD81HmanJsLC7CxM4nO4bwHfzSMmoAqtlQyeJm5z9+SZhcEf&#10;/U0fKFPwIqsnhaYF1C0R1EJJvJOiLvybwXNIW1OUNGFs4gPXLZ7CQjxqncrPwZChsT/24Az+3h/e&#10;96HzETsyjeet0FJ6OTch28GeFWGxMrtQPDx2bzQqZE8HzyobsDADRO90YaotRc0fkHYOXFZnQQoN&#10;cSAXYiMbzI4fBSyukxkTxGsy3SgsLHFS01OovXRRLsPIzVRmjFj5/TCZcx2K8k/wb3EgIOG9sDAf&#10;Cqj9L2uf3FieOZPYY+LqTNlgoCdrBWhvqK0nZ8KFOVqWMsJJN0UoLqiOAGA+r14JFNxkKaN1yCw4&#10;UVCy8+PzF4wZmIFa9YW1R87eev2X84WLKU32L0BgJazmjANUaeDq49O7fvsf5h6/5Q3r4HS0wpvt&#10;LhprEEBxmYfGkZ7BVuoGSRJCosAozHoYALqphrSYiRMUNzGlKWeR2PBwGgHigeHhoee1CSKg6Goa&#10;JFmIRgwpwxSieQ25swUSSjCahrpd4VmVbeWvJKRmUmvJREqznEXW834V9FDQlsQCW4OIWwx24byY&#10;A4vbGIUPbUBESQQl3sOqZG5aV7gtTahghmzEAUgyD1xiThSG9DZjfCxdKSk9CjfQoq1BCjR8MXC+&#10;3YULBTnxGRJgfMuo9RJyr6OS4fA1U7oRaY5PRqQ1YFYDJTQywbx4D5k6NfI7b98nLd3gP42lMMrd&#10;LsEl0VRNeMsjvYmqmploCV9Cju9hfizf48KYtGauHeugJUSV9LBy+I+JP0WsQQVSISwNrtsYNm49&#10;N6w/e1M4a8vWsH7TprD53AvC8IaNYWDNOgSMrQ0Dw8PADWvVakZzg6lJQinxToRBX4NZGbhFnFck&#10;mv44dwYumCZUpgUw+dnZSbgQpsPk+Hg4dmh/OI6f8UMHw7ED+8PYvv1h+sgRNI6bV29C+rOVxiVz&#10;O4sssTKdMXtWyLOSqdali+hIQ4rhJWL5aWGhUBBRKSrBxHUxLhbeYbewwbDj8YnwxPbzw6VXbMH6&#10;xyH0wewuny/Php0HpZLSHAyBrEmcdryyQjT0/VoQls4TsyRYPx2CDbLwHfcpPvG5aKMwiwgvCluM&#10;n5C1iWeOpXzb0jjj2Y+ChKdeMVCWZ40ZHAgAVPU1zlpIZUGkhvteNCXK45gCkiBRvhU4rjLHZmFx&#10;8mI6rRgo5U/iM2FsTXxYStfEQdIew3kJYHwYy1uYZ1AsBEQv0CNcpfUqq81H4ZIiJaZozNzKRUdb&#10;U8p4DY9sNibcWYCmCS5moDOYsmgPg+gMcx1GJCOMNZFQEdMwozKhIURnOGKNMUqjV9+ZK1/2gL21&#10;fwkH+mDoDoGhtS/8xnTunAP1cGhrQSlRnRIuqQ+fNS2AhJIpzjKl6YCYcsbDwQhe44JUISO/djbB&#10;g5txRDv51/OSU/kYg+tofha/M0JsmotZANovkDVaCjjjih2kWIM6jhm1j3huWSSEvd/JNKl587BK&#10;SNGrIkPyt5CIMcpeDNmYanpFv1dkGPaNpkwhRI0+6Os2op8ASS/UkRcBEpshU6DQQsWXzFq3d9No&#10;TPwgJ6f5u8zynkm1Lo5LUz8DDKlKMzBtCOPSvM4a6dAy8HEdRL3V2Boeum8uTB5n4WvWZKfGTsKS&#10;kiuJKbSz+iUSLFiZ9q0cXHZ100xNGNFeCYwWJEiqyJAMMXZaOqBJD61ZE8675PJw7sUXhwtecAUC&#10;7a4IazaehVrrmItwBkCAjbOFfxnAjGxtzUBR6DS3R4FSlhrnij7HzgythPloUpH42s0MbqJkx1EG&#10;htYhpG0ruTG5n8zW3GsKLK3qfJifngq7nng8PPXYw2Hvrl3h4BNPhMMH9sHwANgyLgOwLVGAAl7B&#10;la2qhGreE2NKyMDp/iARl5Zu2yh8MWQw9JMlicycOEE3SSX8w98/Gc6+sxIuuXRNeNE1EHg2EEYT&#10;MvtbYyU8jORwVsyjSVeuJJZz1ojMHGAQKHEBpWqx5mYdbgEU/zGrCX88B8thyOdo+alb83XLRkkE&#10;uyjuJWjR8YudCaWPUX6R39zM48KM5Pjwg+xZsv2RBUDkI6M4+FeGXQ4n7p9nmvgByszDnQwSZs0C&#10;WEPKKqvJ0fKU0hFbS5yFxfVYjQuun8xcWnky8nJrp3TtBQDwJj0pAY+1HXBW2ooD2XdWAo8qTO+L&#10;rppmczQMbXzB7a3CKIsx9C+HQJ+h90CF1tCl9xUGL3qgUTuwlZLxovKtMqGKmmMEknDmjjM3mfTH&#10;AppiFKekaNZ7V4eweGT4vJ8ejeFX9lCT6LH+N4h5Ecy5qmIcZv616JqOyVMLdWZJEzcvdllS2lMm&#10;rSs5sHy9xsDY1FDot4fwoPSgdHJtLzHeYVHvllWSChWRSbeno9nbZJrzzlWs2iVNpC3/PZrQea8D&#10;hhYK+tPIEdj1LFlwVtgwoiOnAzS1GjTuYoUaCk0l7DuOYKtYItR9iRRdqGnlSkMwKYcwN7M2HD2A&#10;Smc3P4Y5bcDc2BiEBIcmYVs+/1GmjJtVY4UsMiWJGbiBwhtpoAiXfLDUnmBhwQ9rvIehoTC4YUO4&#10;/NLL0fns6nDOZZeGc867IKyDNt4sgnmj7jZFMba5lX7jY1nXLkspFMopZJu75gQ4u6HOBDowI/On&#10;aejxauchHD/6uHkHLTa0KBDnUOudQhDXhbzyoZGzwhVnnxuufPUbsHZMAP7nGkz2e/fsCvt37gi7&#10;HrgPEeoPhzEw+SZT/YjH1MgYoUxnBfCX9eEIuLkihCyHoSwcBB9fr23mWr2BEJl/DjXwJ0KYmc6H&#10;nY+PoTrdfsByTXjlq88LW8/biDnWwuTMPKwLYFpgniVYxkbW5MPwKNIMR/FgYQLyUdWKuRDzAVve&#10;Z4Wj+AnnFKPnXUCllUvzwdzgBpKA7UJ4Z+plJ9yNaZOJUthnoKc1XbEsEO5o1EDdMpY505Y7Q+sR&#10;mbmb9ttIRWILFP4zhTMqE51MWrn71LZBm6rzVpTFAucidseB3Y2og845Ya9w/gqAIzNhoqXC1rkc&#10;Q2+HBvGEa6aQJeTm/7LuIMLFY3RUI6LHpcj48pYDpY1XfCtf2drbd9X7EJy235z0DL1Vv39Lq3n4&#10;4oX5sa0tFLJGziPoI8p65Adm8vnKbDM3MIOgqWouV0FBT9TazK2dEqpBlEQHIhmoDGdJGGjjI3eQ&#10;E1XYSQQt5TcvUnVbBcj3a7c81ZpmoEx3TVgI7aZfEXz+H02gis42Im88gNIwzbA4zEyvkumdb3bm&#10;nGXoGdnUIr7JG6ipg6QOoI43JGtVgZLJbvEVFV9yH3VGwlVQ60S/1/1bbhTXGDzoDZaDhWugIP+1&#10;leLsdancLd7PZhdW+taIgIG5c1Z6g7+D1d1MsKHJP00xo6Djsb52O/dPaV4FREcX4bdjFK5JH87s&#10;7W3+E3/HltIXmlgOgN6oypZHDfQmg7agmZNZt6ipVzeFxx7IhXu+fTDs33MIdctR0a3KcqwsMI6C&#10;JtS2qeG5L1XVKF1DNUXDiJmi0fE3TcnWYc6IFF0i06XBsOWSi8MlV18TLrvyheGcSy4N688/PwyM&#10;rAHsKtYDgEGDKl+LBizEB8UkYL1KzTETvg+qYDX96bTO8r4NN+IlA7ysNz2u7PYYZ0kv/B4DKm1t&#10;xDEuFl+wJSy7XzHLgbnwcTuoefNmMuXKQDh/w1lh2zUvC6/67u+CFjiHtL+xcGjXU+HJ++8PO5AF&#10;8OSDD4TC3GQoYZ/KNMVjoAKOJE8mLORRRLElO1cX8/Q9ZXQ4tUSlxuVGYDYeCQ8/MI2WsQ+Hy644&#10;K8zMzIX9BybxL1wltDyBQZQqdaQVlsOVL1wfXvmm89BEZgw4DjKBMRtwmTRQxU7lUWMHOwTcsaiP&#10;Y7TBnGdQqahuYVpSh0xBSpyg0KCaDEzhpKXIz4n8/8l+LD7Nog+4RczU0T4ru8VD5ydMSoMN2Mlo&#10;ubHAeewhg2d51tR3IimxGkeViGPm+Tg13GYFrCSeGlETJ4441o02OuRE5+hjMMsa3VCyWlG5kaBj&#10;iCymTroj/7nXFlhCVmCmRG7okjvDyCV39Eb0M/Ob1YlYzyOM6vX7t86PffMDtamvfU+z9vjV+ebx&#10;dSR5YsEkmPKr0UkGcTuH/o05MvNCvVFEZYpQrOdQLQVMHox+AJ+X2FUcKujAVC5fWgAzwndI/jGn&#10;Nu15+JcO2GK1lV8o1snPWkPzA9MPXZ8/8q03FWiSxaEXcdP/3I/F3yUSEM+pYbIRAghcbDGoSFMz&#10;U/E/zZod09SKk+vgYbADmBznth1JD5qZ2PEOCAtsO6m/FVSz+Ir+UaMBLMuIqHnGLJFmZfLN7TS5&#10;uROfN6DRDgxD6KjQ704GSIZBBpH1uxozE7FHEBH97/QJcnCVzcy4DzpnJsZPwohtK6GzGFtkmgZC&#10;+FowHv9PLgiNw0PP4CFqH/iZp7fWrA0W1y1qgP+jeZWF6SDwYA/mgQHTU7UwMV6QJkd/5ejaOmqU&#10;58L69aPh6FgrfOX/7AtPPUKtnngUZQWL/OfaWH6S/9WkHblvH+/k1imNkQIH3kz9vAattjSIoLSN&#10;Z4fN27aF8y6/PJxz/oXhwuuuRR9ymK0hlMgioGh9i9629DATXPSvu09STEgRwTQ5QxXtqSqFOXj4&#10;TwyM1IfRLdEJ/eX/ThOcOD5/UiYj8TMSc73azkK8suzIDCyR8BsPKFDwgMQ4D/V650P3h707ngyH&#10;n34q7H788TB3YE+Ym5wwjV3FlKzeHWNA8mDclonAQaWHCjckJHMWrOaoWhH00ys7Gp+RGXMPUWI3&#10;j2h7D7qTK2G4Hl56/Wi49jUQts7NQSA4CryF35hBfQxmpOBAF43OG4UV4il95nCpVfBG8mPBIcvI&#10;epFRzs/cTHWcWTKwgrrPpZfSs/xxpfFlxiWeF9kltxQlHXunFAXyaE87pHCFummhOkn+CXcRLVKs&#10;F8GAXrk4gHM4p6zOF9PSovVQgmliRiczdzch4Es5E3KnNHTbbOKAI54wkT+9BX8jlooUoH/F2sNq&#10;iy1rR7543kMrO5tOUe+QnoU4jg6QmgjA+1GjI7epteZFP/FLtS3v+J/N3FCtQrgWzl1qIssj/2ly&#10;x0nJ0OsLd22bOPKR3wgzX/zwUOuQtKUCTKd5MBD60RoMdHFqYsTMdkNSJbUeYR0Ptv3LL4xXUJty&#10;0mOU0Z4TeoHMMiodp2UBVLsG6b+EcmLlJmpRoxpRwSlwZOoiLvIjA2FF2Y35WB6oVTBjfrSEWnTT&#10;ilXTlGfLLkisriQ65T2MowHVbHv+40TRkS1WUWLxixoOJ9NT2i9bT0w9My0S84B9jRXlSgisaTHo&#10;LeaO6jASNvQVk5xDMy0jBHAY70U3LxXVISNyTdAOqI8v5mSFOJpomME63iyCkmXondq6sRq+h+lE&#10;ELEGSMxoMbNIfdsPX3O0Bbsgw8CnGpuqqNez2D7WSeDCTA34sojJjsfKSDfbD7PvXJifJ3A5NPcf&#10;BU6aMPsW62FkBLnNiPCuzUP7VjMTUizuqq3VSr1SiDGWViBhJFy012b5b8KFUcP669jHcy+/LFz3&#10;lreFF7/u9WFk63nm9y6iHjmeLjFoEOZzTkPNNDJcL2mrGRm6GJSZltt33bDBzD+GFol1ICK+D2wi&#10;CDF5CQ29A2Pa/pTgRgT05zMOeK7HQwJ8GhRq06fV9yBOkQxHi7AdV2iUZ4I06Fcn0+beIUKMd0wd&#10;2x8eu+/ucPuXvhCevO++0JyZDmX44RlW18QZpHuHRVjoOjK/K5m6QkUVQBUDrQw45v4y4YRSLPeV&#10;QdCcLyw1pAHoSjc0OhPe9V2XhSuvIRMZC2zExnuTLA2XmNR7HmvLw01UgKDLOv1uHM+ArhPeRncs&#10;E8MsZSqcwqj8NmscbzPalBifogWNzBhnlWeEwapKFHUrlqYa91yaNv6HM1ibRkIjOvAp8NCZPgeu&#10;svIbzOxyF+ncilAKW0QGOxi6glfhWiijT4KE+gQj44ZH+oR/k9K7Bo42HPfbWHmPBbAaEYcj7USm&#10;ArODZPkAPVRFSRfmY1aA0tlEv83WSiGuRtfU6Av3zBcvvK9UGh4vNkeAMGvG8oU1xwutkYnCwIYD&#10;uWJprlUYnMBnh1u5tWPF/GWQ7E7/66Rj6K3m04XZY5/8lbmjH/23I/lHS0UcAuADolVxsKFNiZjT&#10;XCuEJG4KJRNGLf+KtPi4eY7Z/AcIlbFOJjRSiIgvChi/CAZFhbOO4KC8gnhAOBiK2hbJqicMgTkF&#10;vEz+U5rWYiAUzVpq8UitlB3IyNzJ6Gl+N31dqV8yP/EAknEaQbbJm3ZvwbSuDfDs4m+2nGQv6eYc&#10;/XG2UJmoM0pD9N3pX0aKA2Y8MEWULGVorSRgETreQS2Vh5OCNHJ8BxHQBKYeo+g7GbNB3DVB+lVZ&#10;O2WBqTKwofgB7+ZbtEw6I5kcu4C5FCFAiJnaxiYnzjRA09UiLPgeZpGx4IiENhz2Wo3tN0fD7TfP&#10;h1tUYpVdwVCGVITRUg5birg2LcO0ezBzaTcUpsw3mXgHyRMAS9PQoxsF+CB6WgnVgaGwfttF4RVv&#10;fEt4+WtfHzZdsA2+8cFQhXqRLwyIcZUoGCiGAcKH1CkzJZoYwisG+dm7kkvI5JaJ9FPDMw4jc7d5&#10;Vq1iWsr9k1GkkZ3YJVOrKDLGdvdBOlKWVBiiRfJuUe3mAopM3SoVxLussheDLxngZ01TzPzKUZGJ&#10;rIDSfG0u1GCiv/eb3wx33vi18DjM9K2ZCfRWWQhlzc0EHjsnxA87/soeEBwjZnJfEaKoCHfSDDPt&#10;5nLsz0DBgLnx7MA2FT744avDxS+AdaBA9dbpCPeA0e88U9TO6RIAM8+ju10SfZ0RZlzkygCdZ9h8&#10;8krNAk1RGWnFcnQqkpb1oaA3LcjsPqqNz7LOZQtIFD77Ovzkaf0yXQNXqzMIyoSQWqJVQlY1rRha&#10;OczsYOhF4rM6MZnvnpel/PF8xEA309BpjSgPUmPmd2als91emqHz23Tf7YxTYZHghXOhoDrSWbgQ&#10;jJFDyKA7jRAQcbC1617bYUchIb9wizOt0zArYQ1xHXTbhFHQa8KWFpYK1Bc46QuluXpzcKxU2Xqg&#10;UNm2q1C+aPvA4HkPF8ob9obCyFgrv+FYs7Vusljc3LaTmU08JX896Rh6Y+HWF07s+nd/W2nde2kp&#10;Pw5B3LQ+pbiQ3QlZU9OTMRbbE+G8/vKTnmyJET4+F81V/MrMc/YEqw5xfCK+DF8UDEmonEplYzvt&#10;2RR0KSnREHYpL4fv5UEiJtIK4DmuTnj0Zjb5gMSizkEKGhNO43OamiG1gklaN7EYQGMSOeHQmKcZ&#10;C99xziyVGom5iB/vc+LOF+kxauDmE1Psk2s5MslpngxXwvFCLe3KGkyoSC3dmKrWKK7ClRvMTZdj&#10;4Ri8H6U8WR/e9sm+9V1JQCLthHukMfELCEZ5kFoPtShGrmoXbS81iGl3icYIK0l9jgFVCHpDVLL0&#10;STDvW752OHzzxnm1+WRuMlPCNDsRfjB/aGSKOVDqkOGQrDVyhXBtmLeim3EfG7Lge3julSs8D7q8&#10;ALgOn7U5XPf6t4XXvvu7w7lXvBAdntAfnASWQ6mvPPeEcGHQF1UmjMgk9cTniM+1P8Y06E3NXiSu&#10;tuYYkEVXiNMaog/me3z2eHhy95OotFYN1159XRiAoEK7iPn2zbRr83FGL6JoUdKWTub7SPhSOADS&#10;KYLaYY2mroaj6tiFD0E4BSoyQX+P6Wup5GhaHnHd18Nfk/3jZtv7LW3KrGYcS8zS6zSIPcuHautv&#10;1YGnmNvMsaPhm1/6e/0c3vWEGDuj58sU5uGPphBBmKqRjfbcMMcLDaKKGLu2MY2ShJ7fwzMHRlKl&#10;hoC/ymAoazfMhB/55xeFteuPOY2gYAbGD0ERXFyCcL6CaHhupZuDZcnx6PBoFUz2UsAknkHopkuK&#10;PmuamAX7KGzxHNkp4S/Ge/mMMTX+x+5lBTROUsXEmGrIexOrosErx6ZB0EDYjjbfoBICnCBe0qIF&#10;rZi1KZTrrY3Mkvt4srCb3vJUYzNWZ5AMl9YPZocIoXx5pDFmqTJQc7woEHDWDKK0tEAuNQerBgUh&#10;0T9JIcrp1boNh/AH8TBq+VmXTqclw3EqeTWUmhxjOrhUohktJxTEBSO+w842XTJNVG1stlDpsTUw&#10;1yiuORZKG4+VBy94qly58NHi4AXbC8XNO1qFs3aF/Noj+fzFp3SQXXaHE5z8x/xl9tgf/nT90O/+&#10;fjm3F+cGwSo8DymJ6NjW9pkuF3HKg541E5qJPBKnVHJNcJXE1zUoEs22iltdEE6oSmLjgU2GWCQw&#10;6TuSA5xM3QmiDpxp5QpuYSwe7bvIg9cUwcw4niR9afEmINCfXgfRKFILlfDPRXqsQcbkKZ8bbiDj&#10;KiKaHSnYKhLRQD1kVVGV9E/zMHUXEM4RfD4Ehk7fuqwFsn3ooETTuGBCWRraTH0G66ALwKX9ROrP&#10;MhFpZnje+Y0KdMAvWYCWTuaaPUnRwpAwc7deNOtz6lPdqm+AMLM2fPPmsXDrV6fxGZi5mKSbMI3i&#10;2A/N2ZLwSTRJ3AxG1L6UCUuYyrLC3tEAOesJMEUKBP3il14T3vC2t4erXvGaMHjWuYgvYHoTqZW/&#10;SyeoUysmEaVQSK2VMDNhzFm2aRodgZaWAUGt1YMMSejEBA1n58HM/vQTfxJuufOmMAczxXve+t7w&#10;wXd9f6hAMlNXN47P1EbtP8c34i8tCzBXvWzOkzKIfJh4BtJqYrHCvXXmb5PdsmMaURC+2zr8y2W+&#10;Q0zXyGnUwgwnTF9MDLNyX7i4S0Kr323lxgyM5NhZMjhZfEi8TAiwT2jBmg/VqbGw59Ht4XZo7ffc&#10;dGNYGDsShmSyR0tb1v1XkKjNj7JIwWNX5M4SOLjviXxt1ITEX2doNrz9fevCy1/FwwVrAAQAWW1Y&#10;GIeuGlixSsM0C3G+Ap7/2FFLL8c1WxwEc6ZRYk7qvufrFxRcAckwrzhGgrks8sQOZpRFxOxcSObZ&#10;8lRKNXPilMHEGxCmq4jqZ2/5IufP9rTIMYfcJ4Fb8xRdiuReH/jpoLLE2Bere19kZzoIEtpFne+o&#10;ulAg9KG0OaQlHIctibFk/LDbLn/oKlA9Cza2ylokusTXiFQmgEzxJgvZzt9NHHN8cgFBwas86p3b&#10;wvsozGntXCd3l4GQqDnQGobQfRYgtempXGXL7oGRCx4rDb/0plLlgntbuU37C4VtHY08lprVyfHd&#10;ScXQm60dg8d3/+6fVxY+9cEyGjFI83CNeTlwLcfM+XwnQ48de9J0K3tL6geKxMcJE6Voh1gqbRNj&#10;2mcnopV1JiUCSTz0GUoQx9Ohp3k+EkBSZRIDRmqbb57KW50uAZnwYLrEwWXp0zr8xWjfrsISGkVM&#10;lSVjjZzaiKRsZrIVdaOPjClt1NRZlYsHXlqORTG3EGNYHGVrSDJDQcXGEEG2Y2PlNCmwQAumtQAE&#10;zHy4fvAdLPY4CXf8wAi7UnGgJZXgJyTjsZIRPj89Ewk9TyoFCbNMzM+xI9RZYdfjA+GT6L1draI4&#10;BhuhOGFwQ4DPk/PD3LglJFCch+ZODdoIfknVaKC5UXhE9ODAueeGl7zujeH173532HjppU6prFgH&#10;fXrEo0RnSeBBuKeIEKPPE9xKlu445dqplsnlCWVS2JLZmtZvpuljE2PhX/3HXwo3vO9tiOCeCMee&#10;PhY+8I4PhfO3XCTzZUOMlEyuESbnpyCSVcPQwGgYhqDH2u/0XY/NHgtj1fFw1vDZYeMQepWTNzEl&#10;TdtJIYb+bdOiWZylBUGBcCoxMI0WDk+JNEw1ASleMXbCGAE/5W66tgn4Fik0cQw/F20Mvc1Xb7gm&#10;NNCKjKG1qnNgtqhwhyI3d998U7jli59HQN1DaM42ESqAT4kR5MRvvLsh5k6zAGvwE+lMqBITILP2&#10;z1pgfkXEYGy7Yj588IfXAw+flvUg1AcBU2jp5FKIuygN0V/PDfKYFWVL0NRrJuyUFtj+0bpGIVtd&#10;23SPCRT81lxB7cpBhKFVgbPe7SxExVjdxN0mTZh3WiU37hkFswIY+vwk9g0WBTL3HNyGdfjLleFC&#10;l19iCbLD1175zoRrlZbGOS8jySPProHuqrB6/Fy3WQilErAPOXCLGnyJQgd9/NLA7dyamd3O10qY&#10;yzNh6FqQmXUE1+4MPYrRtn6jzeYipVWMxW1aENzqjImBtW8hv75aKF9578DoK75SHkJaXPnch1uF&#10;DYdrYXhuIHfym+dXAvPk0D7XvzTq37pgbNe//vxw884XlRCMJiOdhFPnBEIqN1H5ZFbCyOO8Hecy&#10;y8hoBiKc9pXGlDZplFYoI0bo4CJTyIZhioDouBiOSWnJsrXIyTo1OTNFyowdb7EzJnnAyIMhoBE4&#10;RfaLPqnLGMycTfjkc9VKqM/C9A2mSrM3v9cZI6ILZKYfmkRtRFJMHpyJvjISkOjvkvZJIYG52IPz&#10;iO/CMypnZQF0bjvTOCbBk4JSO0Sg2LzNyd4STaBpIGISkKjvMpoKCEixjEmDeIrYJYE4DlMBl3tC&#10;/zj89CCUx/ZvDn/2B08hkn1A5Fpa5SISYhCk8MOIaSvVadWpGD3N70j8a1jzmi3nhkuvfVV46Zve&#10;Gi677hWIhl4jaV7VqqnxEYYqKMLUPvP7mZbEedm+pn22zZqS9nK2+Ys2ioDCnKrOa/63njULkWqs&#10;E+Syp7qpFn9Pzk+GXcd2hhu//dUwU50I1195fXjt1W8EIxuWT5LrIwPliz/7lb8Jn/zyJ8Lrrn9d&#10;+PH3/hTCBWFuhOn4jz/5P8M/3PYP4V/82C+HN179HXArkEE5MSZ+0LCDUfaN7QtfvPkfkBWwLtzw&#10;+reENfl1IH4MqDRXjuGkn0pxKkRBAF+k8TI4UjiA/3h49b2JAKmG7kGQUUNvY+jUQukD1y4Jjoqh&#10;ETUwPzoDFXMImnv68QfCPbd8MTxx513h4COPItuQu2X+cz5BjVVMRnB2rIzM1YUTurzKQ5Phu773&#10;onDeRXX0cGcaHRNmphQ7g/hG8/VGxpg0nCGjtqwFOTJkFjfLWH3BKsIpXtx96fZ6i2UxphpxJkuC&#10;qe3St48RVYPe4ef0z/QEmsVNky2wuiA08wZiaYqs+LaAv+fosiB+0doWrUiRFglNE6ZuthSWsWXt&#10;BprZrbBOnWZRZqyoBiDdGficcQQgLfmSCfnKAGZ+vmDDvTUN3l7g75OS0mF98VviP8+UoUdheCkN&#10;3amo4SxxifhIF6ifX0GTgYfAF2QrA5dh+cSZaYZ1WOPZ+/KF83eUK+c/kRu5+tbSyFW3NPPn7ivm&#10;zzspy82eVHnozdbUxkLr2NkFmIGJLDSdmUTrka1CFqNBS12xtWbnjRYIlj4ZU4WMWWa0bx04Z+hi&#10;7MakaSU1SdsIVsJsReDioXGsiXPldFliMqO9JchMgk2ElyYdn3ffs2immYfMkU9C7w52/g4GKJ8R&#10;fZfwoZXXIgVnArLzNMyDkNbpW2POqyLPVV6UQ5h2QpMzpW9OuTYLQjwMrRP1wfkW02W4MnyPgBpq&#10;7zmV6dbCZSkQ/YrnVgzBxi3isFdpPSAhlsnXzJ92wGNmgm2AbSPXjmcZLAgLJ4PkWHSGgS78yjRH&#10;juzMH8Fsjdw4vtsQbvvGYZQkhbmRDIQRVZq5XYmZ0PGEur+VZSGhwvsYdQtK0hgaDedcfmV4ywe/&#10;P1z9ujfAnD4SGlBT2LWtLmIUQoWU2e3SMhIojY0vsej/lIrFORoe8Ss5K6SV2rxIHBuspIZ8oCoY&#10;AC0DrCxYYNNwMKp9h/eGr97ylXD9y64LV15yjbp+qUoaCM1ApRwe2/Fw+OKNXwjzYCoPIt3rvAsv&#10;CxePXowdNr+pNc0BQwFzPbpwKHzpjn8IF26+NLz7dd8JmDJ+ohXm88gAaM3Lb+rdWGzfqVFhbVWM&#10;/ciBh8Nnb/ls2LxxU3jda18VRktrDb7cd99XWnGoxdfAoGbmp8PYwhj2oh7WD60Payvr4OeGtkgc&#10;JO7LtUMmEIU4M+maud4EmFTZ50ucCXgGC2v0O4vG3RDoGNeJtI0LXvTycMEVLw65H54PR/fsDF/8&#10;9CfCnbfeFMLxw6EsjZ1ChsFeaIvfITq6YCFPNfaWrYoHw2c/sUv3XYJ2uK/5jrPC5vMHUS9gGnOf&#10;1FxVb5x9BZgHzwAsRatGzZ84TDRhnXZ8XmUwK/GA+xeFOxPQUqFPtmZcFG490wNnjali1k6B581w&#10;OnY/s9tNQFZHOMC3BetcAf8WoZ3PzeLsswqeYmI4LoVIm4MJHIl85eMDP3HeSoMe5yCXAoRfaeSI&#10;NyjDKoIzXQCtoVtHtFjuK/rXqRXH4DXCwk6eDq7DPLWO2B4sdcUzs9x93b4XdeSZc97QWQQsafPr&#10;9F8hJh4/o3NAaFApA1OnQMpSxCXSmTAOHNl1bmjdfW6rWnn9/OSmH53IX37n4PrXfqmx8PVPFypv&#10;euBE5vtcPnNyMXTGd6Hqv9XnZnAQlx4ZnSOMI8tzCRS9KTJ+Z16K0BVCEBtI2eMNnROyA6zL7zHt&#10;no/aIY9jk2VQIzMGaetM/Um2XutNHploZLlxeJOSgX0KgK2geEZ5BMwCATLVaUjaCPakf1sMNmpW&#10;9J8yGl+HnWVPGyAENZT6RApXmRHjZOI4wBiwDp84Ao9DiYEu6MjW8sIiWatIEiRDQsPoVfhxGwxq&#10;wtgi2FlAatop3BJbixM2Wh1YrMZ6p/PemOrF6Fi2SWUg0KYwO702PPX4U6DOKNDCvHq00cwpySnC&#10;3RmCmwl1zjEeNTa28ZwFhxjddnH4zp/8qXDtd7wVYQowuYFRlBGlrvNNQQrjUguvsasWfbqycrhs&#10;xX+JDr6f9lYL+jL8sP2M7o2Y8qYvAJjjU8fDY08/FkbLI+HKi6+EOdpS+Y5NHg6f+fKnwsjGofCC&#10;i6+SSdAsKxb9sGP3TkTbIwNhZCjsP3oo3PrtW8O2t16Ab8A8XRsikWVhIDKgamM2fO6rnwvXXPWS&#10;cA6C+mhe5tmin17wde1ZeOdCJU2QxyaPqSPdCBq+DCCqn/eSgMeUK1km4POfg5P2nsfvCn/1Nx8L&#10;Ow8+KXfECPLxX3HdK8P3vO39Ycu680KFjN1lLQmWtHKwShy77/G9SttwnMgcKU1PTNjcJEQbwt9t&#10;S8aUwXyaEETzKOCz4dKrwj/5V78e3v6h7w8f/d3/Ep68+y42X8V+gjjLoma1Gzh3TicHQUQaNnyp&#10;ih1hy1uY6Hc+Nht2PfVYeP1bz0G7VsC2shNfzyGQDoFxjDlQ1UWa1Vm0xhqUmGuMEj8DRD34VWsx&#10;wcUE/6yZ3XBE3yemOKtAR+HHqIAg4Aht/yp32wN71budlgDEk5SRQz+HugstWMmiRhz5a9LxLz0d&#10;vtfUvIE5PNfIIBKGAZ4UZmmtKyKYrYBaETlo7cwqYkVEY4w2lyjKMI3UUd7nG+fs+JV571K/JjRz&#10;hfe33eYsQvgisPZmEkYS0j0xmo6fZB8IB4vq43qtHr5ZKMrN3YgnOfTymbFHX96cvett1ek//qPC&#10;0Gs/U8i/cPJEpv1cPHNSMXSUdZzMNUen5TdW7WVnos9ot5cAm++7FVtovy9Gv8dDZYFjhgzKqVUK&#10;iB870RtiRTQvxcPo2j2JD6skEW/8/xWUIxOuUyrhVLtvzcb0K55Q/WlYyHatZkq04DWqXGS8ZTD4&#10;yiiibOFrpsZeR9BMsYFUHRw+azcqkmQWBzJ3jDM/WwfxRQ4rfXfM/QUTp2+cRKqG0p0VqA7MHe90&#10;ccS/SRBYx5xmOVWP8+CuRFxPT46gwEtnSIfJ1gheZXHWyDNl6VXTCglDEC5G8k5tCt+6aQI1158I&#10;Rw/Bp620QNYoSN8i6MQxfRtkrEU+OMg74LImvPG73hu+44MfDgPnnKN0MxFkn4CxbYvYtnoG1OhS&#10;UcsYm+90tPf5AqxkrhELGTNp3SC/0qRgyoOgQ5fqgw/fH/7fj/3X8PIXXR8uhY8eYpjet+mczeg2&#10;2gpPHXwqVFlnnFkHYEQUQsioH3oCPmMELL3/vd8TPvHJT4YvffUfwjtf/fawebiCYekvthiIMiIe&#10;qcFt2ro57N27N/zdTX8bPvy+74dbA/fA1SBZmYFy1MoJX8dKKZ3Yx6PHDgnP161dB1mRcLb1mjBq&#10;Fgoy/AeeuD/85z/8Lc11ADXp161fH44ePxq+9I0vhP1o4vIr//zXgROjYYApoHiOQkkVXe3Y2IdC&#10;cZEMhOD3c2RYkB5EatXxRJllLP1bt2LCJGAMisuj7zkDH9dddEX4+d/+b+HeW74evvipj4Y9qDFf&#10;QSe+IQWU0d1CAu1ZFoq6hsQKBsbKfEXgSANnpIGYjK9/6UAYG18Ib37XhWF65gjqGkxDWCmFNWuG&#10;0emObh7kUFcmcCZmtdtcCErcY1m2l8laEsud4bv5cA2W2Uvp1io4ZevSJTyOHAf/UhiXUQMYBq28&#10;iVTRMnLrF6bwYlrliGkRJ5UuxsssfpbfEC8qAhBhWUES5vMGhFb2NcgjqyUHa1eZjBwMrAnXgwkE&#10;JljbOo2K2ew5psQjJ5O9GWnbYrMQiqSy1w0r+DzLk9vkoK7Pcq4OC3fHGO03GmBpehaYyv9R7DR5&#10;lAGkpPnzYaS4B5aYieun9o5vWLOlOlhv7P7jYmHbSREdf1Ix9EJxZLLI0q3MAZUP0c3PK9jUE78l&#10;i+iZUfSxKJwjruMB5iXvMNPFElNweo+OTuJP4uH1A5wMbQjDYdXvm9WwWCVJJyS+Lz14NjsfR29O&#10;fcUMNKJJnNIzL1TExa1mIs6BSJVHkXE9jNagqJZWnQRDgSZuiAtjowgNqQjPKKRy8KIFRMzLSK++&#10;4tFch1nBRM0qUzR9eh5f9kjavKU9gLnCfNxiZzmY65VvnJLkRc/EgJ0WmIM0XBJ9ls1lyVOa0RVN&#10;DgKLVJyp4yPhM3+xH+VDWT53rd4niZx+UnWXyu6dWR+YLcDdqkMYKaPZyetveEe44fu+L6zddD7g&#10;Por5ITkNzMCiw0DkQdi8AogCDktk9ByfBFa00vYuXqap+b5Rj1bKGwto1MM0mpewnsHaoTWwcFg9&#10;AradrUJkWbdxbZjLTcBXvRuBeCAQzIsGQxhC+9MhCBxP7dltTAfjqCQp1jI+OY4Kd0fChvPWhze/&#10;8rXhoXvuCY8+/Hi47c5vhO964/fIHy7DETUJ7EEJ1pUPfM/3hf/1px8LX7zpi+HKK69E0BcZq5n5&#10;zaRLKwLNreYXNytEHn3Hj8gHu2njVgkb8kWrFoMLAlwjGMYXvvZ5MfPrrr8u/PT7fiYMolb90ckj&#10;4S8//Zfh3nvuDd9CPvkNr3275k9zPPPN73vgXsQnDIaLt10SBiF4iKkrCtkYnglENOcapjLGQbMz&#10;PiJctXx87hnPETRwCAhKg+N/LCs8uj5c+87vDC974xvDt8HYb/zrT4RDjz+GroczsIbQx050s9gL&#10;a8gCKxb2gKUDrH4/GDtait57x0S49677QLxhBVAGCgJFS4dRYa4SXvHac8OLXnoeYlDGIfweV512&#10;lijXmRR0TTi3FqMZ7MzQE73eBSqa2onzSe0H+SGcTzozTixArCuBc8JjMz8N9yRLNuv88chkrXzR&#10;3seVmpBq70QGN3EBRq16Dq1/sf/MfCkOMu0MsUtg9pZ1K6wwAUK/0RphsTTG/miG5/kx5mdae3rZ&#10;vvWgr5lTlD26J/w71+6visHOtlj+pLNicKxZJ52yUonSPE0YamDtZOLMTFLWCK1nipEBHWEqIRUO&#10;xC0VW9M4m9svnTiU/8W15U37ccPnTnjuz+KDJxVDzzdG5poDW/fCUvhyHQuWY0T6CP3EzCFHBpd8&#10;HdYCk99n0Sf1VcmH6j7QpAAN7idxiPYhFcNIafNikLYdPBsvORD0pznDp7Yr2iLK7v4j+c1SJhyL&#10;SVgusE5dMhaJZQtmM0YpqyoS00BkuTUKFqNLrf47g26kK+mn7guwHFdcynt3LBbRI4HHqV+HOmrD&#10;A6EkjX0GTV7gF5tfIwpKTU4jcl5o0YpOpSGgmhpEf3zO9zG4COuFNsC8lhzqYiOk1udAzzSJFl8E&#10;JKdfipoOGHoVTIPVvVRFlwKDVsyFwTfH0pqwGCCZG5+DeLAblkZiAZ41SikZGMbzODQtaCB7n1oT&#10;/vfHH0OjDzxfGDEhQVYGz2tlZSyZDKkVs7ylEtAgC4AdDa4Nr3rv+8Obv/u9YIbbQHGRrgLCaT2v&#10;aUY0JLC4V3cCyIeID+lTk5+VWinvcw1cLiHOgc9hBWCiC1jXbBV509/+RrjtvjvC00f2A5bN8IJt&#10;FyDF7HvD1dteApMd+pRDQNmwDq4CMLKj48fVf3z9urUgrCz+UQhb0bzlqd37wgKEoyEIHQw2JA48&#10;tXcX0sga4dzzL4AAMBre/ZZ3hp1P7Qy33nsTAtdugPABosza+tiH0iDK32LmF625OHzgde8JH//C&#10;58Jf/O1Hwyte+kJU2UL8OwJOy2DsCqqUj5V12unvgqsG6zg6cxA53PWwGWZ6rrkOkzNsBBaJAMbH&#10;VY/NjIUHn344bD1ra/jx9/0gIufX0f6BRihnhR/98M+FX9z1z+GH/3R486teFwaYVqc4klL4zNc+&#10;HR7a82D4mQ//YnjLy96iRMkaONMszjQ75RXVJ2DA+h5Q2AV+xHQ5653OLmk8yzxHgBmtSI72ZDlU&#10;/nUMaW1aUwovf/t3hmtf/x3hrpu+Fv7Pn/9xmHl6ZxiEq4CuJRZaKVNYkSsAAge3lAQfQyuglHUN&#10;EBMivKRwR/xGKun+XY3wuaefDnd8sxTe9PZzwyVXjuClh4H/knhM8JOGTF821w2OK9M8YMffmTrp&#10;WMfzQmtYDpXSGkzzosuEZ1I4FoUWLpB7xWGwb3W4wqZhOZvE3yiUAGeRhBmjAVHyiYGHZLpGM0k7&#10;mYpYQGR6HamiDdSbKMLiUxxheVzSVstKSJkdP7ZKlrq4PAkg8eJvRvOM4Uea599HKawtjoDnyATo&#10;hAM7LPwVRt7s/5IrDagliFNBQXeRNPHQeyU6qcoYXwJV2yh2n/F3E/qThRHP8Ify9YnrcQ4GVP1Y&#10;QD3vovBLV8408PWhS+fGvvLDrfqTX8sVL53qeN3z/udJxdCbrcJcefCs3YzaNOyhymHMy37IHGwX&#10;ekW3J2kxXUAZ96NDaDshoBsygA2o2Yo4iOZMLZVzFtLp2C4lNdA87QeQQ5CoyuwOxKOWTZ5D7UkC&#10;gBkKY+/jeKoiTia4xlm5zVk9mzVNHGqY00ogcNbgpY4AulnlrjZR+7lEP6eEAga5UOqfDwOj0Jxg&#10;upc0y/WAkPD+MipstFAxy06KSeuaM2dI873mD2SHxM+od/lrxSz5PQUBkMoahAlpRiAkSBVpVWFq&#10;bmwMU9OtcGDvbDhylKbphjS5Unk0fPULT4TZ49BAIdGxkIiiwZ0AaSJk5IzChQBRgsmUhHQOwseG&#10;iy8LP/rL/xrNQq7F9ywwo9Jbfu5JaI1wRx+tG91MYNC+ueCmLUrx0GQmrI3aoP6DRj4zHn7nT/5b&#10;2L7zUZkv18I/XoNv//aH7woPP/5k+Jc/+IvhlVe/BjMDQ1+7OQzAXz83NxcOozLauesuAuNuIqd8&#10;KJy1dlN4tLErPL1/V1izdY1Fl2MuTx/ahbcgJxzBcTd/+5aw58Be7esTu54M9z5+X3jFC16lQLQC&#10;68qrCgpN0TUw/neHu7Y/FB7a/WC4ee6ImGcVn9uOGewMk03DnYF7ZXJqSj7y9RvWS1PPy1VDGBMP&#10;mN42Fw5hPrOz4+E1170azPx8wBQpYPhhudvNlbXhXATUPbUD90BtHQQe8To+PxGeHtuDoL65cCfg&#10;8vrrEKUPvKJW9Id//vvhCpTRfdtr3irhgcV6tAt4f0z1ovZtMQ6uby6h/cnaQ/cSBLgcBNRXvvu7&#10;0Gr1xeEzf/w/UYXuyygtO4+ARwgrmJpqqIsJWyqeCciWC2+0n3ByQVq4wKJCCGLcNRs+8edPIId9&#10;S3jT286BZQQ1S9hcBBXpIv7EaH03P/g547o8SJRlT71oTbRnJXymkxvZIVJlxrlJCMY4u4pESFx1&#10;6QNmWdIDCTarOiO0cvrG8xUIfmDsKmXL+BcpO25zTDm2AXuJK3ljMof2h+NfaVCw452TvTi00dNU&#10;0VH8SZcroTWJjOG0VwzcaV/8V89HK8VyK1n++2iniMGndFEUEDg3P3/bm4cbd7wTI3xy+VGe2ztO&#10;KoaO8nzNuYk/uXuhtRay/rikw/QiY7NYV+szvfRlGx+JsPZVl+NtRspcbqT4fbd3kro4UVRqVxZZ&#10;zVyjz8Tg4wRSpLXPovmKAgx/rFmIpSnjFynG5DxEWPpxXMsnSfb2W6YYdJtfempaqJZWh8mQPnLm&#10;LQ8iPaeCCNmFiRokfRAvVOSzlCNaLqAXTUE7GkGhCvhdlaspzQmsC0y9xLB35qOi8E9SeEdzpgTC&#10;JWFutNKybCUrZakrA4kkq955MxRp5aWwf/dweOTBatiBqO1jY/MoU0mtxkqmyq+HOts54IOljlHg&#10;sf2Q5sb/qDGQyLEQD2vuj54drrr+1eGlKAZz+StfHWqDrPZFvyYD6xjBa7nKUhAkNAorpJrZdkWp&#10;3sm5zLp+nwtKYua4VXnWEMLq0Lr++ON/GO6HT/mqq18Svu/dHwwv2vKCMImc7z/9/EfC175xY/jD&#10;T/8BTLVbwwVrL4S/eSRcev7l4cGnHkZw3CPhqouuBiSQHwWBZPOmLYi0r4XHdj0aXrjlKk10Ht7/&#10;x/Y8onXf+837wyP37AgjaGG6dfOFYf/B/eEjf/ORcP7PoynMyPnYFlhjEOTHqc6jZv1ocU34+R/+&#10;hfBbf/gbYfexR6DLgUEiuFAd0yS0UPOUSqtnJqcm9UM4n7V5I0QIuG5YDVC4adHbfObwsX3wjFXD&#10;NgQXFtHRjsFU0tG49xAa6rOzKFLCuAvk9+IJap7bd6Od6vxh9koK9z56VzgyexQpY1vhetgTbrr3&#10;K2HN2cwRM8FC1hdq5IpvsHxs4qHiEpheRHzgvqXHadFBZv69Wgdz3wnhCy4PP/DrvxXe+SM/Ge7+&#10;6hfDnagdfxTujTIaL0Urmhxa1LK1w6n1Jpqd0+p9jD1ZjwqJ68LtN02i/e5keOd3Xxg2nA26JeTi&#10;PGlSpNBn6XO8lLlA3AaMKLSrGIuqslFIJuxS03jngpgN0sL5mIXAW5pHrjy7wynQwMa2VxhATGCT&#10;iiHaUENdicERWHFGMC8K5NDUab1TnJKsi8b8l6es7bMyy6RfwqHMhnQMpv0S/vjZSuBspK/t5R3C&#10;GoW6NAjVUvoSS4KWSjw2hm52Q1u9ppCdRyTJTm5TLb0T2ov/NmOez99rd5TowmntGZkb//IHW82H&#10;/yGXf+E/qpZ+UjF0gqs0eOm9c7nNuxutPdsskSpzUev1g5F+mpFK46/+mLRFEW4Kq8Y4rdFIcr66&#10;DdN9Z7tiejSh+z7rPRzbgkjYylPMHJ+bvufI7mPFlBLjE1EfaGf49AOrqhjuYW6yyBgtzzKv0nyX&#10;Ci2G4BEIRqTNz+inhYxIUZtGvvJDRWlPQ+gVPTdeRT9r5rcjvIrcGGeekbOlIfrW2FOd48JMx5bs&#10;cyAMg1ZRi1q3+c5IzN0HKI3GeygDBoykV7tGHn6kTSnnur4xfOvW8fC1L+wCYUS6GF/YHDGrhEzq&#10;MJcjIKuBICrGBdAkKsKINRVpQmSKEIiiLAvwGbPM6uvf873h7R/+p2Fg8zl4nI044DunpqaDrsgH&#10;WRxEMmWmi2Y0i2h1mmb7T8bCqtAsFyqowjSJKHH5oEUwsD6ZYfPh6PR4uO3e22BNCOEnP/RDYRtM&#10;3WUwuQqir3/qfT8edjz5RNhzcE/46l03hg+99Z+EAdTbftELrwn3Pf1geARMDjpxGGYRD7xvdO1a&#10;pc8cPnpQyMTUsCpcFE+hM9k5Z50Tfvkn/g2C1TaEocKwgrg+9r8/Gr749c+Hj/31X4R/+eO/BIYB&#10;dwXeWwAzWZjn3Ith29nbws/+0M+E//T7vx6m0CtcHWYEk0hF9YfgMz4+qfrfLaQzPbH70VAGM9y8&#10;9hwICfTSD2A0JWZjnmfJhXX4+H4MxV7nFIhQ9Kc4Hw5MHQx7D+0Ll154BWAAqwGeWqC14t5vKA7j&#10;crSRfeyRp8M9D307bH7lO8Lt930LcmwjvPTF12I/mQvMSl4sjGSliPMKWiPzUasVCBhDKHuLBjhE&#10;p3hatRYyjMyR5hnRXlqwoIS6oXVhw0UvCm/9kcvCW//Jj4T7b/5a+Ph//e3QHDss7VpupjbtnLhL&#10;x5GzCDIWdHCzgEy6Q+aAFwPh8e0zgPeT4Qd/8iJYUQBjngharGJEteOf1cg34bigEsw8Q+ZOsxRW&#10;Hmk/w86odMYpTOFMzE4gUG0GFhM2YSEmC78Zu8HnrRGQlVY2mkH40dI2cFYrICsTVhbAkSWd5coA&#10;/irrxd+ncytilAFiOz8UOEVX0ls6/hBTjQw6oUl4JPa5SHSbNtrV8R6+Ik4LDzBrQxenxrPLuUf4&#10;JFMxemwuS81UD2RZhsEnO/fev9s6MrAQiuFhRcXiO4YcqJhXK8zO7D0/bBjbgjv6DD0L0kJx48FW&#10;cevT9frAthIChiRlSTMzv0nWg6P9TTY+i4R+sCPzThAsSqAdxNsn0JVn+3fdcCDd68ysTF3WxpPp&#10;8qozxUX+bWK1S6N+IoRy4v6RGTvh4EcudQqDuRamhMm/ywPM4DDLbyeOxUC7dtOWmQnNcG6ri2GG&#10;7PUtPQSRrGzGMlRGcZohpCIdBwlAVzP1TwYRaSBQjglh5f+fva8AkKs62353Z9Y9G3dXkkACAUIC&#10;KW6lUAqFCoW696vb1371UqHuDi2lhVKkuLsEDXF313WZ2d3/eZ73nJnZOFr42xuG3Z25c++557zn&#10;lec1CHUxHdyMpVeVlsbubWRG9AHyDcXHxOfgI7GEJT6DL5kR+YwRYD/rNAT4/Gdb7P47GExUgfO4&#10;KRgvQVsuG52bZicWMTumjdAKR2QuhJiCutjUgfA/Yd6KnvbWj3zMjjrtDGtHpbcOCBEK2iQr6Wm+&#10;OEFuSWTsH258zQn/7/98+2d/a2lrtmVMx8JXRwweCaZCJSYwCtGjQ5QtSGli2dTq/BJA7WVCOVRh&#10;AEhDCYTPUROn2Zr1a2zBUsDxiBHLh5IzdsRo+YnnzH/OtjRusl7lCBDDxTYjHY3CmEJZZIT3dgKW&#10;b9jVYOPHjoNwHopruo+Z8/m6w49DqhUiuTGH9Tt3Wa/KvlZdVmOHjjjUygsrNQ4ynlGDx9jF573L&#10;Vq1dayOHjNL77H7FIjnuynIldNfWOhSrKRIq8Ps//k6ZEKXJMhsCX/nRU2bYG065AIpEwoYMGGU1&#10;Zb3tngfushMmzbCB/YZpjzamG+1P//wLguU6bcb0mdDFSKvuQlmInuVDBwyzaZOm2eL5EOjPPWEn&#10;HHmczUPFtzIU8hnYB93quA/obsaPxo56u/auf9p9uEcKRWN69eplU6ceYUcfNsMG1wy2Ejxz9EY7&#10;LN6dOXMrKlBUfuwc5g4aglgEmlNsk0463foMHGCXX/Zt27hkkZUgIp4e6S48oxRGZUFI/fW9JIHM&#10;uSIleVGVNHqqJ1EbYe3KrbZwXotNmIS1hNCkIgvcS1TlGRMB2qfCAPplb3UPaN1NGQl/RneclFYW&#10;VEJ55TagaQWMLeK6hn/8uueeE6Wiu4IvD5btQtpZRQ2sebQP7mTAG334Yif+PI5wBc63Fya3O090&#10;vTfwV013PINf5jWJqvgeUcxQ4HcZNDJKaX0e+UXggd0UiVxenVUgHP3I/r2nuhH5a+7YutOFRrcP&#10;oZ6babQH6qlHDPyJVoKCt3ktpP3pQWNDgz3v90q986qz0C2vqilRMmJ+unH2TAWJSEMPFL7/Ndpj&#10;zrJwcHey3F0JfXGTTeLujvvFGsjSgHFxapeqz87uaryZhLtYfi4J73UYvnnC9UWEJBx2bXPlgIqr&#10;dxh0bT1D4EF/iEwoAsmRSNXnnHcPEa0q5FNZaOUQ0q0NgHmRsgPJiHPQZ7nZlZRCBFvR50bYkH54&#10;BmHlQxFwgRCixTM92jnnhN4heCDUaXGxWCaSoWz18qTdfhNKtrb2krD2vs2h41umHSZ3XRDmZEw0&#10;OFSeEdYN7tkGmmiG1XjM8WfY6W++yHpNmKCKbwzcIxP1mIDIhGGRCA4MuzhTwDwoYh7VCMWLPbVp&#10;rbuwm7tgnn3vT5faoP6D7Wuf/ZqegUI0o/ELMuwA/A1fP/KhW1tbAUVvtSqknyXxGa/XBeuoF4PL&#10;sOYN9fUgAaQEQiSPGTLO+tcMss1b1tq3YSGOHjcBcQINNnfhXKtK1Nh0CC0OlwpYA94fM3CszZpy&#10;PPzkULw49zDoW1qabfjAEXbpF77rygUDz3CfwX0G2dc+/jXB42oIg7lIwqI9fuop1nUEEQqm4kGJ&#10;oqUYVb1AL1MPmWKf/8gXbCui1bdu32gbt24FWoAiPpu3WQN86ywux6Vm6diZk4+zux+5zb7x02/a&#10;1EOmWk3PnvbkvGdt0aol1hdjOGLSUVYCHzYjvxeuW25btm6yk8a+ziYPP8KuKbjJFq5YYKu2LrWV&#10;G1fCfTAQCggyD1j0h4oFAo5+fdXP7J6n77NiNMKpLq+01Si8s/TGlXYHrOp3X/Bumz7+SKhLcC84&#10;brUX3u4VEqPciVY2/yYULzFdVGH9Jh9h//Oz39jDN15rd1xxubXs2AG+zWAwZp94zEY3Q6KTKAWF&#10;OREiNQzXPu4E8rJ0fosdMrE3/uBnVAiiihgVag96ZTU4jxAPkDXhdOnCDn/zbELynRAcjLrvAqrS&#10;uh30h26C7JngWQAxbdVpVgoDhDmr9uUxZqYM6FsNFqwAhYQKmAbMS8dCR2H/c4/ubokeJEPU9xi8&#10;qCl2OuNWckUkvkeEkfPn2Ro8ORPwq+9ERUwzmLmzlxJmoDARyWjIBUHO++6Hc0re70tgH8Sz7Z4+&#10;HL9COSSDCM/JFtlq4AS3o4Ktk1Xb4KPceRCXf1lPedUJ9Ly8wa1NO386t7WxFOS63aHQSB/R1XMQ&#10;U7J7hKP73buv8r4Wfe+X3weFBC03l1nkhzaPJFDC5SxGIaIMmy4Gmkmzznk83jerFUYGldWASeMu&#10;mD1FjBY0VQQKdGr7gqIETfEOlPZ+cY08auHhJxLR9L7SMrhBWEyGQWvwjRcVIacV+695OxhBe4mi&#10;r1PN3oWsCDA94fcUOEoK/nHClGJA9G1yLOxXzmIvujFrxNNP6IypIwXIsKHWbr5hIYrZwJKmiGdT&#10;CBaNgaBLqLSrP58XsQjWi2pS+7OnWBgG51QMGGTv+sjHbdzUmUhT6qEGE9xwLADkfMPXyw2jqHBl&#10;mbtYNIOgcJcUkAB+wrQq9eiGtEzAQhs1ZjTq2RfYkrVL7dklc+yosdNwLU9hEgrKIDF8sxwNW4bD&#10;Ql2yfpk98NRjNgzCN4Hi+o8vesxSxWlbtW2tUpJqKiGw+KxAGMoQqf6eC95nv/jND5FTv8PWbb+H&#10;9d6sN4Li3nvRh21E/5FYRp+DkagI9/kPfhH55UwqTNiGXRvtsp9938qqK+wLn/hfwPuIHWCqFZUj&#10;pNYQDSpKIxiMqAbpj2tBSzsPXacoBGhl4lEdanX64v+ZIlcDSHrq6MOFiBCWZZpdWjmNWEvWCUCE&#10;eDEDzSDP3nL6hbarrs6eXTDbbn/0LhesGEdZotQuOeed1qukL/5GNT98/5n5z8gfPwTPNaB6CGIF&#10;+tuqLcvsLnxv267NNuUwBAwy552UA65002232T1P3GVDBw2wT7zz0yhS09fqm+vt77f/w+55+B77&#10;6eWX2egv/9QGlQ+RgHDlTSIts329IQ9pIbzHKO6o0ylWhBTLVCUoZBX97HXnXWzTZrzO/vLLn9ui&#10;uxE4x/0Ki91RHVdQXQC5dczd5yl3rM7XhPXJt3Vr66FwDbEEXFUJ7CWWquV3PLuFpB2gdvnNI3Lm&#10;lr8WKW57Cg8hQKB9CPuWBliBKO+MmoG4FgVJVAao4DtX4PXYTCYfQW+l1XCRlGO/JOAeAKyvbo+E&#10;ieMEaD951blcCHpfwiwzqWEn8m8KaikbTKMLgtzVBD4E+Z3Tl8dWBFoTS4qC25UdsYrg/nHEkfzE&#10;97C75JnGGNc1u77ZMb30v+11HvRMTgdyIeKgwzFlPYAwHTq7K79m20s/kud3xVedQOfwC4sHLG3O&#10;K9mJqatxsiM0SMLlp1kmpL92k7PxT2e18QQnjNieMwNxx2CSfclqzWXYYbnMT3sz+6UIvWamnns+&#10;/OG+W24+ErXHe6v0IAfDvugijKC9Skpkn0BVqDIsitKaG59vcT4c3tKkABLsQMlJwT8MbqUVyZ7n&#10;AWbWTGSG679k00C8KCr5jZqj4Ab5CHYqhGafj+Cqlm24DiF4WFkppLslWc8bdZ8TEKAp+NvbW1Lw&#10;p9Nq5ow4s+OVZGMo4hw/qSwwfqe9HCVbN1jdDha3ocBh4BOgRAphpMJxnVUyU5YvH4+/g2GwZzyV&#10;CMxHe3GJHXf62XbmOy6xsn7IJ0+WQiAjdpwSho1T2G+bd2WQG9UdcTr6LHk5Rmi74BKTJdPEZwwP&#10;m7vsObsTZVUHo7/5qSedBZi5FGhFmZ2OKPG/XvM3u/HuG+3QMRMhdAl38sqMkGYcAwq5QBGZMfUY&#10;W7hhmd3x8F122JTDbMKAcfbQwgfsnsfvB7yL9CDMV8/ePW0LcsmLKkrBmBM2ZfRh9oOv/RhQ9ELA&#10;y03WC4VZRgwcCYFY4aVTg98wyQh9+V2d6opKC2E1b7YKlPHLlCTFg6p8L+IqxDwJM9NPSpogzfEX&#10;BfD4NbL+8+60XIAwaDEzKnpAGODmlWBR2Xf8odlCUB1dHzUlPewT7/6kbdyxwVasW4RSvEjBK6+1&#10;CWMOsR7lPQBdI46BZA7lkwKdKtNQpA5WwRIfN3K0rdy6BBb+vZA1eVBghnuqGtK3tu7cZHc/fJva&#10;/J578jk2ugbFdyDsqyoq7O3nXGirMc/LV+K1erkNPGSwFBQ+lHZL4BO0CIUJcb1DMJ/qVUmAMEDS&#10;n0WKAPclFMUOZCZUDh5l7/3Kt23+9On2d7gcGtetthK4ehRWCcHFksCMLyB9MuiNc0xaUn1/nNdU&#10;n2d1aJbSs5RCHPA9lAW2liXSyIprCaBL+azTjvxvb8caFSrfO9K3xQY8ToPrQISssQ5ZH+gOxqBO&#10;5wsuFIVAiEWxqQozWYD/VMMVVYze8mx/CmHuCYdiG672xPtwNsQOvHyK35rzk6U1HxBfjoJorim8&#10;/TQ8s/O1eERxG99zIybC+lEgigLDPV2Jyb58kNl+GBx3rrkUxED2lnv8pstlZEXmDx9/ODumM6uw&#10;VlwF7ZssSrD7hZXnz4+5J+iJ4fozzqOg38aCyiPuyM8flhvFvZ8RvnwfvSoFeqJg5JxEweClnZ0r&#10;puUTthT5dtck9ySh8I6EbW4ghDzRmW3jFptToOeWunCLsnTvVjtFRHahXavMoWIpD5FUAv3rDuGc&#10;uCkCsZDheuQ6TqFRqJD2rAXffbn5QBq07iAPL9/KhZCVbEaJ7BYqvTzexpB+docM4/h9w/J0PrNf&#10;l4wql/4l7MBsCiqYpwqhXZ+25l0QymgC04YiNWTwBay7ziAc3DNNoY6NwTrsaTIR1tDm87g0kdDL&#10;A2Nraqywuc9ugP5RidvC0iDETeub1nj0dWsmqLy5BUWh2YUqYG3Y4cMOnWLnf+ST1nc0or+L0TyB&#10;NbVxj+IAW3oGIJmHzzwjuem0aWjbhbSyRuvZoycEKxiqhB2NpbCV8fPpuU/aQ3MfsPT8Dnto/uOK&#10;VJ8yapKdMO0Ee+CBh2ze4uds0YqFNm3odLlUO/msYODIZJYVdcLME+25dYsR4PWYfe+n37Oxg8Za&#10;G+ITyJmYNVBUVGz3P/iQLXhisX0PEHlvWJxEFGrLe9kxh/aSYJHSQX4md0FQkLRUVOBCnjx+ryiv&#10;tm999Tuo747aAgzUY/K1OHWocKX1I2F76lXMnFAwQEArspaspEHOES0rkh2VgFDKKCAxulHgGkV4&#10;j7BjRe0oG9kTZVJlUbqrw4WDj2E7qsftBGTfv6K3DezVR2dMn3yU3fnwrdYMpSSJeI3JKN1agpS7&#10;NsQjLFo5z3YChahGc5ipY47CDBch+wH2PfZMbbLW3nnyO23R4sVWW9zTpRT+c/7gVJ4RSnJDEI1g&#10;HAXumk1v0PMSOdM+0CUQ5KhykMBJiots8hnn2ZhjZtm//vRruw814otSQCZ4DuZarhehEf49N3o5&#10;KcgNh7Izb06zHV05BEWd1gLhqMNJULRUvAUzgupySvbkuDTvPlOkWwkMvkVCoJyjJY4U3uYtoLNW&#10;tgeOZgR5QFDCSft0mwENKKmFVV5FhKNJGQiCURj4GZQ4vxXvFeNFdDNX7sP7PgKue1D8JIxdznEf&#10;sxhW/NzRihCVEizXwFxykMb4jNmfsstFK+xn7goJ58NrxTvS4EpL+I6zqcyRy3lzKTf+Htib/+mX&#10;D1cKihjfxklUwqL81n6J8x/P78Zj/WJxzaQkAW6nm6Wk8vQrLTnu6b2N5ZV+71Up0Duttq6obNLj&#10;6dSj04rZF5QsPqR7RM000uDzmTCumW8+38ReKtGFZOZn+DyrYWbIyonCVxRHribHL+2PzEJevd85&#10;CDCnKvIUCl5GVHew9rpunN1UgVPjPW4y3t/9nk6sDufFw/UGClEIdlnstNooTLVj/O7C7Z35hUeV&#10;ANX2zSg67iJgEE1+MSwDQL1JpH81bkUkPCJsO5po2eJ9wO+MPO9CpGe6ldYiI2rpWySzoVDhszIs&#10;nsU7yhDtXQ/B6pG4TEFUnnyoPEWhp/kNaxQbvHWiDGx7aZlNOfFUu/BDn4SrqgcKgLgPWKJDG9/T&#10;4nxONAlCJ/isq9attMt+/R34tjfbxLGT7C3nXmSjB47CymeBVArFN5x0ht31+B22JbXNlm5YYJci&#10;zYtW9wWvv9BOPPFY+/3fF9vjcx63SUOnAHJmT3SAn/L78z4JKyvpaR97x8fh677FHn70IVuzAjA7&#10;5v6IkUfYrONm2SREta9duda2rd+Cjl4IVqMChJF6UBqHzWcIjyA9yBUxfRbPCT+LoRwN6TtUnxOE&#10;zVBAJsAqhv65deQXifS6bzr1y2c5pzcS8fkMFwk/41Uj0O3Rvr5P6QLyFp/6G0Oo7VFrP/7WT1GD&#10;v9l6lPZQVbtDBk2y/kUDbF3LGjzLEOtdUyvolgJ406ZNUmz6A5YvK6tA0Zkm+8nvfmhbUYRnJoLo&#10;Jo+bauNGT1Xtc80UaVXwGy1lWOZUFNU0BvQLIcqtUwTkoQANTKh8ORIVi4i4Us83XMi6P7wD61PU&#10;Y5Cd98FP28gxE+ya3/3KmjastTK6MIgYZWD8SLMhZgOK6oP3rrW5z6yxY4/vYxMO7Y89uAvCHEVI&#10;kC7WiUJJHkxHVCrSbVyjILng21DZ5fZia9yEYNKWUhjaEO5s98t/7GbHU/F3GkojybG8GphPCfzk&#10;BSy2xJcbGR5D4LzDn5L/y4WwBYRpv2Z86VIoWXYY77MindCdwLukIoa95pfK8BHx1Ex8Cv9wwZ2h&#10;KwpqoocBGRVs7RqnXhGR9O9l6T5DdC/kFz23jzciXFGhcJIJD3AwAkXz5vOZhAuxEwGH7YUT51dW&#10;vPGX+fnDKaj+7cerUqAnkwPaUvV/eTi1s+YjiJvVBmAKC5mSw4lxwQ9y/sI+if4ZUaCiEuP3s8zT&#10;U8Q8UMRfJAYGfeWoiAd528xpGaHr1+D/6Uv13xkq5oFz2mjoKa4too8jY94XE/ZN48IsR6mINMqU&#10;McLNzAmHf8+p2n94+moQ6nFQ4RoUkoJZwZgDwqQ2qpV9Ela/CZkHLQiUQ5tGXqQYAWGEDjtgwbQj&#10;TSof8LAQEvk4MK8aGqPbE7Z29S5EqDNHGnA7rQ9BewEGpiWIV4cYgrc0TaE8ZUX/QXbRBz5khxx7&#10;AoynGig/KhYfoHkyU0dXfDp9oTP+c/y+bNVSwI4d9q73X4wyzF0IUIO/nZXRgvXJr1DW9S7raScd&#10;d4pdibaj04463BbNWWgPoerb0mWLbdYpx8EKLbenF86xptfDoqQPmbQRADYZLZjkqrxqe9OJ59oZ&#10;x52mBixUhGhNF7KWOSaiZki1JYa6wMhUHoxkFXttB+GSsWIC7J5Lf0JGpIRx7G7ZR/yGc6DIZV3H&#10;7eX4mQy/3QI4MzQaqHFPSts77UUxn/k00Li3geXYnHY0T1BYy9GCtaocqW6IlWBGQAXcCu885912&#10;97w7bHC/IbDC2eSDClrSyiHEeYVW+Ot5pBAo1wF3wvKNS2zRNQutAuVxp0+Zbpec+07cIDbl8bKc&#10;US+qR+31P/79DxBwHXbmaa9HAGI/zTndIwm4C/a2nx3Jyj5vB0v2llTalFPOtGETDrGrfvEje+6B&#10;+4EkdFox0JmMWFNwYbSeSetJuB867ebrVtqqZTV25rkjES+1WHtdVMoNyVVhvEkQ7rEELT9Pcg8g&#10;cr65jugX0jfpnhL87q4QIVrco4DYiwCxF/XAKhfCWmQFRw+06bbRPb3OiTX68rtxswhPBr5D3zjj&#10;PNTQKQj37BWdH2aPCKeHMxwCzUr5QFd0OyrtNqR8+URwFF4sy2c9Cnax+JfsiGvN56KCKWOGbDNH&#10;aRDP8I20z0OVAhWXwSZULOOM9NHaU67OLzpqxUs22Bd5oVelQOczJYoGLehIDnmuI7V+klhgsCwz&#10;ueX7knHdJsSFgxqjZOATXzFfuwBBcpMEiCk2T9A5tDB1rgfBxMPhoay7REPZLyE4VEPGL2FHIu52&#10;vlu1+WB8rKzJeuZMzeLhuaUOSUc/VuZmOcw5fp4R7LoXRwZlpB02CYSg+iyrzaZb75mNp7H4PaSl&#10;i0ExoI+bl5YBoUlsyBI0uUBgeuNmMA7A761AlNlmsRgBQN79iT2E21WBih2cHP5GYZd0uW1aW26r&#10;V2zE3yygwjHgy7iLSjbiJ9uTC4KXpgFoH3nkw1Eg5m0f/7T1GjgcQhnJRIp2JcTodoe78zijAY4O&#10;yp6qcOlZwC5RznbGMcfaoIFD7cYbb0TEdIXNQAQ5I68ldJiGAp8moeMTjzrRbrznFhTa6bD/+9iX&#10;7fKrrrL5KxfaFdf+DUPKt7q6tTZ/3UI7fNhUpHZBrBIp4Kpg7BRIMJjwKMjWBmRbVozyrroDa4M7&#10;ExAXYVAcfbdx7Rzvza5FQFKcRnOZZWDGvJ+EpjM/zZ6gQ3b+CtaUFF8vW+sMHNYqasvT2nUa4lfF&#10;zTT3GbrO/B7fi0S6+9/+je5bMFhB4bIcmaOYLCcEwcUgPIlA0Aqro0HIzDjiWJt8me3zogABAABJ&#10;REFU1GRYO7Ce89nVzV1bw4aPsKKSEluDanirN2+wET1H2kcv+R9bU3+2/e/3Pmd1jdusoqRUQX5U&#10;hFlBT241MmysO90+z62cY3c/fZe1oczt4/MftbNOOMteP+MNShcjjbmyvmcRl4h+0YVE+kqjME5H&#10;ohK56+Psg1/5rt1zw3V2ParNtTft9Na6Wku6NqDMsjwrfmO3rnYI9fyuWnvuWSQAti+zN78LSkvB&#10;GkwaYz3oBqBPjMo8fzJ4FIpyQNJYoKmrje2QkaaJ/UIchCWNSWWiefzOsq2l1fh2D9BTAYwepVOF&#10;9WRKY2Z9uq9ShPpj9L8bqA49K96BKaYS8KTtiGJllWSvYJHLvKL1y585UfuRZ7EKHQMBlYRDtJDf&#10;5rO4Ir4nHWlTa1eTRmMwXTcPZ4Zi9/6LlNgcjUCKWhiynpNUKPkdeGBmJ+1O077nooHAHSWZgDlq&#10;BT/qKjz08WTFEbcdYDiv6MdZ7OQVve2Bb5aXHLg6mZg429ticvZdm4uJXgF9POCFcmHLXDKUNaAN&#10;FIWlM8gsiYXIbApXwCuKDhX0xNSM7O/+3v61i27WgARm9pURwLqxa75JMB3WQxeDFvHHTcTPXQDu&#10;/RWng7s0UrBEjpo5pJBTTihe5TxDYQwXuruPPzBeXY6blJYSg3qQulZWYBW9sSaA1jl96RZY5ihW&#10;wn7MSTApVrJqZ491CnhYIJ2pWnv6kTz77Y+X2I5NKBwjSzQoVWI7vq7cwCkGvoGJtMOqPev9H7GP&#10;f/cHVopKZCnkltNXR3ia9xTcqQ3pEK0HBnXfxAoow2Y87pjj7KjDjrbvfOdSe/jJh+znf/6J/e22&#10;q6y+YxcCt5GNzJgDuDrIzHpX91E708ULl2G+8uxLH/mSvQORz/Rzp4BIMFr71jv+pYYqisbWY7hS&#10;QqauWWShDjBUB3cBg4a67xqyXh6gFqc8XELPk6HP/ZOT7puJmuZI4LbohMXItrUU5EyNYxaEotOZ&#10;DYHn3IUe4Sqawkh40hQtJUZF49wWWLMUKlQ1pDxm/vmYcvfNvjacakVkXpH2IpVSWcUzs16BaroT&#10;uWELVfjfUQWwNK9c8+RaWpcNHzTCjp9xPNw4KfvZ5T+2BxbcZ8+tfc6eXfiMNWCsRUhjO+7IWWis&#10;wxw6jzdQfACZLQikHYGBf73ur9YGX/LgoQM1/r9de7X98A8/tI3Nm6wVWQ2ZpJfuOk3m8UiJDHjT&#10;kGBRtwNl6YSr5HXnX2CfvOzHVjBouDUXFuN9r57nCBEVKS4OXUyOHFApXrKw2R65p9U2LEOa4hpE&#10;62/ti2frDRpD34IobFhYCIpugoIeqWlN26AopChUOQLlxXggGtesoMXKe4PGIMxRw1bCXGJZhomL&#10;aimMGeSOSmcWxfNsBKY4QgEBb2sHT2hHxkoKir/6MGf4y15WW4ZVzitziiObzsPoTvMa9RTkrMfB&#10;rBHxWq4GZXag90hfkSNk751VSfbP61ww5758f3DuuTciv8yex7lQ4HCOENmfPHGFACsAtwfL7QKf&#10;Qc+DXl2FvY68uatg0px97Yl/x/uvWgs9LzGivmXLn+5Otfz93QV5aNIBAlBlLi5UrFH+PGcsq4/F&#10;L7o/W1IilpLMcNawMbihGY0O+sq0OxXfydVaD8D2yOhkEWVFWe7QnX8HJshzZUHAtmO6F7s4KVrG&#10;7b3uXH9vnD9LwH6PoHwIKsJjImgnBahA1jr3Lq0FxXkHqI6yMX5Hm9PHpYAj1qkn7ywvBLxcAP8e&#10;itLARcCe6fn4m53d8mC10NPX0gDroaCPzXkKQvC6NTinB2QLFImgpDg6ogrhWltC7SnUMu8oKrLz&#10;P/Q/NvOcCxB1jHQiQOzee5ybKio2QTryh1T+ADFzKcNUql815qsMzL+oFYVYkDbWgYYUDfkN9tfb&#10;/mrNyBm/6OyLoC4iml+WNsaP704de6g9O3+O3fPg/fbeC8bY2TPOssmjD7Erb7jSnkQhlOVLl6Gt&#10;5k4rq0Q9b7ljpC65MBSSw9ljQRtHNyLNZa0RrofD4Fop/hklJsmQVwho0T7JO8M4uTpUcmix49nq&#10;dqD+ek+Rc2tbE4LmoEDhDDgvrK2ljotPLwoEeJsVIVuA36Zl39LSZCVAFTwdKzpZcu7Owft/+zxi&#10;kxsnOZ7p9MaH5E5SIiMEDwW3wqHU1Qo0TqFM7wyFIQZegGjOVHu7vfX1b7VK9Fb/5+3X2vd//W3Q&#10;KxQ9KF4sXTwO61Fb20etZVmER0kiVOiIfWCvPDX/KVu5ZYVVIsf805d8Tq1Gb7vjNrv7idts+6+3&#10;2Zc/9BW0QEXhnv08T3xYWXtE+FixkeNF4aAhU460D/3fpfbTL37K2javUewI+65H5E3zJHiWPIIt&#10;WRN21x1r7Z67UT8eSkBBcbvV9i60iYfV2PhJA9DQBvn9+Tudv6GzW/0m+MIbgfkAuXD3VUh9YyQ7&#10;qgaW9sSoqloV+EYo3fVbmb7hyFCdr7H4DxGiICRJfxR2DKJFPYtQO9EVLV0jXmh3XqIH6zZrHljr&#10;ypSoFxcgrM4sG/EX7Xd+4hk0EuZ7nfndqcvvHZEop6n9H2qUJUnu58YytLkdEh0lyG66g0DaMzft&#10;Av/Lh4unHRUtEz2m32jlx/wzkTeAUOOr5njVCnTOUGHV5Pvatg9emrCdo+SRU+vD3cTyHrvSQTMJ&#10;3ANNc/DdKHiLZCZCCIQv+C9C9WRO+Jzt9OI12bIxcDmxZwmbwMucVetvR1T3yzr8vHBdfUvorN9b&#10;jRvYEENIgVemUhenTMBS7kPG+7pQyG6IjCYhzZy1UFOs3Ma2rQyaY5R05L45YwniUZtfG1NMndIV&#10;PaDR5KWiL3qMb4PC0VKM0oeE6GGpo6sbm1ekO0rsobvq7N571gP2RhAYtVswDAKkrFvtFgctNcLt&#10;eD4I1WGoRHbmRRfZ0COmo9tXmeYXweSyvtxdQcvWn40pVSykItPaOaj7NBggFcQYYTU286gsR2GS&#10;mkrb2rbFzn/TeeinvsBuuvcW27Rto52DtKgxgyfIJ1aA6zEQ7qo7r7X7Yc0fe+QxdvjAKTa+92j7&#10;8ru/aAuWL7SBSLuqQPMR5UxHwSvFgnzEo6k1lujrDEPrTgFOW/uHx7IUEXlsTFdKM0WNIlC0hd9A&#10;m0msYfOubfBTIxYbefG7Nq+znujdXVgBwYdGJC0N250YoX1tW7/C+g/DM4PJbt2w0nrU9Mb6eKMS&#10;WnX5oU61IsS1CgcG8rqDPGHvha2qPRCsM99TIaJZ+5masis4EcVgLfoiYBxvPfmtdtykY23O4jm2&#10;rWGH9kg5uudNmTAVKVwsE8wbRFoiMtIBeLvJbkR1ueb8RhvXb4y1oZ79IETgv/Oid1mqtNluf/B2&#10;e2LObDv5iNND+WR3zUgmaeNx+ShyvMZbHumL6IuEE1I12ZkNdQr6omb/V357ud3x18vtoVtutHYo&#10;U0VM1JcAdfeHO2zhisHvHUCuEDkglCyvvhxR/3m2HEVo7ihtsJknVtsxs4ZhHbfDMkdjnNYiwPnw&#10;mysqn4oB5od1FkparKwKCmglKhMiYJX0QKXVO7P5HIr0tGouyMVZtG+5Z5hm5nyMQo+17tVfgZ+G&#10;tZKCmeFjObwr0HgsJOM8jfdgUSh+6OiEQ+v+t89j9hC0HzijYnRyLeRcJqivcC0csdSRc6EYrRDf&#10;ZlxtBgWlwKbSSP7J59Z6Eip3Kz7Oj+jQWWS3Mfpeo/Xu9xZ6KVef79d2ukBKD328tMcF38/PO3F+&#10;zuO9Kn59VQv0zsJ+2xOlkx7Lb5o7KoHNolKGmUCxuNBRcAaLmRG2IhZfEMmpyFji37k0EhZVZg0c&#10;ub5/3XKPCgF1c+XxBkJzCMarNHmVNhILp9KVjuzh1JJp6LDXJfcBenlSZ6A85FqAosGnUBlT5s0y&#10;C4VadawR311K6Fv6tuQvtVvfyMHAcgIN9iQZKa9DyI8Qfz58hXmQfg7x8yefN0Di8qnzQRwhkBwF&#10;Q0lWlFlpQanVbym21m2VtnkjoN029AEHE9uyfZc99cRWFCKpwlLQP+pCSMw9+O8ZBJdiv/OKajvv&#10;vR+wo896E1KGSnFtpLTRlBSjCQw1xjFoXXktQF9YLM4tG13wXVShRwAVcuWR5qbpZNwApDrTofr3&#10;G2jL1q6yio4y+/x7Pm+/ufZPdu+jN9uTS5+ys1/3RrvwhDdaORAC5lGfc+LZdvU/rrLb77zDDn/P&#10;EWKaJYiEn4KIdZ9ghzMpu51F+TZyCgmLInroRgmZPzg2T5wLxx6/avDhWlRiXJHpQpBYAu6PLlR9&#10;I6F24rna2+qtCNHe+dD8KlHlb/vq+VYz6gi0x220rRufsv5TUB0ujTrjzVsgX1BAZ+daS62fY3nw&#10;U3cCpWjYusYGDBggC7lVfvZqIEJkYhQUmFcqkSyni+dhu/h9HYLM93H48yqmPwgXducNwWxhmmKf&#10;A2VmCMbm+YU2uP8IVOobloFHZQFya0iDCntE/mgi1m12z5N32GLUxx/QbwCyKpbZFy77jE0cd4gd&#10;PeEYW7pkqeqe9+jdQzulA72CU2hatBVpdb0qe6lTXyF6tLehnZny8YP5Jng6rLSavTDWA+cVoLrd&#10;Gz/8aTvq1DPtj9//pm2ah17vmC8qkoyBYXMaukN8F3Ifivgz/IDZIa0NBXb3jZtRvneHnXTiUCtH&#10;X4IE+kcTx+Ccc8raUbSmAAWOGL+Sj0h5WukxCFSsTXskZJLLUBdu4zTKf8yfR7lm51su8DyGg9/G&#10;XIv+Ar0F15ErcVF0uvAOuoHfTy4aV3TUZEaCPEDxuhb3Zpaf8QrBYBeVeOZ77uGKR+YI0jYj80V7&#10;WeWS7W+jq9ADBfl5DvekIsS/xd8pyP36rnj67/w8o4iG20sVUqlg8jxyYQb58ndWtEQzq+Tw5WW9&#10;z/qNJac+sk+C/zd+8KoW6AV5fVMtW74/O91Y9vYEgkYIQ+cUOtK0xcCh+FNdwQKpSpgf9EH/m6d5&#10;SK900zockfhdSDpD941DoRJhGy8EEohf34y/7z6QSLk8vztZdx9udkORwJgDy3xW5b4GoR43Xmbz&#10;kceF8eU8QO5O8XnT8BgVTEgfzAcTS4iftavV+Ul+exee3TpA0aLmd5EO1NrG/uV9bPW6drsfLU63&#10;bxRwiuvBuoGCkErX4C8G9XBjsS6/j4gV2RL4vB3tUEv6DLD3fvFLNvyoo8EYAEcAcvVN5YErPoXc&#10;kBxKyBv2FZAfNoXI3paOVtQeR1ASGFdlEv3SEXFPxpuEkGM9vHwUCO1Z21+23Bo0PdnRWm9NKGPK&#10;aOI0ao/fcNs1thU1zt/91vdaJdKqTp1+EoR7iR099UhnjJwDoguBu0TUJddSOGgyO4gTA+8SSuNK&#10;IrmNr30d2t4WlmC9iggZ51kTyrPmo3hIslc/FBSpsjVL5yOIcAeEcJEt29xq/VkQCL7RCtRdZ+vT&#10;tdvqMVesyAbrfP0qq6qqREtVrEdHg9WhYEvZiMlg0nB9gC7q63daZUUJrDrEDCQJ0R/YUj+Ixzuo&#10;U6JLS5Hr4sTha4HxBtkopIYstwXo0I70Zrvm3mu0Xl99/9cxV/X2+6v/gJrxc5EbPldFVs49+Wwb&#10;O3QkhBxoBLBwE0rMXvbLS+2wCYfbeWec7waAINlQIlWM3QlR4kSWH1Pj8BPZDvBgWZ+xh9gnv/ND&#10;u/x7l9r8B+61orZWbA9A7Yhp6ISypeZA7FcPFEgV3qg0K6iWdRgYB1BhKxY22q3Nq+3MU0ejAx3a&#10;3MLtkA/Fti1vpxVUp6wMzVVYxdGXgMgGyYJ/yG8mOvF0MCrd3LM5sDrcdvTlk5bddxyDKuN65vKg&#10;yMOci+rZg4HkW5HQuSIcBa0ryDAKySzDfGloJWOJ8Hn43Hwm57uZNtrUIcQenEc43QSMLqdwmMYu&#10;JTnwkn1QoZ4+IguKM6Jy6dkJrcjOKaqYcWth8Yzr8vIG7I9xHxSNvxwnvaoFOh84WTrh0ea83psL&#10;rY4FsUW4ux+ZNCX5T3znH4TLpdtlHK7CtWmZUGgSlpLkyqgHfn7GGcqNEyzO8F19nfBMjCDfp0AX&#10;1whMKkqtvS+v0AYxdidEKg3sNkbfOhyRrnWHqF0+u2z0KBG6bTAn9qgGM5DHT0MUO3MqoZiQSamE&#10;LFLPFIFL57UYWWhIKEiZrglUAEvV2PKF+XbPrYtswypoy4AJLQUYlL2vseFT8M15URsKcu46ICx0&#10;IUDIFoFZNiGKt8eo0fb+b1xqVcPHYBhlUlRiPmymfnOAtV2RwjXxrPT4p2CppmCpbG/ebvc/dJ89&#10;9MSjcE902mGjJ9upx55u/dAhjIqKQ/ToGIaCJuQKs5953J554hlA0M02c+pMCPpedtc999ojTz9h&#10;dTtb7QuoY16drLA3nnA2fGUMiooMsPv6ZJnYS78tSWKu0LhCSAZMfzGt8LLyKtuMLmi9YWUmSysB&#10;sRfZggdvtYnHTkeO/lAoWrCw21ustm9fO6b2RBTA8dSmEWNHgjyarVf/odZ30BCtRVNTgw0cOhh+&#10;6zxbNf8JROezQQ7WqrPZdqyDDxqlarsKKjHbbKAaldCX/nl3v2K3INLM/gtnRShUVOVzw6jjBOCD&#10;q//5N9uI4L/pcJX0R+GeAZiPb3z0W3bNrVfZ9Xf/0976xjfbOdPPs/LOCn2vzZrswSfut2Ubl6KK&#10;H4LUVLmN/elYCMbpTd59SRG32KRIKLDPQdg8dvWjUtFrgL3n/75pv/nW1+w5+OtZQpjVLel3FeSL&#10;K7HxjKcNRkUee1fxO2TDlbZmdZM9PnubHTsdgYLJBihazYZMTSvphc+TcHNl+jUEKDtqNRk2RUWY&#10;Qg8vj4fE2Pg7eRqDUcMj7T6n2Q8y/CGuiRu2bqOSIVKgs3aGoHW6SnJh8WjlHySJdP8uiT5LY/E3&#10;ARycscAG3f2XeWAPbOZjUZBnhHUITgxCwN0IUSPc/+DoomPsg2IKYzk8oYDoI1E4fHVl9Ql/z0tM&#10;3nmQj/iKn/bqF+jFA1Z1FgxZkOpY0SdJ5oyVjdV9IoW6QKem6Fppt+jFDGVGYj7AHEeoXn4r1wid&#10;0LLCJqMBi7Jco/VuZxwbIewQQUnC4AW640Zh00RFIe4yEmoUxmGMgsiyhOqk64gArWkOK81OFhRc&#10;Ym6+mf3KWRLePf3Jr+73chDLtfou9snmBsK1VZADwlgCUXNCS8mDczrbqm32Q612582IGG6Crxsw&#10;NjuL5bFEKftYqQObdoRry5q/UL5UOeRoAoPuXe/83P9azZhxgBBRChVpPt7WkQpBUDbiNISnIcym&#10;ICMEebWAGS9ctcD+cvXltmLFctwLiUNI5Vm2apk9OXeuffI9n7Jh6ExG33ACMGb/Xr0Bo+YhoG27&#10;1UDovfuCd9pR044EXJ20sQMPsSdhwZ2CMq/FRWz3wYhjToN3bXPaistIpnlwzOHF7GbRsJi/Wxv+&#10;t3e7q+3T19agn/iwsaNgrZfJr7tmxWIbPLm/TUA3srz0Dmvfttjq0UO9Eb7zzhb4ZVGLvaAQde2q&#10;Kqyo9yCrGHyYjRw+AP3iy6ylqcWWzH3WZp3+Bt1v3cr5VoEpKK3qg9VkjXwgLiSMvaR5vZhn3Nt3&#10;o2WeUdLDbolTrha93HHcG/oNtA9B3IAWtksWLAM+jXoHG9YjKG4J0t3GWw0CA2cdOdNue+wmW78a&#10;5XKPBtyOHO80oOsNOzfbFf+4EnNYbOeff77ohLEU1KYYLOgBm1R03UIj6uMyg7A/50XV3OUqZ7pi&#10;sqrG3v7xT9lvG+tt+aMPo2QsKihi/pgyGnx54hUadnDJsMmH2AP2SH4eKik+twVBf1XWry/yyyta&#10;kecMtxj2BTakoHP3/ZIeAw0GuN2RHDIE5pDjHLbIxSlE6zROaYmBle2hm0V6jh/4z2j5+m6ktcJg&#10;WpIBL+zFaRyv0wMEtDS7qrvfJrNrun0Q7iX+4nxJLkyOVUFufj2iS7qHDKEo1OO9/P7O+LhADvfn&#10;Hrl/7Xf3ymcev8lofXeVqCZk+eH35RdPeHpvdPtqeW+PpX21DCyOo6tzQ37Dlp9+1Xb9+X8L0xu9&#10;ulLOIQ2SAkA+Y1pwvtkDaYgBZjS03VYyRyHMvWKgIKwqKzKFvahIZqltDnGJ4DKaRSQwt2j5PjVH&#10;arEkMkJuDrFFdIFvRB+Xbwp3JcTrc784kUarWkS+2+KoYAQtVlgojFZVkRE1c3BBHR9XKSIZIeQb&#10;R5XYOCwJDbHIzPj4VgICPYFiFcwzZ+QwrUNaIp2panv4ri67/fpdeBxW9+J9PMaA42P0ssYZ95eL&#10;o1DpTyFxVo7GKu/72rdtwKQpSMFBtDieo4DzCkhRAp3fiRsyuD6YW87ubi3oNNYKn+ItD91sV9/4&#10;d2tDkNcRk6ba+SjVumTjMvvztVfZrvomG9ZnqH3941+x3ugKxrnc0LLKPvC/H4DQ77Iv/c//2WF9&#10;D7UCwMj5ZNy4bhvnEc+JMDKlnJFoAIBQnIW5CQ/V7e/dFuQl+tMtdCILXEi3xiQUICAKsXBM7Wvb&#10;tNyWLZ1rk46YASSBawUrEQFh21EXfuOiRy1vw1NWlaqHDoCzYQEyuDABsJ2tHpsLam1n6UDrPXSi&#10;VU89Hq01ByBoC5HvSM/bvGKZ7UI71xGHHmktaCBDvzKjrwsA4XunrpdfmdnfNMY96wKdctItYfrG&#10;dzY32NW3XWs3P3Qjhtpqpx19lh01dToawNxpdzx5m8067ET7/IVf0j6pR0nWH/zxB/b4c4/YybNO&#10;svee+z4rg0BVtzekta3etMpKykqBYjTafQ8+YPMXLrA3venNdujkw+D/Tyo7QsgV6IT3JsGr3A9K&#10;17Zv32R/+ckP7MmbbkRvQbxPhYByAoK1XTE2Yf9naCnA2NgD7EkwZlS+nXpWT6sdgMj3ijoEK7IQ&#10;DjI14EDy4NQsL3Flz/cxEH4UpmKAi++3GKchCztkZIRNr/FmlKacmhriCeKnft1gADvfZRAFTdiQ&#10;8kiB7nUkIk1IU9nn8kV3afa+uRqGC3J+n+6ePBoqOhwhc6Mg3it7zwwP5xxknPSx4uaeQ+F6efaB&#10;7+fdZQAbUXXo+Zjei+BhZEigDT1SHYdsqRry5fckyi668SXa5i/LZV71Fnpefv/OVOu/bty6677T&#10;q/N2TinoatrDj+7BHj4/WnatN1eYr/B30CL3PYtZQnSY26M3VaqQl2N0aEZRiHeKV4s3iWkfHnCm&#10;bkTU8BgR74YejoNzveQyzoxs232zhD7h2rqM7kbgC4WuR5NTOfBn2hsTVr1kCk5a0VKKfPMIiYC7&#10;ob0VVbXAtuQjY+MUKjYd1bZqcaXdc/MKSG4I8xjgI42YEXtkIZw7+p34vBRGbWB49B0i+ho+qAkz&#10;ZtobPvwhqx6OWud4r0hwI60QRK3DWvFly1mLuJQMCiQSgQtff9v19rfbrxJzueBN59sZM860qvxK&#10;G9pnpPXvOQSM+jJbCQv1ipt/b/9z7ieQNVpsVYiOrkHDkA3125EDzO7rpUpnIuPzdqusZIX7K9Au&#10;0I7mx9faLaIsU/EiPJlFfUk3p/vOnaC5SnQx0EbYtWWVJVKNVoMAv7LavlbV3ISa55utqrTGti59&#10;0lrmoqEJytb27Gywks56pD11wGClj5YBaJxb1hLIt/LW7Zj3Ouuas9TWLX7QCkZNtdqJr7MOpInV&#10;w7ociSY0bEfSXrcNtQO22oChoy3FDnSh8NBL+rDP82Ld9gXmiWluHazaBldZTXGtveOsi23yIRPs&#10;X/deZ7c9cJvddN9NitkoKS21Yw6bDlqE6we0dgfqyD8+/zErRfraqdNPsbIO0AMZOD5funmp/eAP&#10;34eymLLTTj7FWpONNnBUf/vZb35il37ju6g619eZiprd0DVCoU45iv8hmC6JeI13fPbLNnDYSLv7&#10;yj9bx7ZtUAJSEMdRmGtXBl4Q0rlkAbOLYcKWrmywk5IjzMo2ybVEJV0BpRTmGeHpgXocRwfWmS3n&#10;O4A8sAYCEZWw83UfORJy1i4jFiW0o/DO7jnuMw9ww92UQ07JHsYbXR5EFPQYzmO7C9uDW1Qv98xn&#10;8Htn0s40wCiagrmc0RV8XG7s+H08FY0kHp9s30qFB0z78u1mxIdBc105GHeJdqFaVEsXGg3VnHZV&#10;V/HRdxzck/37znrVC3ROTaJg1PzSHsfc0b5l1RR0nQ7WbnbSchfWi46EIgwUQlrw7jD83qfbmbUz&#10;jKgdytRVUYwIZyuyWm/HqN5cRUDkhX+e9iAYnoYVrkcLVpGgQozi9Q+88FFrzW6ZHGKln5uWsSJM&#10;0SgDjVTShM1Z7SmMMRLw3u4UmYPfw3OZpQ1DgFONaW9lwxWwE1SC60AOuXX0sfvu2mBt7fCtojEB&#10;Ifh8pA/50wSoXVfyMTpGAIaLB29PlNvZF7/HTnrbW60TfmDG8RaotKwzBjGsEC3u4/IdLPWHG5CO&#10;gRCZe/SxM+yOZ+5Bv+4NtmjRYjsDlhh9hGUo+nDYwEn2vgveYd/97XfswSfvtwtPfLsNrBkGYV1s&#10;g/oOs0ZaYK3uE6VbgHBtO36nvUUURkOXLoR1dMAlMKzuwjwylfDhgRfyeZ7BOWHetXrQYZwMFezd&#10;q9IWPzXHVjx1m02c9iYbNGysddQts9XXftuKNz1u1UgnzIciyYI2aOFibQXNVpBiSVX6XzHTyGvO&#10;ZzEdPEoB6CQfgWHFzXWWmLfKNi96yKrR9GTQoWfhvp22+eF7bde6pTb2dacC1WBwEAbEAjag/yT+&#10;ZqGQ50PHz/PxD+p07Ukon3TDOCKVRqe6Ajtm1Aw7fOQxtmL7csRGPKRFnImUyOE9BkPwddkSNNG5&#10;6por8HaLnX/W+Taqz3D1GGdw4CpUA/zqL75u21u2ItgwaZf/88+gJ8xL/yG2YM58K6GCJMs8KzQ9&#10;7dX/edgJAkJRq+Gkt1+CXPOp9vPPfd46tq6D4CXVs0gST6Ig94wSD2QDAgY6TEBJbQeNLl+1BTEm&#10;yEOHIsXaDnkYa6eKJRFhYz0HRw/TCHhMS5BTnlExJbLo/EAKgCrI8TNKpxyrPMxwVsDl8EiMj0Vh&#10;WNzKvXEBeeRuDchIREXD5vSNktkwB7V8Gq8Xf4nGkgt41VUQV4iC3pUmn6ssf/Z4JfJVrr3X0nAh&#10;/WLcYhQaNEgcyeyE2y1ZPP6Z8tqTr85LjPLI3lfx8ZoQ6PmJsc3p5pv/sWvbo2d0WvPEPBQH8fKE&#10;wEKQPqUyiqp8xCWAMBJO5BZytLDcyuJKuIbGn5nym1og94G7ayoKTf7kNoVAC/mVCoDluTEQTZej&#10;MAyaZkZWR98Y44zIBJi/SguTHdBImA6n+iZjRbEYeerao4/ClYNIwlG2aFR605UKh/4xJvbCVl43&#10;NXaMms/PAB5C88E9IGWYCg6s08ClNRd+z4gw+HiZp0wIj/F3+UVd6NudZysXtUIoACYP4pqC3J0B&#10;bDDp6SgpmAt5GAstui6YLumiSnvTRz5jsxCUZAWs/Z6H6mC8fZgHPYP7xhgj0Q4ryZkQhBEtAVoh&#10;+WBoLKsKwT2wbLC957z3qODI0wuetH89cq1d8LqL0DSF/dTNJo2ZYn1rBth6lA6tb9hmidqBqIdd&#10;ZGdNf4O9q29PG9x7oMaQRElbVs1ziMLnPP70bnY5pBA+djrad4pW5rQX8wt9dhC8CcxDA6LY29tS&#10;VgO/dxfSx0ZPPNaWo4JaK8qbJlNbbdudv7WqDU+AxaP4EvmvCrfQEoSLAmvsEbs+L/5svk48OsAI&#10;+ZzMmKhBDnTD3WgahXkr6DcBylyrjT36WMvvOQBf67A29C6vb++06p79GakaaJL06/sjM38v5rkP&#10;4rtRWcycSusxKOFqixsUbVQftjG1w2z4qUM1Vq0YlJgG22m//sdvrQXCdDKQiTOPPhvuiDKUeG1H&#10;nYLN9tO/fB8uh502otcwu+SSd9uf/vZH+91Vv7cZh8+0977rfVaKwjK0zFk3PQ/M3h0izAcnnZKQ&#10;8RtIqoACvxC+8AlT7BM/+rH94DMft/Ta1RgH6yd41zIJI1ZU5Hp73WApA1Qmt29pBBrDWgy7NHp3&#10;IUOtkyGPQFasBYPe8qFoM8iU6xCLNKl0s6x5Tg03mn+Wo60GruL7T6PX+V7hTaloEOZd4FPKgefc&#10;8b68XuBKIqjdzVzdK3CrIFizmDa7J/I+dAnInAaiwGd2JDGqyx4rEsnJlQS9pRxRfwYvXY3foHTQ&#10;AZXrhHU+lmHCe1AU6SB6SoXEOZSoOadyw/wBdTbESWn4qVptQENFj3N/04mqpQdBnv/2UwKe8W8f&#10;xwEHkEgMWFpQNvLZtJhTLKYAn1Lo0uWLyNxEJygSRqzsxvdYFYkCXhZoDhzd7cbdhHnuJ9TaCGXj&#10;BDJNBr0xOE+2t+dj+v0jIUXp4NMb/dleox0bUT0U8Azqpxwi1bWZIkIQ7r13TGifcyW/F25ZgEYW&#10;yUKQLoSqa64e1BPHkp2zYI5mtOEgwTguOo64AUnkSC9rb66ypx/fCl5GHdA3oL/kIc+82IOagpIa&#10;UAqlK9sAs896w/k26+w3YYMAdg8FHrgKUWERosENroIc8Nfi3kWs7w0nttxZavsZfGxYg0JYSYei&#10;otu5p79JTPHqG6+x5UjB4tYmRMjUu5LScmQDMLfeC2pw6aYdOtUGIRpZleEyqTsHJL1X/ARWFkuo&#10;tnnSeqCZTCWKxayaN9ta0Xc8H2s7CmVPe/SqsK1P32apFc9BmMMCx7PT1/28JKu0O88AT8L6rmjd&#10;ZJtu/ZUltiyyEceeZPkozGLtjbb6uQeQRoV+7YicL0D3uzh3kdr3zT5fmamLLhqvB+F7jz+TmL9C&#10;KNOMWqdjhYLz1rtut5XowFeE53jL+W+FxY2AThZuwqa86torkcO+CBUF2+2cc8+xsehp/9lLvmBD&#10;e42wRx5/2K68/c+2pmG1N/fBd+hj9fIzDs9G+NlLAbu7pAstbnuNHGtv+5+PWxOC7wj/p9R0xiF0&#10;9TBgVUjsl6RgXgYgViDIj7Xdgc+In2EvUrkF/M6iP2yE1IF2ssx1D4b3fkSYr0HMCfdhUtH3l29i&#10;SmvwHyrh4BuqIhkeKcM3ct1gtNJzrP2MBA4C1xWT8NINRGFSRBhCwNIGaZSbpVKjjmcHdTiPVbln&#10;5r1H574/3UFdYW8nefqbKxGUEX41zDFsmpauSiuuPPKegrIjb04khmaZ6Au+28v/xdeMQM8rOrS+&#10;uPbIO9ry+m9Lw0Jkr2z59BglGqKBCZ9qbYKJGze4w+OEovBhYO7dQ8xyLXmxg2CFud6ooC/HHPUi&#10;Y6DM8iAMCnQGc+Xis4GIg8bO6Gy/LwUlor0hqFC7Qj9VQS1UeoqIr0iMe+0AdOqxA9mTBPFLa8Z4&#10;YxU4BrJkgl7i8weFIzKhTJGJuDfCfAgBYIpOIWDqWlu5BMgIxqvANQrYMMbcn2o0QQgNLT5bwCyH&#10;T59lZ737fdZZXMHQfCxDhNKoFRMWDNqx/GB0lRD9wP3x6lDDEZbzZHc0htfSV8kgqDwrRzW6s447&#10;yyaNOhSFQDrsxvv+Zc1I7WlGZP49D99vG9ZutD7osNWrB/qOQ8AnYNmToRQit5fRylGRevm32Au4&#10;Axg5arsh5QwR/WhAUlzZz0aMHGNLnnkawvVplMetsrpVC23XUzdbVboO8+JBV1zqGCt8cHd168QV&#10;NMC9yOWu2rHSVt93HQT4Lksjre2JBx+yXn2GWTVanCqHWXUQgr84q9Ud3O1exrO6ZbZEoQ76pVBH&#10;WB/+sYYBqumh70AxKtGxWcuo3qNUTCqN+bvlgZvt/kfvEzNn+uff/nmVLV+53Pr3GGBf+tT/Kbhu&#10;08ZN1gJBmwQyKB2TQaIsXhQElmDiYKGq+A1nFTSXgl99wnHH21s+9VlrR6e4dCHqAHAeQessY03/&#10;u6LmJQTpl0dXwx1Ja9pVgytUSPDxowSU3K428A4Cv5A4+YiNUPyMnrc7s9jdHaKgYZ4lS5y4giOS&#10;AOzlPsMWhxEA5U5pp/757keuwhQ/i90O/XpRcSCNcFyhwQtRIypNcHeoL4a0GEbfE1nNFfwes7I3&#10;j6RsZ/K1KMwjEpB57mhQPT/h7q5UN/ZI3x4FhCBZuEbaCsYtLqo94S95yaPWvoyk+5JeOpqSL+lF&#10;X66LdaYf6b9z9U9+VtD60DmlHSiowQ0h2IupI7SgYR2KIFzjkv2I30VEgnWw+bjnSLP0s+e2FBRj&#10;i0fwmXejLBJ40H90LY+8pJYsLZPBXYKNacE6OJV9BSucUBHf13+AtLXrPfc7ugMiNJaxgQPkFa+W&#10;4aF6zu4R/z76YDHod5yNzSPlAVY2o3t9A/E0H0e0trP8gBPEL/A8+Ps4UsxtY91g+90v5tmu7cgX&#10;ByMR2QdYOhuow+ux/CX6OMPCnHLiyXbhJz9lyd598XwoZQlBKnFARSBAXLm0oqpauH0KjHL1+jVW&#10;VV1hNZXVeMvTiRigwhQiMmjepg2MaFXdSvvSD79kzahd/on3fdqefuIpe/ixhxWd+5F3fxAVwmap&#10;yhsPFRZzn0mgDd/E/25f8J77hUydzwpsBdC7VyOk8teKyq0taMeatuXX/dAqV95qpQy2gj+b0dEl&#10;8L0y+mH34kt7Xt/fCSze4UyuHIkLCmd92QArnXay9Zp4BoRRmSURTEhy4T5KAz3JB9Live5JA/yS&#10;i7R/95FLU/odiFjs1UDB047KcG2Ifl+yerEN7N/fqguqlYKyZP1C+/KPvmxNHY128ikn6b077rsd&#10;VFxu/3PJJ23KxMnKpti5eZes9UIUlHHsmz5quG1IUpkQbmZ54L5UfKWAuoTqgKJZkGqz2TdfbX+5&#10;7AeIXWiAgEYZcMLaRBJoEuKga4kKaBo+8zGHFNr5F/dB+touLBZcW62Fqm6XMQBIyIw+ly/eBWOI&#10;L9O1nMzJ7Hy1hRlEBhLQTIRDoFk8i9IEpSDwR6Ga8fva69ya1GL4OK7Jc+/QlHFDh7fgh1ktT7/h&#10;LejbSof1LnfkQXQRRAg9rFHcloGIMoBACMLLB2P3sbtFpt4THFe83UHK8VzVh0NVhAF/0fMDx9Hz&#10;Jawx2duK+rz9OwXVF3ynIDFp57+btg/2/q+GfXiwY4XVOX1Daa9Z/2jJr9xA+Un/juq6oUkBf0vS&#10;Dy1BFC8ZmA4Zj+iaNdFJYL547lnztIjs4YJ9Tyafc45MUkBeFHyoPsWaDXlMuWKgGJitd50inXCD&#10;0afpwS9ifqGwhGoogzkyDzUF+In55O5HptbKXeZdqfZ2ZC3zXOGdfWaPB3ANXO5NFFxh4Q2OTdBa&#10;qNLge8ED9hRcp71JL5JvUFocXflIdcIr1Y5abMhlJrGH3Rvm0OHyuMl5wxSY3CEzZ9oFn/q05fXp&#10;BfSdFhLOYuS/GAUZnJdm1Cu8x0ljda3Vm1fbV3/+Zfv+H79jW1s2Q4iwFSvWjYxEU+IKFVtLDqgd&#10;ZO+68BJr7qi37/7qW3bfw/fYAORpf+Fjn7Pp46cjupiM0udJwTayrELMgxS+g+QEB02lL+zETCqP&#10;xsPoBdJDu+1Ys9Tm3/9P2wh4vbUFfnMEFO6c+5jlb37CSpIeV5Bgj292zWIN9lAd62BG4eplwFZx&#10;2yIoDEWYx5rmDVY3534ogZsBv1bYpoVP2VMPX29z5z4JNwqDUr3TntNCiBU5mBu+zOd0R6tAV0kU&#10;IKLApHWHdS/AXJV2ltnEIZOttqAX5gwwPM75+x1/s115O2zChAn25uMvtPec/n778AUfUUDZz/76&#10;E1u8crFVJapsVM04K0YZ4y4o8e3AULa3bEPKYBPmhPzH6UjGhfY9/+beclpNQKnsQuzBtNPOtQs+&#10;8QVrwrx2QmHuVD47yu6ihkJHSNtUlHlHpS2dm2/XXrkO5WFrrb0FT4GOaG4Q8P/kQbxFMCLEV/Y8&#10;MmhlcEW6C468C4oB+EIerHKlizJuhVkQcMzH70Qsbfer5tKql4F1RJOxOh7LhBfjN+ByYw37TgTt&#10;8TPmzbjhkytWfT/r/8FlQl7NNeP8y58v3kUPINN7OX5PE+TLM5K6jzAa/Xv7Ge02sTohgdnvKo4A&#10;90nzfqWjHympmnX1a0mY80leE0FxuctVWDrj+sLKuUe21637aDHyRbsS3hDBd9PuhOJvMwpSxRbk&#10;h3UGxmhwmusZBDhDJE5cex7d31fBIjE1bFpqq7SyQWdpbHZZ1/owCrocouGvuQRIAqfGSZia8hbD&#10;U1Q9092CFbCPAe33bd2e4pLjC33W8+i3QuQ0lQe2rqSB7+4I3xx6kaihaBBaRzUSFaRgPfatWzhn&#10;1Kw53lw4zqvMdWDMfKH+qJ30prfYyRddbJ2VNcjlZg1wBsJwx+6293hLaskhN5eV0aj1V5RX2MBB&#10;/WzOwmftR7+9DF3P3o8GG8M0VkKoYmgKJyYWUGLHjDvOzjrmOZu/aImddOzJ9rpp8DGzgQrjAII7&#10;JjINfUlLGZ95X+v9Qmb9hX8n133CfPgUG9bAEuw5bIz17Flqm9CgpLNpO+ax0Rqe+ieg9p3y+6Jj&#10;B3yvHsMgV0jkWC9gKGlGYLMtLqzDEuSib5j/pA04apw1oPDMaED+ZQgUY8SX6FIuF1p8VEBfwM1e&#10;ga/4HnXlWuotq0ASTcgEYJrVNe1CCWMIZEiO8ooK29lQb71R9OjEyafaaDTt+cet16AgEZ8ZFymm&#10;KGxDXEib3fnY7YDlr7SzTj7TzjnhzcosiN0Q3Up2+nJewG3lcT9tCJQ76sxzrQ9Qqyt/+F3bsXIR&#10;FFOsI4RIB3hSEkJeShb3Hr648OkCu7ptvZ153iCrqtiBz1jBkYGorvj5Id8fXntD7PwMVwDcumW2&#10;jVxyKve2Fye2hL+Pe3+H/OiS545WurLs8UpRT/afVPrJO8LVMr7EuAfjR7xAUIQU4JtVFvfmAvAB&#10;5g5y74SY6+93SN8VeW+84vFW8ZtpPERb0cCGyj7v+H5e8uSnXwEyfUlv8ergZs/zkTra7pjcsOqz&#10;N5Wm5g10nzbga2iFZGzd4EbRJB8RYBFovYuR3a7WBmFMAe8LKviMUkczsjci764Bu2YaBCYIgwEy&#10;sqwIDccmL2Ic3DS8uX+e2eschajLMa7YScsry2GLQglRfxJYGBLuHFVwMImMu9FudwEbN6NOIdPV&#10;P392RZ2z73EbNWqHvmidO2zuF01gg3YgKrwNClPC+tmD9zfYQ/dsQroamTfhxoxDQN9TGU280sjp&#10;fesXvmnTTjrd2lESkwgFw5Hkb6TAF4vKGXgQ8ilY4A75ITJblboKrb5rp33vt9+zZxbOhsU90D71&#10;wc8g7WikotU5Pyj8qnszQ5fR3HXtO2GhIm0Jvnres0BjBAPFdZE4FxQ5tzmcyQS4Tk/86tgGpMMU&#10;cp8b0SQlDy2DyxCqzYIieWgpy3rqRfh869w7renOnyBFbzPDvFRhDyGLeGJYeBDIaiaxV1fMgTcZ&#10;VdE0iu0UAQpOI4K4uedE63/+N6yjqh8sLkRd0x8MRa8dkdVNQAvK4Q8uQdS3K8oHvv4rfQbROrrl&#10;iEpRtHYEJZuNNiTiiNRgI+1M7bDf/fO39sCj91oZKue947yL7dgpxyGtskhFmwoh7LknuFVboOw8&#10;ufBJu+wP37FWwPCTRk62r37k64jpgAIJNIhWZHRpk58QDCSdMvuAyS1pzBVmF9Zrg7Wh298PP/Ep&#10;a1i6EDUDUOYVe0R8iqge0D/t6jTihQp22eFH9bQzzhyCzVmHz+pEHwnVVfe6E+5ucOUlHpkdLXiS&#10;pYMZ9IY5UVxNQPAEk++uCDivc7ekow25kLt/GON3nK8p2I2CXAhpqD7J7wehyz2n3gxSLKKFHfah&#10;bCzne2LFDJzNVr7y5+qGPOUq4yHIWYqJw/C5c5CZi6BhUKliXfvYCloIpp7Rf7ahuFBej4t/VNTr&#10;Y18sTAxrfqVp9sXe7zVnoYuWEsMWFJRMfCzVsfRNBZ1oIyjm7VGjuzNnCRySFQUGiYQbRme5EBPk&#10;EqMzlecptd4lphh/2CHx2uE93pEMwQswBBWAwlOBQ9wj1LgR1EUfF4Wm7kirxmna7SneywWcp9yR&#10;mIO/PZRhZQlWh97d/vKD3+OPIBwzH/hmyn4UoHM9Ezc+U+Yg5oo4dljhKi3lI+O1XGuFoER6XacK&#10;VFTaE49utXvv3I70mN44l/B7mBFOD+aTAYKQ/rDsSu2iT3zGppwCvyvSx8gIkrxfaDlLYe4bnT/c&#10;cuE0t0F47GjaZn9FhHExalZPnTDNRveZZGVon/rhd3zQLv3NTlu0fJn95k+/tc+973PWq6i3B7UR&#10;wsM49ejY7JUoei39hH+6+iOFgsue7Szls+fCR7OUXd/M3P67fvH5Z4eu8spya67fZdtXLUJg1E7b&#10;BWSloLjSJoyfZOmNy600BeZPGhLn8hQ1z9uVuvKCHwBqAwKraa3yarAQG9ZaGjEK23a12IbVy1Hd&#10;FGmD5TVWg1S26h69ECkOAUaaAVF4QdZX1+HLzP97EZa431QbX3AYaBIKUY9kT/vAuR+Af3wQ+q//&#10;w355+c9sDSrFnXPKm6xHXk8rTrPbHIv0tNpCdLP75eU/t0YIYO6FoYOH68nbutq8Gl9QEiiUYrlV&#10;UT15BOg0yb4JHAkUoeJ+g+3T373MvvWBd1vHhlWIxwmKLU5PAUXLxz4iAkm19anZ623xwlXWt1+5&#10;TZzc28aM722FRXUQ0qHGgFJgiRKE8slM6ZVv3b3chK6Z+aJULxkNUShGYyAykSCg5VbkF8N5UkzC&#10;/tGPwJOgTLOwjUeI061FBC/EF0U+pbl3xcbvwouFq4Wqc0I5tVmdL8Q67156OrgYMuSVO1a+6c/g&#10;iGnk2FluGb/m/M3v76mWVIgQ18PYHAbqMTQnf+DK6spT/pp4DQpzPtlrUqBb8+bBhflFbe2I+lRv&#10;7kAm3oI0h7GEX6P16VHUXP8YCxysNDJHdU0jMYmKXcBF4tM7uYRPaRYIJvizAp0E4sIWRrQoEWhC&#10;3HlsjkCxKdnvFqIzF9dMAzCnu7j/ih9Q64VSgCIonYSfkEpCYS9EIuZhZQg8brY4E+GDbqpqjr8Y&#10;l2ef9Q42o0A+aweCqei/d2WCrJn+tKStW51nD9y7DZ+jeIwEPP3+9LeBcVAHUD9XRukmbOopp9lh&#10;p52N/QEImNcPaIT3IQ6biI+M391S165VVPvlf/+TPfDMfZYqbrWb7rjFRvQdiU5nR9n4iePtore/&#10;w37y65/Z3BXz7A7AnOcddx5QYQCcgKOdPTBVjb8F9COuWYg/yLT83Ku82XPT50zpK/xrdoBJjL2i&#10;EvXWEYzG6L82xh4g6I802IxKd9VQuhKC2Z2pelkcHrJDu6l+z+chSIn5jLPAurAZRT4a6LQBgi4f&#10;NtnGoXkJW4t2IWKbgahCdWj80reZUX6fz91egXOFujnt8chQSLAgaUyygyFlYQUKH511/Nk2eOAg&#10;+8Pf/mC33XoH6tlX25tPulDzyUY/c5fPhWX+A9vZWmdVvaqtbludDR+EILmAWm1p3gyhXmjVZVUq&#10;YFNQoCLCvk5BQLJCI8scU2XqhHJd1n+QvfH977e/fvNLlkC9AXVzw9oW4rsddN+FmhWdUMDr6wpR&#10;m7/LVq5YaX0ezbfpMwbamHF9IagBxaOandJ5tbMYmOf+eZaJTSLOh02TZPVmIHYXsd31MOd9UeyG&#10;uHWdF+dRM4m1Jw9SDKs8nrH5LZ82Zq7kMqdgWHBs5LGaD4bY0cigEcTo9YCUhpWKQtrVib1t3rh3&#10;ZZZphTMxFDo98NG4/kEv0Q8ZbDS8GNdEvY5pcCis21FrJbVH35FXOOa5V4A6X5ZbvGoFeqpjfTLR&#10;WV+KRtsDUk2bRrQ2rRvV1rB+RGtjY/Xqx3/Stzgxd2pNNSKAGRwnpkJDjeS8bz8SV09pN6RjmebO&#10;ECVm+Sa1zKApejBbLiwbiEqUE4lpL9A8r+ZUL2uLvzLIhZaMW7dM4fDNxIIOkdlkVjdYym5R8Lt4&#10;Md2DTU3U3pRMlFW69vGcOTpNbipPlnoCZSOgSgoHfeQqncnmKdTukYqDTdaBYhuPP7LdGnch3YyB&#10;QIQSOR/4TppjZGEWwr2c85qeduJF7wQaX63nc9BBOJpvNG04/4PX1hYMjIu9y6cfM90eXfCwNcE/&#10;zPVZunmOLbz9KSu6owytLsfa6DEDbc3OZfbPe/9hxx4103qX9FEMgArcyq2x5zS+LLvlFbioMyWs&#10;ASux5SNHGghGktkbJXTlIG2wbafPZTgcOOruMnmhwyQkLSHHMVDzpeUCq7EMrpR8oDkqjcsyvmq0&#10;wz2DFzv0MXXz5S6280Ifah/fY4BkUN2F3DHGpgANUCYAQv/0Bz9nf/zTn+3Yw47HtxPWkN9kW5o2&#10;2i+u+rntgs99xLARVtGvzObWz4W/HQK1vQhQfLNdcd2fcHaBfeRtH8VcsawwBZXzgLhiHUy7yuwH&#10;rCkKLR1+/Cn28O032fLZD1sREBIxZexJlLvQOnRqzsk8CBcjoK2twtavStgNGzbY0cf1tmOPRyna&#10;fGT9MCDXuQb2FwQ8MksS4EHJIirojuBI6ZMhEfhAZnTxb/IvF+UB05DyptbBNF4UJ4TPhW7TEMjM&#10;ohhf1gr2u2WePaM/BKagkTBYl+RLARtRg8iTn9+C75EXH1Xc6NvXAhCx83txPvhrAsYBn6WjCIhU&#10;/ogny6pOuDY/ORzpB6/N41Uh0NNt26GgbSvPS20a3t60bZjVbxreMueXo9ogxDtbNw/Ka9/ZM5ls&#10;rClGAQ2FjBAmRjQuQpstvzwIIsK/EMgxBntvyxF4n4hQXdkkjykQgtiRDyrAN5nCBb4Vu+f3+nsO&#10;BoSI9kBA/n783Lv1FBWxyApLsrrfV33dg099NxU5u0ECB1A/aHBtNueg71tGOnY6e4czMjX3iBHL&#10;0Vrrfm3fKLFiHON0eY08WAL0/zNIsIulQa2XtYHIt6wvtsULVuHBYW2o6A0Inv5rjYeadSFAWVjK&#10;5dX2NkDtPUagDCkseEFnml8335SnysjZ4NZwtkGYltYg5gVzcsS4afaW17/N/vSvv6CvdZ1NO+Jw&#10;27mxzrZtBNy+cLl1LIVbBW6Cnc07EST3Y/v0ez9rPcrkKcf0h/rxUcd6be7DrHUhtsMUqza0c91i&#10;LajNXr9lnfVDD+8+Awer+p/bUK4OZkEYJWUGFTEr8J/XdKh4CemT1RaZI41GI607rWjHRlsw+xGr&#10;qqmxyl5DrLLPECsoq8F5jKnYi1L6vG76bzo5uKbkC2ZRHgaJYgbLkuU2pHa4ffkTX5a1zf2yuWkD&#10;LPPv2uqtq2zUwNH2sXd+3H765x9ZGXrS90dGBVPhrr7hb3bP43fbyMGjrAXta8vQdpYSQ3nqCobx&#10;I3e9QkgMIqrR/e/zX7UffvFTtnHBXCvB2hdJYQ9Gh3okEDXh2njBp3z8TCGC/MF7tsBqb7OTThtu&#10;xRXrsU/RWY9KNaD6BLq0sVgMazl4WdS4SVzo73EEQ0RCn1SG+1FplmlBV4GKwlDZo3DnJ3yurGHh&#10;rU39eyrsxe8JwXNOxKI43pWSp+GqyDBQrFyIRfLh8Xoh4+Z5kkZsvewNY0KsDD0RHA//SQnlGD0e&#10;wi0OZoYUIWeh3/by3rOuy0scxlrBr9njFRfobemtUACby6x5e22qed34dNPyQxsWfXOsNayaZE0b&#10;h+R1ttUkweTzwUzKmBYmwaN5D1G1DkupYEMzvH5otJBXSuFM358Ty76OSEwOfwWtkAJKHcN4uLap&#10;FqIiSirFpEZqj1FzDCJJX4h3y5Emgh/lmA8vCi/CXhDi3OCATxnFHIk2wlvZMTsx+tUD/MWiB/jb&#10;v4/rMUqdUfXEtjnImEMaLpK9Qu5MeABfRtkQAoFnpysJUGp7c7HNfSJla5fvss2bGq2+njWi0etZ&#10;9d2Z5sL5wAscibdtBzJb3H+AveNTn7Gxx8xEDjNqHlNRiUqG9CRaeGhugIYizW2NVl5WiYhhNK+g&#10;D1y7nFXfAC3ie2847g1Wgc9/e8OvbcO67fbZd37BygGDsnzrwnWLbNHqhbZ82TKrKqv1lrHOZrQs&#10;RD9yAffX7G4MA2ddcTTPtNLK3lZR0G61gHeTJbWYJ7g+8kpD6I+f7B3Zonh3On4xug0ZHlPgvBwo&#10;0uGKkIMO5GXIIYdZERqc8PfOIrRsxcRTyU1mUiCjBfgamf2wfynOiRqRyUgQgtOLvmHtJhEAuGnX&#10;RvvOTy61VTuW2Uy0Yb3kDe+yUrRkbdjcaMMHj7SmdLP94S+X2qNzELw5YKB96B0fgQIPRIN7UpfN&#10;nRcqux4Y6l5cbj6KMBRK6j/YPn7pD+yP3/+2Lb/vPiAirfh6K7JEMCrwJ3YB62R5WG1Y8gJP5URH&#10;HdRe4H5dZme/pdpKyiHQWdK4iHg46/b782WzWXL5Vlyr7rwtCkPF3KgQDAPe3Cqn602imkJRwZA5&#10;ioE2ZJYDRyhc7koJckf4+NjM5JEyFYPZnB0EpcPnZ98HTybv471CadiIFAixc0WKaWlhl2TP5TfU&#10;9546Cp6hEK2YO3tYQfnJfysoP/3yvOSYltcIBe91mC9m7z+v5+5sWVHS2bBufOuWJ17fvPWJky21&#10;YTis7BoAWgitQbEMWHEFbFcK310roktYsoDwuYqXBCtA8RPS4CiM2OYOdmayyYqqcX4xiFfRq/t+&#10;JDecHSoU8eB+DiORCJzAsr4bbXWPNheqG+F3CkbhTZnnj2UVsxMSCC4Iddihur5b0AwiITXhVxW8&#10;IYV7iVMXtm7x+L7IKgUxLCT6k3QmLWWWoWUKiip4eRnaCPl3G2NADbSd+bv4DIKDWvraY/el7YHb&#10;N1l7U5Wl29jX3HPEXY2gqHTkQpuPu5uWfUVv+9D3f2h9pk7BvSGkmSIGi62DVac0ET4aFon5099/&#10;b3fdf7v1qKy1T3740zZiwChAybDulT/DTQx/GjSEDtQjn73kCfv6H75lffr1ti+/58s2uHyEFJkU&#10;nHWNKENaDIiSfcoRi628csIsbMmq1LjX8BFdKIrlYEtXZudx9tvRcCXVZE2IdShFsNzaW39gRXP/&#10;hW5q8KlzGUPKn9pCRiVnf1rtfubIrTEvatMKempI9rOeb/q8JfoeATga+ecIiusqKAcjZCtPtxpZ&#10;YiwNJZPpzK+1I9ZOcMHjgVzkB5zXdtIxfm/B3N94zw3WiFa0553xZitDM6JVsNQ/+Z1P2hEzj4AC&#10;vNZWblhmwwHDf/qSz9qw0uGYp4CUhGBYWbtR+Ej+uRLGeBXxIt0WSjMb56Db3W+/9EVb+tA9mGHG&#10;B+Fy4BMJ8Kp2uMkU9kS+FXkV+QZXHsL79HN62FGz8q2wmG2PCbkDOSbLAfKiojDx4P26LZbMBe1Z&#10;CUiZzeRToCmm92ZShyI/8qh651A5Fjq/TwUiXFvwtvLJXZAzyp4pxHRxqCJkN9XUvxSvG4Pa914k&#10;KaCqOZHt4pXqWUGWEFx6ASmI3Ei6FTMJlHkLwwpuxjQDD0tm3VnR57PvzSuaseq1RsO7j/dltdA7&#10;WhfUdjYuO7Jx+7Ijtz196ZGdTWtHFHeuHFkCX6nyQbWgFEDedYuFMZiuwQQn2QhkWOp8E4nH/UkC&#10;gqQu4jcEnLU3oUoWG3NIPu/Hh66nd1J265u+ab6F7wjK9CPTaIWjC6kgCWzS7DY4kB0kzSOczh0X&#10;Iurlw4eSoA2M/4HA0gia8w3qwSLZ4hjhArL4pZK7eMd5nB3laGLDMXCG+TDsiqbcUmkf7o+Km3b3&#10;4imCnpib39LbHr67w+7813Zs3HIvJQkFoZOR7mJyYX0UPetKTQrISBqpYR/4/JdtwOTD0SSkGMI0&#10;2Bx8Pq6rEJQQUoP1mLvwObv4vZdYjx41OL+ZmbzkecolD3aRukcxq3zK6CPs9GNPtxse+Kf95PIf&#10;2mdgqfcp7wf4s8iKUNbKiwmxeAUXUFPri/n/yaHUNdBjI1qXtu3caKkdm625uQU4VdImHnWklfWs&#10;QWoN54HzHJOCWLCHMGxUCF/gZIgBsngHxoC57qjEnFcV2tYNy237hhXoyVJmRVDKyqt6WQVehYi8&#10;74Q16FboC9QiXuBQX4qvxQBYVZOTtRloCn+qsx/eLwZ6ddbxZ2m/lKD6IXnR6s2rrBHtaWfPedxS&#10;O9M2uP9Q+8jFH7E+Jb1DnYScudiDVWB/KVjPhae6esVzgF7lAYG6+Atfth9/dodtnIfiQayEhRPS&#10;yv2M7DrwBHnbBcbrnEXzm+yY4wfhqiu0jt6/nntjb+uTHaOnvPk55MVd7EjIdqwsqy0cwa1huQiC&#10;0I4++P2p0SroAz6g2hrKe+c1wOMZD0QnQMavn7N/xTozzPN5LLMbafL0BeMl42Kge4/sFuNw241K&#10;M2cN5amTw1bV9Dz9T/8/CHNO1ssi0FMtc4Y0bLj/bWuf/tHMZPPiw0o7t/UuAYSUD0s8Lw/BWGpG&#10;wJl1H7MTCl9BS9awolBCGURZn/ybVjujxfk7u4HRTmelNSTZNGPzwa/aoa5FBzoCMUvAuvzLaKYZ&#10;+9K1do0NJ1BTdWv9YIVHFOo8n8/j8JITOcu9QkhK/cTz0X8d08d2Y4wRfNJdA6ykLYzHLJDmTXgJ&#10;0DYsuHy8WQhTiZXg9Ej7GWpHUw9bu7TG7rttIai8GicTnmvCdaEYycfhi+JWGK0VzgUsNChOb3rv&#10;h23Mca+DcC+BpQhrneNBChn9u8y31fe4kbFG7GbWq7a3DRo02K6/9Xp76rGnEcU+yk6ceYJNO/oI&#10;K4VywN7knNYOasuY8HNPOM/mPLXAlixZbb+7+g/2yXd8wsoJNysfn4gNpyLk12cibF97AmVvVMrn&#10;b2+lxVsJfzWqwMFfjUVVvAdWF8VdDkGnMA+ScoXL14nCnAGOvpMOlka7j4CMzv9BaQPcXlgxFAJm&#10;oNXWDrE+w0crtQfxmUKWUihBmkCFMfraRZevNQs9o71z/5PGPTsgdikjgsT0TeYtlyWQm0whjPPa&#10;wMMWrV2ADoIpq2+qt+F9RtqX3/dV613VAygVYwrCvpGQ9Pl1JCD8TjoXt6HwZH61Z9PKx4ufHXBH&#10;FfbuY+/7wv/ape+7xPJ3btXYUuA9yTQ6vdHqpltL1qgLdA8oy7fVK9usob4IMQ68IKx0BLYKgYT1&#10;HpzGYcG775Xo81ZpX/ZWh0DvRDoas1o8hM8VBn8Gx+4ix96d1uTW46joQ8d+ZVCeIvWlbPor4+DM&#10;aDJ7odfnScLe1toVECloYd7Ju2U70aVCI4asTbNG3LQMKaLHXZcoet0Ne9uLr8X3XjKB3pFaU55u&#10;WDeybevjZ22d/YULyppWjKsVQ0ckOoNsHAvBeobIb/mxd+cCrrlmA0c4845Pu0BzTymXC1d2Rsb+&#10;zITgWxB4RSu92HO/fUlBkLR+tYAUWITL4zJREIbgD2qf6nTGIVKrjffyAC8K3Q6mgNBaBxOTEhKC&#10;vPxquRqlIwsROveNhDERkwjdsGLxGF6DmmsBGDQLWHSg6LoCTTJatW9yarUqiiFL1Cmdrog0cz4V&#10;mOKR5cwrb2cQDqxsWuxwxOlcz/vmL4S4W5FS09u2b+1t11y1AIpQuWaT11VIIVP7aDmz4xfG26lK&#10;fClEtlPgFlj/w46wo89BG1T6CZW3xPnACqgzG8cI6FxLQ+HO2IYEAt4utI1b1ttDjz2AwNsCW7xx&#10;vi2+9jn7+2wUyzjmDDtq/Azrh7adpJEklIYepX3soxd/1H73x9/AYj9cvtxO1cwOXei7bfaYgR3X&#10;9bX5M7ZkZZ/xigrPsOhikQuUf0XNT6vfvgYKK+pL9x9rbX1GWdGmxZiP7VgaWMgslkEGLstj/64H&#10;RlmzAJPK/FDoYM2pFmgnMqKanbbQNKgNNQhqh0+FMlFqOzYsRjQ3BFZxDcZD/zAULyiRrtsiPkT5&#10;zgyYfA0dOTLNAZ4wb0FuyYPDYjA0JggZS+tn4GgngjW3WxEi2wcjQPCT7/mkDaztK8MiomNefdpL&#10;N0tBYqlczbHzL6atZe6nzezzxnSzJIROCkp17fDxNv38t9jdf/yllWN6CyRg4VMP+zQh44Y8i3yJ&#10;JaS9z/qi5xps2qxqDH0nBCla6jLFUA2VAv+VIuwCLU4BW7AytkfxOdy84kJZxdw5LueD/+Mz8JcI&#10;rDM1zunA4XEKcga8Mo/eEcnoV8+mlZFP+LlyN+S6AwIJKWOJlrUzY0cOAl92918oFsUiXmxFiwsp&#10;fA/X42xzT2i0alzknTL5ddp7nVDWWiEr0qXHXVNVdcoVaM/dFG77mv/xogV6Z+uzg1Lb5py669nv&#10;nJFuWHFIXvv6EWX5jaiZjD7lQfRykrNpLQdWvQ58RiQspzIuHvNEU4h6T0JgMJDLETMuukddSmvM&#10;EeYZCiXRUIiJJlXbKavliYAi8TmcIxSBNApBnAgWY9YX1F3zzVKHcOHw4jlRkXGCVtlY5XZDcCsl&#10;xDOMs+US9zEj3W7nioc2pnJEvQ0iIXS2fvX9yc0MK7ujHNGx623nNsITLI+ao1xxo2i2CA1qt/lf&#10;8Js3ISL+7HddYskyVAcj5Csm5iQU0EqHfgW5hycGUxsxZITVdvSwIQj8Wb11vc2YcZxtWrfBlqxZ&#10;ZlesucKuL7vBxo+baMcd+TqbOHqSleaj7zd8kl/67BetHGVgi3FvNWVnqcr/gEP1tjGhzD9PttXb&#10;uvlP2LrFzwJyP9mKB4+wmkmnWB3q3ddSySLjxHq3UciCMBFimGHUe5uqpMNRUhAlzPXT15i9EPJQ&#10;kS4FIZ4qRYMWuD86oM8tf/Ie21BcaMMmz7LK3sOkwBHFkWNMQgvifF+k///NennuNbv2nTnrDFu/&#10;dp194t2fRET8UOwvL6YitZn7Oewfeb4oHBlcJp0/mIf7mhPstw5MeBL0zh4Pp0GgP3HPHbZr2QJE&#10;30OBgnuOcSO+Q90wEueiwAKvo9tq9YpGO2IGFK9EvSvwgddQALoCJk6oPS/fPgRcSj0a+JZwAofp&#10;xbTDouawn905kax7XZjf8Xxyby/Nt6LQfyFEwO9GnsmhRL7J9xjIzAFjrKrH7uPmmH08/pw0nJR1&#10;Qx+nXIBcHBhPjLuBwlpdPeOm/MLTn30ho3u1fufgZOduo0+3rSzvalk7umnT7LNatzx4ZkHL4qkl&#10;nTsRvOFCU/pbKN0nWaGcz+ziZllIzoW7meX7mS7JGGwTMh/5ppkSRcbCYC1Yh+XthiBcWIkIIIn+&#10;ZyfTjKLpV4+PHogm+LIIN4lAYgnDoJUqfi4yLV6KvnAFefABSSyxXW6ElFwnd1TBv+j+LCc2F9mM&#10;uAwbKTyP4Gv4xVlGEb4Gadc+Vt+A3t3KCdztbk5IVBD4HufZUz+IbjBtJYkgQxrzTJXr6iyxlYtq&#10;7PJfrkTnrkpVjMsE8As1AUoggUxmz4Acrh9KqFZU2zkf+bgd88YL5UdnRSgydi/GwwF59K4C/bCB&#10;HBrnZtNTIqCn3R6e95Bd9vsfWI+qavvqp7+GCPYN9vO//Ng270QZU1jhzG/tBX/5eYDczzr+dAW3&#10;JBEFr8Yxyht9QeT6at17+xwXGZG62CMHvH7bWsSHdCEDAIVCkigsgiYdFQiO2njX76xz4W1W0bET&#10;7iuSCi0u9pJ35XVfB4NNhfbIinHRE1i8rzsY8iYUtek5631WOvwIMGfA/ljnVEuXNaBDWGlNH/nO&#10;FZgqZcCpm86f/5+ObDlbnyHuN+9Njr2JOWxpbUWGBtwS9HtzH9AokBVIrZ+BhdyrbpMrTZZzRWG3&#10;n0lSgR5+H7A3BTfrQ+xEY5jffPXztnnBM1bKznsaDYv++nxn4pBgenbA8hw0rMM+8OkR0NMXY0x0&#10;lbm7j90oM02YqITRUmV9C3akU3qeuIrzE/4/oIEZeDzsPbeowzgjjC6jSEQg14QgSvHE6DCMikFw&#10;EeVQnV9vz0M95XMQyVzEU82cGHVPqzyjJEVKdtnjyCp5NEnVlVytAfhpB+sOtFXBfXTiTZ2JofOT&#10;xaWN+YUVO1Hmek1eafnORHFxfX5R9RZLVsBHXN6aLBjwmslLf14WerplEXpCPHvKzqcufYs1LpxW&#10;2ra5XwkqFLFiGKEV9viNtctpbWq9xew5oZGUXThlNcXcxdw7w85l5H7JrObmEfCkIQ8A6WxiXiH+&#10;LoUlioVUSgot0xApn0u02XG4Qqr/wVpmWpg0PRGLorf0DI4PeS9tmuvsAkb3EDVAF27aOsGH42MU&#10;8XNDh0f2fZG10DUGMgIpH670qIAMhSLmE+XUNVf6WtBJwpbLqCSuuPg1BaVJ0+bSQtkBDJ8m8dN6&#10;K4Hllaqx2Q/XQSsvlZAUZC74LY5JYBvZfkA38q0RQvXsD37Ijnrjm7FZUKyCuyT4831kvlGdmTE8&#10;W6aJXg5D4g6ADA9HvvnhE46wR5592K675XqrRUGaHTvqbPTQcfbWs99hTyEIaPGzS23iqEME+ybZ&#10;VIZQG67jSkMurfz/+7uAWbo8AAv26DsMDL4RWQC7bM7sO7UmE444yfrMushW1kGJ3vAwPIG7rASu&#10;rXZ271MP6n3PlcOiLmgUisq9i2u6Yws12gt6Wu2RZ1jFhKNt25ottmHZ0zb6kKPgux9nVQiEY/Wx&#10;PCImIOh8fpfrrrV+jUHuByCfvemO8gsrGBExQCi2k0H8MnE1TElNYx3abM2aVTZi6DDMKPuWc6YZ&#10;+Mp16c7jIoLoS+Z7MKFYBggdKHBVI8bZB7/+bfvGh96FxKB1QmDyQzqWoyscE4N7yZ/wKdq05qFz&#10;WxeyQsQ3yV4IO4t3EcEDTwF/U6lWGC8shCNtX0fcYIHfhL+jUM8YFlGoS5BnC17F/hZSTKJll+VS&#10;z2vDisdHPSAULSJbib5yuUP4Pk+TUPDYJFnyirEiSkAeSouEn/NE8rvQCW5nsxW233MmsKUz3RWL&#10;vZOuakSr6AT61zd1Jmq2WWH1dgj2rTvnfG5tYXnP1YmakU8WlA6dkyg+dNfzephX8OS9S9DdBtDZ&#10;sq6wfduzx9Wtu+09bTufObo6f8fAZLoeDJcdgRgI4vCPmlTLn+br2f3I6g4xetotWJ2d89rz6bvl&#10;T0s5DJItaMGxNy4JiZpoV3HaSnvT/wt/saonMfCEC7rvx43Wrgd/kdhxOgjeyylyQwZPY4CxFOCG&#10;aHBppkIHoLJQsIuYuwfmZa7J8e7GKQIQgIv4XERhLWSD/ny0HpQrIBda0nNHCRfmLioNYWMSWtdD&#10;KJefl6aiQ1/9YPvRtxZb/Y5KKSa6T8afxplyZi+fLO+LmuqHnHa6XYjI27wS5CSzqxSfM8BzGnGw&#10;LBSAgvkhQ1P+Pi1sCphQ35p91Z9Y/qR99WdfljuAqTh90dnqcx/+ovUt7WfN6AWdhE+4NL9ckfNE&#10;P2gxeqUq9+n9Jxxqn4n0mjTS1xKgsTQK6ixD57OhQwaieAgiywvhWydpbltlK/7+datoXGAVnHOw&#10;ew+W04KHPdV90jx9yt0iSNqRb7gLMHIrXo0o29s1+XTrN/2tYIYDwOtA9+kmW7ZwjvXq08+q0SSn&#10;i5HeEOhcD46TV2MdgVh89v/P9YkGCIWHJGTG9vTn5d9uOLQg+Pc3f/mNPfLEQ/apT37Cxg+fgGY3&#10;VHZc4Wc1un0d6urMFWSAF05uBWJFnlLQ3oAqcg/aTz7/actvrkcgKuN0PNvFdy8buTDAuMRGTeyy&#10;t36gGnnoa+gs1n5FKCM+B22o22JAIMVfPIadSqAfzoCUAJkhIn92JyciDVTgaMXQR449LD85zwgx&#10;BsFqj+zJja8omQ/eQlfFW3zXkTk2vSLaRz7I67mR0K29dIi10r1ohym03t0R7msgP/JCVG0NWI2m&#10;SqXOCuNQvXwqp5hvlQXnC3E7XFdcJsUaAAgQbElWbugq6Lc8WTZ8QXH18GeLeox8srCk34quwh71&#10;iYIhEaL9t26BA1ronW3zahuWXfGJ1rW3XFzWtbZ/NZoBME5KHbZgATOfT7AroAwtHWbA/af74b48&#10;n0JEmmbw2ei7vmE8+jt7iKTiZ77MLkMk113zkhWHvwtQlKMNWmpLXQqdPFnr3f3iIgCNau/jynwS&#10;o6cpR4k64KteoSkKlEC4gtJZ21zqgjYPha46EtLKD6ljInXlxoWyg7st9x4wejBFNU6MIUG5TD84&#10;Nnc6xZSPEOQnSyH7LJ4FEBWksAXDsxBmUiEIbOamXR3WjJrQWSYUgmPihkB6mOA8KgiwzItQLOON&#10;H/iIJQizsr43N5gWIygfIdiEb7kawxp0Kdu6fQsCqXprmxeyuhWux/zxicMm2Mj+I2zhJvgF0aDi&#10;o+/+qA0oG4DOlMgvh5Ys6x+bl3EFClQM6+3K2H+GRO8C2pNGMBzzkBu2b7eGXYimnnQsmnHAKoSA&#10;XbHwIRs0ZIzl1463noefZdufbLBEy3YrS6M7HnPYZentfQdG28sZnDO+ZjCrXQjAS/afYL1mnY9P&#10;etmGJx+0viOHWUftCBsy6Uhr2rLUNqxdYX1RKY3dqvKZd0g/OtYlDZooyKHFfytHe1luHg0OybQM&#10;D4nUKP81t4yg4LTtaNhmTaip8Ks//8o+/z9fssEVaAoJlKxbjRnxNFq4bpU7Ihj9xr6PCyHM0+Sv&#10;KGQz/PDjbOZZ59ndV6OJUUdLcIu5YsH9yuA9Fn/JRxppZwrCChUe85P1TgXgiQATwT/cDRDbnYp1&#10;iitqBIGhxqfyn97/wveh8yR8g0vPGCLJQ7eKPZo8fCfw5xgEty9P2f53swtuuj+Vsa6aHRxEUFg1&#10;5MDzwpp7tD7ZMZmwKx0uH4gPM0AacDvjrJpArzAcVOwGhcl4TboYmXXQjrr3DPZlfYd83JNp03Cq&#10;yLipSG/r35Va07+97dmZafDQbavLtnYk+q8pqT3s0bYtN1+XLBk0J6+4cld+wdCDSbV6WSg14qx7&#10;XLwrPbe6bdPf37TluV//unX9dR+ttCX9i9E6MAGCJRScxswloHnSylJWQoBdJaqpCYXo6+xPv4UW&#10;Xz1zPeKcQtCDuBwG8potXITsS0QofxSjuWnxeUWnyLa4iG4xes56EsIh3YBFamZFMk/t2q+CkXl6&#10;UgwfhhaSR2pSy1OkZrTuFRHH9fIWjE5gVGawaZjbGKzpIO5co9/fIag8J//cNReNl7mkhM6AVytq&#10;Xd2SSIeZPNawzQJUr/7U0it5uOIh9YeoApkw/rU0wa8W0jv8maioUEkI2mwQB1zjluIiOxuNIyp7&#10;D8Q3UQlOkJUrTvGla6jSnjO9lnSLPfT4Q3Ypej0/ueApdVNrR9EgZwqdaAFaiP7Rb7QEylaOHD7S&#10;BiEliu2g03hO2hK6Lv+n1Dufu/0AKy/Lpvh3X5RrSIrqwj4qQFnQvuiJnijEXsP+W7Vkjq2Z96jV&#10;1YNZY8prJ8y04gmn2tbCAdaE2u+s4NbByOxgae3+LIGyNLOEdBuwHrsKqqyl52jre/QFYNL9rRX3&#10;2dy4xuY/fIslW9fJh16Bz3tCEWtheiS0zE7mTTJIDIwvBtr9u+ftpb1/3D/RqsxeXaIms9fcTeYG&#10;Q0KFjy56y0XWs09PZHZstiuu+ovomNB7LnAX+YKUAFU18wh6KcvBBUZFIYm90EG+UlRhZ1zwTusH&#10;CJ69FMh7lE0j3Zo+caCFEEpLF+60B+/ejqZLfZDKCqsce70V4USdSO1le9cE9nG+0uvISDzDIVso&#10;KwhECXoX5lIMxYpj5DpGhw6QNDRYDCeNh2InOlnuOjtsWPFsF6YZPTyM92D08uiKID9lKr4EuowZ&#10;MiDeJc57dn2UmqaUW+eRsRaGjA+2TIVSk2p2Q0zIZRizfO34nGmBlF2MKVDmkGr4INgayGK6ACgH&#10;NBiucSHQsKL0DgT6ru7VMzV3asGmf35415zvXrX1uW9fX7foF79u2/SHd3U1PTyuI70aqQev7NHd&#10;FOZatG9IdDUvnbhz5e3va936yOmFnRsGI/3eiqj5M9iDAoO+XeqFyjmOix5SCaT50+/ZXZDlEnAw&#10;t31xRASE73h+8CHlhI5EeZjR9iRMgiZIISGacS2SVjRjQFVjDgEh6HSA7jnYaCWocpVgXmYo4hBE&#10;XpbSfBROkFQ0WPyFm4T+dBIS6ackuzJBY3XydYTBtVBCkPTZIAAFkKkKoQmec2hSKkeIHI/fy3qr&#10;nECzEJW0pDC/1NidkBl01gGmyrx4T80IsLk2ULgCNU6iC1RM+D5zalXhLd+2bOxlv7xsDZ4SJUR1&#10;PjtCEWJCVoLS/aAA4R6tsA6mvOHN9g5EmncWwTqnBot18WiIOEoPFMpTsxjmQXdZEypqffWyr9ji&#10;9UirQk78BW+4wM6cfgZqW9doE3aBjlD3zD7//c/Y6g2r7Wdf/5UNqhwcFLSAYlDRc8nucyKlSZPx&#10;yu6Of9vdYqYyFGcSH9YuAdRp69pFtnHNcps0fqS1M0ccytOWdSttAHy1bavn2cYH/mYFu5YDot0F&#10;q4LxHXyR/jzAke4L5rInmfWANUsjBa2pHI1u0JCkz5QTrL1ouG3f1mC9Rw6Q8rVj4TxrQjOSYYce&#10;D4HSE+TNBi1EpaBwsHSna9+Ch0NC4b9txl76G+fSWnc26UIrxA7oxrRQSa6st54G4gEUZfNK++Wv&#10;f23nv/F8pGVOQ7AiqilizigcCikwmA2K87lPmdbG/a19JeFJQUukki49tx6JhCQgmVc88aD99DMf&#10;tOLGOlVaFHoonsJIdQhw7OFE8Q57w3kDbMqRcKqk10CAUxmk1UrhSp5Ng4v8xFO6xHWCEM/MI86V&#10;T5oIJ3+nS5GxPYDYBe8r6JmfBS4ohYYoA2/jF6OIl5jXtXhizMBw3tYdLXVe6gydiKSTl7N6LzOr&#10;32RJh+uGK6hGQFQ46KriPWEEeZo0vgQeXtCFPl91GDeUHCo0Mgah1Mj8gWLiNgQNn2D169mjGeiu&#10;BsVjMQNJ/N7RDqd/Vqtk8Z+kteeVYV/1aOhI9FlZ1n/SQyW9Dr+toGzA3I6SgeuT+f26N9946Yk2&#10;I9l06XTT0713Lf3nZzq3PX5GMr1mbFFXnfw5DLrYQ/K/wMEIFgns2YWaWLYWMgpvwvjZwwVmNocx&#10;bDSZIA5NxWs4Wh0jvDn3sAwLW624J05CaVgytHC3cPnum9ZH5g0EpFrI+qSygV9T3ATBPRCsardq&#10;A0wWIGH3sTkhKeaM7UPZvtC5gP+Mz0xLSuPPPq8rK3Fcgcj1ThZMoUuCfcbVzlz8ngIvRC0HS5wB&#10;M4zHVbRomCsGNLU3jbUffOtJa2tjtTFGt7JjGsfGjnAe2Mh56jPxUPvIZb+xwtp+Wh4Hutx21EgU&#10;SOKRrL6mrnS0Y9Nua9litzx4k93x0G22E+0+j50yy9597nuttrgWTAsbDtruk4uesJ+g0cpH3vM/&#10;dsTYI5FnC0GDIhT/PTgDpAdvMutKF5l7GpHm9WirSUWxxNpQY3zp0tk2bDR8tOgRn2TdbjQsatu0&#10;0VpQ+KQJuf4dO1ZbMXrNq4QnBTjdJXDfFFX0tfx+w1A/fLQlBk+xgpq+sObItEtsxbOPW4+e5VY9&#10;ZIIyGTra6wGvV6HCaw+p2Q5rOkM7IPr0H7KYuZ0Ple9CUxzz1NzSZCUIRHVs0WNx2lAHAvX3FHgL&#10;u88eee4hq2/cZSdPPw3voqSu8t594jJGELcbo97hditobbDrfvU9u/+vf0AuPNojsVhKEIL+w8Mb&#10;i0ub7Y3nD0HfdMDziV3g43S7eSxQDJZzPkNaY9pd4DoMJAuFu1QQhhXeVIES+1w10N0aJyPLVQL0&#10;Fq4UWKzrDqJcv4fX7nAk2gOVs0embgcNLqIRwTWwJ/k43flBg8V5Lfms4uOoqwRe6nnq1CGYKYQM&#10;mgbcvw0rIXRin8D0i6DYIPw1DzRo4cqiWl3Qb2teYa+1hRUDlxf1GP9oXtXo2YVlo+fkFw5ufBE3&#10;2+dXM3K6M720eOtzv/hRxdZ73lfYtho1bgmxEHPICpWXagCaaEniXIs5ex+VLcwcWUHv/nVSiReF&#10;cUHO/5EIncE4sRIaofDBdaCppVHvvaQW75UyxY2tBCmIg6DL3CfkkYYuR7FjT4yOZ1436ZxRohJv&#10;gn+ywjfL3OJz+NQ6AULTxlQqaE46SLRsXHDnMsbuwEaW8JT/LmXAx+0ClHPIDeDtH7uwERiwpH7v&#10;KifL5wRSQd8RBXyqBwpPFNh1Vy9DsFOZgmGCKJbgJ0NI438thcX2se//yEYfcwqYE/rbsbRsgO9d&#10;oxUg5RsD60C9myk2Qu8xJCXKABFZuHGhfe4n/2v1iEIZUNjXPvWuT6kbVUlRKZhTyhYtW2JjRo8V&#10;HMmGLQCYXyoSe01fRzSg9fCkJI/HYDAHc5SBgkDIrp/ziA0bdwispkp75vbrrKJvTxsybaY1NTia&#10;VlAFVCWFIMPGTShMjoA57hfgpF2Y+zwU7uHa1+9Ya6U9hlq6fpc9fusf7ZgzL7Si4ipbvWyhVVT3&#10;tfIBQ5HiA4UPS0tXCX37/z32nIHurYzdOOmASyIJ5YldEtlVkJtG5gL2JPcO1DO0XG2yy373fZuz&#10;8Fn76me+ZqN6j0bNBRTukcpMfpSxcXVTlUpFJ7a2nWvtq+95h6XXr4dLBHIB+5PKgs4Wj2AEeIfV&#10;9Gy29334MLhtlqr4FuNfulBpjlHvGYBcX+D7bmlS8HYQESK/ArTOoUeh7AI0K6ZdYjobzJUSwXbJ&#10;TJTmh6eKHwX+p58siuS823kr3sNPBvLt/QgGWeCh3gXS88zVFlvXd5cjx0weTQGO3lAohAkoHUaZ&#10;FNGMwfTSUTORTSLA6u9Oi58FtthlUmpwIQwWIASJSqtLVGxMVg9bUjVw1tWFvY74R37h5C0v3Sgi&#10;xo0r1m+c/Xrb/sC5hS3bMBEs54ngCgpcDSgj91/wvbtp82RWgq1dsEWLxH+Gz+I50WznKKgVsvwq&#10;hsTuZQXwKRcUQhDwhYhcvpfHmuZBcHLYzL3Oh/XXVocrIxUqe+Ra5/Hd7sLYx8IxwS4NWqoHfvh7&#10;foRrZiSxbxC9pHHScvaglA4UcGDhGM6narHvTvm8XLfr7DbdmhO/r4rnKIITmw9ysKAIW7qQc0rf&#10;EFOR3MqjMqGNDpfB+tUJu+Vfi/E7o27jmlIJcs2bA0ojEG7iMbNs2JRp1o4Lq0Kv7hh2rp485BUE&#10;cCKFIkK3Pfgv29K+3lpgKaawO9HW2e6992FrbW63mupK29G0w779y2/bTQ/dYM1oOFIAIj901KEo&#10;SEIIjBftrrXv9uT/sX+KIonykGYQ7NOGwMitKMozdMxhZmV9QFNIaYMyNXj0ZClxy5++31IN6yD/&#10;6R4rttbqQ6y9erhtMZTO7T0CTXX6onQsrZRiW/r0E9aFdSkrrbShKOizbesWrH+pDRg3GV3E2qwV&#10;fvokY1BY6ESLFBXU/9jlOOCDa/tCuVaQGitRepUTHM7vPBfckT4K+rddcBFq5BfZr6/6tdWlkU5K&#10;VFHQNPdurphkiiEbikA8VPeyC97/P9ZIJQu15sVqhArwFyryxKsTqC5YaAvmoGtbe19sLxbcYsVK&#10;CE9G3XeW4kVfMc1bt+r1wncLiiFqGU+MAgdq0Uxrl8FwfOVyAxkU/nRZ7hDe2pfICMJfSoCEOOvG&#10;42nxkhEil4AeaM9X5i5BcBMBVTluh77jS7E3gkeZ1YPlQNvpDBL8EsiyvRFBPoJY85E6qiBxplBj&#10;vpPYY0Xg/UWghxSNos5t1rNzab/KHQ8c1zL3Vz/e+cxvftu8+vKLOxue7d/RtvElgQ10kY76Z/o2&#10;rrjj4rKOTT2lkSWL8diwaGUJRqF7QFre7wnd07VyCDViNfp2FEKRRIJgzBA2YRvChzRC2a85vrBg&#10;jLgvxGQSPSqkkEM9bPhwC+FTkX8PQSHtDezK5T5jTrqyPd3kd6LMIdAYKeybhdsLwWSsV84oSMFP&#10;JH5HB1ztzKVgqZ++WTiDugVzQBG93IbSjm2Ey7mpfQN60J97if061DY9vC0CJLTVvPMcT6Ea6ztC&#10;6XP8SSWnCMwXCg1T9zpY9jG/SVowLb12aKh33rLaWhpgHTNARNAar0ffN26JACmWrchDAZkL3v8h&#10;S5RWyefujxfz1Klm84oMhCSEyCjctC1YucD+cN3v7es//aqt3LIQFn6z3TH7HrvzwXttaG1/+78P&#10;/58dNn6q1aca7K//utJ+8ecfK72HEGASTKkQ91bntf8emgF5eoLF5NoONX06UDqtqa3FevVFP/LS&#10;gSjWU2Q7Gxts9NEzLYF1K4CiVIq1Le8z3hpXLbfFt/7NSmGetDU225YFT2PpCmzbkqW27onrlHI6&#10;bNhIFK5ZDtleYEMPOV7wZBp7v72gh/VFa9A8lonDS2xcaJor2/899j0D4ghwHVH5Uh1z8Y+wXxmo&#10;BaZP5pCAX7cQDL9HRU8bNXaszV230K648QoEkMICB3pFZUDQt/iB8wFFsUDhZvbJYce+zo4+5QxV&#10;CGQ6lnvgvXubu+0YaFxgt940zy7//RJbvKgYijYKSbEBkxREomGsLkhFgwKbDZ5gZ0LGs9Jb0LJd&#10;6gY3JNlztNYjd6O7LnfnRlOH6oEaUOlwfuj8ji8GnsFYQEou4fUu8EUGoilTiv0iMuWLo3GUcwfy&#10;Ow5ECoZsEDdYAurKuwnSJ3sEPbc1M27H09V8GC8P/ZLTJ4VwsPcjZ58KFI1iKlyMsafrg/uYc9+K&#10;jJRNyaKt957VuuC339/2zDeua15z5Rc6Gh4b9WL3lgR6y/anTytsXjq5GNF76YIGvHaB4YPhvtir&#10;7+/73TSw3U90QRgFYlZT9RFldbG9/E4GyBcFvAI5INSLIDTQ4IKBKGhfDKOWCITCxcN9eNEQIR7i&#10;BfxOORZ7mAzVF2aOdQZZUFLFbg8QMahI3lnBT6i8E5uZ5RYh0zzXXRATrfm4TXJ/dr90N8VIm9G1&#10;VWrWjBlIFoFRlNDPyrQS+smZL19sSxbl2bpV1ByrsQnYBIXCOTwhdkYjmEgzoPZzP/wxqxwyEvRP&#10;K17qQEiP87kQwwibg/djC9tevXvbwAGDbNXqVXbZj75l/7j3Gvvl1b+ysqoi+/A7P2ZjKkfap9/7&#10;OTvzpLORh1tsleW1DkMqwCVq5f+Fc7MrHaDNAG8q5CyU2q0oq7BCzB+ZGXO/C2v6W0XvIUCnCgGh&#10;77AeAxEwB4HMVkiVvdHqtBjfLQGTRDlXKo61AwdAmJBqCq3ngLHWXA/aQXQ1a/P3gBAXogRGWIiI&#10;+fLanoqYV19suXxeVo7wcnKbV+7aFBrYE7SyGZ6r/YdXCm4QCSJa2cj8AP5hW+q22BVX/sUef+Qx&#10;CeEHHr3PHn72ASjjKZwPA2K3+abXXf0OgJh0FZbYhR/4gJX26Yu4FbjUQkVJBaaJb7mVn24vsw0r&#10;S+yaK9bafbe0WENdFfgBy9O0YW2bFESXD0MIehwsc/rLSXuM3fLATD+yfFB0oJfzywMdHm8R+GxA&#10;JgitpxDYKzchb8fYDl3TEYBuPda73SAYX8Fv7iVmiSJH48qFtTeVgXWOJkd0QyYVJxSjgMTFwj83&#10;9mL8z4vxrbt7jBpGmD9F/nv30A6gljCpMAauH8UTxoesnrK8rVbVubC2R8ND0zqX/O7rW5/95tX1&#10;q373vs62ZZUHmtd9fS6B3lS36IjCvG0DBIFg7Qjr6MYv9KoH/F6OoMwQS86Xoq9mLz/3EObBSs30&#10;6w5CTklPFHLUPkFUtMoLOqGlNsGqbIUQgVYoXw2fOaIQKtnoVjCXPZCXfqrIAD8QksNyqlw8CksP&#10;gOl+5AjyDEQfr+lpE/mKdIVFBOSAsJD8Xko6F0kGC383BhqCQCLkn6mv4zpqhpFw8Qoo1ItBrNis&#10;aUBrjz64EeMu13w4oUWlxNc6iQIy44+YYUeedAZqeZcxnE7NVfKx+7wbFIcUERMfHv2BKVhwVeXV&#10;9rH3fNxGDRxnuxpghd/wF0sVNdnrzz3Nhg0cAeAXncO6quyiN7zDPvv+L9qFZ73dipDeI+06oBwB&#10;nzgg5fwnnJChN1k1zvAUp0Qqhh87Rqwzgr2ojEK3VN33mtBTvlffvshTbgLrL7Deo47Aeru1aPCN&#10;S4FCGlx59QAIDdQbQKGgArxIgF3odZ4o6QlEC84Q+hmZTQGhnwB6Qnr7ryh/PpTXPWBQjUO0hkQU&#10;sU6Ign9u7Rz7+s+/Zrc/dIv1rKqxt555Ab1ndtW1V9qGHeuxtxyVybr3YpElEARjZIDOJHrU2tnv&#10;fQ86v3G/QsiL17ERFqO1YYmz9zfRRQi0NNojP/pgg111+XLbsRn1ITrhggEfSMJPnoXXwS+ZJisI&#10;njxsL0aVDDExAz9IoKH19L5oxIvDwDQgvI7gSyKUnXB/qoV2BqGMagNpjRD5bjw1ILlCEkL+u9vq&#10;zN7RQDILlICLtasFQaDwnRd1lKE2CdOryXOJhJK3Kh9NyqtD+1Gh6C7xYvBn/Lk/CqAw99beLjlC&#10;9IuQgywqEOUeea6n5aYZqIgHQlknBLA+eWjr0p/9aNvc7/yldcNVb+5smYtN+/yO/M72hUgv3zKo&#10;CBa5Imo7K7DBYcVB+AltedmOXKHe/SYUxCHUKvx0bdNfnp28z1e0uiNkmYHUuXAQ4iB09k+HWhsI&#10;NpJh7hXj9bNCPUsyvkBEo5OwgFUreA9KjgI9aJRO+fo/iSpTU1mEBaGOPdQOZkytNatGZRc/zo70&#10;ym5aexCwQQOOpCOGT4gflnlBYbm1tZbb5k0IDmQFMhRSICHraYMF2IExJQGxn/eu91oHel4zIlrF&#10;FajKZBQcH0V0wijNEN8rgmAoRSDPkNph9rkP/a9NhVKQpLsATT5mPzvb6lD/m53SCrChKxAYMnXY&#10;EdajqFZas2IAyISE5b2sxPayUfHLcWGlyygiOaAXWC9Z6HjxZwLBVLSc84G00P0hnx1nEYw9r6IH&#10;5DZaflYPRCnqQSgCBQENVKSosicYB10tJVbeexSgXfr18qym30BrRmpaGkEPaEAckAC6sIBugQeQ&#10;4arP+n8l+kEvtbvQuE5JrA9XiHzH/26B8nQNghi/9rOv2KIt86ywR559+H3vs/OPf6Odd/qb0AVx&#10;m135t78oaK77nMsD7wIIB23oruISm3bSyTZ2KproKOAtWNYKzoJAA+TOeBnyAn3e0cvW01r/6xJr&#10;baoGalkJBJMR2SGPXMIn8ireJ/iz40AC/J+dCPKA8FeukM+ZKc+zB63Bj80ofW+kQmOKY8tx5ehC&#10;kV86L+gWLCxLH3yXqGLw53e/ec53WpF7vwvxAq0wkCDYO1rAY2GtExVtxzhS4LU+Fvrwd6t/ctCr&#10;3P1EV8LplqLbwGulsChNXshrJy/uIAxP3igXrhvPXGQWkaLyVQwjszy9ubh4+22v3zn/hz/fvPCn&#10;f2jfeuUFXenVCHg4uCOvq2VuxZbZX7mlsumBGYwNbwdUzcjDAsDSnGNpbC/kCPmN0QfUnTr3FFbd&#10;b/HyMHcG+Lnx7S1WE0V4VvQm7EjSvRD80y7Gwr4JxRs0uKxFq79CTXcvfECLhoIazJVaXzji9sg+&#10;e4DDNAj3Jzn07bA9tU0h0UQBGAvA/SQ43TXmTECKtEymV3JjEFWgf506IQUkiakcRFuJzktpW7Kg&#10;xRY/B3hvA5lMCILRtdBwA7n6zExJIVL6/E9+3o4+9wLMhddCSEgh8gfhub65fA5Y2nUpcsg7wJxG&#10;Dh4O5AMKAWAuqIRsW2GPPfeIXXvXNbZ04xKrrqqyd73+PXbyxNM0PwkEMvLIZCS8ENr6D/+O1z1w&#10;TtoZarG3tbeoFGsJaowrFIToCghJFSOwTuvWrbZBgweCWhgfQ1iTFEiG2mGNjeiOCCgfcI7TIBEt&#10;BcQ6VKeI4fDvP3zqD/z4YZ90UfKIjXH20sj0qEcPg0ft+vuvtlXr11h5WZWdOONUO2XGydanspbV&#10;ASyFpkxPzHnKxo4bbVUlcK2wXCurJqqgBdPZWDSLMTmMksceZvErNPCpg6vre5/+qLWtWmglbKEs&#10;pY+5167itycZUBd5LpHFlPUfmra3vW+IlfdaCzED31+QzI6a+bluJDutZI/dJLfoRPCR58NTGQ2R&#10;66GEgpo9EtqWGSGDK/LIeG2ii16/PtrpTt4eS+TR8SiuxeegQSL0lTTpiGaE/xnM3Y503NQ2uCCA&#10;AiSZf68Kpp5LT23A75B9oEzMYnjADDqgDRJdAMG5IM+B8o38vhHl5GO7ibRP+sjGE+x5SobPUm/m&#10;FLHuANa8Df73rkQFHO7T7ioacvyfC/scdX2yYJjX8t7HkdfVNrdiw+z/u7G25fFZSVitHexMAwGi&#10;mCspYPse5P6pOwrluHi7q/gv9Lr7v+v+Pw0BctRIWb2MxWdKADuVsfoVg39CXjWJWotGxhavGNPU&#10;+LcLUGeJnglAfxAjNemvUKGWsEokHgWDZPyhcd3DBqNxqt3AgBkPuFNVNRAxtTYGqjDdzYV61GKd&#10;sAQ3EUnRWImwUDussuYdw+zvf15gyxchAAeISyf6HasVEr+vqFU8N2FABO204v2Jp51ll3z+K9ZR&#10;gpKREMzMRc92hqNwZ865p55wl29t2GGf/OZnrS61w448bIq994J3AVSvwSy4nzaNezTZTrvqX3+x&#10;m++7xWoB5f7o/35s1bTMUZjkvznML4aGxUpymAfXJjAT0USO6OVya+3QKa2h3srKsD6A1GPao2ea&#10;EJL1nF1nnlT8iMIjHgMwvNOyLtSNEb7YJ/j/9vt7CHQBq4DRN9pHPo/I9MI6mzJxir3/be+znqjL&#10;UJRXCmXYDQ26VST2GKiqUtIwOlgdUvyIAgnBVRSWbLDC9DIKOlaIQ6DkhvnP2KUfeqfVIK2NijY/&#10;jyJcxV8Y2Z5owIVoBEDpy6+zidOSQOVQ8jdvexDa3OMcr/u8I+rdHRXcXXA5g/RzODbwQsRkkB86&#10;pXLwRJP0EOGII+OfQajLVZoV6OJvRAGZkocXwFDcg5UzGRoaLhVEC79Fwd3ZXGRNOyH4W+DOI3KF&#10;hlDRd+7IehTnOdD6bjC0CotxWJo/CkBXBDTS0C47A1hpW4Tx74bU7hH/0C0Ve+/Ur7sEge4NY/in&#10;uwia8/vs6ug948basaf/qqtk3Oxk/uDc3O7MBZNdidLmZNnA5e3N82clu+pVWapD/cFD/9xu0dvP&#10;dxvmCvMcrUij3ve1XtQt9zNEwcfSUjhJhEQKAcUgopQKMHzOJjQiKiK7DVACnCsYPw8Qj95l7XFf&#10;UYbC0FfkxJyFyGTuBqvKhxg3hut73iGNsBiZa1AUqCTwWkiZU2UuVYChdsoiMN7hzksq0awnfF+C&#10;2t8D7J9XLrEl85BC0QU/meqvewCgt3jlNVyrJo3lwTI79W0XI00T/lJBbGFsYQP61uP/+fwOU+HW&#10;NmbkCHt0/ia797F7bP26NfbRd3zchvYdDYuB9jxEO+79ttdfjApxVWoDWlzkdfX/G1j1fPfQ/s/P&#10;rX8gr4XaeHpchBOWIyIlUNYUgCiGxbUk0TMeDoE64JYtbajfh1d5WaVqAjB9SqvO6GORjDjNSzv4&#10;/4Sr0WLFgvSoqrW3nvsWBMJtsHPOeqOVF1YJ1VKAKfcmq+8hyCvN1skQWpubttgzc5+2WTNmQU0u&#10;EV9Oq7CL13WkEZAkjM6od6SrDhg/0QYi3XD7M0/AveXCiPCu/PfBxebWMTvCoeZ/XrmtWLQdvR16&#10;WFU1z9773nQuSL7nixWFTlw6VyBDQC/tCxa7olFDdEg8xL8rV3uG/znvU+tT/ka+LNJ15NH5KCPG&#10;8T6FOXo4e3U4963LH69/FPAhUBdwdXsd+CaEOfk6r0N3R3bMDvdH4bwv0vMOm5HnhaDjKK7C2KKF&#10;HidDe5BZCTnbg4/ebbfsJ4kncx51B65QThyXpEtXs1XY+uqWzbdftKNh5aSKYSf/oavt6b/nFU3Z&#10;I4cde3dER/3yH85t3V62qyR/R7UrI0Ejyfx2cDsvwqiRyThUE7WxOGz+JISyH4l+cLd7AWdxcmKw&#10;B6nMox87kCtNIZpEEFnosiDLJtYCjj3Iu91QzNKJUXY9nodR5VwSBg3nEr4Xu+G9g6DvFvCR4zcn&#10;TBrh7UA8Splj/rr6r4eqTUzFo9BXYAdvybK8hZZqrbS/X74YG5V1nUsltPOBQpBZRGbuO4ibjb6j&#10;PBs/dbr1QvpSJ6Kg5dgR+sBli9ASxqxCNV50gk/WC21PP3TJB2zK/MPsun9da2vXrrdLf/ode+ub&#10;32HTJk6zUhSjKUT6CRnWhWe+xVqRTlWM6mZiLLsHu7yAVfzvV7IzoKY7sZZ/sJLIWaRkyuL2AC32&#10;NefvCuLEGpJpeDEgBnZ22gqUlL3qhr/aFz75v7arqdEWLltgUw85TH5fj1J21u16gl/zv8rZ3igx&#10;8k4XZPxLqBSm8PSTTsd0w+qmEGaONAWXYlG414iUtMNh1WJ3P3Kv/ePOf9i2hu02aFR/G997POqM&#10;o+IcIGcduChBOxat4e/5zDVDVsKRx59iN85/DumLUNIkAF0VZ3BrWrnprGHuLjw2bGqsK7JN6zqt&#10;qoYIASRxTuZLfLJMES4pCVnDw4fhlQzZl4MZjoT1vSYehSyFswvEDKffw6CJVwl3i8YEvxeC39jN&#10;zUvGkof5eepLH4wDWctQWtsaMX+o084Su16chvtCA9b3PDDa5zqjnITr7S6JtHt0WtSKxTQDzfvv&#10;sUBNRlJ290soJVjfDu93E+77YWD+HbgVeP9gVHlH6i7415utq3HhoXULtn6pceeaSS3bbr+8qHry&#10;w/nJvplHkIpU1mPCw62JfotYGtIDlfgKEYH7ufnuH0XmEQMhvOkAoZNs8xU1YAkWsrddpY/DGwXE&#10;VwQNFdUra7X7v+cxpL2cmgFsMs/INnodzdCAEUCRl/ZoSIWjRs2su67l18yhAo0u+FO4cZkqJ9+j&#10;TGCatI6O6DxhP4GwMsKNf7uPfHcXh9cxZ9Qqg+fQDagFQR2tOBcweh6gBQVdMIAKvz/3ZMpWL6W7&#10;BMFRsszcn+VWWbTOs8NvByOYdtIp4DgOlScVaOWELN+8hDvXj2gA62Ugql0YBDyxKEAyc9Jx9n+f&#10;+BoY1Rm2FRbF9//4bfvhH39ga+tXIw0OIaZsn4pxVMBKZ2MIIQX/PV6CGchlQQEmVySx75UYs+s0&#10;5XTn1hIoCda32zZpW7ZyqT0z7xlLQZAQvp2/Yr6t37zO5uC9n//+57ZwzSIxTvduMluCQsEZW+wS&#10;9hI8zP+Hl/A5yogy7XPmkMOAQDZJArEKSaYGis8w9TONGOcmW7JtqX3151+x317zK1tftxrdLJvs&#10;in8gNx0WtQv9ID7EtVlQxWN9WM+dveyPPulUSyNQLg8KBJVndQ/VvflLiIWidCDzQsU4CvUtmxgM&#10;GXK0pfwF3kZBKD4QnoXNtHgZBbXhAEvrYHAZg91Yy4oBYLp2oLhwHdneUbAGWRppMi58dG+S1hQu&#10;hnztAkbfq9p2Np4qsk0XqGSrjCGAixBNuFrrvFlYHjukaS/w6m44enaSW/wOmgaUk5xM1dyyQddC&#10;PXku054Zo4BHYiqfKn1iPKxnj+lV21jab6qop6Jj3V8JukvVz8NfBzzClvZp4/n+Ha5BArydCcQp&#10;IBWd1mDlnZt65W28413bF/7qsuZNt1zS1YmKYeEQh80rH/Ncad9pt7evXXxUXtdOTUR+Johir1D9&#10;HuOLwjz3Z2bBwkpErYNC3hfVlUIdrpq45uMFrIN14Y+VOYIv+oATtJcT9kAMA9HRKmYaRboRxA2e&#10;hbbQWlARhJonxC7T3Rmpy+Pgq4oXp0CHwiz0iPm+8EV6WgQPLpJ05szoPAskK8azPvuceSFspg5B&#10;vhm7FDFKIqO/m/dnClwvm/3QNgh9aPJqnBHh/rhD4yT7dTtAoaWDBtm4Y2ZIYaAi7HYYN2ZQOMLC&#10;sIBPCkpJA8pMrt+6HufDyuCmYX1w/Dvy6KOtuazZbrzjOnto3n02b8lzSFG7yI6dOgvCvFzR2d5I&#10;huu9uz78Qlbyv9/pPgPZ/RF/c1CIDNp9cdHKpkLtsHzK5mOdbrvnFvvSF75o1b2qrKA8YbOfm239&#10;ew6wRtSFX7ByoU0eOEkQPEv1FkLxo3/UW3WyZehBMKr/+KUKlhqVKfrKKfhkMTJOgdY6muCgQtzN&#10;D95i19x6jbWgXG8ZagKcOetMuEGa7ZH7HrF7n7jXTjvqTPjPsd+5P4XK4Lr0uZNfku3j2iU9+trp&#10;F11it/78x4hpYVnV4BOP1iP3nu5PIUP+lG91O7jXHWZ2d+NutqRcgVIfpPQrnZF8jXREg0wxF64s&#10;Zr/rHM3fyvIfj93Iub54PoWr8wUF9SolGGcxlkuKh/NNlxh+nt4nT0TgdiJdZK07QJOC2mncUOiF&#10;JjB8LGkhwaUgG42Tz7fcyvaUuvAeRxceI8On/FZ6n0hWHL4ra93lwb5cUh6DcoCNED53Ye7jExvG&#10;+0n2bQc6k4aiw/z1Qvg1qpD8WNi0fVrDkobKAlT56kzPuyY/ecguCfT8giHt6cYHr6rf/NjZ6daF&#10;k5kT54t78Bs2F0rN3ejZ4Kp4LV/8GJDj0F182KD9awLjxOcSihPdS+3KowBjVGh+XglSHNrR8hO1&#10;sEswLpRTZYEIV1s5juwCRmHuikgQVjqD+h4gb2pmNHfpB2JpQyYKa115bu68xqAm3oZ+r6xGGunZ&#10;NxPnzWEk+eaJfFA7LaiHxV5mC55m4RhUI8qvwUYPAXShi5OPPXf8mP+SKrv4c1+wdEWFFXODE0jA&#10;0DrCsxCmC/oKLLN2lAJttJ9d/iN7fP5swbScM0bfSqijpGQXtMd89Bjms9c31dmtd99uhx9yuJWy&#10;djhpSYzkQFT9H8/9X+AEBGYnHsP/eXAnCU41Fkjb0hRJd4B6sZ5sy3vUjKl2z+zb7PdX/tY++MEP&#10;oRBNhT09/ymb8JYJsAbabM2GFSpQ1NLeams3rLKRQ8Zm8qn/K8yf31Jx/9K9x2Wg24MxCq0ITn18&#10;7iN2/e3XojvhElR9Q1tOtMn9+Ls/blOHT7Hm5mZb8tRS+8v1f7HhI4fbhJ4TcVMoVxRUcomBtwSW&#10;RN7RBpPxdRe+2RbPftQ2PvEU7udoJGOi2JzFA2LpQsE+hTIB5ztaq9KAooUe+bDzZhcqQVCzsiT9&#10;4+qARsnG4FtHDlkZLSutBMLrWl4bPnJMp0UaiS4ws3wg1pAXpI5hsH68it3I/+eIAQ0CXsx98FRS&#10;gt8cdTwatwJpaEFgocpZU8NhHj6fFc8TqsmRF+uOGVHi/NyV3u5KjEYqt4Sf47ImPo+nhzpy2X39&#10;Bc/vw1hx5HzfvM+hfe7YqLgEeUMRSHrBeMBeXbDzYnTXYDGKURyooGX+2G3z/vzJirENFV3pZ36X&#10;wUCT5TMX71j+natSS9dOLm1pwYbGhQqgETB9TZPIIAYX8lHT2r1rzt5IPEYBdkKr8AnkCGmxOTyj&#10;v0NwhBZE0BKJzeFihfvTCg3Wu1qkSqsihELIxBcqzi/f8+/SfRAmMmiPvp5hakkoivDylXaNDBoz&#10;J7UdOYMg+CRyFZNlsN5BJBLSrJqlSHImAzFdLBSMcFLKHqHYDa+tWjEIdmGwSBcEO7U8h9DpZnD+&#10;q3Hpp1tU+i2MOeytML5wcpibfAYupStA0D3tycfW4mJs8aocEfxO1wEBBm4EXJcBNRTSsqqTdtQ5&#10;b7GRk4/GJoKvnTBsiMJM8tphNt31wPh4FB3Bph7Qr58VLoNWn9cMK6IUHaJOtQE1gzwjghseY1fv&#10;c/x+6NjDrKa8pxOghL/Tzm77YG8k89/3DjADXjGM9dipJ3lVMk+ZZBtb5DsgDZOoUxKtIpuTDbZw&#10;/Xwrz6uwEQNQyx2umrqmnfboM4/YkdOn2RlnnG2/u/zXdsNd16oAzZK18+yROfeDhApsV32TNXc1&#10;2s0P3Wz/uvV2+8k3f4KMhVpqfRqhFymiMvzyuVIycScZfvgqp6AgObrFQAVBwh+srujtjNN20x03&#10;2p9vvhztnbvs1Fmn2uDeg+yPV/3Rrrnpapvw/vHWC9kh/QcNsNnzHrdn5z5h4183ERZ9EEZSziI/&#10;4HudqAmB65b2tHM+9An78Ufej1a6RAAA3olX4r4SwqznztOrsB2bUOCJ+xLlsFUNkJ+RUTFHnL3U&#10;Ga2OCneMGpY1zkBiukjjQdrj774mzluDEqB3o2B0xJB8SHJE5/mYiRSxqqes8hBNLvlChhgtej4m&#10;+b+u6B3T6CJt3YlHAK8uZKotCmgxxsCtaSoZ2YP7ZZ9UkzP+7tsuVwAHBSII3ux5OYrJi+Ba0THm&#10;c9gdEefzKJsh7Dj9YEC0ZBtlcpdVdCwf07j87x8tKtrer9tOrOw55Y5Ny265uKRox1glY6mcYNBg&#10;coSiL93z21hRo/eIRiywmIIkT85UkEgJl3BVQuoUmZZSIALRuJNXEd7yIYXGFa70YeKjqyDQuk+F&#10;32uPuvQ5axYJ0ZUs3hsQfHOrIK18lI4V/wz+I6aT6KoBynEKzyUAf6QMkoBnZhEaKh+dUBI61eKU&#10;A8wGiQW5p3vH8Yar5MzPbr9SQOMmzU3ttnNHEz7EJs05fEQB+qICgskg1F5cW2snn30OYgLZIcgn&#10;yp/fNfpulrQ2Vhcs7RJ76zlvsyHDh9rv//5H24GAnQceud9OP/EMO2XmKVaRgKWPKHvWkReEr6h7&#10;EBzXGQ+XprYsZW3Pedr3A/73k73NgEjU9ST9IoWKVgOpCuvViprCt9x2q73x1HNtW9NW+/XvfmlD&#10;ew63T33k04DLwaTBRK++6e/2yIIH7Y1vO89KehbbLbffCp8tS4622T9vvlZKXltnkzUg8+X2h++w&#10;4vJip2EgTQVs1sKArAA0vZwBcjHf/v8XSlDSCi1R+NCPPXKGPfT0g3bK6afYzCkzZTc9t2ChPTDv&#10;IfvelT+wYf2H2mNLn1KqYZ8+Qz3IMUxELudUwJd4Cfd3woYdMtEmzjrWFtx0Eyw7FpMCfSiangLP&#10;A2QZK8Wa4iVlZdqnMqogKMn3OpHuRZeeGsgwEj/QmSsErlB059t7X51ceN0vEQPbwjgwHrVMJkCg&#10;egc5B9JxPYCPPImqoxuVamwDw4hls0mHhai7ELQKyQJnus9PNr2WaYvlp4o7W1HmdsuQ9Kon39oN&#10;U88vHjOvqPcRdzTBV8ZArgQkkMML1FBYkSoEr8VAgxcwE9K0hPxh0vESHdF/ohd/p6hzgeq6HLRC&#10;MBfVkyYhkuAgEDuAO7GjV0cbFhvlBBll6ZAQtFQQL2ElFVlhepr+xa0QlQMPWomvSE7xWYkgJABJ&#10;pRE5mW7Et9uROsIa8ArkC3AN50GuagpBEqu/HBrnOKlvBbGK9xlQwa5oDPbwangKDRWhekhcDIZw&#10;ZSZa5/uaZo9XACTaAvgO1ZA8Rck94dp4Ye9pE+N3RqC2IyDn8NNOt5oBg9WQRdEe3Q4X6jpo1Qs6&#10;oCaIHFg8/3ETZ9mlH7/Ujh4Hv3lDk119w1X25cv+19Zv36BmOcUohlCKpg/JUGyG86jSpbrqf85G&#10;ewFb46C/klEUxbuys6qsDLx2Nm636++81nZ27LCnljxpG3dsQjtU1HUHvTV01tuO+h124VsvRKzD&#10;fPvZ739mRTXF1tzRjDgJIFGA4jtgtaXxc2fbDrvz0TttHdp1jhw9EtYe0TFH1f4LuR/0cnU70SFm&#10;d1f1ruljX/301+2EKSdZWUeVVeX3sLed/Xa9//SCp+w6rCGZ4tSxh9vho6c635Emx2Xvvpe09jSW&#10;IIDZMfH0d1xiLaVoxIRKcAnB65KoepHv5CUQMZ3fYD17IYiOgh68NAWrt62RNdDB45h6xvQv8Tzn&#10;o7GVtF/MX0L9csaS+zcLlBHZc0WAHIDGmneTU1wS+k6odnwMHAq8xjUI52X8TVC7eBAC5eDWSyOi&#10;nbyYNe01DsKDDGTj471K4zqi+bqvny+Mmvj09JOiIRPrxG9f3q+7QC8anKoZecofG4oGzm9DuUgF&#10;T3Dz6sU5devRSakbyPz8xhPgcreyo9YWCVSrkiE+XjhaIhnLVbTkAqyLJU5DC74UBHs7hFsaaV6d&#10;bJkHQlb6gHqnizQyhOgYd/YVa8E78YRnk2sA8A4K7rBTG0sI5qVI7LQ6eR6v6OPudrkwGxkfkgiW&#10;G5lWDZ4ZDJOy1AM/smkd7gyQhuDPn+Hc2enN3TCOdlCbZqCKw1qZQ59p9vTPU0pgnVf3tBPf8lYg&#10;/myJCXdCmBU/N2rEYYWDRk+3BwOjChFjUIygu6E1w+zT7/usvf/iD1jfXv1s/ZoN9r0ffd+eXfCs&#10;nqeTAVOhbCl97B59TUP9v9b589soez9b1OR8PbBJZ5UdbAgCGlu+ZgW8L1jL4k57HNXJUvC1TTps&#10;Erp4tdrP//wzeww+1hmHz7QL4HbZtGmLLV+7AsYZ6JsRoVgj+nhpGa/fssH+dsPfeGWbPBFwb+iI&#10;lykM9Aqspwf1hQDVF8NzXoqJfwmuwb70Hh/EqPciqyqsscIOlNilEdKah701xL7w/s/a8bDYx/Uf&#10;Zu84/QL71Ds+ZlVdiEXZz3yTFtQ2mugflPZeQ0bbMWe9wVphtRbz2kHo0mhgW2zJQQyjsqLG2lpa&#10;rb2VrjKmnCFDhm1/aJ3HMqax3nrGMs8K9P1OiQxBCnQ/y4dPX7n3wpAtoQ8jz829rvNq50/0vyPI&#10;j9lICO9KwJWkDJ/IH6nMgEZlnL1a2zDnPtruv78Iukrj2TugFHUg3TEPEfB7RL3lF4+b12PIaX9s&#10;y69ph9cY+YvBLyGrL7J/t6Zf3MGnYkc0IAHwfdDX4112GDcdmsMHv24kZPmEM0RCQqHf0LXHAryS&#10;ELSqa60mAHhQWO9pEGq6FYtN1xCDCuS79mIOKi7D8qlM+wK1UU4z3zsyxk75zFltCP5oFPwHAmnp&#10;JgyCcQWEp2L/XlFrXKWgu1KgBn0hFMnX84oRE35GMQiU4oaVTEHvmivLG9K3RnRERXA0wUG5kT8p&#10;JCQJ4nDrnAeD2j3oKWutUQh3hJeGh2dpwiTPeiOKWvTqI7idG9uLT8StE8YuXYLjCgUedD9q7CFC&#10;Fu8z1/yUqafYtz72bTv7dWfbrl2wBhc+C8sOm45d3tSlK0odLzbzX7j9xe2Y+G3iTVwpKsREejZv&#10;32gLls9DehOqBQKq2rVzu1XVVth2uEXmL11spcVovDN2HLp5PWiPPPewDR01DIUqKu2cY99kp049&#10;Ff2agUSx97XiHOgjZcETkiPzohGoVVBqIwcNl5KWKQOsYFG1fskUCHkpnm4PoRWkgVuf+6nO8VLc&#10;/BW4RpKbnvs2xgVx86IaJK1V5LFBaS60sT3H2Wcu+rxd+qnv21tPepv1LOwpeNldgXtnvNpbUBaU&#10;rEo0swABcue80ZKo4Z8mjyQfB6+ltc0xdKLjG6qH29KF2zGeaghCCkjyV/JGYfQSkpl0YvEb1iwI&#10;wW459kZcs1zQQIaHw4KiVVXCBerDx1DgG3i+GtDQ8ibqI51NjEgHgza7UEOD/nAPKARfaQHPbUUA&#10;XAcL7ZBGXTGJqq0MFyAU/1EH5y/k/sNJtheBXjAwXdrn9b+z2plXNSYqEVABQRYgca88Ei3zPXSB&#10;FzGPZE4htw+wNLU3IeaBqDxQjMsVtPWMpPRbZpQ8/e5aoYLuvHG6grQo4FO03pHHnUYeN+hZpVo7&#10;1Y8X9wsVmwRpyZyMEJHHEHi3HmwE9BVvb2AxGqRMqFZwgKK00SKysD8VzJUWwl75sNALipGQBhie&#10;0JPgKAn9kG6ym0USoa24cWQpYZxlFUXofkkOHCvd+Rxw3Cr7iOG0Y4KrRoywWW+6AO9V6jPV7Nac&#10;0U3gO0kavFaZ7wFN0Hy6YFaPbgkRbnxY+51l1ruwn138hnchH/2r9uY3nKcNquYD+hlJIuzSF0Eh&#10;//1qdgao7EXkiet023232td+9DV7YM591ppotRUbV1hrV6tdf/N11oJUwwEj+tuSDUvtrzdeaeOH&#10;H2Ljxo2zpcsXowhH0t5x5sU2qudoQZki+UC6XhiOxU7SiryuKEVZ4EBTYYPkLMlLt757Fh6K+97r&#10;IWQ4/muUIBxhY8Uz8jKGp7riTiMmhTrlaRo4ylMvRXtNNjFCtUdA6O0KXtv34aCi8y7GBRsU7n7D&#10;x9mss95kLcUI8g0KPzcvXYH5bMGaLrfHHthsW9aWY+1rNI5OCIXucxxxIF7f3YN+RPcgWYe/tzuA&#10;wJVTC1mmW2H8BUUwjsDfCffmZwK93AjxtMqATiqNjvyH0fluTLWhzW8K1nm+eox7EHOWyzqvc4Pv&#10;paPF1wKJ0S2eBDqbQNwD2x7vVSonS8bXVQ15/c9TRaOfTiM6lgAqg5087SEQVi68+zyfXAsRNDz/&#10;GaxU+ULo3yEkzbZ+LugUuR4L3oQgiXhLDwjKCvUQM+fxXRK2tOAJIdEnDuKglY6WpV1tbKNKiB6e&#10;RbzA/xAxifshFSIfcA6tUfp/GBiYYKtVbIIkfk+yAxU0xI4mFjOg74nn0ilODSQQlsRi9tX9WeOz&#10;Bwgez8x67epjjn7EyUIoF4ot4HxniTNC7b55gvCV1YLoVsSP9OxVzgfAZ9zNbsmTVTBlhSl5KTCF&#10;48471wp69gITQQEGWTvcBEQSuHl8k0aBzipULNwg90JsOIN1oEBX1y9FxtMNj6sBOpw8bLLV5NXQ&#10;2NBLrVdDBTNe2cf/PAnlv6fvdQYy7h1x0S6r7FFh9el6VBe71ra1bbUVm5bb6i2r7a6H75KSuGTt&#10;UvvR739kjXkNdsmbLrEHH3vQvv/rS60l3WCVKAn7gQs/aBWIemYRIAFX5Kdxj2IvlpWWo4Rvqadd&#10;iWp04+zYXoZ1VQqneoezzDGL2iBgD+iDg7ASAfu0Vl/dZOPKeswc4mQnkH6qktsISJRSj9oVygpB&#10;Whv7KBRgjfPYf2E/h/p/Y0moEJAmaJhwzx/7xjdZBxA5cFTOGD7zPG2iO5zfVGuhPXjXZrgoq/AZ&#10;EQDyD2pzUTRwHLxxVCg491Hw5tTT2MvmloVOi7yE6AOuC8EeOyzyHjIQnHtLG8gN+euk/x6vLhhQ&#10;qQZ8jKYrSSg6/J4juZHosoaUAwIvAzG+QILqzrP3fZEXwxeVasw6EXCRp/PRMndft0nWTHiqZvCJ&#10;v23t7LXZo845ibR8XUCEvmV7fD0LmUUNLixYhhXsHTLK8AgurE4h8dHf7IVaCNV0MS1BzWNIZMGK&#10;zZjnThSO2khV09/quUsBJ0XTLfYY5CEBz1QfFpVhUAgEe3sLUq+aCdXjOniflrtb/U7THBoZm/LW&#10;4btONUEHxflsBKBr6f6k0UBooWJb1GhVwY3X1AMzfsDhdsUTsGY7eygQfqNfhAJUVrhr3tmoT4li&#10;aap8rwCBL0MG96U9HjaFRLmabjAXlfcs7zPQps062QMMCevj3KzA9bXye7GITLvtaNllDekma0Ww&#10;FBmLIDsqX7yD5D9TTvDsVLSggHAzFgDKoxfOW8SGDerLos/3s/IvcMv8Z35NhUVI65xXzPXwISM0&#10;Eas2rbS7H78T+eNrVBeQzJSabaq12bbVbbbh40cq3/kfN/zDLrzwQiuEJsgCQaOGjrILXv8WFemQ&#10;r5XoipRC+i2RO4FaBaxypp1FxSzLhsWM2QjkxRyknoy9FXzMFOCt1myrt6+xa2/+pz2NuuYUBqS5&#10;WPTD75q107IE9uqlNk+/ojuKPMC1JylPUJ6bWprtz6gM9+vLf2HNULaEjGr/IvoFhkR0wrlwjS9+&#10;OapYgavIdcJwXLTHHTjUpp54qhJyPSHYCwKxiQoL3ZBjrF65wxponNClQmUgBKkRRZDhrMP5eKyJ&#10;4e4/slnnrb6C5BGBP7P9Lvk2E6jFq4MlHjiBVkjPHo0I0nQUxzQG4LaDsdTehGsCPUqQmEHwCiaO&#10;Ah3XVSCyqJWzw9/53ME1mfkZR+/04vKDvDejToSn2zsV7ynTeH0qMzmvEAitlrBMFQ4/PdIb/zGt&#10;d/dXOC+un2Z5L3ESTs3ZZ4q8le/6SiOQFc+SLoCxua+NmJcc2FnY99i/JXpOuyENaUorl1peNvl9&#10;79/MQGZR1e82VQfY+O5gDkLRGQcnn9HTEhqw2vNYek9wfPA70+etkCA31Z05uLDT96lx0icdPpHA&#10;1YsTzQ3lPiP53nlvTT6sd7Tfa2tOI1gkJbi+iy1S1d+WQXGUt9hkiIJPggl2NSegRdLSB5FwAZUN&#10;4P4uj7YPjCdsPFk5DF7JbAZ+HjYD076CTy0fzxvbCsboWD6jGDrjBaif4F4NjR22fOlaXJMMmZoP&#10;Nyotf3Zi9rpJ008/y8pq++FvBsMFLTxo3dxI9HlLB4ewT2C+/nnd1fb1H33T7n72ftvSuh2+VGg4&#10;LLUo1ynzVWP2pM+sdrWuy5SYqBzwQV89GvO+aP219z5jHzwzggrr8IHDrX+ffqgB0G5/RhGSFnTc&#10;IrMG9cp1xTr8VBaffvZZ+8UVP7PTTjnVjp48E5QAjR4MpBBpUScdc5KNH4GqcNw36tZF+mUgZKFV&#10;ooGP+yeDsNe9nRlydUNa+gueRleCuVe9rnwqlYJAa0L1tH/Z57/7eVu9Y7UdMmmCFGu6vqL16LUT&#10;cgS6lMyQt/LidIwX/CwH/qIrz7FnusJMVJY0z7bt3GH3IBX0kWcetXWbNknARmOY1SB8fwYGphXI&#10;CanF21QR+NJc0p8uhT9pZ57/NgRIooIk/MuMVWI7Xa+Q5kp6S3OBrV2DPd3VA9/0lEQFRCMI0qt2&#10;+h4Wb418Vfd3w0KquhQ9Mka2pca9gTYSZndk1V16zhuzLwqmjJ0dBJlfC99AgGAKwpxd4hK01IGS&#10;uhnpotsVGq4/0+9izJGocbcl6M5/ZLToHiGLaDf41Gew+yvGW8mNyX4UoVpeB0pxZ154THqEKDu8&#10;+I7LFxmDao4TJZD/ZLAw59eLc2WJdU+XEyfe54Q/M9X2JEt4HUZXtxN0to7aMXP3WxEir+zQXalt&#10;/7qisX72661lZb9OBHAwWEEik8UGQtDa7kSstJb4Zrf5DMQRxndg4u9+hgq7MC2BpSflZsFSsgJb&#10;YDB6cFUV2svNM5STe80cgtL24SJz5E6qJEIU1YIcYw1zHtBuUSSG+bh5iBJnDV/5gyAA0+2ovgVI&#10;MJ0CXIZCEf4ZiR5MldfT/WkVc7i+GCrgoPS1OLiwcaQZ07eOT+BX60BkPbU7VXLUd7l73b/ZCah0&#10;7rP1tmkDBgo/GD+LVZbYfINV4/Iqquy4s8/G7RgMA1GMdaTOS9PZaYWWgEPknNNO9liu22Jz1zxn&#10;T135rPXv1d9OOOJYO+OYE61naW+MATACx4JNr86uuobDeN0i7Z/vAv/3/IOaAVmorr8KfSpFY53x&#10;oybYmqfWIOaFyAzpzNl9ewapymMyIQT3yXbG616vYkGSz9pHCfTfrrYzT3i9Lfztc9YFhKgV3Ind&#10;vOh6cdg79KHmtalRqzFIFOkvTmlzdubWF/lgc6rZrrj+Crvl4VtQPa3FCqpcsU12YMza+IQZ6f5B&#10;QRIWiAiHizdHtUigVGdf9YfcZp5HPmTgEDsPcSi9AZH37dPfhWVg5sJMMjB44K7ie+7Xzn7mvEVp&#10;hUI78q26d28bPvkwW/Xw/VZInkQ+nnGBIf0XQb4b1pmNHd8bed2E/negljqD0XglaoTOJ8jHpEaE&#10;drucZhVZ5f2ZTg5jS3wv8AMJ+P0cNNS09pEnEvWEQpFGMHOqiYIQBW9goGRjN3KVt+4XDraS3uxO&#10;jYHX8n1h23QzRooL9+YogkxVp0zpTAGNogwIrkMvgsY9Q0ONqkdOkGZEip3Nu6UdXArij5qzsC4c&#10;RXzwgyLQuM9cidPz+TBhf6GqKVrsNiZ7rawecsJv92mhx/skqg59PK/2uL+m0c1Hl4UFyWpH+ws+&#10;2D030a8V/B65D35QD5M9KcJ92V7hWP6ipIItyGPkn5Gf34V8oMhwgaghhYnQWpLg1PMILycu6ZuK&#10;nndonjXUmbrGaHr+JAzfhuC6tkZAgngRnu9sA3yVAnzZXmb5reWWroMm2YRrtHmwghqoCF5yK5xW&#10;BD1Z/OnNlgIawe3hzn+NS8+TTEHjBawOjRexSVAkOP/wteWx/3mxtTajXOfsHRDctbLW1QIWvvR8&#10;+uZx7Xz4t4ccNtVKsanT9ImDmJnrLwRBdwo+NcFYDu4kgfu/913vt0ve8nYbgupw27att6v/9Vf7&#10;0P99yP756HW2qW2TAnjYFCKjceN7+6nH9DxX+r+n728GMpta3Is2etImjZ0oYdcFDYtZFERZ2HFL&#10;flEiMAj+nDxior3r3HdZOZrlCFlnMQ9GqgNOp2A8euJ0O2T4JNEsofg0Cs3QJ7t89Qrb0bjTmR5e&#10;nsYaOGBg6C9mxXQlImNSQNrsvmfvs5se+hda+jahnGmrPfD0fXAVLAQA34rxsJkJTqZeLysrh31T&#10;IKjuRGSAL2ZUr+R3fS4LgIacctwpNmX8YVaeBC8RghjnmXPv+9eVeiJqdDGSizlPyR7+HSp7KTB8&#10;Fr4YNW06EE4UftKcZc9XADH63j/2yAb70++eRtQ7lfU+SIUNOd6BxjJAG5UI8i0ipETksB4JpuEW&#10;O8TuvA2cIKzRfuk4GmK6OJ8LKcKt8JkjFz4fyhtjfVQBMWMeOsfaXWTninm/ksPw/uKcUblxiF8W&#10;dvzJ32VZYw4ZNM2MKKQ8p8KLQdNCQpW+7NVNXR5QFlCpjWLGlYT4ci4a14nKEH4nwiyG7Gl77poI&#10;L8de9nMEeparwDX5KNQTkBGNafRh6HnMLYnqmVflUMu+r5eqf3Rw01Pf+HtR83NH5SXqcCJTxDzV&#10;a2+HBBQtSo4/aDN8+kx6A7/UDYo9qGGEWwWuwudy0zAqV4KH1M2NhqKgj/CVsAlECjpfwE780AV5&#10;hDXiObReRSn+0/dVZB5ckOCL4U00DNfaVDcYUDnLGeZRGBM2JwRFQyIBK5oKUYDLvAUqN21QPlzn&#10;Ekn6i/fAb0q1oxbvxKeKT2DeLa21tvCZYrv2qjVAnnq7ggKLBqwYK4TNATdBG3bZeV/+mk075wJc&#10;kUUksG6MpKVA1zP4BtUY/FEkJMQk8AytSPxctnaRPb1wjj02/2lbtXal9auptUNHHWonHH6yTR41&#10;RYxDM6MazP9haSMH2Iovx8dMqxSVUJiDUUG9tKXbltjHvvFRa0i0qANUUgFkIAusP9G0AZX97bPv&#10;/5Qd0vswoT8uRNloxQt4EGZFnLXNXjTbvvHrr1pTYT2EK4KyQC/FUFZPO+oMe8+b34sCFuUQ/p56&#10;1UXGJMon3RzQNtjnVMjmYEdG7I3NLVvss5d+ztahY186HxWwcPFiWGpl6N89Bb0BjkS54smjD7Ne&#10;ZT2d7vD8DNDUjlbTJ20Y7TEhCa+Bw1PytNtdoRePCvMp9uDWIp8t7jVHdUPtAMwd3SbeudKvE/kI&#10;rUvWFdi5crF9+6I3W0EzFTO2W/aiL7yTEB+6EsE7EgXNNmZ8oZ16xmC0Vd2JOeS5zjNljDCVjMoU&#10;kErlvUOxzzJhpsZllSnnJVlO65HskY/C5yt0k4IQ7+MyHTCA0qz1AQOIAZoZTh3QJi1xENKCn6m6&#10;CULnXgg83dmY3yWgEOLfgcXJ+lb6DX/xseT6rZm15ABq4P+Br0eEIo7fRV98Nl8/0l3k3qFtZZaV&#10;q+b9CzscO87GPLnIcNcN166u6nV395r80ffkl01feVAUX1B59JrU5ps/umvuL35ekX7yCDKINISV&#10;XKZ7OWI1OE1kJEbuM0VWu+8mRsvv1WdwMM8dNkCQ6f4Nwj50EnH2uYDU+iXkMdGxwIzG4X56LxMb&#10;F8YJwjeOr7czB97INarcwxkiP3ctWkRJJqfqde5HpmuAVlBHEWARpKcVlsKKh3BXXWW8FJxBDVnV&#10;jRjVGwJIwv0DXuC3lSKA78AvLo0xvwJpRxW2ZnUdhgj/mqJgOeH0MQJa58Nj0yWqa23SjOPwJOxE&#10;xDHJS6D/6fkwZrKBNFTVNDbrjqZtVtdYZxs2bbSN2zbalu2bbfuuLbZq8xrbBmaQTrbZ5l2b7N6H&#10;77VD4HNlbqmuoHgAh0P/U45ctdCXLCp8L/cMBLZBZYz0CsaaQAlNBkGWIP84TdcPFWnWUEBRpJ6o&#10;Cf6Jiz9hY/qOFwOVWCDDyijbJGOsIs4fO3y8Deo1FK0858Fy42LSF99pdzx0mx1x2BF21OijZJ3k&#10;qQ2rz4B3tHrhz6zgq8AKV0Jh3IC8+nQR/fjMc2ff8LTVowTtPXPvsQfnPWglnWjde+ixcBGcaX37&#10;9rci0HsRcqqT5C8MNmMa6j6MjRc+ypfvm3GsLhQCzE4WHnqlM7qfShgVFDr/WlFvoAld2eYvWmhz&#10;n3nO3nzOeVZbUQtUxVdE/4jKSFi5j7t28Cgbe+xxNu/2G6xUhWJkrEKok2dw3ng2qsylym3RHKx5&#10;2zZ788V9cN91EN4ujHh/kBfowvmauzf8M/FT3YsH/++IX+6Rm94mdx1pkYYhCoIxIDkPBggNEY9r&#10;cqUk7qioDMgbnVu1jvcNSE005tLy+wdDLCA4WWXC2WT2ejGQ2EcqGD3K+jB+d+Hww4iexnGFomhi&#10;o5QRbtRRZni8SfbpXwxniEqzJJLkE5uzcM/BqEv2bewx7tyfUJjzbgcl0HliQZ8znqhf8esf1y3e&#10;+t3K/E39EUqx36/Tt6pJFWG6cOUiSWg64huOrJbTbfUP8o/dJ0q+XEEcJDoPFKGwZQ11pmB1qB87&#10;c0DxWRDGQSXzRcncN/zGxQ2QUDfilBroApGHa4mSl/iDvmvXPolUdCBioR1Fadrr4PODYE8WA+Is&#10;AcqhaHZWs6MvnJuWY8vVYsNkBY07D6YXe6InEE2eRtRrc0MPBLOsxzORhhC0Jn8Xl9QDLdBIycZM&#10;O9KKe2Jj4n3VUwdRJvgF+roEI2F9CCtB+O9qqbOvXPYVW7VlKSImCZuBuLHJlNlAn35xoQ3qOcj6&#10;lPe2QbWDbNqUo8LIuK4v3EI7yKV+dZyWgywFBf8VHxch7xiIRhnWhqIKDY3I7aHyiIA4BUuSBsCx&#10;+5T0sI9d/DGbOHgSdEIIYdYMEcdy2hXFR18svlVeXImo97G2cvMilIAFXRLJgSXOUrB/v/FvNvnj&#10;bKdK2JHK20u15r7XaDXu2LlTtNkB5TaJPcx2rVKq8Z/qKuKW7bbL7nz2VnvgmXtszMgxduSh023G&#10;YTOttrSXmH0hx/eSje0VX14XBEFnE3qGeVCxLSjtW3ZstPufutfufOAu27ltF9hHoY0fN8ZmHn6c&#10;4ll8HqMLj5eRloC9nLRjzznbnrn3DgQpgEZo3ROpU0BZ5GE0uKA0wChYsWyHLVrQbOMPq4IAh6UO&#10;tC5B/kTeDaVCIZmuzQUeSAEasU8yx73RRnadNVCW725m0S8GGKMyqWgyogz+/YwSIJelK6nkrWRh&#10;KnIjo4081O/omQOOEsrl1O1wWlep7vi+m+N7X+Tcvc6hBRg/YgBCn2W34cMYVOyjftmIxsNWoObC&#10;cE2h1kCy19R7rGrC/fGGBy3Q+YXSASdc27Vr48iWLVd9pQJCSLXI93lIDdIE+yAoOILWFbQvCV7/&#10;8CWbAHqE1cSAQQi0fAOxJlRqEHYqC81g8VMoDQuu4cxCjM2P7iNxLcuH251APWEgEAO1YWl1iC1Q&#10;GgWJydMMyJAKEWmqYDRASfLRNNDSDlWTypHnW4UAO6aQIIhNju8owHPGxHdZWCOB7mipth723JNp&#10;u+/W2bZtI6Ls0+yBTlSAShYZbZuYXyt8ciefdx4YAaJbQ+R7LGbhEdK8KKE6kmiXzV04z9ZsXIv0&#10;T8K4nTa431A7/ugTbTA6qvVGydjKsmorKipTv+YiXJt+JXos5ZfiHGAD5ISJvGRr+uq5kDPK7OHM&#10;IR6x5/srMd4git1TgjHcetct+inaCQKwBD7Tiy+42KaMngS6Z445aEydmoIi6liq0BwPriKTTtrY&#10;MePsnidv8kwMtmpEjXd6RpevX25Pz3vKph8y04oRmyGdVjzSr/OCDwkFR6kKi4qkdCdQ3yAPXJt+&#10;Ws45t4UQICqmKJ7TXIAqdql6e2ZZnc1ftsDuvu8ee8s5b7ep4w8X42dcAT2er6VDNg9FcJhOIhPs&#10;XphCZO6CRfPs3sfvsbmL5tjmts3S3curyu1102ZZvwFQ2MWnAs/FH1xTUWZQbIiijJ56mA0cNdoa&#10;n12ID8i/PX6IcTddKBKlIF3EMBj4SArK3913bLBxkyYDhgdfyUftd7l6PN2LPNattBh17uI0o4ns&#10;lacHLUW8DNKjGfKjnf5oZFHJTx2/zoqZLKPJv31/pZhpRBlCwyxDbs5/1V5V57q8ibw6qinhQ1c+&#10;Is0GwtjNkObIMmxdvF9zGPEjfoZnlyBngJsrmgoW5D7KeeagRr3k5Md9Sscm17W9qyRd2ffI6xP5&#10;4+vijZ6XQE8WjWztbHjmp1tbtg+pa7zpkjJYhXnQrEgYBYCBWGBFqW2qKR0WV8ViOE/0d1Gjci0L&#10;u9KJg59pYhzCoQyOvMF9HR5U4JLVz+uemtBdBCvD21chaHdBKHO61eAFn+D2hbRQKdxZBx2R6Qp+&#10;EHTjd49wqmiMGh3HF67rNBFEojhqJFTCXDlMhHwqjp1XpL+P42OGAII+lAnWiIjyHWnA8VA2AMkX&#10;oP52nvLtwUShFXcCw2e6CQUv79OB+X7k3na747rNYHwQ5GRd7E/OzwTJMQOAwFye9QVjHjZpirVR&#10;oQBkj+3qcCkFsXxKrnHTGiLaP23iUfbpd3/O/nX/jTZ/3XO2cc06ezB1j52B6OdRg0dan+K+sO4J&#10;3Wsb6fvK8VfgVfd1eMkp+WW6YFxSt1q9tCXXXtaGltaVvnYwVQYC7WreJRcEXRE76nYijgHFUdva&#10;rbS8zIb2G2ZD0PSmBopPIQSeGFUk2QCNM1+UAvDFRGBHQcoaA+243iLUYn8INds74T/vQvlQ6oUU&#10;4IcMHmPHTj7eSroqZFV3oLBHIjJK0XRgiFpFMiTYgdjH44eMRHEgKGwIQ2uHH5upmSyR3Mzqcw/c&#10;ZIeMnwqaQ6EZBnziGmnQK3ts7PsI/sggENjB0JsPuRAQiof/N3Q12a72XaDVNtEro/VV7Abz5cyS&#10;C4KUPO0hsi48E/ZxG/bIku2L7Ju/+6q96bTz7M2vu8DK8MydcE9lUQS3RLW7HabIMviXibae/2U9&#10;3TaJ+WHA6Ta4vu6cfateqzevAFRegpgYrGF5oV3y+nfZyYedYFXJStXmYH9sIneaJQVEgg9QeWMt&#10;CvyDEYzzSmzm6WfadfMWWQmQvgLE46RQjCSpGv6eXqYgOTbBAgfZsaXdnnm8yY48vgd45k5cFzxI&#10;bkKumZeRjcsuXza9kqQpFcWh8Hf3JwOpyd0V4MbWsRDiqTa8h/xyDzj2qiYMD5Jux0I7yEHvQIEd&#10;ZTHpcFqTARFpISiuPh6vy8DPPMvHlW+lhImnh4uHEXvcAmWLSBCHG2B084gvRrSWn9HXTwFOpiml&#10;12WE9mHO8XKpj0RTmEklJE1xIU3Ax6usvedx/8ivPe6fuWN4XgJdj11x2I7Uln/9fNui1SO7Gp+Y&#10;SYuP7f3SXBhCtCQIybfdfM5cZ0yKpzWSqYVJoRaOU2VBU+ByQTPRbJnZDgviC9b9iOJ/t7f38qes&#10;6hgNqq+BQFCZLYmNT5rugPbXwRxcBddwLLQ6XfApI4s0EfzvrmD4NTIEttchZEjeiT1onK7loEIc&#10;/IEdsNrbUTm/DZB8XhE2ICzkguIiCHgo4nixJ7EKiaR72DJEod5/6zaVbXSL0BmdE6DHJ1BodCE/&#10;cdZJp+knrefMKClgpMRSCw4Mnf45SPTSwmI74tAj7NDDJtvDTz1sN911va1Zv8Z+e/lv7Iba623G&#10;Ucfa6TPPsN7JvkLsiSoEo+DAk/+qPiNuTUctKNR5MOgzjblsSbfY4pUL7fYHb7NFKxbY9voteN8V&#10;VS+mEQNzzKpLq+2QUYfYcdNn2VGjjsb6IqiM1mxQZMm6XqzPmTuLlQuZfNjZ1WL/uvMGxT+QeRER&#10;Un4rhO1RU6dbEdafAZDiPgfQuSju4CW1PnDR9OrR2xp31eN7nq4mPAqY7tKVS2z+krk2fcJM+azF&#10;vw9qbbmxeRFnvn6EAUGxbu5ssJuQd371LX+TUs+mS2LJmf2yt5v4ukXGnYLC8c9br0Yf8R52xoyz&#10;FOOSDzeV1lNWnOdda7UCUz6oob9iJ1Edj8/UaStXLbVrrvk7yvk2WU1VDVITJyGdvMieemK2HTn8&#10;UOuRXwlaKoILAnyEddrBvxRDwPxxWdKaSAk0Cvg05vnQI6fbLVXV1rVjGz6H4A9WdpaPuVJLBc7A&#10;m559aqUdPnMkeCSrS3Kuc4O7SDGM3ZHUC8oT70nIm3EW/IgogMuFLkhsFu7qRFoaDZoSjF1FWPC+&#10;iq6wtTTjnTjesCW9y2Y0zp7PQgSOF+TMvr6Z61vXXnbfMJBQEjaJxQlcrbpFPAcvb57PaPd3LneJ&#10;G4pQhjA/HQVQ7IpGzus56sQ/5BWOqsv97vMW6PxyQe/XP9W4/vc/bn12zYSKvE098mG9qNd30Jhk&#10;6e4xQg/Q0GZVW9Z4BoUN8709UjABXy59xdmNnHul3XUi3mT3Cd4313KYPCfQgn4PWWAgGvizKUgp&#10;JFUsgBOHnyQ4Ba3pslHL469ZZeNAS+x3dKKUjZAhMlrtsEI0byjooOh1jLIFcHkdYpcJy5d0WFl1&#10;CSrlFVlrfU+74a9z8bM3GBVhMvdZifGFnM6gl8I/UmHjD58Oq83zOOl37Qw9h/Uzs5Hd/13A8oFQ&#10;ZspgeVlemZ049SQ7fOJUe+ipB+0v111h6+vW21W3/9VmP/OU/eATP7RyCH/Oh7s1XirSfeWvI9tQ&#10;IbARqnPUKA2YuR1xDVuad9hv/vQbe275s9CLUb0LAUJdWBPPTfXo/izP6LTN7W22c/5Oe2zeo/b6&#10;Ga+3t59zkTZhIUoz0iJ1IENS5YUfcuuwC2AapV632VOLZyNfu1mjoZBnwAxRmKmICici44xI6t5+&#10;78lHYgpbAnDrqKGjbdWTK1XISZYB6CeJz1rbW+32B26zKRNgpUNw0IJWZ739HKJ/8nvNsceveGET&#10;yhu3vh+Z/4hdceMfoSgx7ZTVKGlVuqWV6aq1+z2kHERr0P3ueYAKrrjhjzbxkEk2tHKYKz4QTt7b&#10;gGvGlKvgCnzhK/CyfNMDnlxB5zjHjh5lVUUVdtaJp9vMmTNtEDIVtjbusEceetyeXb7Q+h05EMGA&#10;iBkA/0oRZVSgq2cs0KGumF0haVTomC6VtMre/W0w+qUvefgBVGOlDc17BcNA5OG+cfeHF9u2zfXW&#10;VJ+0KtSDV5aO5GRQtFgNTU2YIm8MqU06h/fk306L7FiZbgGfRTpcEi/yuVQTUEgtMV2vPk5VJ8zA&#10;Wj7NMrC6kW7kvdIwRJ/d7WWvarhXVVNfCQxLz+kQu7t/5QpXBD+VY9+qfrbT2b+H0TF4UO40taJG&#10;9FpXTX3VkBP/nFc6/sHdCfEFCXRepKTXadenh64d07j2798sS29WdF2a9b8FWXAitKo59/Npke+B&#10;ZKvgNA7ShR1P5dxSyWRalSAOzW74PMAofsHc1T14gZ77XY1Ga65V1SLLdmCdctaRZxoHLHfXGkNz&#10;Po5NjRX8GeL1ckIsAoHlTnPULnMFOUnNrVv3QLkPnqVjSTeKVyNAjraKnegwVFefRr/qQrv15iXW&#10;sK1Gz0+FQ3AkSZnESA1YfjEufomNP2K61QwZDmuddejjSF2lcSYZfV/Z5yA0R7qhQCjEvx4FvezM&#10;6W+wWVOPt7nL5tlTc55CT3REFGNz+/d9EqN7Ynfiem387YTnVf3AdOi6gNWxpWGj3Xb3LXbrY3db&#10;Xesu1MVuU4S/F/igwPGKZYomJt3ju1QGRdOg3zYoA9c9eC1S/pbZOSecK99uCUvjClV5cd5dKhuE&#10;KjtBKPc9dJ81dOzC2NrBoGlVeYR33x79EPncSxBldoccQIsIFh2VD6aI3ffk3fDfkp5kn1s7oq0L&#10;UVTpmYVP24NP3W8nQOnLD6mQB1AVnBdQiBP1EtzpWR1pIADrt222P/3zjyiOUac9n0wRhnUGe+DD&#10;6Zh7Nx9jY+zHro46+8YvvmGfevtnbPSQ8djLuC8ewXVPfx4Zj7vFxRz4Xi/zGXE8tJAxwPKCcvvN&#10;93/jWQz8B1ddT8DtE8cdYrfdfzOQtPG2ffMOW7p0BfLHF9sbzzjXxg9DRT39C7gJlTkxl2DhFZXa&#10;9LPOsmeffNSSyMYpJCLpuJS/BJU7/EzulEJA75aNzVbZixUo2bjFFVnnwURcUW5U9EHYnqoZYX53&#10;R3alILjbi1BxE+8iQjePuD/bntL6Y1MRQvCkOTf9nU4p2J3DBZ4c46z04UEsQFSInM/xOy6SXXA7&#10;p/dbUhYlmB+u34PIYoVE/fPz/YjX/PcI9Hy6qmWwoTxwV4904aBT/prof9JfEoVjGQnd7XjBAj1R&#10;2L+jvW3OL3e1rB3btPXBt5d1NuK5mf9M7RAPztzpOBnUcnIEvCIDOU3UPEI6mQcyBKFHRIbpZvSp&#10;g5g9VVbfcJ8IH22vUNwBJjzcI4pjnZ2Bdtyn4sKO46Ufm/ejgHXfDRUOBuxozKwMRw2Vz0CZIGXA&#10;KSD6Z+LvMuHkk+W5/J1WgteYpwBROh8ZGMsACu4ns+Ec8rHpS0rYoucabc0K3giCBD5Glnhl6Brn&#10;gudr+2KO0vCVtuE14zRUA6tEr2N8pVjaXcg7J7MggWYEevDN8CrSnzg7rljw3mR+PZCrcsy4GXbU&#10;uGP0PqH2WAPgQFbf7gT3avubljZzsbmWzL1PIZJ4zdaVdtmvvmOrN66y1mIwFmQi0KfLNRETolWq&#10;fFWuOoPMIun6xleWOCzFNjDHZ1Y+Y8t+t9zOOeVce+MpbzT00JLy+2Ly9YUi4b4N6Od74z03wqpl&#10;rX2uH1sHk16TNmboGCvOB9oSGLOoRHSw7xWQPOe6QwBOGjMJTXeKFUHfSaQoRB8zjoDFX668/kqb&#10;OmGa9SpkPwRQjGq9u6WToftwK48/CYo+x4N5JBpEMmsHTP7Xm/5sG3euJzCkvcN95/vS9+O+Dvnh&#10;ifop4p7ChC8yP7PVW9fYZb/7nn3js9+yHsW9EMSJICuGyL9gjvfyU67vZHc1qCw01jOB+JnoguxC&#10;SegUlLmJKIN7xd/+YF/4xmeQYtosI4idH4ePHm8jho0DcgIrWNYk0Ylgs6jDGSYcRaMmHXOs9Rg0&#10;1Npg5ZOOMnLLJWrgKE4rDOZtbGBETkxV45KQ2zjfYOXQaMXmAUZnm1OW8WxB4G9rAy4Ay9zfd3+6&#10;K1LkhQwky7G8qXeIflx5DFxwt9X3kbrs4Lk5aKukMr/LQVMYu3vFWX4w2ChLgqGo7UKEh1/TY/s5&#10;3avbRfH/0q7983UhMJiVY2zqQuvYvjOuKxt65i/yCqdu2NuoXhR5FxZN3pmuu/3bO9rSFQ2Nz51d&#10;3LnVCsFkPKhi9yPnnTjRJBKpRkFz0iKRpCFImIqgtcHCg2JZsCUfubYy6rXwUYiKfeS8MuS5j1WI&#10;n+cwCxI/LYYAyevKCuwQQKd7kVU4TMhyp4TKHWHw2sY+oKxFEbRjjcAplbBrzJOkdc0ysSmW1KTi&#10;wxaBbH3HmtsqXSs7wsEDfh3Bb8uX1MMFwI5qgaglkF1RykCSjByFUC/t2ddGHXo4Y+6V+oOyTxgG&#10;If2AJXDcxOOY5gQGzcIkbLDB5+Dl2VWOG4GCoi3Vjq/jc+zbAviCK8qq9FQZ98FLS+uv+NU43+53&#10;pkBvt/q2nfa9X3/Xlm5ZZvnlUJAgcLwes+fIRtSNCh/TfvhyAiYdR/+i07qUPTDhxnSj/eOOa6z/&#10;wP7wPU9HL3lIrhdxJEErbXC5/Ou+G2xrCyOenVBUqS/wtRGD4Pek8kH2p0Fz4+x/b8Q1JUuvQP32&#10;IQOG2vwN85RS6ZiC1xVMw+2wtXGLzYGlfsKhJ8n9sF/QPWz9GIQn0cvATdDX4tWL7PElj6nxkuiY&#10;aIesPY6d43VFfq9HeBzvJeLnefwIDcAuW1O/wi6/4Q/2kbf8j3LVeRlVX/NCDC9iBV6mr3IZnZlo&#10;rTx7gMo/XHCpVluyZp7dM/sBu2/OA9aB2J8tDXXWq7ynlK8ZRxyHYk+HoaU6uCe/Jp2c/AGXE5eH&#10;caTgM/yBJh5HHjvL7l25TIViEhSAGfqIpqrfm+/TiCIN5KupE/kTgwrdomdCnVfWhAUPa7y9HpAw&#10;hHlnGwIpWV2T5oGgdOwfWd8RIwxWcEadcJ4nEqagfT7ro3kjv3Y68c6gLh8STF9WbGQohBOZNOc1&#10;uh1zoPQ4vpdphTOXzTX6DnQv2ubA3yxVNfHhypFn/SivdNbcfX3nRQl0XjRZdcrC9Nabv7Z9WUdx&#10;Q92Tp9YwOAO+5z13eHZTRgHo5p4XuSAly/fDlaDyJ9gnfIe8CJYxS5eKP7G4gejOmYxv+LCggjT3&#10;cchCCSa5rq/lF7HHnu9a0JCvrb4qstJZDpUCm0KWf9Na5/0CR5GW4dGPGeQg5zP5sDR0nu8WnvYP&#10;mEsaygrrwHeynSvM6RSaEijGAJdngBJh910NCeSfsogDg/Tol6IvxQvJOGsKoDf+IEYyedrRVlBR&#10;rUwDzyQI8DhnN8Bb9LdRKK3dttqeXDDbmtparKG5yZqaGtGQpsXqWxrARNCSBe8zvqETDWDe+7b3&#10;2xGTjsI1mO8eNt5rHXJnfAGRDURKd0Ag33rvzbDQV1sHSlm20/IVjRBO5xqyHS3nLQpy8hAyXg/6&#10;Ee3mKJdkoCzz2AErpgUI1h//9nub+MUJVsp+ty8wv8/pK9827Nxgt9x/k8qzKg6DAXJUShnMA6to&#10;2IDhoh+OiyiLWKSUjn0LdQHXgU6TiKkYOni4LUDJVQZUKciW9Ee4H8I4Dfj10WcesRmTjrUSWPLx&#10;2F8Qm3/msRztuM7C5QvsV3/6pe3o2A4ahaiBy0DFk2LgamYv70Ogk7YpcHhzZw2+owO+nsK8P/j0&#10;AzYLqZdTh01TtogK68RqYPtSFPbNQV7WTxzmpVBzK1n2ImhyxYbl9qs//MqWb1uMOveI8kep1ilj&#10;p9rhh06zI8cdbv2r+nkHTApOAh8U5pyyYJDEdCqFBXIt0Ydi+gkn2Z1//qMUeWZLOO3yiHTsRa7Y&#10;n6G6Gi62xI5AOr4PvPgLlAf4w5lHnmqGVb4La9fK6oVIa9V+CXC2aoO48UPIk+pfDNTNjbaKrkuR&#10;yf51T43U8+35S0BnSAO0wMGrZQAK2eU9OeSA3mTWnCfz28TTXIHicRC3fdE0EPfIwQp1KiutRf13&#10;Vo95w09TZZMe398AXrRA58WTvc54Jr3zqu9vmrezur1x8VEl6Lusjl4BnkxAC6SQ4nTFkoUSQxQK&#10;1CPpf2TwDSFtRnRLYAXoh4IvkDcnWz2SkZPYgQVKgnIVRCfohAQUFkcrE3wnukf4Jy0uJMAwvzWT&#10;CkDpCeLAbFBwq6ShkAMXetJ1gwUu1YGE6jJZ95EmLaISle3BNJ1geBX/KfEbfLYJtBdksRmp0YTd&#10;08WwxGErtnZaW1MbBLyh9WUS6VEkQF7BlYLoL+e1lVYX7p/GdY895XRMveeXg4UFxScqFH5/pgSx&#10;G9cjYHhX3HSl5pPTU8QgKtynpaBVMqoQWnZRqgSlNnuhecQg9TrnpvQA0OifetE0/rJeIBOkmUFi&#10;QoBYcIXQn8ca6FsbtqIi2u0qosJYCdftXF0S69DyOWNwpZ7MKzA4rX0UKS6A5EcEtEzGwtne3rTV&#10;7n7wrv/H3nsAyHmV58Lvzsz2Xa16L5YlS+5N7g03MMWmuIQWQgk3hCTcGwIJyf0v6SQkNyE3CaEF&#10;CIFACIYYG2MwuBfcq2zZ6r1LK20vM7P7P8/znvPNN6tdaavcGHm8uzNfOd8573nL8zZ795XvPuzz&#10;+pr6IXGP8AOpopTX2E8/uPVGRdsDThHMWYLU+xGw2GCL5i50rq41ckXDk8MOo0kEhujweIUtRWBc&#10;5oGfSIFWXEuYC04FC508vuoJ29u61xZMma+UVN7G3Q8k9hD0pr3DrelIEuePkP1WtEX9my9+1lp7&#10;2+FFgpWndBK/QInJayaGFLs+RXGPlubLV0HFX1FVrQfZGrfYiR8+CQFkk7VmpSumFYWjwcqPROac&#10;wyDNyFKcXVjDpEY70II4Dgig0044zX7l6l9BbMBxqv1O1w07KEauwLifgtBNF550bahPFLu1Bfqn&#10;K232osU2H0F3zc89pXtwzhQaJ8KLNEPeVLQpsyDQWamSQYfETxkrwuBdpJ51twItQqEag7+csD/R&#10;PSden1tSXAAV/ffIHvWYcSWim5E8l6c6BZTrnsEQ0zmSBM73KDvIr2mJszImZIJq/csC5/ceWKlT&#10;hABwfBH1CYZQsiylcQdqOtKCDfh+aHry4EQqNU6z4sJBxnmfD1ZGZL0Hpn1TFhIN9Paw7HNeNfP8&#10;WzKTVtxWmZtXnj42YATjItB5zdyUd9/Zu+e7fc2r/uvTFZ2PXJZhTWlESfYh11B+ORahUepIfOjU&#10;T002/RtYAAhWiq2YvpCU0uOKqPpaWBuSIH1xEH4KGlGaQWBska9KIPu1eVsvz0d/KK1d9lrH/aBI&#10;VFKZ4ExQI+WhmviSF4ckxOjhOHRdMtlwgXkncGbYhamJLrEKHuuL6aSMn4o8JwOFaq2CBbAKUVSj&#10;pg7vyWhUgGYF/ZtpZdNa903giEKE2v1KroHmbAaE7qLjT8AzKozGaTkgB3HcCjxhUR2kCm5HmyUK&#10;sJqmerv4vIttVvUU+E5z9sBzj9r6TZvs/de9z46Zvsgaa6fY9CkoYKEhBFaqR0/r2COk/6N0uFAN&#10;30L+f6JBeAsZEsSL1LRil33/9v+23W27FMkua0bWd0SAwsqJ5zr79Fdc00MfJqFwxkyIXBHNjWCk&#10;d15xeIHuaoMzsMTuVwtUpHdhnI8+/6jd/+i91L60BySkNAzQLFKAli1bZk3IhfdGPJHi4liHnvTI&#10;QNUFC+cumrfI6hCY1QU3Gv23VMrVAyAMrA09u7+FrmiffP/vSXnRnHKGBdARHeDQ5KwKgoJQOGIU&#10;0A71n77x/+xA4SDiDAjlOl1HS7KkGCWfDD7oQIeHHKUB0g5ExD82zco1z6JX/AY7ZTaKpFBhDYiF&#10;M1d/eVnql8MrJVBlKPTb5Pqp9v73fMBmzJthC2cusGrVpAAmw/oUVFuCIsTJJ4IiCRq0P3bVg4Xg&#10;84sc9sS4AUp02gUX2H3PPeO8SIFskUaYw841LMJNVGcNjWSNPLPWCjA0OoHWFdSnnMqkC3IGaRJi&#10;d+7sbgLlbJMsSQEUvB52L0HFNScP85RCEqnvzqhQxIwk0TSfi5B/MLLEA4F8VSIIUggqr8mTqXRE&#10;twD/DFC6G1RuFmo0riX7uid82589ogQjpYQYO6KrBNnhv4e/yXPJa6RkuBHq/JjGAX0CVFCYSgyF&#10;DHOqrCMRaK111ixcO3Xeld/IVp/cdqRxjZtA542qZr7r7t7WO3fuf77vi5Nanrg004dUGj0RGtUj&#10;fYoTifgirAEDIpzJxj1Ff4bmmWkQoEEKaAWfAZKmxaACJmFJXEDjjaIwYn6MQifxSMHDP9Y/oMXN&#10;QgAQ3mIp+C5bRSHO7lK4ERls8LW4f5xL6U0vZCUEIovKwJEmcrTfuzDmPQNBUdGgwGY+B8fMErEQ&#10;7t7hiBMUSjUSKsaf3u3PVY4eEMGFb3iDZerho1UQob8Gg0EZCEZRfP2br7Pd7Xvt2bXP26qVz9vy&#10;K6+2c884y+5/5GE7c/GZdjWacjTYJNzXA8ciUjHa530pzoudqJLexGIsDH+hVsxAuB575IWH7bb7&#10;fyz/sOhCDKY0h6MZtwRHUABUZhhX7GjrtI72DqubjHiIIV6kQ+YHiwUFRsf90oX99PT6Z+3z3/lH&#10;68oiGIrwt67L/eQKQCWY6+sveIOyFLj1SCPR0tPjpITYwNs7O+M96ffMom3uPJveNB1ZFs2I92CE&#10;c/ieriIxULNfPPug3XjXPDsZDVOeX/mcXXj2hTZn6lyrZflVUVhg2ji2Bznzj6x6yL5y45dtd8tu&#10;uAtYw4IDHM3sHvkc8RhwuA6gAHc9eIedcMNJyNII6F8ZzHzka70URyhehy463Py8084FK8PawF1A&#10;dISWG1Efeqk9ONNdhwqCY2MqxiFBuSPadhAFaiY1oYSrrGsvWtMHS3bF6y63+//9m+g9ftCt6OA2&#10;Utoj6+hjbV53wZnWvR/xV2ipjBaLQFCxqnAD5pDtoqwOweleQ8QRIdKbK8F0KaqeB2N1eE1nRkF+&#10;01oOFnrQJNW0KvyeRJ3jFMoClp6mFU5rnEJc2VTaUa67+O++X90XH5lq/BmIjGNTrItLdGIO6ddo&#10;d7wrh2meSx3JDUPei4qlxsa5Em+OhjZjcVi0is/ALBjkjRD9QJfBXmQr9dee+NykE971x31NK+4f&#10;Dg2Oq0DnDasmXfFiz8F7PtL29Oe/lO9ceVlD5gAGCsJDUEpBkyllxBeVixE1JX0RVkYt5ryTFDel&#10;3Eq0KOUDJC925qhWgGQa0sQo+Hk9lD1FIBdLRlZVA2iqxXXY8YwEIOHu6RVe8ccXIG2N87ox2C3I&#10;WCeO8nUfztwO85h4YYn2gBCwK1skuF5rnNIkaDW6LUS6oagMISUJdEY+19bY6chXrYCP7UgvwcAg&#10;nIUzltqn/+df2G133mo3/vi/7Ctf/4rdufgO27xrq137getRcQubF5p3kRsqmotHuvjL7Pssg/wk&#10;N8gwsIGgVeZhKXYXum3fgX324qY1duPPvqeSokVGs4sh0SU0NklDspFADRJ1yqTJ9tlPf9aaKrCe&#10;h31FLIFqLDVPVv4r2Lrd6+1f/uMLtqd7FzYarwvlTx2znMFR+M+fNc/OPQXMP0CfJbI9snukFBRH&#10;6yyHuu6NdsJxJ9rGR9fKL6k9EyBLVoYrgrF2Iv/933/8LUOBBLl3Nm7fYP/rw58whCC4e007EzA7&#10;5vvh535hn/vG36HiXCsQReQhK+7Ey7pOxMvXG3MDZOOhx39hH772N1FoBwVSJuJmE3JNdw2pmxyE&#10;8+rNL9g/fu1frGZmvU2Z3oi0xEab2jDVGlF0ZkrTDGtqmGT1NfVwuTSiWuEU8ZA9zbvtC1/7gn36&#10;k3/MZqQSOSwdmocfZcaS460JPdib1zeLRh2dxAGEsEFTjY1VyJQASngA1nB/Pfzl4AVQwhgcV8EK&#10;lryOgI3gxlCMD1kz/0fXHSq9odqglA0aWPLJEx7nMUTIyFPCO8pdIZZEagm4Uvh5ZDotdL7cPHOB&#10;LbafCG5ZaCUlQascFGIdE4StzktuFmTH6BYvAAB+spgjg7ndClfef7DUaRwqkU85+0HwiQhD3BV5&#10;uOaMaAerdqIGBtrn9jSe8MzU5e/5k6rpv3rzcEc47gKdN66efOmant0//KP9q771V9b77OU1xWbB&#10;NzWIzu1lL29VlHMZqc0cnpHncq4pxFUxCQ9JHzmpRAsp65ST5pYiSx7KJwhmpmAawi01KHEKIV7V&#10;AKEG/3Q/CFCtQGHNJD6ZYM0EDNut/wglhpmTtpdoXePDcdJQTIRovEtZ1GpIBK70xAmiBjxtRo3V&#10;1vdZGwLn/CvC/4QhoLiA8rMsS4p5qUe99RnHLIU2GNJDDkMFnD/GIPDJalFS8i2ve7PNnjndvvYf&#10;X4WAW48OcRU2b8l8BV1VYe6y8MmrnK+UrlcGS9RscW+pkBED2iBY2FMbuc+PPPuQ3XHPHbZx42Zr&#10;7W6zfA0UQTYjCUKL25M0GIHI4W6o9HHuG3NFjcR3EH7Q51GTe/rxTKNyxTGRLikSc9gPSpSHoYh+&#10;O1GS9Wvf+4btaEEv+ipCpxSECt/1MTN1DNbbhWdcqIhuMUtaM7gHg56kUyjq/TCvANXKRcYoc1hj&#10;y5css58+wvu4NeWqTsm+YZCg9isVRIzhkecfsbWIXD9l0emAhr2nNnWOrXu22le+80UU52lxISCl&#10;Olhoo5ncYZxD67YftAu2gyDPdjvQug+WaqO7AGPhkGFc5+gdEizMsEgRfuYcMlp7+qyZQpRWbXja&#10;+raGDmjoc0/3BmkphyygeihhjZVT7JO/83G0OZ5rP38I1Q03rkI/lnb0YZikNVIlQa4iqr/NWXKC&#10;7d+wUkoj0T6ip/yWYrO5uRUNWjbauWfW4jN0jKxAGmShE9YjfL2Cy0OJ72D1us1MCNYDcVmllO1V&#10;GR+VrYavX0FqTpcK1FXPdBppVCao+Uaa8J8lKzbaN3LGOg0z3kjVF30fqT4I4gUIa7NcrLelppxx&#10;d49K2grv8M8dhmdAIPegoxuk7uIQrpeylORwrtMFx0FXkiNRzuODUOMelNKKO+s5xbzDLvJN5PX0&#10;vRKASqdjbXpQvrmrZtnqaYve82c25czbR0J/EyLQOYDqWW9/pPfATf97x3Pf/fSkjhffUp9HuVIW&#10;JsDiJulTQ4xU0bg+VYlMZWlYLlQfS8UGgoOdFYgChVBqKqy6HtG2EETyw7MWuvz2vlBesShoZwnz&#10;jJobF/mlElIkpriDg1UoJIIE7pWLJ03uslmzc9ZxMAQaKko0+KdSVuTchceg4h3qu3MnBZoaihjo&#10;r3GlBewAz57LNNg5JyCv+GOz7J++9Xlbt3e9ffEbX7KPv/e3bdHkY7EBSXgeyDjqEO2RUOY4Hev+&#10;QaCFgLV60HTiydVP2I23fM82b95k06eicM5brlHN6x/c8V+Aldud4YSgGVkb46PLBZrvsx/++CY7&#10;7/gL4BkDcxRs4Jp7WrRJ+aAQhlXcAZh9DcrOrt72AtwiT6MLntNLtA4o7JUfz4iVTK2tOPUshydD&#10;waSSwhCtkqEnNj0G9/WZLV6yJED2buFLMWCsC/mg9JQQQEWlGnutGwz/B7d/35Z/5ERYw17rm8r0&#10;jTf/l+2Baydfy33ojJZIyIT2AIjGAoUVlLj9zQds0aQljsypVfE4Edk4XSYxOALNucWM+RV0W4G4&#10;iKn2qd/5lG1q3mA3330zij2tshNPPBntcZuso7vTtjfvsJ17dqHfQAto5RmrO7nW7r/vPnvbm98O&#10;Qc+aBDR+PKuIZXtpWM0+/jh7+vYKVZuL+e6kPSqKWdR+f+65Lajdf7JV1cKFo8JhUDTR5YsV4gml&#10;M+2NlngFYizYGroahkeOLaLlTvHahSIU/A2nu6+33F18SLoLSM5BoEdEJcQ4pKeVacKJMPT0IxIi&#10;3u6CTFAe0C2bYfERiGgy5Zklvfm3DEFmngC9ItKkFsByBdBQiQbc4IsZofMSrO7HuwLhLk89UVxE&#10;sR0WCKKbwE2DQ15CfnF3uIG8ORckFlKDO+rm7Ks/9q3/kJ19yc2Z7MJBThya4CZMoPOWVVPe8Uj+&#10;4O2/37zyu10drY9f32B7HH6UljU0p6RA92998eUhoo+bhQGYa51nWU5APlVFEBBiPEmrsMb7+hEz&#10;QP8KA98osDhfEfYIDCg9FYkMF2MK90sOiOOLPycoaCbBbdyaVLS+np4+qBAoWHXATlsx1TavgfsC&#10;PlLNBzYRXRLxRYKbv+Q4CXRq4eyNfHiG5XOqyGWo5lnEOBhgteVzj7c//Ogf2Ge++FfIfV9v3/z2&#10;t+yPPvZphYApM/gIisI48bYxX0Zuk8A8eoAK7e3cbV+98V/tsWceVXT/wtnH2P/53T+2KZOmWXt3&#10;O6Lbb7W2tgPukyb9iamMI8fnpTCJW3ZvBiy93k6Zf5pb0ZKQA+/jPtHOvi5bs3W1/cU//In1Iuug&#10;r9rrBbh17ucqdoTXQerQwlmLbNHsRagXwJoDygj16PNA345THF5DiYgg548xBtu3bxVCQPhWTBJD&#10;9ZgTuhNcISGexvFSMcpUZe2JFx5DENo6O372CbIe2zrb7OkXn0QXP89OYeZEnFuVeo1w6JhXvfwC&#10;br25QOG/bpTlLaFk46itjde400sjYU4544RDZZrR7ItnHWvz58y1AwfabPXqbbZ0/kn2a2+9HgWA&#10;uuwLN37Ftu9F1U5Yw7Vwv1FIXHzOJfbW179NsfB9FC64pjqWiZ9mbc5xxwEMqkVqao+Ckr3YCy1e&#10;VkCssoOtvXBLoSMkmkcZ/LpF7CUGjaK4uwR3HXgvO+NlYFWyABNv0A/kUK5SOQyo1HlQnCtvvhb+&#10;mcPoeuzo/hQbjIZDaWKT4NTE3+655nzH6Kok3TEQPwOeuU8YNyDaVUwWhTw62PVwLhggGaKzqFgn&#10;GtVQC0qqDc2CCnhW2ldBz1DQXzjfeQ9rWzga4YZBqFehS8f9Lu1Y88JPMshQ6MoAYVn0hm/UzL38&#10;O5ncyIQ5rxwcC+NFkYdep3LyVS9MPuGtf98/bfEdnap6xG5dh7+twyP+0JovEhh9nxDSfKM2vTVM&#10;rbLGaQjnn4TJq+6EXxTpLzVItVKfMWcxJF7CLMwHzgLOkGVPhkQFXUi+X5dvKgEOu8R36EAkoks3&#10;JPBnjJHw8edoZ9CtHreNnFk6AKO6+KrNTMWk05YfPxtwIZkT83RpXRzaunYmOn2xVSrPH7L+dTLQ&#10;EnBKDZJaZiUYBrt0zW2cZb/93o/a5KomWzBrYQCqcE3BWBNOMqOdyuQ8ba5QWZDwOi2av/nSX9tD&#10;Kx+wzop2zGhRVsvUuumAhVF9CXPGnO0c0oBihz9ttPEU6FpnlIQt9tq9D98r2N81OCpu5Y/sEGIe&#10;isZB+1f4zLsy7QiIQ2EhpHuxG5r4mNAmLgcDjujTzNhJS0+yBnTziUC/AnECg9axR5rZAQfs2LHD&#10;/uM/4B+nDzNYbQInxXT5W7DUOR4W3kF2BOvfs9jOo08/4owK7x27d6LBDV1tISKbrJ7QryDTI47q&#10;SKMe8nt3ufjecr9tkAD6YByVtVGPcIgTXbcPYi/8jvXNw4KrQDRiDsrbcvi/aW2v3rwOXdma7T//&#10;87v2+ANP2aSaKfbBG34drpeLbGbDTLvuTddZUyUC4nA+rWJyNwoeb3tstggITJHBdrEYmILtQgwJ&#10;Ks4xynrXvlbEwwEPre6wqsk91jgHqOG8An52WlVTC4JwW+Cia0VAaQeEPQU++Cn7cRB5Ep9iGl2g&#10;92DMqZ4HfCFM+5TQBS3gNPAfvjE+Ghmpt7smIw8K6xgkOleYLln+Y6EsdakkQovsHQWcoQZ9BQOi&#10;+a6H/GiCUjkZSnEDxgClpIgbF9mx7jDBHNqTMiZhDvTguipdzp3mSosMIwkXjw3gXmAAn/N1Ih7h&#10;HVa2tPI4B8fDoYHyXqjwN/n4B6pnv+GrmcoTjhjRPhj1TKiFHm9YPf0dDxe6H39vy+abP9K55baP&#10;1fdsn8Gyhp7F4A0CKlDjVxoc0t3cqHA4RtYBFsdQfrICq42aCPLXyZBiOhAWwl88mCqtb+CYa+gJ&#10;QJLsQTFynwpfsoWDhaQfYrDOLHV/Vx1dU9Y1U8cEYopMgwSlcwULlJiFwzlS0fCOnDtqqJTZAboR&#10;VyekFQSm7s0CHmzC0gjrsWBdLEADK5qBf5m+GmQO9CFkQGq8NUMrX3jmaaxlFpQVcjAiFe5qwETp&#10;mTkf0E+Rn4tiJ53tOn5SXZOqUeSJZmAcNUibOHXOqfY3n/iciJJBZco7j+DBYJQ04Z95toMrgyVl&#10;JMoDuhDYGY1WI2tFsyEHavHZkxsfs89+9a/tQG8z0vOwmfFsF5x8kV16+pWAqNnaIofUrFprgqW+&#10;tXUHrNvQ255Txmceg7yR1RquodWAu6iAmvC3PnKTLVqw0K46740IVIJ2SoYXSv6KceCm21E45h+/&#10;+Y+2fvdaMBzW2yZPYClQjzHhrhEzYTc00EwtetRfdu5lUFDqMUeE8Mik3bcat8dg9RvTy6bUMzIe&#10;uqww1hyqkfVAgUC2sfZmFgxYOyNcMwlIJdOWpGcZXaigYN4/RWe6i1e8DmlWi2w7cs4JzZLhUXmk&#10;Mkq/tvaFOnONCFUcNqVJ8cBcVKJ0cgb8ZcqkSSryU8AXrLaXZdrTy/EV+E2MAfEhcsWp3HPWa+zY&#10;OQttKfqgr9/6jP3eX33SetDvYcUpZ9uH3/khm40a/jB1lOpaWwvrG0ofkRIY0c6fiFbLpZK1pqnz&#10;bfZJp9i+Fx63BvCEAv3LoBsvNkOWmkWMSZc1zpuKVFquHZDRShhQ+K4AXqT67qK1gNhIoJHfhQrx&#10;slZ5nldBiNirIPSguLjGFZUYf1b51PVyfhibqIhWAvLmJ5VjTuLd4dyYnualvEGj8vRIcCDWip0t&#10;e72aIlt7g49SSBd7oIgwhQMFcwTN0wonLI9jGJctY4EGJ59ZAiEKbT4Dxs3hKoYgPAd/CNkiB+Dz&#10;UzFhgXTKJPBi8SzWlsha97TT75l24u98LFt38erRkuVRo+hczVmogmF/0bHhqy+2b/jWX1bnty6r&#10;RveqDBgSW4Ew8tjFJWpdR6EOYc1ccQa5VSBSnU/uzCwUDRD8GIRnYjlGAnAh7ILYhXKQz7IKXOh7&#10;5LgEdohSjBClLDR38IgAvHez04IWRv4P/yyOIclfJ7ykY3lT/kaCpjBikkmwbLiQinp0OMo7DOFw&#10;BXDFF1s/QoMpTrPHH95uPV34W7XfwagxD4LccV4BXH7S7Lk275glUoYYkBw3SbwS76PmOZhT9vT+&#10;EoLfnnrhATRlq7WP/vrv2bxpc+3eB+9FsZLdduLS4+3i0y+z2QjCofacw3O6YAjWzrharsMlXTKN&#10;KMxL50gmhPWkiCPMyOkugDkdQCeyr/7nl62lF4FY+JcDA68CjHjtm6+Hnw3aMPvHA36shDY9f/Y8&#10;e2HHSmjJUBwFcxKS4/0OW8fhsIP3kqT+Ev8KvnIKvK/f+DWbOXOWrTj2HA9iwz9a2oSgD/YctM99&#10;7e/tBfjNi1BiiSg4c/dgxz4pZ5H2ILzBDJYsXGbHoFiIgoVS0N9wZ7dExz5oXmPmzJnyye99ZhfG&#10;BsuLsgBfp6I+/FjyJkb4isXxQRFQ1dFs//C1z9n//r3/bW2Yfz6zVwsbyYjGdixtUlpszFwgk22H&#10;BXn7o3favp3N9u5rrheTdiTnlfHKiqBYZa/bnlzzuLV0odhMNyvHVdk7r/kVe+tl18Aab/QOeCo2&#10;5HXhqaQ7qyhxFo8UJ1xeaaeff6H9bO2zgN3ZE4CVLP0+bovU2H70Re/trrNKWLQZWuFSQkmCbbCq&#10;mR7pzFUKN1ldwh+cZl1x0xeBH4brOxfWS1wvDI/0dSTl83ArJt6cegVuH2g1Rb0uHBTVr8pyFNg1&#10;dLaDf3QhbawT88b9xFx+yChmjjDjgHJDqq2Ub84t3J9gujla5EGQOxaSej4dV43sAio87SRHXAau&#10;MRhSLeBFtXMv/8HMRR/43xUNl6wZCzUeNYEeB1l/7Idv7Nj4xUzrxh//Tl/vqovqACdKc2fAArRn&#10;wst5WOS0DHOskMkJBmTCCWKwhi+Vh/s7M+ffgXBKIty/0AFBmPMn5pgCUctIDTVqeCK2WJyDXzqc&#10;6YTpBBnXvmTF+/fJ/UWSoSRs6czw2Mzhds1SQSIqZuIWoLPHINSVooHvqahQKaAmiNDQzu5q27S+&#10;FeNv0CORwOARlHXJ5+nB2E84+TQYOyS8wPQTWMGHwEBEEl0nYg9+du/t9vBTDwJN67XOri74lr8K&#10;oVJpWzdvhNWP7x/8mSrVvf6cqzBaFggJ4wkkWr5dxkJ+Izk3rEXCLEqbJSKpir0IjAVRFnb3o3fb&#10;hj3rVU9d8wbNe8HshVBe5qlUqjrWQRgWsBBLFi61nz8BK4LatRQ2D5wpb9YwkvEGBKhsW7v/mf/a&#10;kbr1k3tutRMXnYTSqXWupEJatiNn+p///R/txe2rkLrCZDVkGFBDI/okWC/qkUHBIk1BKVmK7Ibu&#10;7rzVIyg0vspKEQ9n6KmF5bmVUDTedMVb7M6nfo496UCswNigRDkXdz6sQEK5sNzi6Icism7nWvv3&#10;//6GzZs/z2NbRJ3i6sMZzZiPcRsK98L8cV0//Reftpp8o33k/R9RcLXn8L+CXlSmwANfRE/6v/+X&#10;/wf0pAuR7PPsf7z7I3bOiWcjjAh4GzITCHeLn6VEq1yYybSnBU3Gjj/jTLv1G6RARwsV5hiQziIi&#10;x7dtggL6pRftV35tkc1cANWNVSTlQIYhJos5zGGiMPgH/n9f9dLNXeGTkZSCv+IeTrCaMZCIgi5T&#10;Lz1PMkgfkyOyfDsvFg9WhVB8B3Qq25Cz+no8HzKLejqArPUAiWDNClQyZdAxyxbFxxWKCRpzPYIU&#10;5zUkyscQ7kGejtK4GQijXgSxttmMg1Vzzrm5cfENf1tRNzZhzju8JBRdv/ij/zXtxHf/cc/k879/&#10;IDurtYAAiyw0+EpYJ1n4w6snZa0a/uJsHau6IRgIn8fUmLjwPlkepOBhEeHtjmi9i3mvJFfAT/7e&#10;x9Z9antJ7RVvBJiRKPmZOmgpqpzxwvip5hDuy1cHMllHpZ8e8e1HkIHJOtRVadF6lTYlhwhS93Gq&#10;iYFSh1x7VqwAKyyBcRJO7UMKSqEHkY5dsMogUHu74a+Bz6ajrYiOR7GdoCMHMZ8xg83bh/ey00/D&#10;HJHIeD8PetEM6d5Mm2DkNGw9WCu/ePxBRK1W2Kd+99P2ITCDLdvW2ybkD59x+pl22olnSIG557F7&#10;MWwEOUmxCG6KlIZfRq1H9Y+o3cebhr8FWfsuJaNo6W61H991q5AfthSR0IFFtgxdyOpRGlVrx2hY&#10;zg5+nnLCKVKQnPXQkjx84OZIHzmp1sfgMhAM27E+9cLTtnMf0tBY4AZR14jDt4dX/gIBZE+gSBDS&#10;6OhOArNQZ7JA5SXmGHxyhEZx2O0//Zlt2bLVFUc+6yjWKqpMYm6ByS2et9hOOOZEwO0eOUzaYMoj&#10;YzyUO+v/BeYcxDXmPw+0gWmA9z9+v4q6uD8/CAvfus4Ax+LTOMIiMKJZKUoKmIFrBQGjN7ztOrvo&#10;nAscyXmFvbzmAKPTQRPgZycfd5r9ycf/zM5efpZVo9ALUacsuqkRVnaYW0SjNRv4ivRBRX/avAXW&#10;MH2GN/dJoGLfV4pkB7/ct73B/uOr6+zA3qlOAzKqcC9W3VSND89yiD0x9DNRAZ0hq+CLiorInJHi&#10;EMVqFPiugkUlIK1h8gnSUPzQi6dA6OQdlEjxwQRL1b31DnnwHsxHNIwoJj2UdAt1WaYmb3XTkA44&#10;Ha6byZAlNV2IJ4AbSt8DdYIgr1Q+nr/coHCe69lAjirSImeOeRVkUBaKF6SdtfVPba2ac+XXpyz+&#10;wB9l6q5YNR7keNQt9DjoqtnvvTvf9sBz7dt+8EcHt9zysWl1B3OVdZhMpp2RtEgkDACL9EjtNFQb&#10;cs0bb69iICvVC3gESM8NB+cYQaD6bJfIxqmd8IkTV9RMwy+DQIORuKLqGCHPSIDhflrURM/0vVSG&#10;M4b7JRSgHedvnee+FmbVsNZ8H6IxeztrEZUZem0HH5ByinGKwgYAuS08bhnoJhaUCUw9IeGoIffZ&#10;3oO7UTRmgy05fpGdtvAMm4QiJ4S3Tj/pNPsYSnjScvnsl/7KWlpaAUVDxGH+1PKVwxOq8VK90lq+&#10;7MS4hZKdRGFG4c0KZPc8crftOrATaV6A2hncgwfLwno5aSn7Y3sVMzId5e/CSp+PqmgrTlhhv1j9&#10;AFLciBCF8rjj9LjJ3IWuGWwR2t3djfK66+zYmceK7NrRqurG274H7IV19IOmT2WRUexC/rnYpH5H&#10;dYT34FeW9zzj1NNtCSB3wu86chTYtoM6gZFjzZnnToX13FPPt2fXrbTq2ko1VXFclUpeqc5WiFQp&#10;KUQYBmF2svUde7fJXeaMOmxC6V5pMHScJjp1GapBOfR2b6ittysver1dctIlthyR97VIx1Lq8UtH&#10;zKN7WCgoObQynjtjtv3qO37VLr/kcgRBopBMth4GCwWRIv/0T6wvIJolRa102zR9NMG1Mg2R87v3&#10;bFMFbF8jpzW5HXHZPIyN5t219tA9zfam6xFIiowL1ODz0q3Obf0VlLzwh3/Ef9Ftpzl35TvGMrmL&#10;yy9TErrxckG1dIZefq8hZvHQVMjIO+KCi/i0/NE+d8WSb1rf/JIuUQ8jZCMspvgxe6AB9U3y6O/e&#10;29UJfkKklHEqAYENz+FGpt8jXpfpfpRXFWDsBSBvnVi32oWXfbtx4bV/V1F73s4hHmXEH78kFnqy&#10;9nWZiqa5k5qb5jb02FQ8aEOX9VSi6xWsF0YnqmEIFx8TQwYsxiZYiIKYcDO8ZExvBJQq4Y5Al36+&#10;WXJQkCmt4KiZOSRYsghKQs5n3plk6R20yUTLTH832O+lxUtfx4X7Ec7V11H5IILglgWyQ9GIBv6q&#10;wiRZ8OpTzmupZafHGTONqX7qVJs5Zz7+8u/1NClm5VHTIEIoSi+uex7n9NgJxy9XNOnBPQfIee3s&#10;k1bY9MrpyI6uVU7qdFyT8QQsmOBd3gJ9jpjExvOE+FDlZBvdJ9S26TM90NNsP3ngNkBa6GxDa5JW&#10;K56RlvmJx52sACEPnqHVyPSTPvmx6YOsZllLRgSr0U+KUY3iMeLKl50aSJBpQWRyLe2MXi9Ya/GA&#10;/cu3/tk2o845m68wU0PQf6B/USsVkJBOF1PyiAY1VjfaB975fqtl+sfYhlz+lAgeq0NP9bNAG03V&#10;TZpD+SeJhgSGGNmsYkRodZE89Z1bU27zeMEeZZOMYh5HewoLJ+XhhqhFH+k3nPsGWzZ7GVrX1mJP&#10;ITYnKD6jvfZLcZ5iMDCB01Ad7torr7XJuclWw2IvtPpQ+EnuPKGJcf5dPRMlpRS8hN1wT5Ow0E51&#10;AVNeeY2SLaJH5DwRds9VISAXTOCph9utff8soIkoS4rPuZeYHcK39pUCycCfiYbizWBERrOTL3uV&#10;JCKjMRc8dJ7kd+TZ4ttENkN53oAsRB99tHaPNPdipcmbe4aV2OLb4wlUGCdBdulijapEiUJVvCxy&#10;WkbMo9xyXzX83009VjcbonwKFFZY7KwwqUqeuoe7EqJr1y/AexHtBGKMvd0LF5vNuODm+sXXjasw&#10;13odaXIm4vvuzp+e1r79Lz/RufYz3+3Y/O0/zPRtru+HkKElSBuTMA45kwiTEYh402Kl8O6D8GYF&#10;LbgyVLo0SaUKgUIOfDthl4SkE4xbylKbwrskaKkz0i8S36pAJ1+MvwNAk/wsWdWOFijVjOezQEC4&#10;DpPnioqSiPeLQtsVEr5djnuBDffB0K7wnMW+Qp3t2dZod96+xnrQwtTHwMdy5ILn5CHQFyxZqipx&#10;EWxQylt6M2gRWWanaI+vfAZjzNjunTvtniduRy/qB5CGikYNJ56KOe2wzt4uW71+gy2AgkB3AWWh&#10;dCU+g3xfA3b8RBDIYNfkrbXXUpoK5yDNqFTTv2h3PPBz27GfTWeYqx8aRuAhLjjrQpuBCGCWLdWD&#10;aaYp1BEpAIF+0uJT7HTUJPca1WO3H6UElQ/XKYGoALM6IBjrpzagy9s++M3/xR5GjjyzNghzylaR&#10;S8ZdM/4inTDi1umRIrQK1uZvf+h3bWbjfEB5dCGNbUun55PVyfK9eaAX8+2Kiy73FCOmFEmxdsZX&#10;Eg6kWYdRSSaMIqcVzNHEpkhjVZBGSmq1gEPfeNnl1tncbj0HelFzCs2iyDOQ76t1f4W9uH8Z3Eka&#10;Yt9zJltSDJHmGWzFqn2uWLH3OcsCOw/18lTpvVISWoTei3A5nQA/OliMo3Gpl2cBwbBgBgMEfndb&#10;nd383S1WaFtkfV2oPNeBPdSOe+Pd1wGaxLuIz/h5oRN9vLvw5k/83Yvv0JEZb/+Mlm6hiy2jcQ20&#10;jS7gzd/5ZltpRZ0raDnyzziwAZtqwDpG5bH002M7hMjJEo88LFgp8fpCImM6KfiGOp7FhjPRe8Hq&#10;o6wH0Ync6U7LTQXsjnd/Dcp1wzVMs4nluFmIS8aC3gh2hYXeDddoW9XsgzbvvZ9tXP6/P5StunjD&#10;eJPgUYXc850PHtO156aPda37vQ9UVeydWoVovwytkShog3z16GJKEWo6JERqmF66L/JzjyCW3eKx&#10;b/wnSDgKULGSsHgkdP4eBH1J7wrX87OisEoXn5DWyzvFPVDaCwkzC0sd1ibeK1xaVbUcqvbROoOL&#10;L7bLo4uB8KaUF1rDmQ41UNiyeZF989+eAZwGbRipKsIpoqLCKwkyzthxJ50FJuX5x2zqQUWEQpvZ&#10;F5oNlmhE1Hceu2nnlh1gylV23+OP2X2PPerQMo75IoqunAg4uhfBHx2ISl6MGs8eGIVNhwMyEiSU&#10;qkQ6xpsMh3E9POtgt1VVPLwKXQiDQ3bE9uZtduttP9IcV9YRHiuic1EGuRNNdv0b3gn8gU1RsCmh&#10;OSpqFWVvoTnBxYoqV9Cc33H5dfb0qucA1bdZEVaJr51L5hg3UaYQHkbBSUe5xyd0suW1WJoYPzGc&#10;v/jyn9umbRvBP9wHKZrWupULTZ5KiN3Ph08P31904iV2/rLzkWpYo3ROr+I2ugXSWdG3TN6Gf9VV&#10;DODJ2vVvfJc98tSjtr1ts0eskyYIT2qgYGZJWqQ/aSzyUVLCStW89FQ8P7WXDk8BUUkpKTZqUqR1&#10;CahV5AP0VVIBBx99z9UftAvPu9DWPrhJ6VvMj1ctcVmxrzwfOitgusOFqYF0t4CKaEAQxgXtE6Ws&#10;ZEMP/GPxJDZE4bpQEauopjKIFRPypxA5LYJaomJaF596tuXrJsHvsw9TC+Uf/vEcXSpAuYqcM8Qb&#10;yf0NobV2dattWpu1Y5Yx/5r8l1c7VJHUpxKkPC+4aNKBiGRhouXS7oiKYh+bwMiKDvTEa7GhFJQP&#10;Bq9xfytBgXSgeI7om+d4wtpqH7jrKtlTnEGyMdUeOdTvwvLJ/irha7FypN+j9KQaHaxz6NTwtaM0&#10;Nmoa90Ip6YOSUom0t2yRkfHwt1M3KE6xlsbjHpp6/HX/UD3l0h9kc0smxDI6KgK9r+P+Y7oOPvL2&#10;A5v//ppc8anLqzOoZqQmKex9zkXh/MVfXGgofUyP7Mutbj5lDCAtIiMxRZEZF6ScTTjpBFImMaW+&#10;Tl/af48QTDxqaO5TCu7wTTLwyqp8xG8iJ0s9SCjbj1M8S1MaMqRNP1LV7v75WjQ5Qh4pKCKHwEFl&#10;7KcEiKYHqVhzF6M8Z/mj4n44WikXPiRG9NajItSnf+//Q6WyjbZ2y1pbu2GdbdqyCZWg9tqq5563&#10;lc8idYXKBTbN3FluoWsmtAEkR142r4FBX8Vq1DuHafDN7/8b6na32Fmnn6V0tZWbngM8aLbi9BU2&#10;c/IsPRMZQUzbccnEOfeCEMdDqTnn5LPtwVX30UzQysUOUKKJMBfeV2D008EUNV7gS2i20dPJZjx0&#10;i6Qsh8NcmsWVuEfIfN5w6VUefhlcC4wHGLdX2C4MIJtcOxlFSm6wf/nuP4PZdzhTTfbsRBNGwiRK&#10;e0sEyR1DOJ8okjNnlvMkinfOmefaGy96IxCGgp2w6ESbNWkWFCAGvFIpplI6NiRj3OZ4BBdiZoa2&#10;M2NrmHKL52Z6JpWUSvhz+Vx5BFaydjrhcVrzze27ocj32oKZLBA1+DMzYHbK9JnWOHkqLO39wiOT&#10;ja8bls4j7M/53bJ5jy1eCkRIFu14zGWan8f1LtGVKs65PHW5oDWn8OZaupRVIHO044KioOA9nzXn&#10;/iNiYnGDp+XK4AumBmRI9GfthjwqmBY6ulA3BEK9Yqp1FKd0FGaecP+spdf/32ztirszucVj4ByH&#10;J5gJFejF3idmde7/+Qebt//FDVVdG85syu3F3Hd4zjWlmwKuuDb83T8iIXpsoDMm/14cOPmZTjkr&#10;Cc9wTXHcNEGk5i4dKJQcEyaoJOu1+K7ZlRSFw7Isji3eRj9TR0cBwGNEFxSyIcBNBEYqZbQ1g428&#10;BntfX5OtfDpvmzb04Fh0OUKDGjYfCDhCsqLSfKuqbf7iYw+VtjHFL7FEMlaDKmIzENg0G1Xnzlp+&#10;jpjggbZmlCPdams2rbZVaKG6aesGKyLKfs6k2XJTRGUkDH1MQmwEvGvYh3qBDKTjoTf3N5Db/dRz&#10;T9nrr3i9vQ4BQ3/8138shKcpN8Xe/LqrPRiODElE5YFDkXGRHFhRsK6iHmlAv26b/n4drNFtnr8r&#10;8Y8LJW4RR13CycMea/pAZhaRQ7FkJ1Oq5NMVmR858JCQfLbXg9VOPOZkQckcqBQVrfv4CHVB5IGe&#10;iWZcgOpjP7rjR7a5ZYN1Y9wsFepbhfebIAg7bqxkX6UMG+6VsCbRQUIlds7kefbB6/6HNeaatGbv&#10;ecd7bRLys9kLPalSGRSCUS3eS3SSivWRZ6i0M4r+IB+dLhqW6GUwZPOBZlu1GXt4xwbbuX2f7dm9&#10;y/a17LMZc6bZ337yc97Mh8uluXRk0z8AT4LBsHjZ8bZ2+7rA/8I8R1bqB2rvsMb7vj2AnPtnYDDA&#10;0N1cGd9ZiTB4GGPaFeSmFg28cE/SAEqxFiXgcULskU5ZT/eQpDyj8uMw02MdzriHZ0zLFYo9wbop&#10;lVVVQA0rrKWzprt+9vk3TVt6w5/n6q5YO76TdOjVJkSg5/tW1/a1P/KW5h3/732Zzl+8tTGzHRHT&#10;EFgskk8rlBPOoCD+RU1ThOKMIcKbmmYRsK+of+4MLxJh6XESzoyP6LPwYwcSmbfFjC9erFyzjIFk&#10;JV9fkMa6UtgMg6xIDLsLA8OPNEONkI+PxpUZnCEIip8wkIjqJSuh+ef5rnp79BfrcRw7Qzn0pOMZ&#10;B+Dhzj4FOL2yts4mIeWEBQrKX4HFRV86x4TNWI3N2IdUuFpAc7QKaxpqEGQzw0469mS7GjnHBw4c&#10;QD76VmusnYRCCSgjS7w93k8LMdHW2CATPMhH6SI+PXAT3PfwffbIo4/ZFRdfYe94y3V2D8qrMqe7&#10;Eoxq+YKT7LhFy5WQWADESCs2PlW07IShCLKshJ99pr31qrfa17//VesCdCmZpY5+ru3Lyg+0M9ow&#10;r6igMfiONZwFj3JBhzO9WJNGtMi8GkF8VYDa++kXVu2CYIEMh0cNZ5rDWGJ6Zn1Ng73uvEvtmz/a&#10;pDFL+RCT5D6aIIHulJ6mwBQ9UuHkHvUKXFw/1ol/+xvebjNqZqpaWh6tKOfPXiABqFiYKAOGM8/D&#10;maOjeAwVOddvPNCzC/EuT6970jbv2Wibt2y2F7e8aLtbd4pOKbyZasgAs85dnbLkq9iGNUi1MttG&#10;wi5jC4D0vXgPLx957ABBJkSEWmMORa7AjwApu7Ak3Y5VqGuXpda6zMIqYzu+B30enDr0ifiqyEHB&#10;aXQ3kD5Z7CbUVRd/lVpSIqnDwmxxPEd+NroCPP+cZaB8TiobEFTa2NQ9ad7iZ5GWNuHCnHMx7gK9&#10;2P3Ygrbt3/5f1v7fv1nZt7++quIAZBU7n2HDw9KU0GKuFRirk40vBoVi9DRHWNllhwvV0voFKDwR&#10;bD55sZKZ7y+3pjxXOyW0tZjSCvTTIcP0i38HxsjxSCX2sSFUI/kugc7l248BcYGoAoHreXQf/vTO&#10;Zv6ZC/Gga5d+qvsPa31nsDmbbd9uEAYj2xPdhJsmMs1AaBQ+ixdbXx2YOv1LYOzUEP04Fw7qa4Qx&#10;0foUw6fbBxGpvhM4qkpEyubwRtUiepoR3b5o6rFiBIxMjVafFK+4HsOSOgOmdpz/ZBlVWtv8+fDD&#10;D9uq1avtD3/jk3YsrIyWijb7OYrjFNBmtA7lKd9zzbvwfDUKJmMnsqRaNWmE6xf8fGT6LDnN5iaX&#10;n3uFbd25xW598EeAmCHUaRDQ34h18ipcrlyxQETiGRqJIKWLRQKc9QE8ME+7ISi6pcCdoMyGjA+1&#10;gMQxF644F4oKlJRoder0SCzjNNmp51F3LgQOXnTW6+wn9/3YdrVux/zSZQYgGLTBMqsT8fIhcC/7&#10;b0QKhLJg7rR9GVbDuUPaFhKB7C2Xv8muOvv11phtlCVbhbzsqBCzBOoh230iBj1B16QlLj5C5R7P&#10;smvvTvvcP/+D5ZEZVEBBqEqktM1GStuk6fW2Hm2B27pahVJce8VbMU1st0z+S2HmBoJbrWQKnNgK&#10;m33sUhWlKQKip2BKBGVqv+tzykr27YZSIUUp9MFwch4+/O7R+NLDnF8lPMt/j+jboduKJwYeWhYv&#10;Eo6kq1EOdj6rB/Z6P5AQQ8HvwjO7fOC9YpU78D0yAV0/rWAcflFZLU7KPV1hTPdk/wPEiFVU7Jjc&#10;uffR63pb/m17tvGc/85mTkLI38S9xkWg9/Ztz+aK2xfmmx+9pmXTX767Mv/EebV9zZgU9++goR2i&#10;/Pw5yBRDHPogT+UTqPrj4VsJ02gVHmLBxICMYPkmAtM1KqeTkpbpvtAS54l5kDzMj43fu3ohgRxV&#10;WQlv/h2IUNwkRGAS9pV2GJi0oqTDuLVfXIh7Mf8SpOrk5zXsVWUO/1jkZO2LaHQA/0uGEVCHRC2X&#10;/KzMf1x47BIEvLC7VogQ4GbXdf1OrrQyuhNaKr6LPXvjNOiJ+WyAozlq9gdWlgHPC+94xdL8TBxB&#10;DvfKDp275n3BBRfYGRcAerZGVVZ7/sUH0XVqO6DBrJ1/BmDpY0+C/5SeZtfMqeD4c/ueVfEc0h0Z&#10;HAUEPmsAI3zfNe9HGdYWFeLpAZPLhJq6CmoMhWwSZjMSYS5aK7lzfLW4roHRDHKtZE2hDE+unmbv&#10;eP11cA+gQI6chz56D4abGMmqNpAgi9lTZtuFZ15sP7rnh2ogo/zzibllwgHKaII50VTmVPgJ/5Af&#10;zVS6GUCZ3n/t++zC0y6yBnSsYrpUP6t5aB+64lSemx8V9eFS3Et/nIwRWZzkFX02ddpUO/esc23G&#10;/OnoDbDAls5dZhnAvV/53pcQXb4WbobJ9oHrPmSvPxtxFgHBc2Sw/FliO+vFS49DPwfnGc4PA7Mb&#10;sAAZzGtVNYSW+miUhN5IhPmRZjMhKV5+AH05P+Kb+yUeUDrIg1d9V0kd1jP7/upjaW2dwj3MQLuo&#10;3LCwmLj0kYY25PfUZXg+gy/F67FWNZW7rLvnvnPz2w/+SfXUzScUeh/4Vq7qojGVdz3cAMck0IuF&#10;TVV93SvP797xjze0dzx1abZ3/UnVFQh4q0TRgd7gecScMtBK86ki9z4cimyX0049mvCgQUelUfuQ&#10;R+h7n2iHw/0iaWaqTyhYFRQUFjwV+ShhHO+XPjfMjsOKgSFGDiV/pG98+VKD0KSmG+wpv5WivwND&#10;JlEwry4oFyomwJtLAQhdcSOxSZBw4aHssGY7/urtrrGtG9A7HmVeSwEdgy2hZyofc/zxwg449Fwa&#10;9uIYKTT04Kx97/fWZlUN/AEaroQC+QU3A34L/lw5STT37iahUpQI+MNR1gR/x03qtfB9I1cjX5pz&#10;sAcBft+/6QdIm6q25YuX269d/X7YJqiVzrUkLaa4megrFCdiDfUClR5cJAvkg3m0Tbnp9nvv/KQt&#10;mbzUbrnnZmtGg5c8GqXwOG7e2KQkspL0tbUkh3VPRIEeqLgMuRkweRq3px8xYJFMetHkY6AmM/MB&#10;Qw0WkoKeCCVMgIBVHwDMIRu0vO3Kt9mDjz1gO7raVCNdUzh6PngESuHFw1yRlAn0MdYE46hGc53l&#10;xyyz8089xy486xKbhe5i7KrILA61mQ1WnKhXJD0BEzPBdJ6+vDrUBYWdSkwTAhU//pFPqAIkn2zd&#10;pvX2pS99wTbuRNXHE8+yd13zbls2/3jgFtgbZEEsvOSh6mW0SR7HfT51xixrwrtv50YhTzIIAnyc&#10;aPgwMor9nTZn3lx81EnxFfjBeMxtFNRu9ERRXfrFZyMiuVFgB6Q9mary+JZoqZPxBZkjvZ4EQVdv&#10;UPj0d0Q4R76FpGIFxM3rLRC9A5oEN3Ntth3z+9iyYvPa/9PR+uDbevd85ru5KVf9W6byrHErKBMf&#10;ftQCPZ9/eGnHtn/5ZL7zrnfUVqyfWdnXov7LRPFRtwFpVC7ElYsaHpSiQMV0ZCm6oNYLP6lvx1fi&#10;w9ZH/CvA88kK+3L717xJWAAK/lDmM3IYLXYQ5i7PXUNLk1/USCOU7v0aAhelxaohB+tJd3YEIWpz&#10;MdAy+hFzcC24m8Bh/QrA2R6rV7Ki+DkDTJhOxs8ZudqPkoBdXVXWchAblP4ywuROek7IYdDe5xn3&#10;x30WLz8J12fPNEc2XNWgEsEBho2B6x/sQEEEQHJ1NYCeWfCBg45WosoehjmmJSbFxS1+XU0LJWwz&#10;WaOX+pcIx5FJselKF4oUdPYdsH/99peQY7/H3n7VO+zaN11r0yCUmdpDwlOlwZDm5mTom1zzRWEp&#10;QvK5ZftDCo5M7yR7zxvfa+eddo79zZf/2ra0oUkOWzNy02qNSN8sYhTEDj5jKVdeKkkOGmgShTum&#10;pWB6ZgPWopX3EppO+BRW50B4XXb2FQiEQ5oiywUn94npSBOkbgWFjxD/9EkzFGPwtR9+AX0EYt7u&#10;WCgiIWw9J2mziCAnL8/qQU39zINmSWWkM01GZ7zTTjjd3njpG+24ucfKXVSpPUa3Vaj0JYWrPK6k&#10;zF0qXvEKewVh7nsb5bHxfHT49ILiNu5eZ3/9r3+Jpjh77R1vu9beccW1VosgWJai3t+6Bz7vPCrM&#10;zRWfyInBBeFJXsw5p8JfXW0zjllsu3ZtA62huJcsKaIhLHblFidRzVpU9Dxu2RQs1Q5dLwrfwKV8&#10;T0WeG4WoGJiz1fhrnP0S7afQxYAOlNYofRSvn9q7OraExPqY+H18xhKCy4/9mv6Lu2X9OCqL6qwm&#10;VJkbKxqdPDwqGyW6KWOHGgKNDH8Gr4zHuCUOFemvcIlU9bfj7x2n9O598pTO7g0n9hUf/j+Z7Hmb&#10;xpMKRyzQ+/KPIAXtoRv2rv+7a+qLT11cDR+5IVWCuX+0xOlrrqSgUAg2BQUeLnY0Cj5rt8ATMXXI&#10;zopLV655DaSEoYRLigREVAOO48QP2Mm+VCXfT6m6m58r4ogRc0Pdtow9hJsIMeC1PUXJffJBgBAR&#10;oBDAnGCL4Y08Ugh0Cl1ChazsjR5/ZQJds8bTdQ4CuBrqbAo0agkUMDzIaQ+i43HUP0Sz2PAosPLw&#10;s4/akyufsl9773sR9DVVzUm8rrz/c9A2xrRHlCM8e9yFh2zF8STFkV0rWr8Reu9ob7Mbb73RqtGg&#10;5g9/95N28jK0kkXuLAWQL83AzlqBArXsfO4U808IkEoT8r1B20vmLrVPffRT9i/f+bKt2bUesC/6&#10;Qtc12KR6tOTswmohME8pPfDbH0C3tO5iuausFAQZnjPlCvIRlG6qFQnQp1eEw98goVqgEFdd/CZQ&#10;BWsOsAGHr1w673wi4W8KVCp7OViEK04+0751Sw12PiKtQatjs35dJER+z7iIaqRYzp46y2YB4mcN&#10;9ulTZtis6bNhkR9ncxHkVp9rEPLCPvZSOiNz1koPLq0ncm5GRr2jO1qNb5xY8ISQPqA3Zhs8ufop&#10;+4dvfs6au/fZ5a+73ObMXWA333GLbdm61bZu32b79u2zS0+91D76oY95YxG6qiQTueMZWwNlkWgX&#10;Oq9NnzvfdnJOIdDzsNDURlW8ywUoYxkWLpxkM2cxwI4MVtKr9EBRPkr5CEIwrk1USKQ0l/NpsdjA&#10;bfmDxeNiAF/UBOIe8rvFHROEcfp6UVHXWPw+Hq/i/Cy5s36Jf0Vez3ogzqMVeCtNnUaZPpKwDwuQ&#10;HKOrBJITOqBD+JOZSz49iUse18tVtKDIzq3v3b+pUFfo+snf5mrf9PDoKOLQs4Yt0IvFVdO7237x&#10;tt2bP/vB6t6nL5ySoY+80yviJA/hN1A1K8E6/neiBIX7j6bO9Hg98NG4ThmxJsQbiCJC3YF4Yx1j&#10;FRrBvFXXI7gFRSCsPQ0VlUatTKFAPJOnw/qE/zxqxIHmwjZyZYJrU4D1vQMFV37x9L22o22j/fqv&#10;vd+Om4OAKlg1LHnqaU4ByAra6tGYp/G6Bzd6FerY33D1tVY3qc43EAQ5rTYVu4+1okdxQyIlXu8d&#10;aT2zl9of/+6f2Zota6y3t0fR09Mmz0DVqy5E1KMQDRSx7Qe32hf//Yu2p3kPlCqgVINY50cahsc8&#10;BGbCg6HAVaLQxzFzFqOa3ckBhTnSVcb5e02j0zD39swpM2329DnWun/juPrQqfRWIRWzBq0Wf+Ud&#10;77Tzlp+H8rOovgPL3PPt2WjIq+d5gJg3UIqxWKOZ73GeqQm7HIMhI21wy/ZAady2b5t9/hv/z5rz&#10;e5D/nEe2x9129113JS2PmQ45ecoUq6uv07wR+ahSH/iSRUuk0N1xGZuJNsxe9TIIOAVDUvB7fFAO&#10;vdAvvvQUHN2GuSd9SzMo0UDCnxjfQuYv1hIMBjlaE2STpb3Tbqkg/l2GJAqvC9y0QszRxG5wiYBJ&#10;6RQR0XLBG4VxlMjOE0uv1In6sBSjFOUys0j8Oq7AJLXnw+OVlIKhl153lELhMSO0/F4AAQAASURB&#10;VPC1mb2Iy/nZOw5s3bEw3/7PX83VXf6disxJrWMlniMK9L7+Nbli51Nv2bfxs7+R7X3i9U25nUhY&#10;aYEVzubswUfLORLyTR9rWKRDGFnw24yCwY31IV/K81VHnD4/UXbwWwdbxOEefk6fOyFtVDWr6bCm&#10;KVk7uE+rX0YrJc0Uv0HQTEU/bTZmURWmpMiH38o9YPQ3Miq60s4/82x74NF7bP3mNfbZf/4r+633&#10;/BYKqJwPbZ3auFuv0l0JG/F6wy/j9VJOb7LZ65C+V08/Ouirj21Rka7mePTADTuy4bLevQctQuXC&#10;9Rswl2cdi8p8gtoJiSAfGLn96J5sP73rFrsTncUOorCN/JJiAkHTHwHdJ1XWIlPlT1jo5595vtWj&#10;EYcQo8Ak3ZcztmcczozIHRGegb/XIP1x4bxFthYCPQxzOJc54jGkQ6YhosuvfflrX7LMDRV26VmX&#10;KUsB6QZIQ6xWYFPwLAVcjUrXES/9yj9A0dska/BeZlzAgq6CVU0tq7KAOHbQ4mRUezvulGW2eO4i&#10;O3bREpuDpitTmqYi6n8KAgW9stxAAUTrXPFN+G4WjneveKQpih+WMwWfAY857oSpNmc+eoVVAVHs&#10;RzS8okjD1EoJ9TRk0mWs4VCiD37vfI3fZYOscHg8kLHkbrSiSyKewrRkGEqtKZPJZcsvZcAFuNOF&#10;D1ACObl2HHNJsfEj47n+l7u/OGWu2HuIvysoLK4kQyjoCocSWOnaau2sbeuoaA40nLFdWLPOFS3b&#10;dh7TMOPA7L78qr/LVJ4IXH70ryEFeqF/G+pmbji2c/9N13Xu+9EH6u3p46qxgHSQc9Pl8XDwdGkV&#10;qCVLcAU3swPCA1+vhR136EKIoacDS4IwLx0ZYHgFFTB6NI+Ak0bbtIawGNoTBns7krgHE/rGmDYT&#10;xV8AoRVpwfFnGsZVEBgFDsu3Vtqx84+zT3/i0/bl//yyPffiU/YvX/ui7b56v13zurfJ2lEAXaTd&#10;gT6J0dPX0TsTLQwZFEZhXgVLpA/BKCxrSx9jsilHMZqAk4hxMaahlpAlWvJyg9Md34nC089seNa+&#10;+J1/sR0tqB9PhiaeOTZ6jwzLeQUB9oytOAVtMuWGKbmHyiDEUTzfiE7RI/F/tJZztmDWIocSxdjG&#10;8ErRG7cBYeEiBFZXoQvFgv7NalB+9tyTz7Ma9I8WbwnpVy44xnjvMQz7aJ8qH3bgHznMEaP9p6JR&#10;y6+8+Z2Wq8vZUuSRz54+C82V3Ocdgyi1XsorDGmbyg6hEHUTWtckvYKvMzCONYQ9EwTfsPZFZA34&#10;OXM2MgiqD6L0bAdQK0YsId6HlyKfEzxN+57r4kvjUeREUnALheGkIG+X4xL+ifWi9Yx7p7S26uwX&#10;1roMvQqLcMhui1C7vo8CnZoE414O3Zs+B5G+40VLYxEI7YPV+PR/lTwJCn/ckmHIyVEyBljrRmFy&#10;mlfXMVjumwpHO3b0pmntO7/z+zWdB2f39zz+mYrqs7aOlrYOEej5wouNfZ3PXtK19e/e1tf52OWZ&#10;vo1LGitaQQqIaNSCAbbRZHFyAkHISAisZRA+Vg6DvXY2YPmiRG0zPUHRc+054qIoFP0/9YxZ9tSj&#10;G6yng6UVAzHG0ymjWeMen0+fPQ81HliUnEFD1Nh5Cb8+4TVaMoKfcIkqQJZzJ8+23/uN37U7Hr7T&#10;vv2j/7Cv3vw1u/uJe+GnnGWTm5qsqW6yXXnhVTa7aTYCOFg04pWzVqQ/doYjxKgtBGGuMI5BVMuR&#10;bxYXq0y5ZAEYwvAFbMg129bYT++7ze59/F40kuxA/ffYIdCZVI51AUYp2BNBzeXDNaah+c686Qhq&#10;ImOOUGbCrMamPAxvPpyO9D9ZKxmbP3ORot7zLBQ1hnkus7Y0GNbpdiNhb98e+9tvf9YuP/tK1BP4&#10;NRSMmSEFldkYVNheWy/nF4oSUHMWvHNVdvXF17hgYUqWjEIP22VZGS9dQaHMX7xbm1uKzsOVuRJ+&#10;5yo2TpkGt189DDcaih49T4PE79tnW7fuw2Umo5UoBTfhe18DZRTwuhL+0X/Oz6mAuaWaBDcnixbu&#10;HKz2NBWXItXDwSFo1wNZU+6o+HXqZFf0/AsnWQ4sKBZUPgeQjXuM/QIxSM63rUzx5EJJj49EWQhf&#10;cj/wClH+l13f90vMkIod2ciqNSuYG7RtQQvc9XWF9n/7SEdx55JC4Wf/Xy73hkeTaRrBL2UCvbv9&#10;e1cc2PLXH8l0PXpVfWbrJApx+s2kWaipARfHrXIhD2EhtFg+K+7bipMxgoG8dg8Nqx9Sj4Ch28Kl&#10;GTv93Cn28N3dmFL4gYP+5MFSJAS3+mfOhUCn4NbEl88grThvjIBUOAS49KA06rNrnrGfP3SnPfLs&#10;Uwq6q6uptZ0Ht9uGXWutPw8BlK+01134OtchjoaMGMdFp3/RoS+mj5T7wcZ0mxhdqA0IgY02igfz&#10;B+37P/uh3XLXDxHKCMbHuDssIxXdCFY6AxxYvW94I1GL0rAEikXCxZces1R2ulK2UorWaBWG4Y0k&#10;fZQz9Rikx/me2TQDiAF6pPehDOgon3XgOKJioJoAnFO8OxCAeOdDd9vGjVvt9z/6+0hPm41Kh0Aq&#10;JihFb+Rzc3TOUBAr1l6iFbRGqJxCnNUNCZkzlLYNsRws59zRjQZPQKmmTppqUxonI0AULU6Ri07R&#10;45HY7iV3O4J83SPmJ02abNV1jZY/sCcIQfrOg/iB8Nm9uxNxO+gdUYky3hCObPzkzCII0RAALRYi&#10;QZd6pSLREwJPvk5Go08GmhIlxTx+U7py+ZkcdjmMruuFyH5d5zB2igvlINzFTtxt5tPkn/OHl49W&#10;5J4Lc3yofH7Kb9dtypArBT6r85r74pXBRDlK6Yp8/n72uu9rQ6e5H17ZsqVtUqHtu3+Za3zXj0ZK&#10;WRLo+eLqyv7WlW9o3/r1/1PT/8R5NZXNgi6LsP5YMrCSFcNYzIGExNy9qNEFbSkdSKD5kt9xpEN5&#10;rR9PAmElIxTjqd5tl1yx0J59YrV1tQYGHibU3UAUXqg7PmUqBPbgVko/mn+QsBiotbdlt33lG5+3&#10;5wENd7HPPDb0SfNOtTe/4Y2IWJ1nm3dstp3bdlrX/i6bjqIltIBeaS/W8GYNZ24Q33VOgNE/N/rn&#10;ce3em+cUrbXngH39B1+1nz5+NyLa2SSDGQxUYtkshcA4TSCMg+Eloy6H6mItzbJmAkqVli+L6iV6&#10;SZgwk4VgbsbqkBZFxCCHZiCjBCIO8yDBCgvV/VjCdf2OdfaV//iKffzXPw4YHu6oUNznJZqNl+C2&#10;KWGmtWAhJCjs/ainjn2+Ycd6+9ZN37JVG1+wbriCWGxqUm2jnb/iHHvfmz5gkxtg0weDwENLSNul&#10;7cLja5C5UQNFX7UteAQPlFvZLfRu3KoHfQRqamhI0K0XrA0J9CDYE1XBhWek14F0WxIRPKgMdnKp&#10;WPZKmcphZw/6tQadvlP6vEOVgYGLKEU8Lbs0/mi9K1dG86awg2DqMyuD9U8cVQCf8AYkgvddf0B3&#10;PPImxgxQoWIFUDTTIV+h0eWp1m6sZeDWrup55Jy2XTWfynd9F6W9RybU3UJvuff9HTu/88nqiseW&#10;1+CC7H3L2tXZAlOneF/Wpw1Z1omkpl5Ca538i3CGjvR/g8gYDxB0Qe9BPUOzpcGUAZ9oPy+yal2J&#10;GlLZtUp1umM5yrggMUc9ZqAlA400GYiTGqn76RxKLPlP9IiB2cbiMv7c5SZtckEtvuYpEKFPU9T0&#10;3BeumUW0OWskKysU8z15equdfOpse/yBZuwl+BTZgo9aOYmAvaYZtToJ9dYpuBGBXUDedIaBMiIa&#10;1+QLbGuJZ9qye7M9te5pbf5Tlpxo73jT9Xby4jOQ4oWWm1is46cgavVESn+vJueA2StLI1MQn6aV&#10;c6hpH9aLbCM+rZ498JFIU0WWfYX7gX8fKBywv/7qX9lTm56GMCdnDGl+Wk/fIQ6jDSCHYY2kdJDK&#10;2xBpgHLXx82E9V04dZ6sUvroh+qaNcLbjOxwza0X59H2Bh1WI1qa/sg+r4s7ahdNechGipFrGzG8&#10;E/OKmxYyPfbU+kftu7d92z70tg/bpP4mjYN0TqolLcemHUVYPbEZycge9OV7dCFLZcprdpA+GDtD&#10;XsKCeLsP7rO//8JnbWPrRuxzWHsZBBGiK9rBng675aHbrauz2z72a/8LPD1nVZXgNYSVyFJVPAtz&#10;LGMTH0BRqmxEIxvOOeY2zz1Bnq0DQI9ABLLcD8yaY+XENLNH5UDyLm0AIAK+O9KCuXxT6r48VH5o&#10;3sOjQzgM+ppLfNV3qPvfA0pUdt2oTAy2dul7OleTLEopGumzvFWq07rEVAqudHEdnkfjdb6uRkvi&#10;u1yOEDEVRIK7PDBquaXildlT3c8l6/CAOaYdA37XB+D5vQ9e2LG1+H8K7f+ZzTW8+4fDpcpcvvjo&#10;MS3r/+YD1ZnVy7NMs1FbxwFKznCvljpumPx02FeOJQsH2i4DL8De4oe8fKY1sWXjKvvDlRExhrCI&#10;QS9zRaKMgAJVhAX0ywxUUPh3JEpf6CSvklpZcFEkk60ICxfIRUbx4qKtLWhTqWvQ3IsCiy5z7+ZT&#10;B21akA9pgGMPCo8rPoxwZz9eXBeNFC4561K7/LLLbBnyeNl1rIpNfMn+mAYUnbKstR9n4TUCsUQS&#10;8Lk7lHRY6Y8ZBV1ozfqDH/8AbouV0L3gQ2dBG1fTJ+AVUDAiXaQ8kPRcpBP5WMd7Z41k+Lx3sKRA&#10;w3kWRYqFNEZymREcW86OWbK92352z09syZyldtW5bwaUzLAeenNZNjmsIYXQq5B+Y69uD+ByeJe9&#10;1nrBN/7t5m+iC94uO+P4c1Vvf/bkmZapytmarS/a7ffcZo8++aitv3Kd7di8yxrRZOfMUxFgidTA&#10;HOMRQiaIVHkgfw1Nk+2g5jAG4XHByIPAT1jVEkKb5V/7JcApfQOPirxKAiTy3PRiD23EHbr5XNV2&#10;C8qft6QpH+46IyCuCTi0FHeUhuqd/7sBGsRJ2b3JwyN8D76NIlm53H5rL8BS3w2h3vlN1Aj6tf8c&#10;znBzvV2P31DR99yFmcyeACHEyTqS6DzC5Q8z5/rqMHypXGMv3Sf61/wTZyxeQ710M6IJA1+6VdAA&#10;y5l2aRBx/0ckIRliyoeSvq7T2FB2bCImwimp8fGT1Hhjaz8/0BUKdu7Jo3TuwQMQ6LLcgxbH7yXX&#10;oSWjAE0tUrWkFwjeDepH8PckpWph2px5/OnoB36GlAMW4sixwhQ2q1vjOln35f+lgQ75XMMhqVfW&#10;MdpgUsUDuyhJeD0Ig6+6Ch22astKu+2BHwMpgRCTNu5tWAd3eIx9Dpwx+IrVAElhvjvr/Mf84LHf&#10;YYRXiJsoZEPQau4CrBuDoEZ4tVEdLgqHIOlBX4h//a8vo3f9CbZk+mLMEsK/9KWwYd9FqayNUd3s&#10;ZXhSyZWJXQoEtRcClb0L9rbutgefetCWLTvBfv9//G+bgnbBrM5Jq/DkxSfaOcvPst//2z9AcalH&#10;bHrjNPv3r/27Xfm6K+29178P/nfQlOusiSuvHn50mSOJdeq0yDD1nJq30EIHX8qhDgmRKbV9jhsn&#10;QudBGJfN4xEEsTM334iJH3yAxpzA+i/DBUoNifs3vvWxw1qSGWlAOZmlROgRJQTiVchbXXY3SoE/&#10;tKJja+enCx0/3p2rf8tdR3rqTKH1wXc1WDMKjBDoY8cY17ZGYwfIvxve5RLb/QNR4TrSoOSDZDW0&#10;8E7Oo6BxjMb3rrq2pa5LekA092BvRtf0A7fmuy++kbvZF979+IlwXfyNY/C7v3EOe4IDu+/Dzz5c&#10;I/1mIIO/ydxxbvybzVnY45zn8nPeO/5kOTfh5+Gd/M4ygTyWi4na49Zg7S2EzPl8JYETyAJ+SyQw&#10;MRo1CPCB66WOYtoU/VYLgVAD7Zp9s1k+lILBC526W0FWPrcmU72YwiYf/Wgo4Igr+/I7IM13gpIW&#10;B0kliWU1125fY5/76t9ba38rarl7zXduk4maItdRvcwmfdRTm6bB/znZu0a9lMYJx0OByXnCHOxF&#10;4JRobIg4jvFYbOcnbtbwB3te91T0IBSxxb59yzesAwF5akGr1Esel7Yqx2MEL6Nr8Nno/gSSunXv&#10;VvvPW/7Tfvjzm2z11tUwmgt2MepKTEVToSpWR5QBAySvUGuLm463RQuPsfWb1tlpZ5yGhk4LbP0W&#10;BMKy1SfddFKAKNR5UgYdF6dJcaRP2PsVBCYLJIA+9H//8mO2d+tM8MdGCXkvAuMIowePkHeEz0rM&#10;u5xRD4popoVEPD9em3QWHb8v5SYYgh7SQ08Nz/cx/epemGewFwPN5aqgewnZCFTE+lgHHnKuGvB7&#10;df7xEzr2fO6fCz23XXwkasxVFA/OVQQE8hozlbA+1FGVk0jicUFy5Bej9sqzAeQXCedKUxEzcvXL&#10;ox9LF47WYXxgPkjCVIPSVhoDRY9bR/4qXUf+C0BIic88BVP7sa5pupbkkZ3pV1mFNx7LQg6Bayt/&#10;kNeL5WtTJzrJi8tJy9WowsMnrWB5ZzInfZmC4vm56D/GR+NXTj+CJti+VFGWtJxpDXJpcA8+XzXg&#10;9hxgd+aq6VaAzTLeVF7M1umLNQOYfEIhRP+uW1RZEIuqLXETU3nDPiGcR4i+iDaUGUSvZl5BhWWO&#10;TJ/DOyIVHuLzhwlqz7fY17/3ddvTsceKCIJTABz/ycU2rM0xvJunjiI9cL1ZapVozUykFdZVw73y&#10;Egab6kkFw2IYsA6p+m/evgFD4m8M6J0gBRA3lLXtTlbdT2FEEGqPPv+IPbn2CTtv2QVeFVBj5EjZ&#10;5nZ0GQYjXqyjeAKVJ0ay82d7Z7vdfPMPbeb8GXbDe65HfEERBY2akR9eBAJHRTAU+YJwoALU2tZi&#10;8+cssB3bdoEh9NuH3v8hZUyo2p6MuDz+z4yaojUgNofZBVXkOZh7th2NLZnZlXH7xgr73jfX2Qc/&#10;tgjwPPkFCgFBMXCeIQd4WIfh7Q/ZLHHpnHsGPpqSkmSvwc0w0ikvuTtHeubIji/bAeL1/J/PQfxu&#10;sBlxhcpXgvOnuAXEQQjrYMfSKqSN5x86sW371/8833PLn1VWv/WeoUYGBLYW6bush0zBEOBqWW3i&#10;aGGqh/dgZQoI83WT0xxmSAR80AhLB4TAsyBsY6BF6fg0sBmsVY0tvsONJHC9zYuE+wAmk26XKhJS&#10;Hn18ResjLkAKVeAhIW1PxObcLfV0vngar6wYzqVfh8xHnmkKz7CaQa8JC80xsFQuox7ZbMObUhTg&#10;R6lBWdfejtQQw4lkoNVospJllTgtuv7v1wlToohLaIZ5bNCbf/pDe3jVQ5arQdoTap2zUEc1LPy6&#10;2gabMWW6nXr8aTZ/1gLkQrIXMBuTBOVleMv+qjpKFmj4l0e5ssdWPWarNq+yQi2sGewP1sCnGuRd&#10;qyYmdFCxHEQAeH3cZsqkKVIinGBkvr8Ecx7v6Qox0x437twk4e6prBMzJKdsF+q6hfoPSJtSvfyb&#10;br8ZLqWzUWchr3iQaDRMzGhe2qu6/9X5G4Xzn/zRn1jNpBoE0E6yxoYme/DZh+yq111js2pmq0Ik&#10;3RMthYP2k3tvhSDfbm+55Go7YdFJdtJvn2yN9TAIWG46aLE+b+73rWmsD0FpzhNZCFYLTH87K8YB&#10;xdy9rWCP3Ntpl75xMgzBgzA2YAxivzC+h8TrIiTwUhl3hxpQ7iFJGY1abO4rsi49rN9X6+4xAxqj&#10;/j9BBPcSLLHSvxFESPdeP5SvihwnIAScS3lFSfAC3Bs9913auqMvU+z9/l9nq67/6WBDzfVXzVxX&#10;yGbmZRgtTYtQsAYvSEFDLXeQILPBrnSI7C9Fn6cDBdxCJrMKvtsogSKTkiByQRvWT9BjfLkFHNmb&#10;E07ynYs3PzcQUfr3QLOBQDy4LH12EMsJAaW5VEQYopWdjnH3Ssc+bRobaTH86VZwSGngo0VlJjyD&#10;B7jgYC4mBshaGeptjt8nNdZaa3NMIHE+Hp+rsg55uKHIj3cJCwoEDlI6iR+sa+7ev9de2AChBKtG&#10;UDGur6hLbBqmWtVV1tsN1/yKXXP52xUoI/96SmF5CWj8qN4yrcFLEQRd9CLgi+U1f3DrD6y/xnsc&#10;c41iVT020FFJ2IkIviKEye2hqlYQ6E30iXrNcq8GWGYLHJ25Cv5Nh9z7rBOFRzZsXSeI0FOMJmZM&#10;Uq4Ceat2GdGl0OGNmTgr1z5jL2540c5YdJrLBum1oH2+x1rB7ujM7LDvwv4Ewh2g1DSgAPfJx56C&#10;fcxabQW74cobEBj3NfvkX/0vKDgrbAr6w3e0d9iLm16wzfs22BzU3b8IfeynVE0WW6+iNU5RLUi4&#10;pJjy98q6uiDCyYdY3s2NDgr0ItrxZKp6cE6l3Xf3Djv3wuOtYQo7RbaqsJVnm5GXhXMCI3RlrFwI&#10;e/xOYJZiguSFnvPu6Gn4LPnp11AthFeRQFdMDtaxIu8pyhlC8JEqVPDFUdiaimYrdt5/Sefuuo6+&#10;3p8cyFS96ZGBxIPOk0t+nq/Mva4KKQ7SErhgFAnywwwPVEwM4SAfo6IlqD0qWC7qnHhkxbrwLQ3c&#10;I6xd0KcXPsLewfSMdKHT43F+FVnBqYUWsB3WXrA17+pthkQQyV2c2vyzcG9dMRWd553JBp7j06nn&#10;9BGEcYiqnfjCnfxpg/AOTLH0lCReKlLcXJXw49fb5o29tm9vBz6pVRRqUFM0gn4InBq0OtR88T7h&#10;Qfk3hXk3CnHsazlgtYDk6xsa7JKLX2cLjpuD4C50UEI+b74HAU3ZTsujpeKWzVts9doX7Pu3f8/O&#10;Ou1MWzhlEe6HmuivkZfWgKSPf8FZAnSEaVIFe2zlo7Zl7yb4zb1zGmML4hxzKQ8RYQM/KOdfw55R&#10;ySQKc6w7QdEGICpRqqVV0GFfcBwO5JgY2a9iJrAeXkCu8/7WffAMIeJ5goS5L03YWSFIilvSwUj2&#10;5Qa8jNSpBx++z05dfIrK0cayuEo7fRUx/WQJyePEv7xRDRUcCvorzn89lPaV9uDKX9jdj90lwUie&#10;RRKsqqu3X7vh/VYPNx194llUl+M8UTlUcRgRd5wv0Bx4i6NQMQVLNVvFybyVLVx3uGehq8aeeeKg&#10;nXMReBZSLIESyxihVHcZwgVMbYL4u25IXu+bSL0o8NN5N3kaP3fDSDwV53lqdJAZ0gPojoqb0Hel&#10;rqXrxsqbvrf9XlFxCH+HCR1II3ELl0mW8OwuJoKG4sQ55Mv5Cu8ZrnSYY3VZ9rRXOV6siVzOpRFk&#10;WRMG12Lack3mgHW03femtsyk3YXCA8253EVr04PI1daddltX/7HX9mf2nknfCrVaR7M9KGe4Ly1F&#10;6nB1ZooPrfVhYJh/plrkYbxRlur88Ec5Ul4SgqUZLC1kueeebsYA9SeQfHwCTpbu7lMVNnwccnoK&#10;Axnp2Egzpe+jkC7NTDnf5jNG0eAjFpGR2ByaGDCl/IK1k9lqj7EB1bZ/b4PddOMq6+qeBDL15gdq&#10;tYpnKuB8Li57gMfrEiHgd9SKC9hYtMb/7vP/oLSqj//Wx23ZscvthMXHh5G4VpxH+kkR692Djnmf&#10;+fxf2IsQ6pt2bUS+8zEKxhislsBwaeGVdpzTrtOkqAOWX3dfl/38/tutN4c8dPydKGc8Lu7lAftj&#10;kJUd1VREmvRICDTsochUe2Jq6/gIyMzRfhEBpCuI5Vjpv74HQhSqIYZBRhpb1I7/qBwBcSdI8vIN&#10;LEW6D5Hez7zwtLV0HrTpdTMl1A8pDjL+w3pJruiWaUqOREaJzVpf02S/9f7fs1MeP8fWALHo6G5D&#10;WdYqW3rscbbijLNsYd18dxcR6QlV0xj3INlBspKhw7UE5I7CMkQVaWJkQjyOpzPAn8v7q14Gg3sz&#10;tn51p51xzjS48qAgyI5hsxgggUS6lE2DdQq+xhJS6zULfK9JCtOUCSsc19rXPSn1moBAEiY+C2LO&#10;sf4B5ZbvTMeyxE7DNYKyEk6LtON57Z4PnphM2t/hHhQ9vOQQ8URxxL4MjjzHl/SalDwcyBvKCCjA&#10;u+ybrhEP4CuE4pFrjM8JgdBS32PtrXdcj2olu/uK6/48k13KUo16ocb/lU917fvnr3TsW/dPkzI7&#10;VGeUmL4HY41ex/VOO5rPMP+EKDn/PqteVScIdgn/1AxItfMp8L2L7xTwxXPTKRJl0+LHB8krAZpc&#10;xX8JwHg4KY4hGLjh6iXNyBc5WZP4MAljGeh/T0abumtpGX0vahADXoSQXHnq76+xtoP19sMb11lH&#10;ax0soqFtn2pY3yl6Cc/uRLV67Wq76KJz7fyzzrFVT660BdOPtdomRKQCHs1Qe8YxVT2IkAfs3oH3&#10;wjkL7cUX1yAgjleEchF7/h46va/CT0hXkbbchdOL4krPrVtpz218BkTgLijOW1QeE1KYoNnw3tMB&#10;DsWvDDuLasRLl33gFkIfmPrqTavt4SceQiEMTgmzRkKBnQmajyEvi03FojI7UL74iRefsEtXXO7s&#10;XAryxLkBjvZjDna/JDslSJFqGAJ1FTPt7edcY33Iz6dwowLG4jMU3Kz8TuYohDQGHYO2BuCOulU1&#10;0T9ddyCH4VaIws5pdP8uyJLehfiVSCIDFskXKfDJgJEiy0uoYhp5XxTSjs1Hmo53SizyyKGDmycq&#10;Gv6xzBe9fR86T41KXBorPbQFa5QppWdj74fAmfVT7cAlisL1gzzxjovRjx+mhoWM4vdlVxlnCgmK&#10;G6ePwcvsVT+pclNDZ+vN7y80zF2Pu/1rvKOkUs2Uc3+UrbvwR31IbaLKhrAswdOHCp/hD5Q3V3OM&#10;8JPX01vwCmFjCjIyBEwuR8Em8vTr4s3KO1lQgt6Y7ww7+CBQgJqeOg6VvXmd0luLM1CYRwJx0N37&#10;Orupo3/SWrk4ZW/vrkXrObbJ9JSM+A4PRw1U74Hnl//tTlE96IC3W4X9SmObZCuf6rEdWxic1oDP&#10;Q+RuatojvF/FCPdAV1JUOY0YB8d6zooLbPeWPeiGNc9ueMd1VltXZe19LdaOtKuOija9+6sR+57t&#10;tZZ8qz374kpo2DlrRIUo5aYfVp0cPg28Io6Mkyd6d0ZBqPHeh++xLnRCiiUvnVTD3ASSHYTdjcsj&#10;OzP0WBHuodb2VrGxASrmuNxrOBdx4eHZEj0VXXbrHbcgJA5+1AixjrFF7XDGMNgxZNgMICoARXno&#10;6Yesp79Htfrc8np1E3FJsXMqZHBiPgeBCkuOOQhcmzxjZvA3Y2faQcudTPGTeugCy1HKQ6mY6J94&#10;C8lwgN+7JBS0I6zYA+UJvl9WswxsXKJWpZDFjzz1LUPFgnC/+BQ/c3Uhebt0DsscLHNdkV+QD5d4&#10;r/ep8Oh8VcVUjBLHwJr2DNzD73LohyYL8svzWvzJ4x1hEMpAoym+qQgSnaRFrJ94M2WZ4TOYyj64&#10;pfuYyswMAvykoqIyr8HDejg6jmwmYTcjIXoihJKT/MlOeUhHRABiXcXG2b1tP72+WHx+crycVq4i&#10;e86OYscPPt/Vseocq1i1IMu6s714YGpco9wXMjKCUpZYpxRdgjYHCo3SQoo40zQWfhdhhUhzDTrA&#10;En2caf4pTY3XDnC3NEMOIjVzEUf2NlwO/YtkKN4daqGA9yCReC4Dkbh20YXgY1dkIskkDN3nyeFs&#10;9/lwUD4WQYMBYRi4fdgoQX4ntqTtRpPapzfjeEDtLNxQwRD38jOUckftG5oOGqMGFUWzpoVmE9G5&#10;s+baJ/7nHyL/HL2jMT/f/N6Xbc321QhmASCJz3IoJVqJ3PR+pGHtPrDdduzbarOnzLGFs+Zj6ITd&#10;Xt3WTXovaYNxqUQQgJOxQQ90HLBnXnxGqUAqH0xlTSvhNBBt+gHI2LgpQu60AbPk/bEem7dtVOAT&#10;6vu5AnqUhRXpymNfzPYc2GvPwVdbRBnSWOcgCYBKT+zR+B3jYve7foxl9ZZV1grYvb5+kqy/oWDS&#10;ozGsibtHpNSA6inOQowGRWMesuc3P4cmTN1WKBQtz3iZfN568c739iprJoNiVb/3m5+waQiYc07h&#10;Bs3AbqIVaEUsfhVYYJkIEI7NnGmpBZh7+uFpKOH6csc4Lwpt3sJxPiNqCJP2p4br66l0k7AZyY2Z&#10;raRn82cuvZzHlnzm4YioELByYUB/09eL13BlmZeN1na8Pj+kay2UjtZYXCZEtDrGQEk6yDCN7mkX&#10;6kJ0wzjiM8U0Zj0d91D4PpF4kkOH1wkqUKskC1cqldUCDpZBKrQFKnb3mhPr+3csxuWf4j2SbmvZ&#10;+uvu6dz5p1/u6mj+y+qKbeipy5O4Ou5jGOkrWnlRHA0io0d6ST8+Fo6Q+ghGG4IhHWpxP3IiA1WJ&#10;I9yGcKHL/ISoRLRULkos3TV8Mk1BrbyHU10C5afIKzJ3J0XeKN7bbyq64aLDAZn4v1zt9e+lKLDq&#10;E2mpxvbu7rb9uz1dIYugtQLTCAc2SqEFzXdgsuX3oc4DMQ8NtRLpaf3wkWexOXfu3opCEmt0HzZz&#10;YYpcL5u0qBiEWSNynBk0M7lukvNBLd5A1WN0y/XyP8vphnPudaKLthLC/EA7GhRVBbu4tGROTkdl&#10;akhRbm3t2rfLOrraIaxQGRCOyqMNu0uJ5L4BzT3+7OO2rx3BcLAGfSpSbqmjvdiBQdIPurd5j23a&#10;utFmLJuLAkqHdIU+2iOb0Ps5+ZEHUKCQh/UhjuAp+9GDN2OP05xkDIxbuZFWMvmMEZanYGfApcoW&#10;B/4TXUlx0Gy9XEI5BiP28Bn4BMvCZ4ECZGkckzaJcglBdeot03Kj9nzY2Qnm7iFGRUmoexRUoMk4&#10;lMhvowIgHpZ+h5smgikqD3EwfqyQ1iHGF0V/+nux7sCEyct9vsO1UweWBLvz1qQ9bBzi4XgKkXPw&#10;chrYSbQBRQ3kQ6a4Z35v+7MX4Ytygc4xVc54wzdbe54/O9t979sqESLPIgZjMQaCMuKiNg58GKQ+&#10;0PIJ8xXGEjQpqY9hkdOTIQvTb+Jz64TtVrfnpsdysdkoLAMNKSVIaxEErj7nRSgJnbmXFIR4TT/G&#10;BX60yMND6kPXJkt56c4CI6JAoucGoBqxbSvKMMEn2V9EcARzPmGlKyBrqJfLoaA4BDrCPVUwgg8P&#10;pKU7X7Br3/ordl7rRdaLCPfeXuRT9+LzQrusv0YI8RUnnWVz0fyjpqJac6OiM8NYp1fHIc7Y/H+M&#10;Ju21ux+4C4o6apWHAMvEbZjScxLBXuIz4zwdJERamigBjHaY+w7usek1UxT0NV6tSoc7YCq+RKg6&#10;+trt/sfvQ2Q7VEFCfxAcdFVFdXa41xu344IyTqSAqOqjTz5m5xx/kfYWdxRt0FfrK6Za9iEjg8Lz&#10;2PnH2sVnXAL/d5VVAoHLoBtaJepU0DVXVYUua6g10oDueHWVDaEroBsfamo0kMUccfOHPYP7Tp+F&#10;Ri5VwI+ACLjQossKM0/rlshk2QJ4Uab4cnQzJZGlVTMIOPDaKEASLudnRiWSX8fGZrKko8Q9ZNHj&#10;Jo2c/bAs1b8cYl/H2Kz0FAUx4/w/+YIKR+oiQmh9p3ignx9YGvLQjEQpsgJOqaAFVzUOp8OkGv70&#10;3q4Nx/f1r6nJVCzrLlNlK3MXbC10/vfnejZ3T+vre+iiisr9ozXQy2Tt+PtkXVAOZirFVnRxyTzV&#10;IawQCVhCMEIj1AmiRsVGJQ52Jn6GEETCM2LkZHJd+XVIgEH4Ry0kDbmHgx3m4SIGJDAhZH8GMUfU&#10;R+7spL+GREdh7mt+yDLLWqLvJlaDC88UlUL6rVRRDGkQOL8qW2MnLT3HlqFTFSNW5UUCcRQZdOUz&#10;YVlAOhmWviX8jzkgxDr+azb0JnpJvwlKl2+1PjuArlUvrkXOfjVT1zA/LlPdQk3t87jcR+R9o3o4&#10;V9M4HvUaQyT3xs3rbenspVLWJkyHGGKspAcW1dm4bZOt3Yzcc3Sa8zQ/xpe4v3owJXxUjz6Ck5yx&#10;s+ohK1xW2MrnVlovBEsNSypOzMKMYHTjf2hULCUIsLnZtpONaShGL7vgcrv84stcSChYy6nETQUA&#10;4uAJ7JueRSQjezmoLnx0ZA8Y6qF+89IBzrHc+cTSscuWLwSNdqDGOzcJfdbgXTQKxO4GSx1ML8wA&#10;DTkyHdJUYsgcagmKS4vuolx0AySir/orBbuXjuNBzodLnDXuar/PQKlyKP/1udcrfBlFs1Da6Gs+&#10;ZPlpxIX4jujSHSaJ9Fd2AW3luob9Rv6Pc4P5iDTlvbP7+tua8FG5QOf1c3XX3ldou/FP23a2/02u&#10;//EV2WwXiKAPPdE5WAgBZStIPfBa6slEDhid381lHgWZcOWUcD3MwxwqTKJkK2laZTOauhb9QvGe&#10;vG/iH5Jl7r6HRBlIuDJhIo6OWhQ2SYB7RDgKrnBuniYtisNIF4NtgIH8JNGoE4ifl8UdkfufQS5v&#10;jj4SClUFaIBpg6C5YaIY4fUYaa0mFLhGnpuZEBf2EEs9sse5IuU175x0+MECKoEthiAKtFPk1QIx&#10;Rk+RPlTMSdAcw+nDpLVX/GFFzLumQAFxFSjEsc56siyVixQdOATZzUu+MjEwKjsMGoWY5dqxAASm&#10;uortJDF/THGjVdgf4U00ERnVK8R25Ioe+FjEIJ7futKuPPdK9QWYKERZfjnQnXq8u6pHzU8WU2+m&#10;035yz01A/vBMmCtWIhOWQ3QpremM4oFzoPeeSpQPlacL9asrajGHTM9Eu05Yf0TH2AqVPETVAgjn&#10;ao78xuq1hmN3de6yVduftzMWnKHeBa82oR6FtLf0ZMCwM1mg3VL0hHAHmH0gT3JhQyYiJhA4cUAr&#10;RdEsGYuZpKLfg4BHHJfBWvAf55fZDYh/B8unSeDxOnWT87bspMChAOejHJMbEtxLDPIFbSR917UY&#10;HhrtKdFRmAdOWSZkvU10iYcOILBopYoCIgYQhDF5YbooTRiD210qTYR5COdQjGmAJTHuaWxBoY5a&#10;fKBpGl6ePVGa54TcZUK7oI0Ddz97uJoqKvI8l2HueR2eal6BvcCX1OhQWtxj5BjrgHkudjVkKjpQ&#10;G9p2D+psyjXecGex48ZPte6+8ZPF7offWG/b0E8EOc7ygXj/Xa5vWeXUgRs5ai/DG/Mo2MA4nBL9&#10;NEdxjFrQ5H70i/Qq7Yd0VFtPuIn56EPHLWgbgBoKCHY53CvtP3MKCkprOD9BIcJFjrZfdhxWb1wu&#10;oV7E0njxE0xsDxqOFAO6od5zoUpWjIHoU3U9BSPYvBmL0K7yTGuqnWwHWprt8bVoWtGyF9ciJO05&#10;pePx4uieef4Z63xHJ+BUlPwVC5/4l/MzpoahANHeLfbw079QMFxRjChWs4rMcPSbqFd5/lA60Ryp&#10;qbLJTkYpYm6BVetfsAOde93DIJ9suAeOlQJGAcRzFbFNdAvlSB972FYsPFPK2KsYcT9k8aNbUYx/&#10;mIKidJG0+QHlDUF0JR5FxkG+FM0Z1nyvQfvmg3b1OxZZdQMyZjLIBmFkvYLlXNFSUHq0gqLATARa&#10;Wvj5vYOdEn9zhhWFvOR5ib4SOyyRxeSpUeiRFEpC2W/thlzC4xKLMcQglKkOcWwO4esdvufvwjs0&#10;rnIlg65cV7TcgNVL8tL/KCHF/lXigi0dMuSGppKrVGIGqzMeiwgIOVYOipZ6fDQBSq9RkfAho0ey&#10;9Tfc2d/z4Jb2XbM/3dv53++rtN3SzL0ULLUUmehDDiL6k2OIQdBdhj7+Jfkmah1xgY7WICJxcjVJ&#10;IrDIwTTnL65GgAkWKc9FkypdPiBp1q4h9nQdwfoLmmHZBcLlom1ztJ725XwfWqHcK14drt/qmuok&#10;0IMh6IoQ2U3QzGk15/KVtuKEs+y3P/A7NrVmOmLPkU0AJrKtZZv95T/9uW05uMkKsPL7oaiNi6IE&#10;xrAbisaTKKBy8SkXHTWBrlh7aO98tp/d91NrR3nP/moiP57+WbJsBlhQI1xwli+tLFbakqYl9vsf&#10;/ZTNnjYHiFXWtu3HfP7jX9hutAfNA+1Q+V26pwQZe01zv7P7LpmSNWVqkzjq4HDvCAf2Mj480tUh&#10;lvhhhPnQtBh4TTA2GB1fCooLgW2KNyI9IxArt8+uuHqGnXI2ZrkSJV9ZfxyWouRk4FHcS0wtS7Sq&#10;yPLiopF+WO46crkIYycsL/wShfoAXui3KlnnZfOQwPX8Pu5BbmSnWr8nJXU0rkr71C1wx+P8XXpx&#10;TgLw7FcpY89pQy0IdSEJQyu6w9W7iIorAFwBA9x7rLOAGgNYi+5sHbpunvR4v03bx5GWxjcI8VZU&#10;X7i2Ye47/6Kr9vyf9/Y3WRZ5eJWsJoc7QJlOXq7JlAsf9/PCVgEs7Clb5a9DLMhDJI+v/LgwxNJI&#10;U3eJS5v+OXCUw7M6BojdkbEBRVVis4BhLTimDjnjfOowuSnYSe6DSJyY22IvLXmHgUlYA2Mz3b0f&#10;/O2D/BzZIF+9R0sgqCQW8naRx/zEyifkUiqg2QcZEr3Y5EseVIl+VGBsMxtm2od+5ddtSt00q8nW&#10;AqpEVgFa3s5tnGe/8e7fROovnBypTn2jmT2Oy9msMwUGxjz2zKPI/gYcGpQ6AaID9t1o7lU6J7K6&#10;kOMrIdlnHegQ9NRzT8ndVkDRHdaKKPOZj9GBzrtyHj/y3o/a4ulLrLG/0eqs3hZMXWBvf8M7WHNW&#10;MC5hXkLtZGRyd4juI3N2K2ba9GlCSAbjOWObm5f/2ZGnDvXzcE9QCjRD9cgeokseX+PGWxS7UH6x&#10;N85/HerCXzEdwnwP9gYMQ6KKdF0l6d50TRGehlKLIFP9xPf+e/ibXfN0DFuGMlAFb6A/LH7F3/m5&#10;fuf3iiQhAhB+8lx1+SN1evc51TUJbzc0vZR2fHuZ2HAfHU83jbcrjfdT61K6nPhmCivpn2Ac3vx5&#10;OOF8iHwLsxaF/mDCe7CtO9h+Vu0WukTJE4IbRBlocHP05xZsrKo7/b5sxRKlnRxWoPOAisoL106a&#10;9bZ/yVcsX9ffXwe4kTAxm1UEiCPIvIGaokfyRaFSEi68JmGCKGzSxDcYwQ1XixnZdotCnGfx90i0&#10;6ascTtCnEKnhyfzDDI+F92lh5FFDud1OPnMmfu+W9lkRNc1gbXuEpEeK9sLPJZgx8UWV3yIqWaPZ&#10;3COby1f+0YpWQDOWfe3IsV79jEqbqma5AocA68J6Z2eqqmKNzZky36654u02D8KGDS4EBNMaQV2A&#10;GgQgLl+83JYtWIbql0fcWkNPHHmP3k6DrFlO6/P5dc/Z/o7mMsYycnj1cLeNxOxFkdgSkzTHtDmm&#10;hclmEc05QleyX8a2CUjRx85bYicec7JVo1piDvOKrlFWh54CF5/1Ops7eTZiGRC5raAgNx7Ez4Iv&#10;VJ5U2hmYpceeftT9vWOY/lcCRUf+OS5jjcamYowQCwLeUsIHI390twh5/0WXHgtsF4gtykY77ywF&#10;Rrpu59awWGvCWwNR8++EqdOvjM9VZIy0xp3ob4905zv+42XjsTye+y4KZhfw8X3onPBp4ptyqSTo&#10;3UwKSoM6nEVLu2SmJdQ9kMwH2oQDxEe8wpgMPk0n+X6cBwYcssUqrPP+qcWaptfdXFG59Nl462GR&#10;PSz1nzbMeednejLLNnZn6+VL9wYBkinhZ/mwOQBp0KGKlFuMUZiXfsbP09akYxkD32khPC5k/LK4&#10;iAR3gI4ylQfQ6KAB7Qs7RcwxRUFPHlCQ6LroYeBKzEnW1A+gtkQoROFQ/vNl8fAvg0E4u4JmDlfH&#10;7ffejqIycEcFRcqLNzAACMIE/enPPO4s+8wf/JW9+ZK3IMWvVn3lVa2K+phSS1BTG2lBpx1/ulUO&#10;rB8wlmfl+sL62d28C5HmG5IrjacwD7s4NUoX11R0NmzZYHn8jC+viuj2W9odMdpHZHrtKcedatWZ&#10;ekXyRuab7a9Gd7Bp9p6r32dnLD0baXszAM3DLQWooAh/uapLchwBSmUs1Eq4JQ50HNR3v3wNcwYi&#10;69aUIaW1gz5xMuzY6ioKQ+wVuJH2Q8HLwOL2eCBG1PI8Csm0ZczPSjiT/85XEDlHWJ4S5B2g78An&#10;6T1mkJ7CIyE8vJR1qEYXfjJIM3lT2dPR/jPYuQmNHSpnSnM2FvArkYYjFFuD7mnOMwOlEUBdRBnV&#10;TvCjzppFe3NTr/5CddO1X6qoOC4J2BmWQK/MLO7J1r/xP2rnf+hTndmzH8v3z8BOP/ypPjD3TVCo&#10;l1viISKbzn3QAQwgvPkZcQ1vFfeaEeoKguMDA3bP9ti0ue2AtGahUEO3l6/nLAbq8LxO14x6uxEV&#10;zInj9/h7YLWnYW7l1/xhsgbAk7bs2mq33XWbBLvgXEFcTr8s+ZiFQH/jRW+2aTUzFYXNfHC9kQYU&#10;e3WTwdGKXHrMcaVFG4cZ1hjILDGmp1c97T5sfDa+cHvYcqInH7QUcqQjbdiyXjCk2LGEOeBvOfac&#10;MMsqO47ieXPosX3MvMXucw3Ki2BPplohPuHys6+0//M7f2Lvf9sHraoXAr0XNjxSsFyI+AahYsE5&#10;auk6aOu3rQsFTkcxmNfgKUT5onwlK+rq6Ej84RLAEtokBvAqWLEtByE/iqjdrrJw4S37yyFyJ4uS&#10;jV/i5VFmpL8basIHGHSSDeGdYPsDFYZ4TuqaEWoXj6XrxnW90ttT4OJb4EBQEhPFNfw9UtLQrUvb&#10;qux0R+DC+wgXZnwC+XsvFN6O/lmFbMMbf9408/c/Vjf9N/+/TOXlq9OnD7ukUia3jBj9jYXO7+1u&#10;3/39T/T13fPWbD+sGVomEMbSq4O21o8glyTqMAQFeC6235rL6RGQFOJ8aC4UvwmhNkyF0RfOUL1m&#10;r5/ll3HCKAvuisEHMhvSwQwlVbB8cmPqRpwOHucMKo5NslMnOcGnlUqWSE30Do3Vr+7PE4+NnqmB&#10;PeV5nN9PHXTAfmSZ4Jq5XLtdcOkcazmQtyd/AaGOICxdJdyCgRHMVunpQl1mFKDJwtsoyJH6Jy19&#10;DSpsmMMEZIyUOF/Rx7M8MP3hIjOW8mWmhqeR0Cfb3NVs/37T11HX/iAqoKEKgAJ86Etj6eM+WI5V&#10;gH4vsXNOOg+WdxWULc+vDaQmfzmPVRAZBN2MKbOsuqraug2QpNYk0deHN40cWBSqXPeAUvaCoa7e&#10;uAqd4MBwqSjruqwfEKkz0tvwbnPIUXxmKg8aLm8KaA+FK9ZsXougtJCyQ2YYBhfFgLsGRviM6ZuD&#10;XRy3cLkieCnItd8ZMMVsA9B7FfzrtLEuPfMKW7tqjf38odsRw4OCGur+RfiVvRi4BeGYgPHw+ItP&#10;2TnHncfQIZznRZYE3iqgCP/U9Ijug/SOHuWcvQpOo/LKzI1+Vojr74JAb5HVW8Ei5vR/s6eErHWH&#10;wpFYiN8RCAefd1LHI5kHF5wOl0d6HMg9XTx4HZZIN+X0U3bdIAv8FmkI3oVvwrfLzGIeGz8I9w98&#10;/HBLVh72hvN1CT//8ORyKP2718EFQnyeIE7kC1dclJiIt8gh7dNEy0KJ9r4RXIMsEPGc9WanmtWf&#10;8/OGpnN/kqs9/9ZM7nVlbVPjMw1boCcn1P3Kff29v1jXceC4J9oPfO3PGorNKMjigQ1KnBfX1BMk&#10;06+p1cSHJVZNdgdVdBjeKssqCRrmLwrXtHs75ODFK4scQitAXTsEiZWIhNcrBeT5kFJiPbXeDq/E&#10;Dc7xOzEmVlAQ1HEeypaP9+WtxFQcfXDCiEfFnHVn1K65uRIjBkrfjTItKpGOxtzyXXbVNYuteec+&#10;27iuM8CQPjxXa/qsp7vTOtC0Y/KkKWGjxeFHSXA4sn2NfRfiOcTEOYfkS1oK9IVHb+dbfn6zPbn6&#10;ccSYsCxmXqVz2faRmy0HC3zFCWfab773N9GZHv5d5vsGolXRDkXMhaWmpo9/TY1TrLamzlq6D456&#10;oonGeA1p3yNKicGttu7aZp0IUqvG9VUJLewbVzDGIFQ1UqddXsbVlaK1grmv3woLHchFaX+UP5bv&#10;7dG/GusabVbTTMw7I3fZETAwT/pWVXgBj455roVP/dd+5QO2ecdGe37Xc14/IfAZ1jVhDQpkrtuD&#10;TzxoH77m/RBDrMCgTSaToBAKqXj75rGNefRP+/I70zkiZ4qz1GctzftEe85rKMiZtsZFoJ+6aFNn&#10;oKw0+kxUoLKkKmgGY0ZPFvZCyeaPHx763Ak7Tr5Kr0laGKev4QIikGnZRSP3HkCdYXOWPh38uIld&#10;lxxRVApwSXfu5SAIMMlEBIlO0yCuolKL+ZZXH/B6saLJilWnPjRp+tX/VlFzxQ+ylac0H26kIxbo&#10;2vZVF+zoKzz/OSt01uUPfOdTNRX7JYy9ypjWXRGxQ79SUbLBURHzsxkwlzAIr5JCSvJFGURWFSEA&#10;S6+g3YsWnDHxXDG65PQo0J1gSukfMVDCr+byPUx+6ZMUVbDeMYU4B+U+xRgIko5S5/Mo64ALSqtQ&#10;A6GrAXOAWxI+pYD2wjt8QftFJ52KTBuqL9GyJyMN3Y94nSCUitCeKdT7YX1WsD1dSaqkfk9NzWv4&#10;V+cxrkRSPrDkLQVBDyqwrd2+zm6950ewptHMAlHuGXT460XaYBVg4AwgxcUzjrHfeOdvWmOWde7p&#10;DgoMRZpZ+aS6MofVQv18vkf7SvSDsJIJaeGL3nyvtWPdJ9eWFEgfiI/rkEGNcBCxApc7HPpQGW69&#10;9cJKd61ihBcb5uEzp8A3TntaJpsH3EXVlVa6FFkxvEqbjPK317/1Btv4tfVYL0ZOcx1oyWO8VNQw&#10;7c1t++zJNY/bBctfhysxxY3T4sqWSi1L+R/m4F4Dh0kVdIanokLtra1OXAEJdVPa+WMlihzNQLlX&#10;MnnVz4jzKBab5rN+vdfO6/DPmiDUMjpZ/CYEE7q+6fMrq9wN4kLFLKBixzxfP/nMO7NNb/43yyxf&#10;mc0uPkyeuM/0qAQ6T8zkTmrv6332r7qLNW3tLT/8nzWZDTMrwBAJVZJppsXs4IsaJ8B/uvtM//OK&#10;UMGB7BZQFOjOuNJ7kRvW+95GhsZz47UjowuCVzKT2jl/BDYvDZ+E6FBOfAX7POgFLoDTr6h0uGXO&#10;//mo/G9CtZG5shSrnlAMK66d2vuFjVQBrcyDgSjs80A8UJEJz18ogpGmZtIv6YVQCmDsXe3tJaVC&#10;OzI9p6+lzXQEtqE5c5nENzvVMemlPd9t//rtr1pLoUUVySLSLX8aNNLJKBjzux/8pM1rWAg1C9XL&#10;KFiCtT9UQBobZkgpDWjSEUY25NdRrKWJnQoD6aIbAZFySUX/zmhvMsh5ga87HAh6WrdhrVvJEyjQ&#10;p0+Z5gJb9mG5pPVdFILfwPmYbXDG8Svs3DMusLuevFNtXCNMyqqOyliAgGfe/IrjLsBaI6BRVe3i&#10;lYIQ0mb65cs5YpTLhHixL9pcoJOGyctKha4yNnkK0pcBzWdUrjAoeppGQsjBatKPyKd/qTn5HHs1&#10;Updf9OVzksjz0TOe8gutrAm591gDeiUs31FVf/5tdVMv/a/+6hMeyVWc1DZcSh21QOcNMlWntvbn&#10;X/j7iqqmvd0t3/tEVXHdslyWBSDIjlCAgARBQShB6oE8LnPSFkV6qIDbhGBSsEcYu3QemaWjnRTK&#10;/MVBIReEEpVhwko+av8sQPxKzA+M0C/jcl1HeDHUEqOO1yypCn5suF5kMrq2E3D81heqdC0VyZRC&#10;kAJF43hZ+5glEwPMSBcC06QqWHMZG6cPAr4CMQle/Ih+LnSrR3R1HkFxPR2o8cvziIpoXJ4/Sb/h&#10;a/2leQlmWJ6li9n0Rj5B0k4BPeG77Ps//Z6t3bkaGwibScE89IGDEpAiNbl6iv3OBz5mS2cdh4h2&#10;QO2EnAiPsVITo2whJNyKTVY9rKE3ACKCMl4vKQm4kbySVOZQg0BKAxQT1vQX+ZO6tDcCiY7q5mF/&#10;EWnD3XpBSwwWVJ5vkIOjuuxgJwUWwJ3SWMeqlfEZ+IWjVUwbrACW7rMc9g++qgGY/r53vM+eXfWM&#10;7e7eA3+6t3lmmGIe8860w5Xrn1Fw3PKFxyOIkUzF3ROsMFdyr/1S2ETyZae0LOkWymIXLHT61VUC&#10;GMpcBogh+rMB2qq2/Xs67dmVO+2M8xqA1HZDEfPsB5dVkQtyjgOvi/xV/LykRA03oLOMH5fR0fAV&#10;sjFlg6Tcx+6GLb0Od113JzuR80dBcWVumPI79Q1hLr0qvyHoDaW5eyqAfDSec3/dtGu+lK294MeZ&#10;ilNaRrrfxsz5KypPYMmyr/S2fW1b166bPlbove+NuWwHfAFsOO8S0/1VAxbgMHsJckwC2ovTuC+R&#10;FnssqOEUFK4Zr538fbgpKL+ptzXwV7RMooSP0HjyfXKqc8/Ego++uJSv/tARBMUjUTrCEfHv5Nr+&#10;vMoKwE1q6zFCQMBSBgYQE69wsHkv5sZ9m+POcEdKSS+j4wcyi0rA3/1UkuSvgqACkrR593r7+S9u&#10;g18VHe6oBIneQHiY62qUV33fde9H565zITxQapUpaJF8PfpqUJpW8BVgSFbaKhQGBkKObIICJpUg&#10;C6JR3dqDaaj5xrCjkV35MEeX+ZbxHIVe27V7l24cVZdxu1fqQr15r6nAV2xf7PsrWOZCO/AX9XxF&#10;2edsOor7XHDGxfajB27xGvBYQ1b7y1bC/4g90dHdZXc++HM7dtGxcp2wSdEvX4PPAPmskCfMd3dX&#10;l/V0Im6Hf4nPRSOI52IfFWrt9ls22pKlJ1vTLBwHX3paiSwZ6QHxDIq1K9iOLr5iX4nCUv4EifKi&#10;OSs9n2cfqYksivAEUc6ATCmV6N0BPl+AsCv0TwLNLl5bNfnSm6unX/3lbOWl60Y7R2MW6PHGVY2/&#10;fluh5+HHu9tu/nD3gVs+munZMj8DACHLwJaBwlykc7hXYIb0ezHaBTOiWrkyqcmV48ThO1lKqQsG&#10;xjDk9QV1hHuXBcaUQ/mH6BsyEuKJwZIJ1jlZT99gQTbJ4ckNUw8dlZxY0YidiryTVgWrKmUO2sy5&#10;tVZ4GtoyYBnX6lyRcAdDv+3ZuR1zEeD9XxobydwO3FTukmGfEQTB9XXZhp0b7PPf/kdrhnUnWa1c&#10;VoSYgfFXV9baR9/9W3bF6VdabR6Wo7pIuXXMam2ME3HWliKH9Kri8K6OTgn10b7iUvJnZKwq5wD6&#10;oxWVQ697fkHYPSthNz5Mks/ISmCuhCM4qr0NfeEPegGXCWTELa1weYSSm+IWVCA4DP10n6IKjdBq&#10;RNW4HNCWPnQnfPtl16F63hO2vXMbzoddgeOZ6ibBAZTwzkfusDNOP9POO+F8dazLIVvBUbkSejPa&#10;NXo1nRe8uTIcWlpagPy1W40+hNKo2IVIkaTpCus40GD33r7DrngbwkTRVIcsl8iq3KZRE/XuIVK0&#10;SqRTTqdxnw7XWh/tnMfrl+KlRrtfypmsPxdpzmVHIiK0cV3uEWHi3vVg8cA0sJ96UAmxq29uS3/N&#10;8kdrm1bcVVd3xp39VcuezWZOoJ911K9xE+gcQa76vD348Vd9bf/xSMe2L/9NsbB5RbUdgB3chQdm&#10;Hq2CIl0bD3PqQS0+fvcrkCJiLqOrAiKUZA200xVJoPkJVecER1PTlE/dBZ60/MSaCrflZg4355j8&#10;1v5/X4KU0C4DWCRNU7wzwi+8Gp8hFTUQg/mS9Q8nBmUj0UD0t0OmRDN4RcLsbFXJsofzFk5HE4Rm&#10;QKyu0Hi+qHsM2SBn79ZtKi7DroVxqNH3WdqEo6aNV9aJqT0amTa7UcnlA9gwj3+tvW32g5983257&#10;4CfWlkcgJ9qAEkBnNBXiS+Wffeslb7PLzrzS6irgy4KVXZlj165SEJV7el3Uuijl+pXWnkrD5p2b&#10;raunC3553+gj17WcFrhhVPY1UKcsVtBBfR3TuFzgcR/oyOjbD3Q/2sWT1R/otA1ZFJ0FPAf3n+/E&#10;0V52yPN41Z37d6kSHu/LyH2F44H+3UXHzeH7h8dmGGxIFCVXa/OnL7AP3vDr9n+//nfokMc0Q1aI&#10;8yIj7BrWiQ5xX/nOV+y4P1xmM+pmCmnRDiK0HPedZjoUTk5oqGyjj/szv9wumAGiUYBCCzDQOpqb&#10;rbe9BfTPmaI1SY2XBECeTOqg66LGnn+m2S68bLnVNrGOBmI6NLMhAiIQvWwv7D23YGmc+ZMr5RIa&#10;AAvE0J1Ehu0ZSuTXgeeL1PyzcFZCA9p7QUuInJvH6DPRTNwxTrHl8H9E1+Jlw/WD9Z3oLlJqcYzQ&#10;0TAWfVCSV54HEFKqXejguRgszSqfLC3L4Dd8TG8du6JxhkCXRaB+xZqTVk2e9Suf6687/0fZ7DmU&#10;m+PyGleBHkeUafzVO/u6//OjbXvve1d36yM3VNv6BRnAnFCrscDckAj8imI17aMIbKyk76SeMVro&#10;mlDNnC8WFZ8Az3MF2NjEJWS06NOMqHyjehBH8HXwV5FlfJWzYqeR0meJF6FED8mZhyIS8b4ukHmd&#10;MtYoiUzlgjWo6TeEBQJ/1a6dbQh+YxlS+NKl43iULvcFS/C27IGFKSjZc6u1NzSKsCnGhUReGReJ&#10;ASd8dkKuFHaq/oyNVUCMwvMbnrOv/9fXbSNSnvJVqLKXo+XglmA2Uw2lqWjT6mbYGy9GFbg+hJBz&#10;lZCTnqyU9nF5xfwgZxKLkmtQgD/3sZWPKTDLe4YPWOthTWdULYMvWTyK9AG1A/ntNVXsuMZlLlnO&#10;nmvt2E2SZTGse5UOIk06Y3ZroqsXkf/wn/pzeFOI8Xhp3sMO4IgPth2w7nyXNVZOUa/ufvjAGYeT&#10;UyxIiaEn1SlZlpf0jkU/7+Rz7JIzLrW7n7nDepSP36s572fubq7Hdrfvsltu/yGqzf0qYE+iXBRQ&#10;4Zrx0sneJhN35Tydjzwez/xyvgYxznzgIa37duPx6TPnyjhfiuqcxzZQyPZaR0eF7d/bY1MbcUzo&#10;LBjLUosJUdcMAi/8Cd7sxot6JETXESlOLh1WXAzCUnzMhbOCS8nOtaZBaXCm73xO50YDLgj0wAW1&#10;vBLKXHKXBzEbKQ2oyrXLw7T2fEQKZ3dDROVd/IAairYGBXMYdxAYrmwzvQ+zSd5CZFpWObMskF/O&#10;dLSKKYhLmbujqum0exqnv/lrFVXvumu86WJCBDoHmal592N9xaefzdcufbJz3y2/1VdcdUEVYLFM&#10;gcyUZMJJCxIo2WCYBFboGiSe6BDfi2Ny0fUWfrpF7ilh8fqeHy8BL4bEFQvwB6G5yFqoI5BoBtH8&#10;NOkcVJJGFwV72PZCB5z5ioYGwu96oGjFubLhB+rC+Em4nZ95pHWBaem9U+2px9ZiTExjC8c50OuE&#10;iXnat2uHIPcUfKHLxn0x3sTycr4eUz98i+fB2Ltt38F9tmP/Tlu3dZ29sGalPfviSuvs60SuOXyt&#10;EBheGcoFRhETXg2h/ubXX20zJsOSw0bMQiCUxWwM8vC6X1hKRv2ycUlL5wFbufppBWaVgkDHOnNB&#10;DcQNG2obYJ3WKCo86K1jvfiQ57ONJoP7PDAt0RbHfL+BECvnf9e+nTZt9gwJXFdJuBe1Iw+5X9yj&#10;/Jbrdt2b327PrHvS9ncXUKqWzNT71XOdc+h6d+t9P7IeZDRcc9XbbdakOSgchP548Kkz1U2iQgqT&#10;W3Jq1CHlqbSfx/zAL/MLOGhKaxx1+3dsA5LhILwrh6XfnYeFYj3YIwebYaQdGzF2Mb6S/iU+RBO9&#10;ZLoIRYrSHb9ylh1YckEs/TREdgbcM8hjCtcoOQPqqjn1MfqL14hIWppmHIGJr0hPicgJSoOkgoYa&#10;UNsSJJycy+A1rwpJ+vJCSxo/OwBKyEOJZ66+3Mz4As+Tg/OcNNldsai5uvH0+xunXfIdqz3rroqK&#10;c9QdbbxfEybQOdBM9nT6A77d13vTU+17f/qBtuaHr2+o2LiYFnqcY7GKIAyFWmiBUxJdyhIXKK1O&#10;82/H4aMmF6PcObl0e/J/jAB2SJ5QP88hs/Bo1yhUuSBJIH5yj0Ag6dlOhHQQ5hQIOsyJtGz9B/Ig&#10;CfA4/vTv8QZxGajFgSD6Gm3j2oLt3skNhOINYbL0DNFIwg3bDuyzAqDdHK10Ih8pBVOkXtpL4003&#10;L7vrkRnRQmaU80OPP2T/ceN/WHPnPpRL7IL1wchnbELAf9Ksffv7GxuzqqrK+jr67YKzLkIlOMRK&#10;U6hE+O4wT+qFIpxxKQ8aBPH4s4/a3jY0rqgZW1BcGenJovUBT22a6sVtqKOK0Cfupf0T7i0LaQJu&#10;Fa2jzds32wlzTpIFxZ3F6m/xmcu2ZWoMtIiYI0Lo/fo3Xm9f/u4XDAUEhCWQ2Sr9FfygC01EfvLI&#10;j+2BZx60s086Bx3crrW50+cj+h21BrDeOcChHirhynKSfjUBz/tyvKRzJBpSRdu7fQfmJBof/ElC&#10;I6/13xXPw8AuxDEg7jC8SrytLD5BSnNKmDrDTJSnKMwd6XIR7vMfxsPDCc/zZ8jmUDyHsHue5AqG&#10;v+KO5u/lSFJETF2R5HHRNeDKgc4muos3Y1LCJwOuiT/ZjU24H84THBoUEhqRjO9gdhfnJu+NnTKI&#10;xzlQnLOrZvJp9zdMefM3crXHPlGRex2Yw8S9JlSgx2Fnqt6xqtj39Kfztces6tr13T+o6lt7QqUg&#10;eE5NThaldEFO2LC5RvpA1/DisvqKhMkWNThYyHQwCniRQWQcwUfn/qKBDDJ9j6CJhmPcYvGtEMlk&#10;6GXiEZGwXQFIBisB4zYJmVg/gncyyEV85klAX+hu1xdS4PQUUiHlYZS/qLezw9oP7LemaXPDKPxZ&#10;y9TkiaOdl9eVsRbskAaODqE3w5YsWmLHVh5j9VMRpz690e598B7bg57iahYU6hYwwE3+VLg1Gqsn&#10;2/T6aaoSF+KzYN0FJGeIJ01QI9EvLEKs3R3334FAOypeJVhw5JJwwBqG6HOytimTp8gF40qkOF94&#10;lVsiY12cKGglXEf+AMO+veYfDGDzrs1iiCzJK6g1BWilL+YxMb6BdC50/xpY6Zecc5HdcsfNtr1l&#10;K9bB01+zsMS52fvgX+9GHE8PUj3veOzn9sBDD9hbrrzaLrvkCps7dR4EO9wYKm/Ka3LdJlZRGvbk&#10;HLUDvVZGBoGcLfv2Bk7ltCUxG+bbuTSZJ2mPKFak07QwHTjoFLMLv6qImDii+8j9+r4XdXEZJokt&#10;Hdba95iL2zRFptcq/K7AyDBQEYqjDMFLH5/CeWkEIPA7/fqqfEclls8uVDcOmmQRChlJtkByMW3U&#10;JyNU/PS8KaYN96OqYVdm7vq6eW//YlXDVd+pzF2y82gs51ER6HyQbEbW+jfy3Tc90t1817sKB554&#10;U0Vm7dnZzAEvd0dzR6tA3CX96AMl/FACy48rHR38LalLMWK+H4yWqWAU6NRESUtFpBrJ36ExUNi7&#10;xpb2nygPU8QRflCjDBCSYKJU2pqXQky9pEEMLWhFKLy0CC+LSNOibdmMyN/i9KAHRD+WMCnXmBE4&#10;lwHSsXHNi3bmkhNlneoaZRvhNcSYFBHNVcraacedbicfdxL8Vd12oLvZbrz9RutuQ0ta9hKW/86t&#10;Z/rxaM/RSpsxeboCrVhQRssaIMCBS5leVq2o1gICAwrqA0/fZ6u3rLJiJatoef340b1KSp9jUKG7&#10;IZjo3NlzZaHTDxmRrUj4Tq9jf8XnqsyBMZHOZRWVxjT2OwzYHrj0s3BTtBdabVKGFfmIekR+UH5s&#10;2vVGdwDXif3om3Ae6wb8xef/HGmJqLRInaroriz2lmDAXCEH6wpR8oRMb7rzB/ZTFJ85bdnp9lH0&#10;YZ89aZ42vsJzJMmGbVmM93Qc9esplJhCqbfTdm7eqMJgiZmiaQhrH2g9w1KgCISbPIVKEFuoDjVX&#10;UdC70HP+nhLwaeNDfJfKXHj8kuagc8qjm5xPD/7iHk/dVwoCP4saYup5BqxzgkaB1gWpy7Xpj+9v&#10;7Du6hEOAYIG91KnwEmJHOh8lRncOMRo1Jz9SXXveTxonv/47mfqrUHP9M0dtTY+aQI9PVFnzjhfw&#10;+5/09dzx5Y7We69tab7nuprC+ourM7uzlWKmnLnDFeUYuJJH2Hipjem0Sf9HGI1SYgCzUMjzI8Km&#10;YmD82CW7Q/bU1MKYgvYuHz1JTX8H6D9eNrmBf8Aa09oierbyXEwXGB6dy0YIBcB/+/YWrKuToZFh&#10;LvQMAndxqyAkIJSqoQhtWLXKznrTdaogpmsEej0MxR814jq6NwpldQPzIXzWnu+wz3/5X+zpjU9Y&#10;EYEqcJ5iGhk9zXnydByhI5jn+bMXqvY3542wvNYqKcc7+JO4sa/mq9YGYfS9n/6XdaNpiFKweO74&#10;xJCJnVUg5Yqw/sJ5xyhwzCvRBcEzAbKHz19dXY0Sts4iyt1e47uydIVsRCrhCxtfsBVLz4LFjHWQ&#10;Xu8PNpSiIuWMBVEgX+oq6+ykxSfZUvSif3rz49qvhEFZuVI18TFnlfmcurr99gd/x15Y+aLt3LbL&#10;ZjTORpBhvafF8jlJH9pHo1XGxndujsbVZLrAOGBA3ME9u6yBfC/KX+2noFwp5oRCt8vqGvI2ew4E&#10;eqaVsxbmawAhcguVLKAE3vbjwzUTPVFahN6B0+kP56w0nlLXHpbemjpIykScySDsda9BLqSCOhTa&#10;Lsy1zaKrgBUHdZ7XRMmCVyNKA4gQ3pmp6OJ08r11M676ZuWkc26rqDgfket/dzSWr+weR12gx7tn&#10;qq9ERJd9vtj5g3vz+279vXzLLR+oNJQyZXj/YFFx6WGnIbHDatIJtfjZyQKWNDiHVii4vfCIwHn6&#10;P7TWLkBdaDs2kzA2MHKl4In4g7UexnhIUBx93LIGo4AO9KVN4xXIRHOSEFWo181644wrRm1xIQPB&#10;l6Xrlxh5FmPeunEDDgZMX1kD4vIXgYbQ0+KoE9RLd0Na3hSu+AcOv+fgLvvCv0OYr3vKkIGmtDVC&#10;sWwk5EGsmnBfCPy6aOExASXhdbxYDwPjhrY+tPQJb3rquScBG2/xvHZSEXOlqaiNy8spp6qyymZN&#10;m+lKXeRvw2JuwxxE4LNSH0Fb9ajgRqEOY+xw0zDMiw99GNcFvdPsrgfutNOXnK7qWVKxDwePcIyC&#10;1jE3dG8gODSHMq8U2M9ueUqpn4xyz2EzZLmfA/KyYzMCJV9Yb1dffI1VZYDIYMFqUKWrQnXJwaiB&#10;4iHGHkrTa0egZxmZDVRj8+YNKIsPXsL4X/LFsiXjfDhqyaIoCxZMsfqGEl/0Q8sFujd2CRssVEnT&#10;MUngW+kMv7IrErpSWHu/Bjdsaj0GdYmkNkQwsvzqA/3s+KhMZgTLPT4seAK7nbngxvls4xvHXIHo&#10;/4AyePo1isIUpyI9denztTMv/3Zu0kU3ZSuvfHHMG2IMF3jJBHoy5t6q3q7m7kmF9mpAnmxs0Q5L&#10;KuTfEsrAnMrLLMiE/nZSWmmRoj8mXo/52VpGyXKeVyIyCU35zl0V9LSKQIeBgKWny3AP3JoaWyRK&#10;nVUidKaO+SviMv5XrEOfPCN7ZqeUiegdciFPeJC5zuSaZCQI1EEpUkbaqsiHovWVqBbevCobVlDU&#10;99nOTZvwJ6DEKk9rYoSqp/fwgco32Bjo5GV/Kvkx54RJatubt9rffv6ztmXvRpu/YI5dctEK+/LN&#10;P0QqWdaq0WiEftpO+F3Juqn4ZFHq9cSly+n5clpjkRlq6YR0KSwGecl/S3QHa5RH9PxN9yKSGopE&#10;FpZODgoB809Ji6N56TScz/xgLiEhdgbZNNRNQXzALCl+osq0YB/NjQacQxKl8KMLAU1k0TVusjXV&#10;NlpzL2uk+1gitcc9Fi2q0T4rr4ddLfzrgWd+YVftfIudOO8kq2dJZLVQTcGwA8YrH670Mu5zNUq1&#10;k5eeYD9+IGO9iGOoLFQBmUEePfZUJYR2IdtiXZV5+6+bf2DL5i23U445AwGlqPWuYFOHTvWcA0TZ&#10;OEzty/YS5HN5vCvx3NvXrbQqzAUDw3pBY0pVxNwV2fwG69DHPH4INeiqdtqKeaiRcRAzxR7p4nrc&#10;gM5z+EO8Lb6clw50RaZ5c9xl5efwcs59PVg+8GRuj8SFGRQGfqaa/R6FXjrWaSQORsCrcij4UUTj&#10;XLeXXGGZZdVB8Wj3eJzHYnh2lows7L0CUouzk095pGrOr36mqvp9P3o5LPJLqoZ27bjxou1Pfucv&#10;iztWvaGmo9d6W1HJq63Wit1I1cqjVCM2JGdR8KIUdhZcic0CuEqUvLSoCdHx2BoJaW5uF7J8p4Xh&#10;RD0uiZlE5G8K4qHfwTBMwTlkWsqxFFzQg5KvlehqFCrgiaHFd0x/I5nRkkQhiLYW2797hywqR5Y8&#10;9OO1JMy5kSoBvdL3WcAk/PePbkWb0R22cNECu+6aa+zmH//cmgrVdhF867OmzoUYr0LjlSYwc2xN&#10;MKwFM+bbsQuODbFygWloJw8tkd3fRkHUb5t2bLI166GY053DdRxvgUAUCEs/DU1MJtVPmjC+ER1H&#10;mgE8fy2s8/nw2TtgJuLSO85K5LFj3VUqmIS5LsCqvu32H8N9xEhiKtWhuMyQT+zsPwoGVvs7YckJ&#10;NqUBgYNYmzz85jnwEArtYg4peHiQ2r566+zusC98659s04H1hrBSEA/vT8EUuh4evlXkhM3/S3Vh&#10;CTnEfGxch0Y8IRYoClZGdbPvOas6qJIllKyFx9bbkuV1YEFIQRZlEKEk3yXPKn+7ZR3eUkBL75LA&#10;DE8e5bUUhDiCkohPCDCx0OMJ7ib1V9rvTeOMQtr7L7hyGOB01qhHnYks4qkyOYyJKeShV4g4qOsl&#10;CNhkhUm2MmUcC9spQ9HsqbS+TphizTlr3dI5raLtpbeL49OPdS+OigYL7S/Wtq76u99pfuHLX2jq&#10;feb6ycWDDbUI9Wf6SLGnBoIdTRZaUDENVns2X4/PUUiDgl081idbdrYWMUJzbiVzAVL2u3Om+B7V&#10;aId7UpoaB/yeEsquPTqEToYV8xndNuSmqEB7wnpSDsYNJSXRSmUTlYQM/aj4l8VG3L5+vQL8pA+E&#10;/OQyn9NwH+EVfJySlUAbVaChC846137nN37HPvZbvwsB8TPEI5i9+6rr7VMf/rhNbZhhdTXT7GMf&#10;+G2bVDUJ/tecveHiq2xSDbpIUQzQMtY8pMNwDp2YGAVewLw//MzDVlFJrZ7duJN6WeM2m2RWhPAX&#10;zF5gtRNYk1yGDGmI1hXeVfBln7r8VAWdEQJPeGbksUHGl74Y3SNnaB1jM9Mt8szzT9uBjgNCWjiY&#10;Q+pPlN2Ci0Vh4lucY5wKYb7ixBXYF+TQ/Bprir1SBBJGiP3qy99iTQ2TbPOeLfb5f/8na87vs/Yi&#10;2hCrohmvAIv9NdbciCgn+ceGVS8AHGXEtotO0QOL+KhACvAPGFO1jd32prcvt2wN+khQSDJvX3nX&#10;QbAHg2JQpdYh0uQttDT9dq6uf/6KIj8qBeFv0gXXnPelwGbjE0BELEjUBwSBri6PSKcQJ8oGxRDC&#10;O4MYmiyUtywLRun4MHZVdeO+JX+l4zJSOrVX0gSRYQjyPOioDdlFB+GUaYWLp6fTqrt3LN3z3A8+&#10;md9105Wjo/7xPeuoC/RixxMz9q381//bvfWHfzCpuOqUmr79UKIw4WDEJBBCnZV5+u2YG4xqTwdh&#10;qLdjUqFpExplYwZ3VHrEkUQjF4OLyRrohIbKrNqUhTtWznPYuS/pmyrSkHqXfOAUukEwJ37x6B+P&#10;RNRvDVN7bdZcKioRK4rXjueS5tz9kENRjs2IdBf8r2g+9zklzHd86eVle7U8NywoqBLY+/knnm0X&#10;nn6e3X33vfbCpo32liuusWtef42tevYFW7t6o11x0Rtsdt00K3blbUrjNLvi3MuUs6wOajI/3QZ1&#10;N8/QL0aaU6A/v+Z5VVRLLHR3wI3bXNFPzOC7xceg0chEChuOWxoNWKqCSLK24tRzIOJQC0EWWEm9&#10;jOw2Gu5jeVg2VaH5Qyi3CwVg1q5fG5irpw8d6eV14F3Jz0EJWbpwqe8NBivB6s+DuQPzgkFJuz1r&#10;f/iJP7LZM2bbi+tesK99+2uAl2G9a8EpuHjDUfpKjjTQl+v34L8Hdu22btRxr0AWgBO/v9U+lcoy&#10;i6dU77XXXTXNmmYilTqHdxaFmlhMBUJTKcfivVQI/O1lvSN/K0cxhWRirtPvtHAvTdVACz09ic4P&#10;aRipIAzGkmH9eCAKsr4hwHMov0wrXFUfhYryp8sEjtuLP/tYHTyIKBsVQdQoQKZERR7FYVAZr3s/&#10;LPNWGAG9k+DCqUMXRsRfQCFs7H7skn3PfeEfOjd87uP9vc/MeCmX+agK9O69Pzt1/1P/76uTmn/4&#10;25ML6xZUoWochVYv/L+9sHDou2TcIIsRsFoXA1msWIXJrMRkotXLAUBn+L0fwp5wPIscEOCRrxFa&#10;Gf3R9Il6KAaXKVq07ocZBm8YYi1GJh5lvaXeAy+arpTlhIQ2qOKM8KdTs+xvtdddiWjmHDsZ4Wng&#10;q6E7Qb52PYVrkgwKgn/CNj/3ND5iK1XOg6fieSCH3/m14EoX/yGchspM9F8/+NAjdudP77K3XHqN&#10;ve+ad9n2/TvsC9/5ui2ac4y983VvtY79LWigUrBTkbbUUN2kXGR2SnOHhVeBKsbi04dQhTOSfLHX&#10;tuzeYi9sB9yew7oJ0Ts0U3akG5zLRv+lMCdFzEPJhcJ7Kjpc5WK3pgkI2qLPmkGFBSINoCUys7lN&#10;czBHp6lYBoVdLLU5+r106GzkZIkX4culjd5jG7dvkkDXmh5u61HgYHpcgeUv4AhQ+mty9eADWbvo&#10;1Ets/rQFqC3Qb79+/Ydtyezl9rM7f2IvrFpp/9/H/9TecNHVtuXFbbZ3M3KvcTzvqZTGmC0y0oV7&#10;hR4v6/zZZ62iG93TaLkGvpkAMfh+6oysvfX6JXbe5RVWO2mn1dSjz0EtEDFUSa6sBq1UIX6kGry7&#10;igG64GMISOxjK21U6mOQKt8u8H2O+5jRA35XhBHGdx+/T73lWlXVNX4H3g5Bm5GgBi8Heqk3xlqB&#10;vxELiT4i0C+qIbwhS3IU5rTKaYHLL+5yQHsaz1bkGBj5J0RNHBLsFGhngQo9aRG0DuSur6vK8q0I&#10;UobsqTiAFspITZOlDpnUD9eNFesggWqsDjFMk/MbTm5f883PtD7z998s7P72tcX8OjLro/46KuB/&#10;X/eGytaNN/1Gy5N/+vHG/u1LKpG7yLzHIor8szxjHwQatTMWglA0qgIhJJUkjSpYuQvfUVksdmJB&#10;EIlJgqiqgYZXh9Qa1GjOkBCpKVLzY6MG6tyJgesFDF+eJVEJOxHSJPLAzmkA/dDBaOnxBTt2eSUi&#10;cuGnIjNVlTtyOKqZZF4U2IBF8WMbIPe25n1WN2eyO30EG40nyz3qdDniG1aRIWM+8tDosO1t/vzF&#10;9gcf/SM75fgTEQDda9/6r29bS1er/db7PmqzalFidE6fLZi60K659C0QXCzqA4pjf4CEi7mFetgX&#10;aPfhZx+wtr52FUfJYbN7EUiu1OFSL0f8eCgoM9Vmz5wLGPwo8gkGXuKZzj/zAnt89aPaQzFWNBhw&#10;btCOkdpopSm+VAgAKiCiKYzLcYf+j/SSOOdxUMhYXEjVvjDYy8+4xGqh0P3l5/7MVj3xjF3/pnfa&#10;33/tr+07P/iOLZi52D7yrg9b91uKiKeYInQnAVpHpr8faXgv+++ziFlY/eQTVs1OdhBoBVq5CQIK&#10;3gThePIZU+ysCyDMaja6ksma+zqGvvVQ9zyFTLmrxN2gsvQZiBayl+LakniGWl+hUuEfL8HUQ4+D&#10;SyiP1BjkA42Y4MbkXQOSxMN1rzQNxWh7BVeDvqm0sz5FQOgKEOT5HtwLVfAyEPJsqsKMB7p8vX47&#10;kTh/gn6VKSYy2I1j8jbJumpt98/f2Nr8/LkVi674t97Cc39WlTu59WgSwIQL9P6uJ6buffEbnyjs&#10;/dn7Jxd3zsN0aYJV1APzQlexwgdD4IRbWiSEANfgR5ZWKg0VTHxfnlAa4T9YYj3Q59sQtAECrKxC&#10;nmk1YLVa/I2L5gC3MKCDxOb3ilDay2u3ipCUKsccaG6USsv3EvJssdNXTLG1L25SWk6F5qjEdCKR&#10;MDK7HR2S2Ep10exjw+ZJSPlo0tJLeq+Y9pKTZOiz5fMJT7swWLdzh21Yvc4uPfdCOwelP6l9T2ua&#10;bf/3T/7W6mDNsd4yhbeKTBL10GmBGSVs/tDHoyXz4vpVgHRhnajCHDY9L0H2JRhwfBLROZz5c+d5&#10;yVcwmYlE3dNPSZcCHs5OWXaq1cIUK7JRS0q+RmEu3jiGbUWBzn+uChHedUYvtPbI8twteTJWMm6c&#10;U40GNnR5NQF5OWbGUjtn+dn21LOP2FuuusFOWXKqPb/+ebv5pzfr98a6RteNw4O70pz64CWl6qNz&#10;82KxxzYjIM73jtN/9DZxHhmkmKuChAPE7kFuVIAh2Git0vpNlDGP4/GUUH7shVf8nMDPxZqkGobv&#10;feZj3EbpiX0f+3E8112QAbdJEVyoGRGFLJULGuQDhXpy4TBYjQvXg0whmtOfB1LcC3lBVy8+o4tG&#10;Q3UISFC8u3l9TFI29VdIWRbKhNRSXLa6sHdK95Z7PtidaWjpL7z4VxU5WGdH6TWhkHux46kp+1d9&#10;78/79936u03FbfOY0uPBWxS2nAhPEWGLPuWfc+K4EEkzk5D3yDkt4EsWkcDxXIAM4MAcoOjKQh1K&#10;FoLZAIrvakav3t0F69wD2LAF7LyrGt8hoA4RzllZwc60pehF/06AYkSAydt9Kh4g5I0BgmsxfKZd&#10;HwgtMJ0k2CP+XfoZW8RGQNfb7jFmAApIP7AiuA/6ehGV25WDggIeisDbvq5+W3Jsoy1dhspZ8PFx&#10;TvjP3Xy0JklfnBPEHQA63rpmDfYJoC08j4aS5oTDYIpHid4m7DacEwUJYhFprddASFfhnYNFOxP+&#10;0t/7yCfsN274H5hxoED4vBLBZU1VUwG1sxUp14J0yDXXVYKAEavxlfZJTfgSf2dFsl17diiimnX2&#10;6Td0dicCG/WzqjY8U/DojnFuYnOmz5Ebyn3bE/PilRlLQAU6ileWw5zZNNOOX3hCiGFhsJkHJcUU&#10;0LGOyBVub5TDQKWaWuxXzqSY8mE0hXBj8QOOWfK8z6ZPmWHTqqfbdJQAnlTdYFdccJk66j35zOP2&#10;rne82xoqG23H1u3W1gEkAPsqy33k5t/ETOzL4ap8xKD6iDvEgAjMV8v+vbZ3504hG5737WKBOwGO&#10;EAV8VgMNVbtpCesQRBYS1sVrIs9x7Sq4n0I9D5X+80weful8NcRphCQkD6wLcL9cXjT8YgCxywSV&#10;vI5vCu6Q0uaP5czb6Za0xLdC18NTBzoKfFqBbgVkUsGobt/bZ6274EI7CD7QjSLA8I/TyFQwoJKD&#10;GVTpA6VrJr4T5YYxXUCH6ARmqe5KjL0uv21Kz6bbfrtzx88/3NO7mg05jsprwiz0YsfKyfvWfP+P&#10;+vbc997Jud11GTC/fjBSdVASNwi6lqzxsJcCkXmZPrfgKcgLFOaq+55aHO097xBEBqQXF7SPKW95&#10;6+7m/UAQ9LlgvrPVgLJrWPYV11ZEK/MtSTjszpbqvczLKCVJF5QWJz4ex+mflsYceID7+pwpJMKU&#10;PkedT2JjZTIyfhwCM4ftUKnA9uHZGPDEsfeDiNgYhC4HHl9TecBuuO5ku+n7q2Gpt3mbT80DLUrS&#10;kENjlTh384tr7GJA9kXAY6okFoaf+nFUCOqlugnn2Hky/1eyjCmOJ9U02IqTzlOvYkU9h9XNIiah&#10;DPLTpMU1dFGudQmCVYFz0qS4hH12sP2A7WtGtK+CbkhHrAFAmmRw7OiFA/eH6BKWP9VQ/j1v5nzQ&#10;BhAAFseZIBM9qdGg5+WjgzVW5tRO9uKzL7WV654TAoEwM7ei1ejPG1OM5eWeNUbD8IJ9VgeBXl5+&#10;9fBz6cLc14n9txfPP8b+/JOfsXlTZ2v/nbz8FDtt+em2Y8NWW3Lte+wPfvMPbeUzzyLHvglR3aCH&#10;YGQ67Ti0O/rVG8tMTOS5pOboBnIaJinTNXkAKZ7tB/eDVVK5SbsePKOI7tEZMxpBdwddUpO+VbWB&#10;fC1tfKb5nzQIN2glrFNx7ynZqiyFFE8t8S1+KusloTFuKSndmqagZOta5fSnJim6tR9boVLJoC+W&#10;/cX1KJALnRnrQqQ6WjNi/etkBJBrwo0OPYLBdCwo5jB+LBdXUi6jHezGE180+phlw/Kwmh10fKzt&#10;3zlz7+pb/udUlJLr79r0xYraY8bXDzcIuUyIQIcwn7b/ua/8Y7H5sbdMsb2Tq3oYBIGUNGrQ2iy+&#10;ccpfnAwSCAnBm08wSKmPUZcqdekL6yVZS2d6SQpfeF65DwELxi5KFchJp5aHKPC+Xujt3WAXnejD&#10;DsHOvEMv7QctDwX2hebIIi9F1UalLzJ8LVbqpc95y+jOJvsPJ0kR0XOEseKYIgQ3y1Qy6EJB+EGr&#10;JQFIrwzRP1RgcqpUxLzcFuQCb7Ubblhm99652x64fys2F3t1O/MqKTJFW/XU4yBEBqQEqDLioYMs&#10;+mvpI66TLE6EUHtjD9/so3rpfI+SzWOu16GyVh4MzeUAF398xIDXJAgjBL1UwgKYN4M13IHoiGFM&#10;0GvA8Jmy1AcEiIrQuWecZ9/90X/aLvQXr4B7i2hQGQo0jkOqr0dpv7CfjgR0pBUybUeMtwboy/wZ&#10;C9RNrQD0ahIq7P32Bz9mBw4ctOpiLYILT7NTjj1Va0nliLByWkkfv5Ucx0kZh0t5nIA/qccduO95&#10;3bNPQ6Ax7ZPpXy40oyJLhbIGAW+zZtJnjsqVKsvr7o0ApJePLPG9jHUWHbH14Tp6Jv4uGo0ClZ/R&#10;RUDRXeLP9E5GA4s+8Aq42PqRP96PtDMinz1dQHC7CRrU4nFpQFFxYewFBD0xHvBpJRHnKBtCNlUI&#10;HknfJ10ox1E85uX7OGndVyHAs8k2ntC54fufQr7b5P7eZ/+5ourUlnFYyiEvMe7codDx9Iz9z3/p&#10;H2sO/vjdNehwhCBFBRupAFUI5hroCXZLiGN0ZkulT8JclivJ0IV1mSoXHinpQy6rHgsDeIjwJzXN&#10;SgprCWwqC7wUIplpEfMd/nn4HZm0pz0kSgVvGQ1/nH6owVUiIFcygt4YBHz0wUqgCL7xbuwRio0I&#10;LmFaPVhALlR6FjWn1Q0OwX/Fvm5EY2+z+fMaUfoTsHwe8DyRCigrSU9snH8QkNnerVts2tJGKE5u&#10;g06oP2UiqXKcrh07c8m9kghcunxG59uOShrXjEVKHnvyEZUY5fZPB1WNdfiqV0bXCckFdNEA2PiY&#10;OYtDHIjMlLHeYtDzB+qA3H+em23WhDz96958nf3r975sPVBmxoJAHGnwtbVodCH3x+GP9MAr5xlx&#10;rb2MqSu7UvWJCkJQTa6dalNqpyleop8MWxvEGXk0yePz6+fETPGRHn1Cv4+PxdBhGjHKiuntsafu&#10;uwduyV6gFbBQNe/uhHaIHJkgZ8y1phntCPNpk83rbkv+Rhg8/UokcGoCR6nkJhcm7/brRl7p4xIm&#10;F9aJ+7k0kqzK+HLoENDwiXd3QDxDiGcQXFwBV20GKG5l5LdysZH3O4tgQx+l4fVSTjCaHt/TwFK9&#10;g/TzieoGrBfHSF871SAYlTi/PrcPKsOB+R1bdv15T+vGE/IHf/7ZysmvXzlRCz2uAj1/8K4T9z31&#10;D39X2/rgm2qtzTcL+3RzuiGAvNiqvOCJRuWaV5gcCXFa5QFqCYEJZW1N1QmHyxfRCz/f/TI0zkGY&#10;4Z4khOCF9GOYFqf97woCA8L9RRM6+FziR0F/SI4ewO28OUZ84S4sEiMO5BZhvAfpjMwjHu2BV3jG&#10;UAiG3xMOIgCQBxpBRKKAVLTeHhIZBDfT+dC9a/qCmXg2pqlR2PPyAcUQQfbA8sjYhqefsemolEXF&#10;iYzt1ciURrIRYlESFgvhkrs1R4WotPm1JQ/DvJVxETghrRLCy3lEt3dDxV+5eqWKW8gy5Borpczl&#10;g/zpo0VJRCJcwxzy6quQC36WzZo8G3EjVOScLibiFVPS3BdZUmJJs9XIMrkUsPt/3/YD29W5TfuK&#10;8LvzOI5nDMhHeBgHvdgSlW2OmU/siMiQr8BPxdoliIhsOX/QZ2GaCA/TEnfTgMyZri3u2XDtSBth&#10;z78KZbnoJvYviMoPaawb7Zc3v/CsTSbiQppjwDFFNl0pwVe+aMkMpKPtU0yHjCZZxFhvQcwlWowt&#10;qX29hl9CN44nvc4Usm7DOVrl/n0v2uQGIREid8MarHD1aFfkPVtbsCUyhDJ+ssBQDdLNFHjNUsI4&#10;IFbmjJC8G43k0XTHsY+A83Feqw/X4VC8opzgiyBTBmh9QNE4Z1mgd1T2GRficT0sN42g2fz+it59&#10;d73nQMuupfmd//mnlXPe/ZOJ2MPjJtDzbXeevOvpr/1jfcsDl9ejG08/8vMc1ok+qeA71zKktwwn&#10;mRY5hapvslKd3kN1IHEQXpP+SkHl1MJZUJ+wKrO2nMA8D5zrkrqXfOZRq0t9FTS+hAMEJl+ufw3Q&#10;xtKXdTEu8nJC8J/+ooAvMTv5y0Wp7k9n6kdnL8reQkOmUsDo/Oo6+C2bwHSqcIAqHCE3oLvCps2p&#10;sG2bEG2KnHQeG2vRE67PYf62b1gPAkQuftVRTG2aCKqcoGumGfhobpHU98fJO/bstIOtB4PWTrhy&#10;NFcc/BzehzA3c2MR+mkXn4+gLtZcUP/lAYxk/G4rZu10W/J46q+gdFYDyj7lhJNt75M7VbAlIfFx&#10;HAOfvQUFTmQhHkGyuiCXNHaekJ4aKVVp1c1VDgl0mWMD9nOyY+lLHcfFHMe5Gcul4spqbaXw8Cfg&#10;9hdfFO9ggBmVUiZRpHkX0afHH19tJ5y5EDFItZg7r74mu4S8iS7O+NImoHUfghLKeC8J6dA556kx&#10;Kl70F9c8CHCNhvIBl1T8i0MLgYfyVkgVhS+30IO1VkwSXY4YJ45QmCUOZSpjBl0DqchRJSggOLuA&#10;3HEZW3S5RDif6gLz0PU8Mf2UY4L5CMFONp6lu1YyxpWb0ov053RFf7oH+PFvzg9Sq3FuJWqFVPau&#10;Oqf5xa99Nt/yw9bKprc/OJY1HezccRHogBFO3fX0N/9vfddTl9dnmzFhXtiBRQH6A4zNqHQtXhK5&#10;GKxYLjJRCi4EIwil1QSmkuzo0sSp+AOrFkFj4uQqVYWbn5/LdE8FdSTC1R/d7x21St5Pn4Z5SQvh&#10;Q3nVQN6S9sUmjQhS9JiebMVoBFrmr7RAmCJRACSTR+lWuqVqG6qspq4WBRJIudwwzLX3nMci8hwN&#10;GvKJp8+wbZubMeQGbSxekvnPGVB7Jd47kHrC3+O+GHz7jDcJvfyvF7vflSBcX00X0MP3BHOdC4Bv&#10;yRDWrH/BetDopV91wMdXyMpioZ8S+2He9AV28rJT9DvpnJkOtDUn4uW2B/aWXBK+l/hyHRqWRrYa&#10;TWxOtDse+RmqhtGWGX/BxzXZv3+fcwChI4enYllo5JupveznuP1WUqsdJfO68cGaT2skEkKB97wK&#10;o+ISgR7miVNEQ2PLmtXiHeKgkQXqGP8jg9iTLeta0LglY/PmozpaDfhVFegw2wskEY1aEsEmInHl&#10;SuldZOqBTofYHhpTnOsBDDZxpdLAw3FC2Xg9yAm6+ulGofUM9inrm1kSRGEUL6O6EhSo5JFc79BB&#10;kfyf8gWiKAtrm015iIiqFTYRCWHunm0RdZGIhikPHvxaDZlwCPPk+2J6NYW3ovCJAmAshK6UOxf6&#10;a8B6ZyhrJZC9qr6DVltYc+rB1f/9yWLXo+uyteeg5N74vcYs0LvbHly8a+XXPjOp7fE31BX2QS1C&#10;LfYsC8Qw7QDWokK5GepPqJMvTmpYPU4iJ1WUFPKsSRO+9cJTOqFQM6MfI4MoVrY4LBUeiEUF3Oem&#10;mtNDqPbyskvD83sFW96ZlwT9QKoqTfTA2ujlqGdQJgITif7zyGmYIpGHAO+B9Vxgapl8k8AwaqrR&#10;ohKkiopLFRQMiDlgBL4YpbQAap14Iljo/fBbnr5irj10zw7rbKaVznmshkAn4dAd2G+7t2xC4B/q&#10;C8PfmdIhxo9aXuFXSshCAmCginbkh4t9kgmzr1r9QljmgZr6ka9zpCNkoZM+Qaevv+wNVo1e6Mys&#10;YjaGWrhFRnmkC43w+4icCU4NwKMuEaYqA0a5BE1s6mrr7GDh4IQEaVAY7927Fy2Ee60WdH/YVyJ4&#10;XPeQgAjCQxwlNFmRUBdf8RTU+ECHBEgKHXTEcJRhFiOc8aN3eELtejgiGxAx4ENb163DvDgPKa11&#10;tEAxU+A/fcUGW/d0i00C7eXh0qwAv8ogs6sC7THV/Znyi6cwVkl9m4MyGJWxRJsYEOQdja8EjQmL&#10;qCvgd8gGCluimswTJ/33wx2rmhysLS/V1ku00rJO29ZUUShwPR2OGgDGS9bvVCBZkoXFXsUiZIyp&#10;UMAyctGBPLlbOCiFvG5AdYXC0iWK8ciYhFEZCEsCXTa5spSIEqBIGCt/SqlgVbssro3UNkxYLdCE&#10;nv3PXtWy/oef6O9+5i8qak5DsvL4vMYk0POtGyftX/Wnn6vrePTq6v42uHdpRcCHDc3NdzvgBhXY&#10;oPbH9qDMceWiASZhP3FB7K4Vl7YZfV/sNR4EPxVwpRVyRWTf6snLbINAjLyGhOEQSr2WSIw8pFqk&#10;joubPplWDjP1vcPbJSEQ0yeiv4WaqvziYhoQwAzsIxEiwr4dRJDHPFCrpeCubkLkaD2IEZC6ShuW&#10;4bWB6AOzIuEUGb2ea7XGpmo7c8Viu//ne3CfSXgWdpNCq0MoUNT+Kvbvtj3bVtsC5OFmGNUZ+vom&#10;6RdieAEZGR/6eUVcZWCLXWfuh7f84oMpJxfrKppURy4U8ulstQ3b1iLjBa05gxbuxzObw3+jP/1w&#10;ryLLVhKeU1AWfeNSN2U9KoIYjHRGw0w7/9QL4YODD5DrxvKXI9dDhr1GRNXKX0HEy2DnjCEnfeZs&#10;mz5pqrXva0MsAd2ShGvpfx09asDY4oKQOd/su5t3WgctGfxTkOhQr7hpKUcGOa5s3RNZEc3QIPzT&#10;1w5fDY8yhj2tL4sDObvsd8FaBizMVWDWEczbfegSmEOaL+dfL9EX/cD8nXTJ2haVtmsXzi1Mxjo3&#10;I1cbRxyEqYZuaz1I71J9dAjyLMpWqgkK+Q6WTZaseBCDjsl8SsTrrlXSOq5DA4c6AP4WgsLP6e9W&#10;JDU1WSJWtMBjFIQkSjKvJX972IUpVIeC/tAl9nMp6OVikHxxOVSFfVdkO2oapLHTZxDuMgKDK0BZ&#10;S3wGpadLfdRY++luTqy92DGTd+vG2dWo00T3cLs19udr27bd/WsH+nI9Pd3PfK665rQD40Eooxbo&#10;hZ4Nta3Pf/WPs60Pvb222CFdiWEKrrGkrOsgBGNkMf0QCnoJa+s/HOwTHELFjL4MBiGIGPBB0Krd&#10;1xLuMR5Pn7qGy8+ht3KEuF3zcHEgZiw6pRaLJ4AFU6AGh1QZwaMM8iNxonVjFQR4ZSMhdRI7iAXv&#10;dOe10lDKx8AqTZoTasoI7ti2ZTvvrHfs+a6xYAMU4It/5N57bf7J5+L6zFWPG2gCpcA4r8PL7XLR&#10;X0jkhwKYxWSeX/e87diPdaCSOcqXWxRRayy/DlGrKii9b7r8zTa9frqKIh0Jeh7lMIZ9mrYhxtVQ&#10;WW/HLVym2vgF9E5Qgg/Rs9FPRQh0crqnYrP34D472NliU6pnCOp/qZ992JP0Mj+Q1qk4MwUslLDt&#10;61dbM6ooHq7qiRQqWK+d7R3gJjPxe40CxwQvk5l3e00MGg0eha6i2xLiiAoSD/KQIreNSzwWn7Pm&#10;O/VU+LcZA8VYKPqnPcqelnJJ+XLEKGhlgvUPo0CGErOjWg5cNlcFsUggDG9lW7HHg8SOyyNXc2nR&#10;u2hKcopiLJbPCB86GUIfC4hxHwcFvhKBzHWZ7bPad9/6Wx39++YUO+/+q2zdZRtGNebUSaMS6P1d&#10;66ua133rU5ndP/zdyQZ/F3uRc/zRWSx/X3m1O7m3NQ+cheB5oUYTNC0tLDU94eYu2GOBGYeIxsAx&#10;hjVLaeIZ5AQFs3lhEW/AQU0OxMscd/hWKMzJiLUB5OqB5Q1/eFV9tdVNgmWFYLd+FBsgBbDNn/cX&#10;DscP6SbgfPC56SNqsvUvdtrm9UA6QBzMhea2ih2KFBiHuXzszrvs7R/8LcvWMR8/WjcTPXfDmuBX&#10;5EFFWsUS5i7QCeHd/dDd1g20pY/w9yjdyPKJD/FiNbs5k+balee9HsgLiqwkGn85SnQ0J1SKKcaB&#10;7uJ21ikr7J5H7kHghzNqZ65joDEiErwMay/gOh35Ltu4Y4stnHLsBJXQOZoz9/K4F/kD01mZpUGx&#10;noUV+sTdd6GaKxqyHMaQ8cwNd1Wo1TNXRAqBxzwRXfQYIt8jbnMRcnahrleElcJ3Lu7wrxsEpHxg&#10;lwL9KsfJIGBUckStA5W8Thl0CrAWsF0mK8dCeYcsDtEGD7gOLt5K+sUp2GHNsytgkgHi8kKoAr3L&#10;tK6CK1j6RhD78QZZprcqKBtrwIh4VDetATqb7ds6tWdn268f6D44vdB9xx/kaq5cMxaKGZVA79z1&#10;wDu6d9z1vim2P0sBJ0iX1jTrtAd9W/pJyIeWMOekBGiFiosemgKNKBvXkT4N9kUWbBGD1zhhVJWO&#10;IGzHMgPx3LAIwW5yBULaF4nKB6mhsEEMq9f1ICCKxK5ACO+Zqy5dBP3hdqhqAKw+FYIXHYBkjYfi&#10;Bw7L+9w4oBG1uEGQB2mEJDBAN4DQX3iuGcdTIwZcpsp7Kn9AdSAog/12YPs2dJB63hafTisdpQ01&#10;2fwvMt3IeMuRgPGYwlfjNXxjgk61lwG3o8HLsy88rR7LrNSnEqWjeDnGE5EpZ3FaJ8LwSLc559Rz&#10;VcnMaw1E2njp1kx5uNwPYOLLj0EZWORzVzBoUxQ2CO2OYE48eM01I16JvHHL9i3Wf5LnB//yNQ4z&#10;IB7AWeaEgph7u+35Rx9G9LUbXlGox0DRYKF5YRVA83UwTPpgc4vd8Xim6SZCyxEkWejicwwwY3Cl&#10;l2p19DXwvMRqZfaPu14DQxR/5SuPlN2+Xm+yFYOflQtOHq3n8EA5/k+BbJFwuIukbIx+vrTXdfHw&#10;dAEVZjGySsgn+duJMlPow2DyjAnKN3cVKG9dJe0Cew/qhmLmlSFAgY7fEWDKh1G9vb5WlCp/7k0H&#10;1vxwVyG/6X/lKo+hf3pUrxFzo+LeH59/cOONfzSlsOdYdkbrY7AbFp32opOLC8KwSvKR+9s/c8Jx&#10;TYsyjQVgmDbu2WY8SGa8H1NW1St+N4bVOuwUhetLavvoVUCVikgepNwJCAmd3nq74A9H1Tk1Uwn5&#10;jyRblhdR5zgEjdTOqLC6afi0BsFruXYX5hTM8iWJsn1+QlBInK70E+p3HiIFAE1loUTs3tHmEZ6A&#10;buI1XVt2EIhzWofjn7r/XvyBvP/g+ihtUtcox1QtbVRk9so9SbnktFCIyAB1euTZh62jt9VLnybM&#10;aeTPF4G7Es2HbQN6Y0vGi865CAE0DLDhwga1Qn+MeMuOfHCDnuFWVBaBmFMnzUAf+ana0/K7jxE9&#10;c+oNWx+MgPEmW3Zs1X5RLM0vX+MyA+o9Tu4KS/PAnl2IXEdWTIpHDIaCUjD3oZfE7AUN1jgTfKe2&#10;C3WvOq0X7z62KaVgg5CjwptlAC+QygrE9TBWiqgAY+Ry+J2FXOQolFLoee6KG9GbvNHjVDzLgjwN&#10;eCN0Daaj9XbCudOFOAsUe2HxEG+t7SiAqpoQERAJBVh/DLMVlYHIUdPjI9tm6igNT0bJe6tqH7+M&#10;Vz6Taqlwkp2/J+gH218DyXafPmQFW8piMooK9EZiW/FgVXbPo28v7H3wLWMY/si4Q/HAY/N2vfD1&#10;v6svPHdaZb5Fi8YEegZQ+JYkjEhh4w8Yc8H9ZxTEDiNTkOfoJ48GSCLAI9NyP7GUAArY+B7L0w5x&#10;bkw7I4EowpEBGSDKPBDyns6i9XQACETN3z68EdkmAavWgcxrpDKDJMPebJcVa3usdjYyh6fCeq4F&#10;wWfhd2IESbDOfQb4PB4I5dtraBNEWi8mt0goH9psWwuVpVJPdCFZ/Ih6R9Beq7FZn7jnHgyckSte&#10;nOGXrzHMgJiGC9Eu5JHeBbi9H3EQzGN1FjW6lwOHVPRcERNig3Vm3vnyxcsQTb7Eg4CCzy4iBROl&#10;zh7pKaIlRIZVjebTS49ZouA9bmuGK43l5VaX67mKn0H54jUb1qg/+i/pdywzWzrXg9CCQAXF3X8H&#10;Ug9hpceS0+V3iVRG4oehVt1ji09qsKrp7TZpQcYaF1RYzQxQZD2QR8QHGVyJGcDHtMaZNoaKCUiF&#10;w1vCFwIwvGkApt9SEV1jFcroJVh9nOSRvBL7jyuIGgHGRQl38GMI+AJcnURG1eZVaWuMfuceGv2e&#10;FHeWKyH95mcM2pOUDuXCaYRCSYGvnQVn3Ph0nMkL3WCsrKuiaXQez9Ln/WxCxmgzyk0af3DLkvaL&#10;tNTRybAxv2NW56abP9LfuXLKaFd92E/f3/Hk9JY1N/5pfde6C6qQUtLPHuQQVggTwvKxDCk1Jlqt&#10;9N0ySpAwhKelSYmhFiXfOB6c+z/I67T1Gq3Y0T7MaM8j7KOISkY4AuygFd4Da5wC3QokKmpXZK+0&#10;Rhh9qZX3EoHQXgtoK1g5uWiT5qJneyNKtWa7cSnMCeMCRBxRM3UtToTD/x2JO1OTzeDe+FcAgbAW&#10;gqMbbrnThevk5AKdilUGBx1EoMu6558Vg1SEfHmO3Win6TV5HotSkO+Q+ew6sNNWb1kNakfEL/17&#10;R1q/w82YrBIe4EJddCGrI2NXXvr60B3Qc2ITCyZBsI7+UjimRsaLbF8wphOWnqBgIdHWgD4Hoxpd&#10;YqSzh0HB9rY02/bdO45C7MyoRvvKPImGAd8Mnr3nTmTIeBfHwV9Od31QYqfPzNisRbCYK1Etruag&#10;VTS0W820gjXNRdrtMeCLM7ut0NCKiPdWGDbtyH7oBC/qlQXKTIj4pvHnMtd/En72zm6HvgWryxDU&#10;FqGKAGUAb7geyZPJm7vbUM8DZV2LaDfNlshMjWbDpbG9pFpGDu2X0p8u0EsNWygKCLFD8YC/ny7j&#10;mAjtFhZheco+t7j6kBEjGEMNnqjkeIZfRBuoDhRRK7+/deVlrRu//4n+3vX0l474NSwfem/3moaW&#10;577+p5X77vpATf9+QblFJvYHjhbhDte4XNjIp8B5CHPj1XXCK2hlbrTrqMMOPMjAMLfBwk3OCI6X&#10;8Hf6WK0F5zOOQ1+6gBWdKHUOY1VxAq4AeROtIhJHYNgBolbJTWmNTEUgxI4667lu+MoBr0+Cxobp&#10;79eiUcEJWpkUUC4058JjITU/fOpEGAQrWlopj41NCUKOPvIqCvBhFXuRM4k0ty5ozP0sR4jYVPl7&#10;9NzB9tdtYUGB2h+8+SZbcsrplocfloRVRSULBKj0O3V1GzGtvGpP8GpjAe5wCgkat9MIldFe1Ai4&#10;/4n7kU7F9ExY54qfGP3L9fnSClJJyCHPZ0bdLDtz+QoEn5Gg3G/IERHallUffHqjv/PoznRPGWgR&#10;jIsWxYnHnYxIfNTJ7u/yMsNjeYlZMgJYFaYAfDF4q9ceeOx+O/ZqIhXua2WgksqR4ugYnDo2rWos&#10;g37lnCt0lAatoGlkaTz6C9u/fq1NoSXJKmpKx2Rgs/ITJV8VtQ6EpLomb2940zIUvdqL+edFcFy2&#10;ByyE9fxBmShLXV2L0sBMhYMxVIT1nO+AMO8h9B4scu0nRxJdeAc5EWxa0reTdWSKNJbSciF8ryl3&#10;F67yvYVgQhax0h2OV9MtujTVv4MGpPNDoj56Lm7zuGxBKKiATWrvR456KF3Fk2XNJVw3yjdC8FL8&#10;tUWp6NKg5QcOu8e4sNgIyHk9h8V8AR8bDdq6/n2Vndtv/q22itq2Qs/qf8xVL6dZOezXsAR69/Y7&#10;frV37y0fntTfmatA7iGfnwIhlh71ZZBE8t8kMEOkIIlI0Fxy1IDBjYYtJtIwmdx40dK9HADhhDuD&#10;xphYtB9WECu0KXWOxdwlpF1QB1oOax8YfFxsttrkIxJ1p6ZV3WsN02CtNNDCcmEpSCYZWlj0cgry&#10;eQoLmExEIswd6ieBsoIREXPGFTO/OYfNNH9hk7Xsw+bTJmR9Yl+LqMSEYlfQ+gr2zIP3WfPWjTZ5&#10;2anYtIStQvCL9oS487CJ5NV9oKNGIXZW8xK2mqZIyhsWohP5pXf/4i7kkTIQjJuQAGO5MjmSeYp3&#10;iSuhFE24c05aejIaiUxxRCtsJo8gPpLaO5K7j/xYtSnGiNQtEQQ3e9oca6qbYt2AbQOEMfKLhjNi&#10;6U0+IS3+Ppb/gnLzyDOP2Luvfi8UBybEBoOACnYZsx/1bV9TJ8oSJkH1gI5v+W/LdnVg2cRgXJjr&#10;ewpawMByB+asCjFAl111jC0/FQpldauyeiAzw14hQYbeHOp17n3lc3WVVjcFcVVEOhF3lG8HgokO&#10;Z7iax1uEbCGuucLntKwhiiIVAZn4sCONBENI7EsP4oxVgjFsogINHe0bKiVEgkN8FiPVk/OjKh0g&#10;8TLxE3bloNCbrhpeh/5GpFmdO8PYhPoG4S6XszaOBhzkYeDAROrYjphxUf3o/ob5ry9un9K89b9/&#10;p782hz5I676QrVzq0afDeB0Rci92PnRMx7affaA6u786k2nnlnZN7jBymMyIwQPlkZPDGM2wDnFC&#10;GvItX0YpzUhCDv6XQjdb5mHq8O4DRMMaxIyyJKExQl3+f1kaThAe4Jdi2CplW2HdYOx9CAypnYln&#10;bIQfBNoqI57F1IYQkiX/p0z2MC9UMrg7gAawCAwscMJIefiJlAZB/5P8LfRIMYq005YubXKfPO9W&#10;FjDoE8eRK4QO859va7FnHroP6Slwi2jzMKbBn42FPH75ijPgUFpp7UqE7Skz+AbBP/c8fK/tat6u&#10;tXZBOxpFdOhZJ3xNn8mShUvVJjVRKl4mC6XxcOuJeSIfvabOpjehgBFrMBxJsZH1MfRbtCvlyZdB&#10;riL823Nwj+1v2Q9EABHPNAoYfCU65/8Cg3yZzM/LfRhsrNIHxahl53bb9NQzxH8cMpbQ8WZZMkzk&#10;LqUw7LCzzp9hF105GejjbqB8aJ0KAaly1FqnKLzcf+xleinYexBmhFS4OlSsnJa3unkwSZC+3gfl&#10;gMhWHmmgMml0vpdmTd6J/3ywvRUMIarY+toDsONedIWFKXXup1YjFrDlAni/Aup6cD7Lg0BpJs2y&#10;EJE/Qer+erBoZsefgTUcwf6hkkma5T8VClPBGX+rWl2IIyuPJyvxIHcxMFOKbggI9cze+c0bfvb+&#10;3r33XzcS2jqsQO/v3ZI9sP6nH63veu7cOjCbDGAw9wFTmxj6VEJjE/Vy4ejRkNGuKi01Js87nkCb&#10;hH+lpxexYXnrQT92FnkREbI/rnrg+uS58A8qXgK9hEXW566tKl0DxFjZWGH1s0AM9Vg4+Mq9tKBb&#10;585nBiHGoJkFTqRres93FovJQGmGz16Khsz/UmlD+l4U1s4rd9vS45tsUhPz16l8HEphCVyEzVUJ&#10;ar771h/BA4CAFWqLuCczqnXWWAovTNTCvmTXdXqSfNA7aP7JOvbZvgN77Ic/+YEq/Xklt8jMxm/Q&#10;ZC9EkBYvWDzuysJ4jDIKUtIP9zfrus+YNlNKYqT90d6nrPpdUBh4zY7eDtu8fZNbNAOU5V/iSyOc&#10;beZ3Q6I988C9VmxGtTdUh1PetDSolFLLfhrg8yed1mBvfNtsy9VvAUs64NYnw7Eh8F2X8kIvFD7O&#10;T5xXapmoFBCSR6BwfzUE+1SzhjlwIs1CJbbJOL8eNRwqETTMwDD9S0Rz6qEG963HLI9SDXkxXd1f&#10;oXXyX3Ns5PFsW03tkHyWxhwC6iAPeiEPogUdzOhw32jABeoagc4u+vQQfo/YV4R1RAqcr6SFevnq&#10;0c3LYzBv4N2UTDX5dpua33p655pbf7ev5Y6zh7vah5W8HXsffnPXjnuuryl0wNLjZMGS5JW1iYe2&#10;8iayCIxgdPm3WZuOi1aKdCRcjRbi1t0JjyRyGVWHOOSK83gJyxBJ6X4caqSAmEBYiCbDMwH6iDXU&#10;6Z8JXIz+nDzSz7KTew0uTsDt3bLMWaghlq4NdsOg884gEK8h7+Nh5HokMLQ7l4WuamBSLujLImJA&#10;kkUQCDYXRL60yeqaHjv7vGPwGzcBG7e4xS+1hK4DrEtWzweigEDfu2mdrX/yMTw32rESptfeDYEm&#10;w6WQ18pxyiSgbJLJgnXKw5rIA5Hpsdvu+7HtOLhNhWQ4z2zQoJKnrqGN8pWyOOSv7LOaiipbNGuR&#10;VcLKUH2HeOVSwMUo7zX206jAe1ax14hghsv8aXPdt38E6RrZZMzZdfcB5k4NLqLFHdArOVOD8ons&#10;kXWbX7QeoFLsO8+XpzxxL0UhNPZne7VfQb5mxoKgYM8DP7nNajCXVeAHinVSYRj3afchtqYG2Tln&#10;nNNkb37rIuyHregytk9rXFFogNcuxvfEgi9MjZUEF7/y6E5a+wigC/0yVKsAQXKGSPlcYxHR8RC1&#10;M+FCnJW3ykm4L4pvsUV0H9K4VHgl9B2PJC/Xk2B03ttjk/gqM5zcSgnfxGBTkqnLBnmpMTZHRCnc&#10;0XAaRlQB9R7cgHLe7DEEqdeItEbyVVZALX+7sutxOCpWkxLs8TlUI148hRlRjM8hegx+39dh1R0v&#10;nnNg28/en+/ZMqwguSEFer79Z2fs2Xjj79dX7D6W3aS0Kdm2kzeX8BtjIMwIdlH54nFDEzYJC0Hh&#10;iDzxArQuvaGJKRAhgZhda3QmQh9L6h0mO066a6qyQbT4aifIAJCqHqRsIEBkCnMyIcz5/IQBA+Qj&#10;1oxjh3qTYBglr6h/KBzMrcwTAlJD9tiHPWI0kVHxZ4xAdSQhB632tBWTbPIMwu6hfG6S/lZOfUxH&#10;qcOA7rz5h4Bw2evHoX5eZ/Se3xEs2ivm0LBwYgced6HgTsW4FG3DrnV2+/0/AQ3AZcM1J1wnYRuR&#10;mfF5UPZ7njtrnjXVw39+GPRrfO428qtEH3601JlPO2fmXFATA5EOj8jxXDIzomfMGfa8YUZcO3sm&#10;s42tTtU1i28wdgaevrjxRQkd9mjwOAcyeDLGEnMf+dO89s5gZ7U1jz5kO9Y+j/llUVbG+7gV7M2x&#10;2J6319567en25rfNsdpG9LxHhHtfFzqF8c0ClTA8MoauLPL3Rpck+W1gm1qdYL1LmHoqmdYP1y6i&#10;H0Wxqg1R8giknILg4SZIkybwJlTSrGwEJ0SjKvQhUknlCijP6QwoLzEc8VmFQulmQZZrAN5fI80H&#10;D5XIOi2clIfPPY8CNgXIDxpYNLYceaa7mG7OSGdjp5dEMYkKSkAAZbWH6ZPDNPZSZ8wB9ksV0JH8&#10;jruv7W9+7PLhjGLQndjfs7auec1tH2vofO7i6t52yB14BrAYfOEW7iM4iq+0xe/J+xBn8I3kexBp&#10;zgYo0LQIpTOAjNClfOLUKqV1eREDLWKo4BPT46iolN6c1ciuvO80y7cWcl1WMx2ENwVWQnUHNEm4&#10;HegH57LLqnMlIC2GB/7ObkAskkD/OEvF9jP6kzmJGHO8p1fVox8o2RVBGfVNx8XOwlJpnNxq51wA&#10;3yVTBlVeN2rI/ozxdDkKANeveeIxdGfbi7+gTYvcWa5xLJblUVz4o3ErGRdp7uCrmUeDod5il33z&#10;pm/Y3q7d1gtLXdUMlfPq0cDeUGV8XoyaP+PUM2QNTWQDlrGMNiFNCmjQ0Uw0AYLpfMRwAs4bG15Q&#10;aamrQsUxuMM8HZCIh9M7uwbSz8uX4l7YWQt8Z83m1daBXhHyUJHWgxBy6PWXdDzc9cwg0PBeKPeV&#10;CNRRMRnyMIFRtBxpnsNqruyxhceg50T1LszsQQiTOrjs0Kq5F+m46BZZVBwSNV1HEzn/qnzGQaQF&#10;fHQ/OpcUFM7sBK6vfPkMouMWmgTksQmaQj0UBxbhqutFkDEycpA5VAW9IVuDK1cCQWWZZaCUytum&#10;D57ZOgOEeRTobInq/N3TQQ9xTQZjLwZCKxgNexrZvcpzL+I5aSDSloqop3PggcrCwJkPKIXmZbB3&#10;6fiBblnNn5RcNy6KGLuX1CXS2m31fTvntO24/X35wqpJR1rvQwR6sXtz5sCWH3+kb9+D72gA3MJ0&#10;J7dcGXAAn3EQISXrcahbxCNT6tthR1M6Pmxrnxj5RAhRw7KFMHShSPrj52CuCnLwQAenU/eJ+9uh&#10;FGpdumZYzCjoBW3zTcHKt3ruspcuCAYQULauaI2zIXiRW+6ExBuI2zjiRwEatMYS8ZQsYd0bCEIe&#10;Oe1AvYHqMzXHfTsxBU7DirMar5Wy/7wJgvuumBJndsDOubDW3viWaVbXiM0AQaPmAUJMfOakEatm&#10;M54D+bzPPHgP5gk+LXxNK+dlgOAeiS6P2vdOdUEw0FJUB0AynqJ9+wffsadeeBK9v/E99xqVSZ9h&#10;j+A4ojw5RDsL6xOvwj8Du8C1j0VrUnUNUyaj/3u5CC2PLPegNB9TxhbMWqCATVp45eONE+Pj965U&#10;FAQVdiEq4DU1NHlLByqxQSfyOtd8dNXf8mfH/mmDQXHnA3egyAxdTC79vaWmr9MvXz4DCUUlU8I5&#10;ip0b0WN++2Z79hcPAWpn2egYxBvWh+47wOKzZ1cDcidPQfAzi7lgL+QAobtBRETFDZI8UtP6uvEZ&#10;8sErEFwsBVe8y1uFxiBT8Rqto/No53l0C8LYkG4GI6M6j34XcC42ghAA9/dmUQaVQXXVBbWVrqmr&#10;sFo0tqpuQPJisOAZpOrKgaM2fhcy4/DwwQKPxo67aSMkH+ZKDDvsP6GcASmVcEcQNZ8Tgj3PPh3a&#10;9y5PZDTFa6XmOq5AOT2mZeDQlBqPcrlEOcusKbh02YkTRmpVocsqmn/xtsLuB48YIHeIQO87+OzF&#10;Hdtv/R81tmMyF5MbGa4sPASrzhKCYDEZD7I67EvQ9nCF+cAreSU2CnEJbxYOyIMg8hS8QAg0Ftf8&#10;yhkePgnrmr61Kz7OjEVgAfZw3wZPoA+T0Ykg1BybquAZJ3WjhCu+AoH3sRqSCMAvXoKCyOTdsk5K&#10;GuKoLJQM7hEgVigvhu9A+FkWRSBhaw45bAqEdD1kn4OSMhIRBr+1tE4wxBwwqVz2gJ17QbW954Mn&#10;2OJlEAGAsSjs/Thqww5OsuZ8NSyj5xAIk2GLRDUXoGd+WNmKrxleqe0a9jfzWbshPB5d84Td+otb&#10;UeKSRYLIpIiewLcbgl483oGMzOlJNDXgn9PmgHe8j46lEuZKJfGlutraABa4a0Tv2EdAtyDcfEQt&#10;YkLWLaJajh6QL+RsKiz0aY0zBJE78frbj+V8+Qf84ahVlTVWTbULzroEwoJ59QHWpL1Pq49MX+cR&#10;pvVnL0CJvuPBO62r2OlqlBo4Saz7fvzlSzPgChelZIgFYelnIk38CIz0eWS8VPR2qX5CRqgKLWUX&#10;hoxeZ6W301fMt8qaNg9+Jm0SRGFwm4wY9hwnH3N+1o88cyyJeLMbVRDsMj4GKqEOzXuPcBcJDjN7&#10;kSLRcw6urBrwpXpgrLDO+9CFLc92xfJC4jyMgzXdMyhmlqvBMTiuuh6qZA0+Y68MCHiOkW4Z4AhO&#10;EaksIE8fcwXRc8LDMEWw4RUEtVfwDO5ReVY9LqtIfzuLizF2i8fQ907qDjD/4LsyvfeHJtRIy2o+&#10;g7dX03PlQe2ZgWbV9bbV7lt9y4eLnXeceTiSL5PKxe6N1c0b73p/Y8fmE+pQio79l30rxt06gt0j&#10;bYPHR6FbejjXmHxx+eYUSjtRExLmYlOQY3mEKPsEcxUUgIbhhODBIaDJsFq6XbCok5/iLyImiTw+&#10;H/zhGQRlVALeqaqHjd6A3+HXqZmMeyHXnN+jA00ZI/V0puhDJbFzE4UGLWBMvQjIIxHQbx4LIAzJ&#10;iINCEVleJDbfnpwgD0LyJfByurTKcxDisxbts3d/cIm9+dpFeIYWPRwDF1kqkVpwlRpqFG3tE0+h&#10;+P9Bby7A50+00xGs56v00KhAiTAI+4ImWDzmu7d+21oyB1GUCnEZRGdCfEW0HCl8PDgr0FuCCkV0&#10;iAQ40PlCzuJKWyKPgpVJKm9vxhoOko748pj69D72fUTSPX7JMlWOk1suwKpJoJtoFnOAD1TngVYV&#10;9sZ5J5+PwCzAuUREcA6ZFwV6DscpqDNMjvYprrt9zzZbu3Ed/LDBzYHrvJTKzctjPQ4dhbhEIEdS&#10;HgUc57KAMtAvwH+eo3VEQR+rSuEEVisjw21CfNCJJ08Dz0V+ehIcFvlO2koiXYcYI6wXL+moqfNA&#10;1+rCK83kuWaxaUl0faZW2jFuuGLQs6QGFjniQ9UbA6GpUqIF00u4OYbDxi3sv44qxFZViwAyWO+V&#10;CBvj32jwjuOpiNDSpcBwoRENu/Se9WC41FvjL0HmQndBnyyNQH87jSSxYPrYHW9wRVT7vyTTBv4+&#10;FpphjfyKijar6d2y4uDan36ov/f5pqGuVybQCy3PXFzR+uRl9Yiuy0oDiRpwfMiRDitePq2pHKrL&#10;sDwsIThCPJw4FjDwiHS3gpzHMb8a2tGRyphy1XSLmIoUNXm1sxeDqKhioQR42qHt5VDliJpeFhqi&#10;wYdUUYOo8gb4amCZFwF7iCEx5e2QVxC5Uv+cSRcJ0cDPFDU5z4ccOnhwMCFfHjyR7AxtMg/0IzOj&#10;gOkAUTcjSnS9HXdiBhuSsiUEklBJEerAutioSd/Sar+47RZQJFRqQVUjXcdX7/EybFT/mUoe1g80&#10;8sAj99uGLWuDhRldOCQFZ5OcZ2rT3l2q9C7FZrimXfYKx/lOIo0ifUc5uUqOBYnl7dnVz0p5ONox&#10;KsNb3cgDnHhIW5WAb09CCVhabf603l7YG7bwOHcm8cXZZUOKLqRRnrjgJDtmxjFCq/IKsA2KPWg7&#10;o7rZwV1EWiVTR0nMR556GEGJYO5JeNxge3J4T/JqPirql0Q/aAAwX6C3/aCtQyxNDa0/rklQIrWS&#10;mMYc5vjiyxajkMweq6wEOsl4JCFOQ82xo0sZ8GPVyGDJbMU0gXZDykPiihQNxH8pPVa3DqpbgnpS&#10;BYGGQAOrns2tIJCBjuYN6Ixcjhw7jRQfuCcO0R+P46B4o0o2AuvAEusAz4O/ZyqpsXgsho7Tfou+&#10;0hIqV0YPUUkPmlGUQd5NE6gEZAFz2xlIFz0XnvY8kKmWKwZjojkgIxVQUGoK+6v7dz381vyeh94x&#10;1PXKBHrbzoeurbXtx2Q4qb5tU+eNbgOVNGmHEdPBLFwYTpALc7zllPSkfxKLaz28r6udajsXFyQQ&#10;W8pAClCfM1OPnfFFZwH9HOAaliis4htaXCWFeoBzqKYWWf4Qkcy5elrm+Ft5lE5A0T8dsyXLoFVC&#10;gwzSY7SkGgbEoKlgvRF9CDBp+mf83ZXVkvYY7f740wmFBzmEyedVwASeqQoVkGpqCzZpasFmz4df&#10;MrSvpTD3lBQmFzLCvc/uQSnYfAcsTqytV7X75cslidOJix5PAWR3pxx8gzkGL+bZIQnFhyC8PBjS&#10;lSamsNEi9fXw9VP3JAkhf4viyRhVLpXWhVMOb0W4k3Ayr0Prg4LtyVVPW0tP26HKwMtlqSKyE2F/&#10;/H08BTqKdSvtEppiFvMU04vSvRlcEAPtgOunHlz33NPPg0GG2VaxEs6Du6D4phKtuRPzpvJUtJXP&#10;r7T2TsxNIpBckf7ly2cgUJbIOYgsCcwM6rHe8d83mnXCLw7Y0H3NYdZEz/02eXKjLT9hLgQ63Row&#10;amL56bAnSkhTNI6cJ3nOt/NHZj0QWS0IWSVqGZDXwLs1wpTLKDGz4ljE592aZvCb5XogmKE01uFz&#10;8GWEqMo75dVJXRYkDYMCT6TJpjdRHwhzCvWqGpTMxjtXBQHP0rCgs5ianOTfC/Fx/d35ssubGPgX&#10;Z1ifsXiNDCvKKzZhofwqKUkJv458O/k5BkoVf4L8wrzUFXctaN1+5zuLvQ8vHuyKiUAvHnzo+MK+&#10;x6/I9jGqHZGoHHgSdBKnfySD8pWKHdccMndEkcK7yHQzvCOkcQg0HxY62bOR8UpYB6GtoAhPaOFP&#10;5VRCI8vAp1JZDbWgGhqk3kyHwGLCV2OImFSAmY53wZ8nY0ad9CyqqTInUtWSSFxiYMwR9ICzRAcT&#10;xO7ViOTnl7YW3AbSJPzlYoLCdWjOI/IJvEnHJ9qqP5VbgvzJPE2WxITujWepqgVECcUjiwCHyuou&#10;O/WMaXh2lshkvj3Wj8EqkfHivH3bNtnT990FLyaJNa2ojWRNX33H+go5LXALM77grVe8zf7ik5+x&#10;T/7GH9iKk89WS0hVcvN97q5hBgxR9aSrJWnn6CWEFQBEGFlwHIQ5KpxlK3OInPcAG16AxWnEFPC7&#10;3D8QbC09rbYRhVTSFvrLCloOtEkqYMQ6/81AK9VZjbMBblVaLf71Q6mlEsOXgtuCNZVDUZIqQvPo&#10;llUFU+qsU84Cn64F32bdBc+TRgK+EBJ1b5Qy79USG2oa8VXO2ltZqTIqyJzHVx89jvqJEjdOVE0h&#10;XCHAu5r32D233gTBzuwcZzYuHgJ+gl86OjqsFSheP0vsasGCwD5kfqMcIP8Ix2jAYs4S7N7gitY6&#10;U8FIBB4L4q7T0ss5IumjRCPuCHXonbX82SujoqaIgLhKuEOz1qPIYkfGom4ZrqL7l9Sa6Oqiu5KK&#10;NLt7gryAVlZBLvCdw+85GEQU8IqhkhxxxEx116OMSWmNUn8iuqGHCXSeGKTxs/ikaZfbqFc2iWFg&#10;1FgVeidUtK26sHPH/dcPdkVFsxR7np2+9+mvfLouv2ZZJRKlC6oIBMExplZ0QdMJD63EecEx3KjO&#10;6LzlXCQgrq8vs0oI0hrnxk4L0vgE0vRcq2L6izM9fsnfnaBL1dACrCN+HKN0XRsk/M63Aa7JNWJ8&#10;gHfETKnhiaGIs0hR8KVywtWcEVEA9EL/igdHOfpQEt1OKHoNLFhQthIO90Zzg0Stzabpo8aK/9gz&#10;V80GSn4okh7r6ut+mWY7/vT5duyynG1cxUwENi5gTAL8/xo/CkkUOu32b/67nXbWRZZBvnM//Ok+&#10;1691ruj+XVGhICNAduj5fdz84631xQ5b/fwLokdZ4ziGcHIWwZmTqybZVZe9QYK9sxPdpUAQedZ8&#10;7+yy/Qea7eDBg3agfR8CfFjjmm4k1uNnRDhbTEIV6GW+tStwXHA2OMkiz3fLpk224tgVwbXy8lkb&#10;7SuiPtqPnrdLBj6tZoZ9+uN/au2IRt/ftsf+6d/+yVoKLcoScQ6A/UEyRmnjD73z/2fvLQDkvK6z&#10;4bNDy9oVM1tkkEyyZeaYHQcdhgaatGkD/du0zdf0a6DJV0hDDadhx46d2E5iSswgs2RJFjOztEwD&#10;+z/Pc+6dmd0VmpNm5PHuzrxw33vPPfAc+qCdP+Mc+NxTNmXMMfapD/8T5hWdumB53PPo7+2x5fNx&#10;IItX4Q4s3ENlCQJi2jHT7W/f+/c2JDXMId6wG/tso//lfxQFJPmHLCdYdPBf3vqzH1t+xyZVjmTv&#10;baFQgf+SW1F56kb679Yt+2zsuCrwv1bQoriL7wlZG+U8yuMX3Gr3GAjnjdw/HhGvoFwodvQ3U2Am&#10;ITiTsI4Zz+NoZID+3fkUlD6/SDRqKLSlvAFqRi9W7B0EFVPha4fbUNlCnlpcioEpu04ZF9Y4Ix/m&#10;DYRy8rr+bERpI8NVdksoL+yCO+w/36Jlr0CB6k5DEcF7OAsvugOii01yimrK86/bklemgQfJkUFV&#10;5/bWt2z67Xt79t+yKDP4db8rH5kEeuemh99e2fTo69MoL1rRW4nFh1CXVciJe37WXDRK9bAYjHet&#10;CloUYWpJLBJDnCp+5wFgRYuWkDiZqBfvFSE5kXERnLBKsEsUivB/Bworq/zsGqLS1Phl0MpYyhOM&#10;JzMIWiX856wU51HyJBQe5cUM5AmgAsIfhFcwTPpRlEuu2sFlzgkRZZyz+PMQi6nNEo8LfiHMGdN0&#10;uQkqWGRBEDlRA755fYV/SonQDCHlJFm5yy6+coT9eMNG6+lC3ijWkRGZcdxQSm3vmjV230032aUf&#10;/ghOR/Dcn15xH9IprDWnIAEwbDtbdtp3fvYd6+htg4IL2qAmD99ioTthQxGp/Vfv/IidevzpSOtk&#10;FI5vakajKp1NbMnst0/8yr59/be98AqJiEsGRaoSUNDlc6+0hnpEYXJtaS1grw2uGWanTJsrn3SR&#10;lyhm4tUg2F1p9vaReFHBZP92ZF2MR3W7JPZBc/c+G43qcc27UK8Bglo2PK1snMgsj8GpITamYZzo&#10;si5dafNmnkHVU33Pxw0ab4uWPmdtiXa13ixabzh36dKl9uzChfaa0y53aDfsgsgT/kTGZIouTEgp&#10;qq4PYb5j3Vq779ZbrBqRa16BjevggkFCn/yUEgB8bPdO0HhhOOizyZVM8iX9JCWXBLqTYhR2RDgD&#10;khnT0sTbdQNlDvWyERYUXclU9g7XZd1YcwPLR6w3BT6fQ4WwnD85L8eOgrGVwB6shLHZ047r0hUm&#10;GeKuzXIp0ldiiSEHae/8XKeJn3NPRt6Mv3Gi3LCcF45RchrHCFKnGc6fGhDenoUkUaR978pIzGeO&#10;8q/YiPAFbGEWCZNRAV5BZawSbqu6jg2zdq/89Qd6u9fOr6ic2hb3QCrX8eistse//K6abFNVHi3g&#10;dBL1YD4MHuL5BFDJ8gbzc9npREHRw0pRLpTdvxtXIWp88ZkrePMDvHS9uMjFxe57IKNlBVMHb0uc&#10;fuWOSxBy8hk0Rvga8F8dhDlrsjOCUtplJLBg9cuf5zRBjRPcHYg9GDDL4GrVPKXJ7V237vVxEXrn&#10;9eG7YstSRZ/7nBSrHkkb9hQ/anJ0F8giV1wRCykEotZ0xdKLfl8hBwyY6K2D0pOzMeMLVjckaXt3&#10;+P2Vb0qGyihj1DCuwob63a9/bme97gqrHTsFV2N0cgqPxJlBIApllrTYAJMdcBX+uD50i4BzTaWT&#10;vCMHaK/Fbr//NtvWsVNpZBkI2x4wpTQs6BrM9Tuvfa+ddtw8QMZsQxsQIqEwDjvSz0ef8aBkA01T&#10;NcWghZHFuqew+WdPOs7ef+0H1IRFFo2sqog0cf4DE4r0HrnDKzn1QtPkUPBRkDGHX5U7D0OqJlNt&#10;48eNtRW7VoRSxq7aEsyEE8ha2/YHqJQKM4PqfJ+mkQY1ZdQxdsHci+2OJ29Hz20IdHrHQNs5NCXq&#10;gWX2y/tvtRNOOMWGozB4miHQ5CFYHCb8/enlRgSFD0wSQccpKEUP3fgzS7bslaD0YlvBwUQlUv5g&#10;rCZougJBZwUgKAWZrWwG5X70BIwCZtRIVGmPOCd0o4JBanR5+/w7D/frx9+FfCkzB2Vh4JaUGRL8&#10;2JGr6WpCZH0V3U0TrVHewpWHYqGYDFBHMKosynvn2yH2C0j1VLlsWkCsLI/vi+LDCdQFuBuTbjyF&#10;1LZwx0g/kZ6jzC4KYyriPJvBn6H4BNEGT2fltEYFJ+5b38v6Lh7PLqVUqKBAHLhBy8GpmI25qHR5&#10;uijWmBmFkF81zYsvyO+ffxm+uDmeneje++w1ue5tM3pBAAloym5j+HQH8Prgd+r3jcPqAS4PV3AN&#10;xiEO5TuypR0W9VDvvpHeR6faFPMxfQn6jJAEL5JT5TswaATIUXnQGH36w/Fego8+JfnGIYxVf50w&#10;O/3+5ZH2Otd9Uv5235//HvxGQbh7wIb7gChsyegIh9MKTyFIL1MFGDYDzQ8MzOnvMM8uIcAN4YTV&#10;3t4FXxgaIjDVgmtRfrpQDvRTb95vd914A3L6WXmJG1VZ9C5YioQZOPURr/wf7oHajLTOlaGZty4I&#10;9JWb19jvH74bq4pCAnTLaKXgX8emete1b7eL5l0gdCaVYrCc507zp9QgzKNQHpzd1s5CBE4YXEr1&#10;SIZSOGnsZMD6GQg5+Ab5E1ZuGvk6tHY9mrbEEP5gZpZ0hGefOmm61/6Ouym4FCi4W9s8qK3/i7TO&#10;7JXrXvtmmzx8giW6cTYDjrgHGVCIc9ikZT760VMZJx1znmit/OnlMyDqC7EILNqyB9b5A3feLgTE&#10;2YhD5LHugZ9FXzH4BT6vb4R6j0ptSZS59uBElLiGYHe8KbzkJnX00uswHI43xzOdGzLWyKPDQ40N&#10;jS1ewyVOVAb8jrqRBH75i9ZqZQ36ZMKvzpKybGlMpIBxLnTJlDHjkggIEHiJxx895VCOHUiGeR4/&#10;97gbZR6H4P7zUm13R56jfDyqu2uO4jxBc8a6GHzpid6WoW27ls0rv1aid9cT70gXmmo5IuVSy5JV&#10;bEN/eXjYMXAxWLNZRejl72XRAgpy18wYbS74WH7q0rsYnRijFKlJlr0Pe+OyA0oBE5yAAOUUf+K6&#10;gNhZnz1Rh2+rMQYIdgnkInH6QvAdy8jmYZEzLV/WMKw1D5KLQi/6aALRRUtLUBBpMvji9asLcEVx&#10;QlAkWFABwXhpps2hGlkxvULHBWjokA9P7Zj3dybX0sROQtzCzEX3IjsiLSK+irAuoBJz3p6863b0&#10;St+MDdANC4jBXb5B1T6W/qXD7dOjWZBX+7HSczxdipyqFWVGv/5TQO0Q5knEVigQEfSchLVy+rFn&#10;2tXnXWV1KImZSbpVUCzZqw2nXR02tUGANUuKB53B7XecM3YYYhgI06mAiqNCFGh805d+2NTMV+Wc&#10;uk/9mEnTpPiQl7hCGRg15qGtHchgcJVFpZ28gr0ROEcja4bbR9/11za+fiyUHfSNwN6hbanMAeQW&#10;/+rOX9je9t1eQUvo0/8mQj30osfU3gQ1085Wu/V/vm+VPSilCgWVkK3ztL4C1gN2WY2sYINHQEFC&#10;bYtkFXpWIOA2gRocvQhKY7tUpftK2JKcnc69OiczP8qFMsm//5rEe5L6Qwls5XOHOCpWuaQSTKRL&#10;LNX3YVGYa9zh8ygkVe8Aygf4dwoV5lgIjLEY4uP0ABSprlx895+D57GJNMlejKxcaEf3aLmRSiEv&#10;wKMMyXIfPQ3FMrfyEQzDi6i5W4FzRfcW91cGBbBy+587o7dr/tR4mURF8+Ljq1inHYKOflpvOxH8&#10;xQfQpo/g/n5I0Ihcw2NONIiCPpXw96F+HvE9DnBgSaM80GZnBGOPSghWoJAMGQOhI2p8HnBQ/nJt&#10;NIeUnBzgKKUryPLtZ6HrlH4nF+Gd8jFQQBMmBItioAi6DCUZpY7iCGx2Q8tDuZJKheJPF+qHfDmW&#10;VHx3tFJ5cEHj1qLzPCpngsww/xm8c/v324M33yRERhYPIXlBcK4J/m8qPOO1/Dk3rKqFHPRnHrGt&#10;TVuVRqbqgZhfulqG1g61d77+XbCoAfHlWTUras2ln4IXeT3Nd681twBiJlTNlDdiXwi44TyPGT5a&#10;HsIUYyXwTgnOdqveGcVh1v2FbJCX6FyOm0Gv40dNsKENQ4qPQG6iUuH4vqMTNdn5r58LIYd5TxLh&#10;QDnnGSOn2/ve+D6rZh1xMTLMqbqy5awJwvy23/3SumGdEL89WgTxJXr0V8VlHfljMG8OgbFLbNH8&#10;R9GtC77oIIScwVEgeYZP+SsFHjR6fCO+QeMUwsjKEoKhAVaSBHJIFLNAXoF3EV6mMnuUQdPumGTx&#10;MC+vSuFGZMs5aFA4ikogPy0X5v3ZM5FWuDKhgGRQ/109NshbB+ydcgSgXKl5PstWsryj0VduiZd/&#10;JiFPNDpY76kU0Fe2oC1TeI60dHGMBSvxCPb1IO+Ald65fnaudfVp8WmQcr4XCwMfChdLzNwn0Qvq&#10;P5+HjueULN3+D3/4v1/IffsOWu5IBviBQeeg5Ru0uiTyG1k0hnANg6BK/pUQhCc4CTWP4axgS1bB&#10;WaxbrBxz9/+xmYSnk5WzFd7MVSJtIAloKhEkONwHvh8WPyAyACUrfB+FOI/zIhv9X/0X3oMLXeP1&#10;F5kkfCtEY1ikJ+Sge+ETWjK+XVQIAkEq1YVum//b22zrcwsRbY26yURGdIwrcn+IAuV5U4xQDPre&#10;utCEZYfddt+taNeJfFzEPUihgiU+ZcgU+9wH/skmDpmIvxEJnKafkW+Z92HGKGHIpEBnyBRhoZid&#10;+xDMAIbFXg+cXzK0ylSVjRoyVlpWUXF2jaKvafG8H+iVOZEIUAZxAoPTg+34Y2ZLmaRlyIh+8hHS&#10;ZAcagyhgsIxpi0SVccF0tkq4H2rsnBMusD97/fsh1KtgYbJeOBEmxDYg1uXux++wxRueQylYBnH1&#10;hWJfmSd/5e8qiw+53+wGmO9ostt+8B1LtzapMySrrck3jloK8LPhTZ+4I3q9SG2lb3bs5CobOpIp&#10;v6R5rxdAfJL1OJJM86oGtePNtELvYc4qbIzvcUi5Lz8PSFWI6nZ+4gYDk5zETYFCqVY8yqmydoc6&#10;nCmA1/mrW+c+xpJQL59nXpUZSqwVgnGgNWsaWUo5dnTDuJw36wm1rXwE0VXwAtZLxCoVX+/+SHP5&#10;PJS3UdVIwkBiC9WjSUeN3RdDIrNK93oCFOrd9+6t69jz7BnZno1qr5roTg6R+Z6C9dDLYBMw/bQs&#10;B7canv9roAUz0LlxsGNe4F2DPHXSoKBihTgQSNDmiEbIJSBCcqvKoUCOEAwIgSJ5pBX1sqCI4GuH&#10;qx0OcuvZoRd+7sKVm0Y5xbpkzBsHTs97sfIR4ktSgNWTSMHwwgZM64lpdKV56D8jIsaDYOAS09wc&#10;8pShgQEq39H371HxDvk7Y+Wv2ECyIClYsLE799oP/+3/WaYLsA1DuEJ0p1eI+t/zYlAboxnaINC/&#10;9fNv2tZ9azGHCGCR4lZpkxqm2T986J9s1tjjUK6Uuf1OAzFYpz+bYcSrCsng3+btW9Q7Xa1D6cDB&#10;vYagMcngeliwf2QvKSykRSgq559xgfw8sqy5BwPk293NyovuJy1XUhnYJhKXx4eWesYuP/Mq+/M3&#10;fcgQqet2uor2ZK0VVeN+csv11p6jNfkngR7JqAIuTXZUe/yOO2zdY2jCAutNwhkKpWrty0Inr+Lv&#10;dBuCYzCVLNFmlyA7JlOzRyYClSRZ6VoQNzYovIkmplFilaVZoXcpoDiPgE/vnBtRl0MjS5G3OHiL&#10;+4RGKLTWXcuT9eWEcMiXKw3Fcqukj0rw2EaoGuiISfXcDSnuVQ4v+o+fhx+5bByugB/iHYYv/bzf&#10;+4Vsd/HjohuWwYs05LzADe3C7s69o9D6ViuRqGiY0pLrrcLxXDwutPvRmSPrs/F8X6+MQO8/Woei&#10;8GzwV7PfLjVWAalCNsloo6Xk4yW8mgfMXhCsSsICKyYTKp+NPn+4k6S0gF7ZikKdblb6xxnwRl89&#10;uwt58YIY/BEJrGyugpIRcNvDTH5AF9jIBippNUoekpi5IfMs24TLqm4Cxx4MQNVy17vbdq5dZSue&#10;flJjZXEdjU0dmv7wIN/nS6UKvgK9//bBO+zJ5U8KzqVBQ8Mjk66zT7z34zZh6CQYBFCIaF9oW5BR&#10;cr/0v2upglRXV4c1tcBK4lxLdeMCJGzk0JGKbh9Ap88zZuR5P/eLfKK7CmjEZWz65OlWhf6X8nNH&#10;AU7KzMIvS0ZepqAq8ldperTcCdszuwnKKf6dN/c8mz6ePnnm79M1lcD6MGhxlT21+KlSI44X+Vn+&#10;MC+HPdzWYjd/77tWizQ1utbcoHFDUta5BCYrH1IiMwum2WacMMgmocFTRaoJnwVIWIJQDNLPg1FC&#10;q5xCMqGy2TBjwNcqYJxE16qMocME35REYVSIvdU1A42zylvnzAf/4KEWQRuP6kcIQKWCCAWjAt3Z&#10;koPYrIq7jWhEGXr6osVbHEyuvXRU41vL3QVEThj1FFOXQzxXAcqLuFGiYtiM33WlGuVHBQCiBgjq&#10;8CLrkZvP/X4KgOBkR5/j4fy7h32+QDAiuf5vt3oP9PYI4NJ7wG2Ua0BCcxiZ12BlOSCdIFoIO0HQ&#10;nu9YWhqPTO+FIGdzGFm2+tYJT/MZg/jEmBlEJRAnCMsY+EYGBr8VuwIhWp0FFRQUpfn06xS9pVIC&#10;+IxR5+uvPjnR+jsEqkXJHHzd3sEIqwToilpubU0GQp2XpG/K10+BWwxgwcaUZS7IyLvDVaKS1FO/&#10;vxNFIJAWQWIh09S/Py7LpzwWITZG4VrQimbzhzWb1tpvfv8bNGVBcI2MA9iMEEwTxo23yaPR0hQm&#10;CREMQnmu5kIxZHwFZy2siReewTYTOpK3LTu3INUN/nEI7176zol8QHCNRJ42LfUs91FgubJWqIAR&#10;MsW+0pXC9zGeiTnfFSx6wRaWco+ElVIQK2kdSkaMU+Fncp3hmNhqlAq73q606R2Oiz+V2snz4uei&#10;hOhW4hiZ2ul39qflofIn+HEYH8/NACofMWykIxP4LkWhjZ89EOjKQdZzAjfjm7QW8nt55Qq4pbRf&#10;8HEd4hUuO/NiVRzr5b5mAxcI+xyY9/W/vdE6ur0DW3wpSyPuEd+1f1wvKeUReMUf6oHhQrXAvfzA&#10;fZbfvwcucM6f73vxP7j7KlQLnRQLY4WBVQhQrqzrtrMuGAkWsV806/zOlU1HoiLHcv5TyqiBYGfF&#10;SlTgJCzPwi8q0iWLnufENQkIZlgWX4wyXs94JDmilKOrjCIF3rNJ10EsYR9bvA7/cCWaV83BlZhA&#10;mdg0fOp0b3ogmaOr/vzxeTggMnnSmj9nPLKvZd3XGi+XGAf+/aUhtwSNLAWZEo3lXMXyyi7f8MAt&#10;vSx1ileqatiJP9m3ecFxlb17ZzFth0zLoWSfbAkTaU0UjIRf+PxRlL2QTXMo67/8ujFYK5ADF4/M&#10;jTtXlyhdRxpiSOXS0uFvkmmqCnW5qzqlqEiASnWN98AfQtBBnHKLyKQKBO4WvCaN2p5f1BdfQWS+&#10;wbxkIjsA4Wgh9E7Q0Wmhseq80ktHkJBEW2VjCSLDL8AAKx7jQpZCQcSrk7GwGC8b2Uizxbjra9I2&#10;aVK9LV/GvEWOEQVm4vhjKp1uxfQLEEcWrVUff8Ratm6xQeOPgcIDrYeMPs7RS0Ofr8BVA0cJa+sx&#10;Dlz2gjV17LWv/+BLtg8554giEr1wpdIQRhvXr7MnFz1hp5wwF9kBKFMKIR8DgVIU8BJ8Ti+sRa4U&#10;IcUw5GzD1k1QAihkyaFo0VdYN9ZqC0px7s7ts0EoTkPGyjiHJAu0sFIc15aHk2617qQNCmH6zChQ&#10;nYknUcazBx20urvw7uy0DkSPd3V1ItcXPsSs19LOIsKZBT1CSExpznldXJ9BOgn4rlOIB6jMZNAT&#10;oBrvequtR5lVfJZCqdoEYwXQ+EBCPhQmEdpAnzfoJ8fsgPCvgIjbJIvs6NC0jRg8ytbuWS0uUsA4&#10;Eknm8kMRkPxnh0OgSnTt8QjVPeDsuaIihATHpnGdebPnWeoX36TXFlanW2+dqPO9uXmTLVy90M46&#10;4WzVU1CSAqt+Sai70nooDvMKEOGLcEtXhlTpjJYtaQGweZYpON3tNv/u31gGQq2otLM0NRVECSzm&#10;P9PNh98ZQJbea6+5BgrrLApndFjTvLNwlfMqV9cC9B14hvPaIAzD7PaiKBL7SjCqmymZLGgTszRi&#10;kG1Eb/r6w2k4xinxCgdUDmmYgDTB9xwdJe1FxdCr1unTwF+5Wcv5Pz+H0ZYBQoGiTdkWEAX7a+C5&#10;XBH1Biuq4YG/o3oeryBlf4CheqRU9EJk4aFJgwiq1wUgosGdQIPW78cwwOpBo9dbRS2DI7Bvq+be&#10;Xj302bM7dmycUZ3fB8MupBNoOkOAF6eQsIssTS9Dx7KwWZblewleLoZLi10enefKRRDyeia5Dvyl&#10;vUzhm/G2eyroj5xFBHTkme/df7GCb0UlaZXbFYW5KzF9lygEoIX1FTkIUmSAm9cKBs/CpyQenhkE&#10;vzTIQxBF8SbSFnRe8V3URJ2QOUyVzeXco1wjy87SpFROLhhuNtFsJ582ytas3Ig6zihML6TCrSYP&#10;inHkgp8jlkTBSB379tqdKAn7jr/9B8wRNhUisllOt9/DvwSr/PJdMipU4lVhdjXbWKdudKDb24zg&#10;NSAYFWBGKgWJo3pg8SSxkb72s/9AydL324VzLoTYGIRzYCWSVCCkUlpw7hewClrs8iPjJ66xcNVy&#10;7BQEXZIGtQZASCAkl6xZYB/4+/fYiMqhNnz0WBsxZoKdeMxxNnfGbOveutv2b99mrXt2WkvLPmvZ&#10;34S6Ak3Wijrbe/fstlaUk+2B4C4gn5tNTjgGMirek5HkoSulxi+5xudVuWX+7jQo/SMokPT18++Y&#10;G5tFABrdbqQLCvyKyrRVVVbZoMGN1jh8GBhHgzWgrV9DQ6PVDWq0IaPHWOOI4ejjXgd3FvLoM3WI&#10;jK5VB8OqSlQqVBQ0LXGf9azcX6Rh9hooblkEu7n49boNrgDw/jkE0YlLcXNReZBbkMwecR+IzH5k&#10;0cN2xpwzXTGgUsBtovgGiac/OoHuc+dvd51RqYQARYDg5mULbdOSZ9C8w4W2smQiFwKfywN5ZDR7&#10;HkWTGgebXf3GGTbrFCj+mQ2ODsk1Egw3LQ0tQQY18CoHCtZ1fuXBXfgVgl1tJJhnTkiFLCdkgng6&#10;sxsj/uIJjk7Gv8t5JI2UCvr+KXtDPRA3fo5MuFKBSVRmYbiC5lpYS4QCEDA1a4qoHoeroZonxYpF&#10;JcbjjUov/lFCgKKBVn7Ey/E7Kt1CiQfPJhth2jMbzHDMcJ1kkyO2DRo868lkYoRb6MnM1Hy+47kv&#10;NOd7Mj27bvtobQ4+REZxswsUHphVxry0A5mHQyPFfs7P82mKDPag55fPat8AGlIFF1+R3IFCBD4G&#10;3IXjJa/IsrduLaqjNeDYTCc+Y0qeB1KUXiR0PBsWWrVyKcSDj8+1wNKxDgE5jClVh9cnI1JbPtKI&#10;w02CuR2F1DgPR4JefYmvsEGkgpYJdV08MGH25YV8KGDTVCgnnkTuaWrMJ02ibObUGVV29oWj7MF7&#10;dsEaCu4H5YxyUyrXR5ye5Ti7oZBUYRM/85tbbdLUqXbmm96ODV6rpyxTk57nKr+KTitf86DlS3zg&#10;2QfXj7R//MTnbP7ih9G+dKGt37xWimoOimAPhHwLJvyb13/N7n3oXrvgtEvttONPs+GNQ5UvTuub&#10;/IF1sml6iv+ALjq7mmGhr1ZFJ1rhCl1h0Qstdda6C822CWVSV29Ya4lNVbbgmXstfckb7Gf/F0GK&#10;qAufomIRVEqvyy3glEHGQDdZvVH1OsMakcOT4CjQI+04vThixdUMTBc/Y/HgiHBFJitIVYzdLS3E&#10;nllFh6MQHTtQS2w5v3IIl4FvfK7eYY026Yy5NhTV4WxIPToVDrLq+kG2P9dmq7asAh3RfiCtke7w&#10;BN2d1tm0y+pTeL6aKn3L6yURz4GsWhyJ3HPC7xhLW77VNu5Yaz/51Y/Q1AY5xupp7XUXiFYQlN26&#10;bYt1FjqtVlBk2GvkC1ybA6jkryKKfF5DoXz0Cp4QsZhSRgOlsO+btm2y73z+n62yowUFizDPmB/1&#10;qNBmdwOgrqHHjpleg34PQ/CusrpGKIW5Jq90iAqhzrQiH3IY2wM/+0i4wBMDzZHv6ggKSueXLNPN&#10;6mhyBbDrmnghuaKjvX3fNAjj57y3G2sF0gr6qxPKj93RgjqqwONyvnygiQToLmdaEo1dmCXRuR/j&#10;RExUgmWDfZPqElKOgp0er9PX5usr0Elh5UK9r35xOE7/vJbcT2I7W8V7MTmG1ROJ2FHkQHkedeod&#10;hZrjHi+OP/5S6NxU27b2P/+1Z9tD76jO7RySgm7MXDd3HbszPp9ANyUJLW5FBLgcNhrxwA8xUKAH&#10;gUzioMAOPcSLAltC3AlL0xYsYIexo+D1hWaVqh5CRzVdVjMU36ITWQ4aPRdR+cM6133IWfVtpabj&#10;/qYo7PukiUXhCo2RUCoZC+mBpffohyLFesU3jsvZCi2Tov+eVpuHgvox4RX1Pk9n0qq5MqwCME7Y&#10;3BhSMnBwhFLVa51WIUsuytoWhfLqbm2BExeyoyHQAcE9sgv92bFmKI/oCjH96Dw+oypcLF0oPgmr&#10;M9s4zD76lW/YmONPAXxWHeIUSPQR4DrwWv7BfEqXSRlzcr+dsyuCWBCzqBLXAaG+yP7n5h/Yxn0b&#10;FEipuv2KpkYNKqAhkxvH29f/z5eR+lcjAVtA/EEPrOjNmzfa5rXrbfvGdVY5pNpyw6vsW4/+GnMM&#10;4Yc+0bRQuJDq7sT7yVpNoJRs2t6Gkqd1G3fbEzfcjLgGlCGGderCzl/eX6DEWNWToPhyVbP0cqbj&#10;+2Qg64vlKg+0bvRzOyX5WxYhqSswd5YIZlZFgtAqqtpd+jcfsvu3r0GQ2kZr70X8AfYIG4DQx92t&#10;fu8oeSsdmMGEaZuAOu6nVY+zZ357r40aPcLGT59qUyZOtVETx0GhPNbqR0ywQk217ercb9f/+id2&#10;7/w7oVx1WxYFTnpklTB4l5NesGoE8l5wwoX20fd+DOwb6ABRwxCTwnnNY47SA+DTPxhqPeBAESoD&#10;A4sIIEu8MngQ6EfrXvvqp/7WNj/2oFWj+iP3shfX8q5hLIWN7lt2zXWTbM5cptpsx/6mS879sczx&#10;YN9xZt8IqhfheL0QZ/6BGIr06DwvEpe756K4JdtyK58niuVA0c1jsAx885rkoUocbkT3riub5eZD&#10;oD5eE4p1AsgwW6HGhl1KxdUroLQHmKkcXWOoNyKnMZDKQksGSCR6drCUbQjgF2pA+qZcAOSm+AtW&#10;giOJ6x5x8xR3g+ZLykng43pu8dx4TH/l58WhN64UcRfuIUu2wdCAu6tiiHUkJj899NS//Hi68bWP&#10;xDsVOUOiekJ7oXPp/+monrS0fcvd769qXzM3nW8LlgHZi3ekckEUH+DoBhyhPV6rKDwD+9EVg6BW&#10;XmJ4DaiqowCiKMR5ktc5i6xLQU3Ak2sGU/Mk5OnHyq0drRYKSLZLK5JdtKTjgpQtjKAo6nHeNUvF&#10;1AIuUwxNCkqCIMNwKgnFYc+jtHWpRfJ5gkBnVytG3gs6ZaevmIJRFFBlY8ZcMFilt3eXnXvxeFkp&#10;jz8IS717kDYUU6oY/YkCsFhI1BH3LYdrM42txW767jfsY5//siXqSTjl8/rSEOrRUc+Le3REdLhe&#10;FMxqepCotTPQMOT4T55gTy59yh57er6t277a2jqbMUs5a4CwOXfmLNu5aKFtW7zeNq9bbzu2rLNt&#10;a1daVzuqbOEasqARn3L6lRfYJ694p23bu0tFU4iG9NLvjnvta91v7U0dlklV2qkzjrPUtma749e/&#10;QHQyfNdcV1g2saeYdhvJwUV0eJVcXf3tgqgeuhAe+OqjGPT72q2oeL8yXq6N4j3eUftFvupEVdq2&#10;Z9vtqa1rrR3kQkWXe01dsnCMBLlyOCF0mL4m+YD601Aqazv3WMfaXbZs3RJbCyU7C997D3z3b/7/&#10;/sZ6Rw22m+75ta3ZCgsfvnIhJRIa7LeetNreGps+dZKdNftMO3f2eUCYkFpKJZeQqo5zyN3RkD+u&#10;lwtEd4MydK0CmRQLfneXrXnqUWuA1HS2RGHsSphkMpX+dNbGjofQrtwBXgLLNY+mQMpJZw0KzH8X&#10;lHscloSrJUlrHYZKL2IiBHOLQxxqMku815U/3tgjUXimyqJSwaISKJrwoMrIF8tc4GGxAq+RYSdg&#10;y2MFsEm9zHIM+Dz42qrqYxwzFJt0bQquiIR1NWcJSbsLlIJZvBZUT0SD3JJ8XkKeykIco//Ud8G4&#10;I+rkQl0bU3IlCJiXhOC6oRjDiYX7AG5HvEQenR7bK8csb5jy2q9Z/fFPlt+0T2eDRPVxrbncxv+p&#10;Gj796a4ND7ytZcczlyfyu2bVVexHhgIWn/AhBY1WIQRMHOEjlCfSy46lfAoWQTSVoliloClZ5z5x&#10;JQudcEnwx2iCo8D0RcoiUjnTAOgQ3dN6UfFIAl2QsxOKKkYqMpcKmVu3qv4mBlgu0J0jRoLzij88&#10;iVeMEfSB3OWXIfzttpFruWWhG9E0H0i9TjyBJvSkQcOlAM4BdvJoVW4UhxV9ULx6gPo1j76DE9yE&#10;uXoIFhyZ2mkXXDLCJowfYr/51Spr3s+647DMFWMQPUh+LjdxobPNNj/9lD1656/tnGvfDIZdJ+hL&#10;Pqc/EnlejrzEOVeEN5uEYP44bxls/MEIgbvshDPt4uNPtR0QLJsRBZ9HRHV3a6ttW77G/uu/f2wV&#10;LWAOiuLusUpsNCRpefMdcMYcivc8cdtvreqRBTZi3Bhp/nlkPTCIjIygvhFQ9ZDhMEDy9vR3f277&#10;126yDKsCIdjN++9EGvLNFfdL3GrlSM+ApREn72uzH2qLlrNq8TnSTpkyENk1jG7FcPBZ0qDFXBdi&#10;UyhksZUqgSh00iJUkSYwSAoH5ckyZ9ZZK7PJR+C5c/sAC6P0J+MQyPbTmC/YT1ZfN8Ta8/vtez/4&#10;kbWiNHMeAYp0AeSxDyohsBuAGp2BALjLzr3UJgHir4O/vjcLiwtzWIGa+iqhy+3pO1CwvEywP6IX&#10;wZ2clHI8MwRz9+6ddvMPvo3mNsg5R3teLydMhiBHhniEVXTaqHGVNmIk7Uu4U2m9ioe74BXHYiYG&#10;BG4W12BhJKF2iPdwF+SBi12VprUcMne+F9/y+Ei4giaYJx+geAXPcWiMIBZ1RLwyXpVKWUAnQxlr&#10;ZlCIfUaj7BDrCurEYU57BRKutVu6ge4cKNatUGhYmljoBDuXuNwIeIJ4no/fUQjxZ4kcGoVhYwQj&#10;j5ka8YlV1+QlIjdWkixAYetM1lhHxeTW5KDjHxo69apvJRrPuDuVnNonkK2PQOfgUqmJXMEFha4V&#10;KzPDj3+odctDb+rc/8QbKqynOgN/ovx3ckRQLT/cYpdmPfr0BHVwXqi8F7lRecBEmE+tnU9S/Bmv&#10;xvOkNfK/orUeBDCsI7iBySm8AnHw37lvm4TkBC85Tw2SaIGs6b6s0XmX98tVIQzBQx4I5yVcS0xT&#10;aRE63ZlpVA6Lv/SBSA9BibwCbpPrwchRoU7tTwmv86pBO/RReiS6VAZadAHy4UZPwILxtLUmLNM2&#10;O+a4OvsAiqLcf+8uW71iD4KtGB3LaGQybsINTN7yjmLJzm67+dvftpmnnG4jps4UQ+w/L4ce/av3&#10;237LW/ZctAS8d3dvT7ft2bLNVi1aYKuXLrTnlj5jres20t8hDy/wD8wval3DZlRRDjAmAZeMOYnp&#10;iVgSRsjTV13Yvcu2IcCNzDMvune4sQlCaiP8xiz9ytD2WgyO/lCatXSKpBm1XTZgrXQZs3D7rGxv&#10;9fndacJpZuB6lF+nXJHkkdxLFBdRoAdqFllTmPD5GcyWUbQtSKi5w85FB7SV69fbLvSIl68b16hG&#10;a15F5FJQwLKqr66yqUjXu2zuWXbrp/+dALkYFKU6XRIscdUD/3o9EJC6+hpr7UEMA7vb4RpDqxvs&#10;ohPn2ryJs2zVEyvsh5/4jE2eMMaOmXWcHX/6eTYakH1mECLx3UslNuy5Ke4m+aN6UV9S0SKUZQUv&#10;/vE3/ts6d+4yFL4UDwPLEG8Qx6DPmEo+UMpLLp+LTzaqMpxix1FMxnmVl9YlP6abghTOWJweKlxQ&#10;/JMZCD4pRYcIfi4WbfGZdjJ1gehKAz6hQJTlQOSE1i3H5xkPccVK6+RC0u2IsKg8Cs8rgenu70O+&#10;aKET4+KRCuRmWh2UmXQdjBT4LXq7QOM0/an4KHsrIB9EBYLbxhGE0r7jfhRGLTHj8krPp3GSb/P/&#10;AfWVhe+jPFxu/mEexb/O18CNhViA2mkLaydc8qPqkef+Mlk9b8uBzj3c3ODhn2vo2HzrB7rX/epj&#10;lYU9Y6tgAdOXQ+s3D6GgJqn0kfFxCWEwfQv+yCzTojRhzlgk/qQJeToCi73EV2Q+cTD99bU+vnRG&#10;YnOimAojWBoBENzJSqlDQ40hiG6sxwEgZHY0c5uZhIEFZjCZrHE+QH+fedndyRApwJWKxpx1Ffrr&#10;9wqaqZ5JNlXx+whdxg/ou5cKog3nhM5jeJbn+HPuPAXNqzLSb+7MX0StjcH5c2ZbQiUCIXLexakJ&#10;P1ChwFzg+ZlSkgKMTGSht7femneOsv/55iLbs42FJWCxq++0Mz6tHeCoLjDh4y58jb3/s1+w3qoG&#10;zV4P8/i5RbSOXPHDks0R0enRHtTXmx9hNVEPRkfNm0pKmAsFOnCesX7cvIyBgFnA9CnlbMMyJA2h&#10;VqZtWrPMnn7wflu94GnbhS5V3W1NUHAYP8LodTdNnZd4V7oi3XLtZMVEJoRZIlMQY6BmHxoxBEuR&#10;TEDrjfmmb7joe9S4vKhHjuPSvfxptf5SHt1myTOnHZZNXiYOD3QGKaEflACFd4YccAUnlb0ctvUP&#10;hEqRXIJbSHtS3zvaVNIiHMbW7UCbDjniGRrqbfYVF9vx8063NPLOWWyHzyH8lkGACozKW8uuPbZp&#10;2QpbeO/91r1tu9XisxIz5MjR5Q7uh6nnnWcXXvcma4ESsA1r0A1rcUrjEHvq17fb8oces3xTK6r1&#10;cRyYHSrhsMyHjploE2bOtJNw7sxTTrUqROJnMT9Eo2gVCo2T+uHMmnPIrlzS8wXP+56iEHRd3/ec&#10;Z8CFwLIi6sHvXMH2EKUX9+VGSuAlmv++96DjkxZkIt9pyx+4y77+j/+f1WXboPjwHDZAdp4loc64&#10;mYp2m3tOGgIdSk96E+YEmRzBGi7nv/mw/tGiVqU4PinDdBj4y261NCKU5YTPSHOBeGKQmvaFal7w&#10;Gdz48X3JM9za9Xd80ZWIWWQEOvmfzivbW7GeSDwvPBf5McvRMija1zRwo+J9+6+JC12OTfntPWn4&#10;07F+HdVQiqqwHx2hY/kR8uS4rhpJUShz3P4k+umQadihPM4Fvz+CH9VfkPs4PSPG5yPyL88ao/xi&#10;XpaO4XqgJgpdW3mgCe289qizfts4/a1fTFYf+0RFcupBLekj4sz5ntWZ/L4nzm/d+vu39u5ZelFt&#10;Ye/4SvjXc7DqkF2qB1Qgiu8S+SRi4E5xGd2JHRa779JqEGR2YS36C/TyJaLFLehZlZDITGEFEL5D&#10;UE4KUY0JRHP2wmfE6kZFK4fwC2mUGzkIL4Fz5eaKs0RtYrXC45uBOEqb8NrAfV9HLtBj7nI5AiiG&#10;xCchkRGCgjDnGKUxho3BsbrfxonGBXpgrRRcgc3Hfa+/1fyFfjOcwqC9AIVUILI42zHSfndbjz1y&#10;N8sj0rflSoOUC0kbBsoRi6m3T37thzb2pDMgzFm1nMpT2BdapSMim/4T9oL+5nbygBjfDO5CiWIm&#10;0kNZqg2FuSxf+GCxfkmsK7PyleYFgbIGVvhDd9xu65Ystvad2yHX2yC84W9jQwvdg4KcmjZVGZ9p&#10;0lk5HQiwkwDExmNalUvHIrNLwQplChgLwfgacnswDIlrqdLLEszqOEYlwDmBW1rIDc8gNzwD67ay&#10;sgaWa73VI4K8qgqMugqf4fMMUsOq8DPJfHE2fyBMynx2oi0K+PB88/IXmSfjR+KbAp+/ZwH59yKP&#10;Pcv8dryzQCvySI3sQq57M4L+mOuexRx1t6GYCz4roIZBJ3vH455IXEd0OyJuYdHpPLoPlGZGNxCe&#10;CsFaFbluuDOAdGDuqRi6UkuCJ7/g2qasHVHsqYYGqx0y1AaPGq70yR3rN1gbUvmqcD+iJFImQPsU&#10;JPTNKy6BewG1ldMNg2wchPtpl1xmJ597PvLrGyD0sb/wpo2pTnZUSLSuPJczEwVDUKGCoEAF88A/&#10;guIkcuOec6XgyJ0aR0H2cVuJEAYqDLRoJR5b9tjn/uLPbO+q5+AbBozOzAASpjapF49iuddxEyvt&#10;jW8fZ/VD9oGmWzDVJcFarhxToLsA8u8JHyslUoYNG0hRH+b1gyAiHes474SnXRggkuBADNcqjyF3&#10;H7W/AjNh1g6CMjyF0TMh4qsk2+Pe8Xs7f4u8LfLswJHKjMTSrJf4hHcTzViuLYHK1+BruVoVPIrC&#10;2DMjSlZ26RouxMP2DnMUvw3CnbQRWXUYfDnK5qXU2SXND4rqutxS4i2ukCeVPgtaTFfTUYAq5CNX&#10;p0afc3PtxIuvT9ZetOxw1HRUnDnfvTFTaF5ybOeeZy7N7118UaZlxQUJa0VwKYU6BZ/DuAyIYWlR&#10;bw3pNc4Vma2h+4QdyMo7EEQ48AF84/nAQ+MHNCEwFBOorMPmRYqa+00CIfCH1C9a8zzLG8yX1Id4&#10;h7hoJFR8S6NeY+VEvzCBLpKSJU7CI9H6Ow8Fg25vDx5yFU/amUwF7ZpAqU7oRaYfVB8hFGRAtDRw&#10;eIGWNFwN5OW9ECQe6co8N4oyRMCicEzLzon2o69vtW1bmceOaHbmp2ujUGzxeAZupW3yaefYB7/4&#10;ZTh8h8lX7D58Z8RHHeh3OCo8gu8lUGUVBKYjocgTfW4ivMdDYkojsRzC6Ds3rLOta9fY5tUrbOOq&#10;lbZz/Wrr3LVF3ajUOx4PptpUVOZU2YVzEWilFNIqJh4tHK0Hr08IlOsQBHUihcA25G5XoWRfJYRc&#10;DYRwLd41gwahh3M9aLQGvzdYVd1QVPVDMZfaWqtCCle6Er9DULPAS00t4iDSsB64kBDIilmR/87p&#10;hpYnCbRoIwQLy5lEyXaM8Rnl0ysFUZun/9ZnRDA3Lt5CBPA36dMpr8SsIMR74b/N9rCwTYcK2nRC&#10;Aci3tiAwEHEG+KwTAr+jtc3akD/f09GO31vxXZt1tDRbJ8qTdqELXRfS83JYm2xXt1XBd6usYC4p&#10;hC8DB6l4yXeI4RDuV/llvBnSGeeBJyhVj640jZnWDUwMPGMSufHDpky18cdMs7HTZthEvEfNOBbw&#10;fIOe3VVBV3iVXCcad7+9rzEVLn/6gL76nEVY4who9ugP4f3CGupW5WKXWWDIGoBidNePv2t3fPMr&#10;EObIRCLaRFkblXK5QTkvebvsqil2+oXkw1shJMh5aHIHlLJs/Wmte8R2yZTqK1BJE1ASJEjxK4Pm&#10;ilaqB8A57y6nqaAE63lc6S3y5HAfT+l0I5AxQyqIpsPxNEXZXxKALlRpUbP1NPl0SYi6kjDQFNTZ&#10;gZ06AkE+nLaufRCkbZWIefE4qji+eNs+MV+KNozKgz+L762wXrLWDyzTijRAQc1qq543p6u5AhWi&#10;PsiLAKv3IMahJ9O4OzFo5lOpESf/rrLxuIcTVVOXJitnqiTD4V5HJdDLL9adfa4xt/PRS1o3PvSm&#10;dMvyi6oK+4cQald0KYvus3C/tGeHuwRkUQNRcQhq5wNvXfwkyOIDDV4bkUJHTJT3wXNmusE8scis&#10;9MUuQLJmXY9mlDg7pvkWLp/MuK39Lm6Vk1lIA/BJl/ZJJqcwlH7DcZbAl34rg8fKIXePkMd15J5w&#10;LVRpy6zwpq451Nrc3xOQvSLd6+JllmgUasVtH7RqKlNM0a0AVOlwmQskdW/jW/AbEQsI9/wI27N1&#10;uH3/m0utdX+Nyt0yutUNE1olDCZBq0sIjUve9UG76oMfAW+rV5pSisiLNk5Jkz4cgb0Y38uaipXS&#10;OExBp84wxPA5x4S3WTELEfuMpm5CjvKjd91lTz30gDVBkJNbVMBCjIIberquoTSrYGkzJ9fnmJA1&#10;areTwYSa7dEqpLCg8KiGxTwUhWGGjx0PS2iyjRk3wRpHjkTRjiEQ3LWwoBHLUDUIVivcG9IQCYky&#10;hZEpaR6bERm2EKbg73UdzkN2ShvflTk+NV+KIA+EJyEYGKbz1GDJcJ6KFFpahVj3oBhkyrkNKAPv&#10;p7oM0i95YRZsAc0y75tuNbqCyBQD6YsWVEaZRY3oN/d9EGNeFJim9eIeCuVmGXjVCWHeiU5gHahy&#10;B2G/Z89m27F5s23ZuMF2bdsKl9A2a969G8ILAozCWYw/9KbnFgIUn8Z4KmHdMYKa+rC6JNDap4gQ&#10;0oXcecTTkE8Qfs/h+JoRo+zYM+bZvAsutGlzTjSrQWAdN04K+yCkmspe4nwwYCvAqmL2gSfp+Q6o&#10;EL1wSneaDnSt9QtCg7Qvpa7bdq1cZp/54DutHi4JIkBcpyyYl2cOicKcNNAf/JyLhthlb6R7bSdA&#10;Eux/yuUygyIaUIoPCpJPe03WZFAeRVtuNLgCC0rNUKmU1uX8RYtc/J//KcUn0GA5Y9dN42TymSIP&#10;daOGQZByiYR/4peiMzJoV+qcr2FO6JOnlsFTVX8gIhBFbSAI3bARAu1qaD0oytJEwmEBJHZO5POy&#10;xnBEtPh88ZmCQFeacBy+S5TyV1+xFebHp8HRIKLJ4RKqyidrjl9UCu1uTdW2ZIafdmfDhNd/raJ2&#10;5qJE5QwGOxzV63kL9HiX3q7Hh2d3P3FV546Fl3U3rzkTfvZxqWwrAme40CwDiIfgRHExVJgGW4bw&#10;QrlXurRfdNkBTZTKRslfCW1mKdDp+0gh/acWlmk1K+hwW0c2hu8FszvRuAgIDDtAS1I0qJlT26Jf&#10;KPo2RBhaBpzhROKKyYFfLtBL3/X3ofNa8pMQXkdpQ0Xak0aFaLBW7EGuzY1VvK5zUYd/xTk1RBZy&#10;SLItq/xAuHAZUUeEgRWF1JCBflsWJuiuRtBXjd38k42wmiDskZ+pLQzCdmsM8DwETq5umP3l5//N&#10;jjnjHERYAv7F/Zjv+8pY6HRJsN0tp4tFIlw5o9QlbFZAMZed2zbakqces/n33WObli6xOjCGBPK6&#10;K9mQh72Xwx4tWRPebIW80mNkWM0McwxNmQ7ESjD8TH2dDR42HBXdxtvE6bDypkyz0ZMmWQ2g4QpA&#10;3pwLrTdxwABzq6sdrieRLOWHtBiEY1AYWBPA6Q7ni2EHFEbnuCgv2hvRXApKYx9qER1FC8inpC9j&#10;6UuzA6owln2tSlqkMe5PCWG35jzzwqla6gKfTxaKx4CQMhn0J5dQ2J/e5Mdfsb63uq+Fa7rwd+HZ&#10;S+EA4U0FQClHhP7b2m0vBPsWICtb16617Silu2v3VmvZsxcR9i3WC2UAxcCQcsg9zVFREaGizz3g&#10;DENVtcS9ufvJh1B9DrRDPKAGytfss8+2ueddYFOOnWOpusHqTNaLdaf7BBnvARShYuy8QE8sOvF5&#10;frFfMgqCsaN55nxSmdL0I7d//0770j9+0rY9gzQ1ujECH8iJdijQmeBHfoLnQEramefX2bVvr8Pz&#10;7CZlK2WtQDiXVimeiXFP4illwc1FWFxaS/QpO3pJ2esBwQ57K8UNv/t0R0Ht1DdAoBcFeblA14Fh&#10;KnlxPihdQiKygKQGKRxir3QfEY8bXxyHqtBJ2XBltlThru+YHMX02yiuqRPWcDP5HvljyIQSfxPH&#10;9uco7cJ+yovzY3+50VqOp7jS5/xbapnicAhvUAZ69hVpsYD8mK5Uw47kkCnP1o498xepxnNvSVad&#10;2PR8aetFI8t8dlF9vnXFSd07n7oqu/3xN1Z2b56cREvKBKylJLRFEQd7jEMbUX/essjJiC7Hhwhp&#10;3mFCSUSlx5NIpu+F8hECKoFqcJW1mB7mnMuidmZKeJ2E4VA34TTXrN0CcyHNhZWGx6URPwoEUKZF&#10;uq/WYwSKhNpvtg8k0IsBTxLKgE2p/IEB0RLw/raBLQ90zpeurv1dUlA4yNiaIcX6ybLIOXhCxw4V&#10;+4vncB6C5q02sNzEOFu+MfDP7FBb+sRgu/GH6/BZrYhNDIsQPXsKY7JyaErSOHWWfeKr37T0CFQD&#10;C9B7hgLvZXxxXbi2WdCSkBSuMpgTmxbkkG639NmF9uhvb7HnnnrcemC51FDxgFCQlxpKgAr7UPDq&#10;OpwdRAUwuBK9zbNIe2Jd8Rr4X0dMGGfjpk63SbNmofrZeFncgwbDl5tBygs2Xy+7pKk0qjePkKuC&#10;sy0BTkZDTuAWPl8e6+4SIFq6VEYZkOd5/k5zYohlqIdAc1ocIkxeMmyAIKlZFCi+iry0+EmIIzjY&#10;+vTJTClnSmRyPn516qOmw/xcMiLFEeBZNeR4jgcIUgBrbwXEQQyMc1B0rfkelH7APcslKd/gODKB&#10;/HtXe1xhJQQsRVolmeHOg9+dkDsVuvbWZtu3E4J9105bj0C7TWtW2e5NG60NKVxZwPq+BOKiCBhj&#10;IWbONbk++YHvZSEjcAz3cN3SGRuLWgDzrrjKZp91jg0ePQ5RQRR13FtcZ/ymuuKSH6W1eEnoX9xJ&#10;VKWlFhTNAilEl3rs1v/+iv3+xp9ZTU+rVYOGXLkKSKJ4Cix2ZUCQ3jvs4quG2AVX0A3XAV7ZKkHC&#10;WukFoHIyLnATpheWirX0fz5x0zgaN6bFJ2nqu4UsgapMIG02F/hB8SySygBhHnmqXz9SlTP6EEME&#10;PpljXBFZWGxKEo51OcpNFYS6b+9DCvQIqWuaMF4it0m2yW5DmXDU2UkVGCBHOpUpXVRS+mT5FJ+D&#10;N4sEEPi4+EpRBffx6e2TloYCQYcRK7AyRqa9ogHli6curms8/tHM2JPuSNbPfDJZffquF0pWL5pA&#10;jwMp5FcnC62rj23f9ei1TduWnpXu3nNMdUXz5EyuBWsP5hoEax9LQZNRepVbu8XFLn5NwUw/G4gH&#10;1nklgP4KVJKSlklNnJa78h1p+bhWLetYDNI3euSPis7htIuplnyPfk9fkMh7yuVu/1SugQKdwUmu&#10;Ycr6QkqPowX0DZErlpSDgWlhpSUR9BfpgiPiPDHgBXuWwtzrNTsk5gpJRBb4R7Rc/DOEuknQJCDc&#10;kW0NXpmxNUvG2P/89yp8jWpK/JxVpRKdSqdyoYRAJUQfH3fB5faBf/48sieq5V+vfBkEepy/OD+M&#10;7qY4SCBXOwnokX7wh+68HZD6vdaM1LBKwLgpMLk0BUuAemXhMHocyAPrrOdZEQoTlYOAHg+f6oyT&#10;TrXJM4+1sRMnoVY5yrkiEC2JADT6stgcgkoN67VrW6pSIOaeAllCrmS1RmukSFyiNwomMjqeHaBn&#10;/qaxYWvL1HMYXVA67lMUlVLkxM+Lrwjw8XMGIpVtB12nGF17GI6gam9lVy0/nHqCqizA0lu9fpXd&#10;9/ADduLxc2zuiaepCI6C/iKkqxMdSpeDhwFnIkJtKD1jhOepwEoHCY5RwaY6wudF7oQQsEb3BxEC&#10;bVVdjiKVmQkS9bLAGahFRYKAVAH1ASpQ872jeb/t3LrZtq5Zbc8987StXLwEtQIQ6EieAOufFdbY&#10;11uaBdOUKMyo8LMlK+7D4L5EfYNNQRreRVe91macejqQeCi6iDvJMQUPCh3nuPiMh5nn5/d1SQiI&#10;ShjTAJUkicyiBY8+at//1N9Zpr3Z0yYxpzkpTqQMluUmauJxS3olOuzN75pgJ53VIuHei33NIENm&#10;z/SibiwFmtyRqrcfhBJ+6xud7QB+AChk1PjV3W3K9ZDyRcMI/CgJflqq0cET46Wd5vu88Z2nlgXl&#10;jZcVaQbVzv0+Mso8oSMgcro/L+ybROqPsivwUajC2N9CL/J7zRb7VZA26eTC/bsrUXAGlwIET9Qv&#10;SctdxOpuV3+Hl/ZdFFal7zxCP6Ba8dD4OFJNMW8yQjOo19DQ3JMZtqpm7Lzf1ow985ZCasy6yuoT&#10;2R3nRXm96AK9fFS93U8Ozu5bdVLrrmXn9O5fcbp1bZ1VU9gzKQGLnQKYAShcB1nBgp+pdVHr5EIH&#10;K4RQiC4aWQCIknm+INDMIFhpNdQKQ+/bAP8RVlJjAP3tC6BgClrw1ObEaElKZRpVZEZ9ptW3i5NQ&#10;ycNVEsIl5ujL65obG3jwp4LeGDOA/E/X/kpEUJp4Wgz+uT8+iSM+rysb/gD4j5owC9zEjcPnCbQt&#10;1lfG2CXQeV1Z7YSbKYgIacJnD+Gd7am2Zx6tsltu2I5rsDwsQEbBq12q3y+9HI9DYC+bqrc3/OVH&#10;7Yw3vtmsthHQOxu9uFXqmyXOA1eqXGD0o9Hw0HwkL27BtQjRzmTWmgVaRx6JLEsK42fXMDLwTlhh&#10;ix+5zx5FV6m1SxagABaKu5BZ45g0K2UxYlSCmH5VtijFlkWBnEHjJ9mEqVNswjFTbTJhc/xe0zAE&#10;ngbUE1dQFO/ohSaKEHNYDyIfLPGbZzCYSMohMwonTT0tVKIuvA7LAdOFginPI0WIzDUFJUkRGFyH&#10;kF64s2mH/eTnP7UxE8fb1ZdeZbVQJMSa8H2leqU7ClVQDAqei8gIGI1SqYCgsFobp5nR7NEHKeZK&#10;hUNCk3vJJ1tZG0QjwrJ4H3ffE9ErL+gbn/XgWD5DE8qJtne124Llz9k9d/3O/u6v/tYmj5oA9odx&#10;koYZVQ1LQ/0eFEjIZk0QeFSY+KzKyQ3imkqkInl5jn+eYpF7vlhdDm+2USUWquPEM9mGFs9AX6pc&#10;SPFzKhAUIo4aeNdHIgS+v/O05ilguoEydfbYbvjl168GXA8hvxHPshtV/Zqbd2F8oBtch7A64y3U&#10;jhakS4s9j1Q40kPN2AloLXqRnXX5a23wxGmIT2GQoq8tp08JsUHbllKtf6VUWN8VPum+RYLwUTrW&#10;gV9iD3JtcC/jVvKgddveDavsXz7+EUsiLoRFjIh6Kto/bP4o0HkjYhJE2FKVHfbx/3OKNY5egWsh&#10;Ej7U03A+K3NWgjIHhIoNnrzMNPe/q5hyt+gZAz9yFh1eDhnz+cVXuOacdwXM8TjntS7kOAFcN+dh&#10;PiWRx/kH0Xgqcg5tL59PFf2StR4HEFTgaOmQlFWSG2MJdWpE6xqr83dNU1CCHR0N4+PHsNJ7uzPW&#10;3UwFj648Rr6TjmAA6dlk0oc1DGllQekQPwhBif474z14a3Iy1p6A4QRIvac33dFVM3Rt5aBJy6oG&#10;n3JvZsjxD1nN9DWJzOQS1HZQqji6L4pLdHSnHf3Rue6FDfmODdPzTetO6t638oxC+8ZT8l27x1Xm&#10;2wdneqFls0MPJ0paJPyL1Lq0c3wD0G+TZ4swRluzFGAdCgUMQq45/KN9XrLOSY/lG4eCnFRSsmSO&#10;9glk5YtJBavYlzhQqPvnRb30j9NPRfoT8yPVQAAqhSccT3ouUi8pwY93tSFe07VInqQ64FQcqZFr&#10;ozjU5JCvuLzOVatB5x7aDGpyIOKlhHFRybHlutlytdaee3qQ/fKGrbLWK3oR8a6noG+A2iTvHyBA&#10;zGUPumu9/iN/Y2dfex0cl7BcAkMtjkN7k7D+IQS65s6hZG0Aso7wOCrMIEbANC9l3Irx9jTttsVP&#10;zLdlTz5ty598EkJ9K9KfulG8hcoSBR6D+DBq3HroqNE2Fj7uYRMm2nBY3SMBm4+YMNlqhw6DUHar&#10;WwF1FISO0Uk4qF4BaSpsXDUhEcKCgQIZ4KaNDLGYjqmlpQBEgRiW0cU7i1KlLtz8dwkpLCHsR9vd&#10;ssuGDxoJxQPBcih0sXnvJvs1etGffOwpdtqc46F8MAAM9eHRWgntUPB87JtAq4tRzIwTYB1qwpzu&#10;J/XgJoeRGdQoqqSl64ihmKBcDVAInFL4fz/LHws0obKcFJzeWKYH52/atdG+9t2vIPe4wkYg6O/K&#10;11xpw2uGYOzDJHBDAreuqHsGaxdmrLcvJQFCEomVYvy6o9zaDFrzgLsEFovqk2iB+5qCQfva/Ze6&#10;skMRsqD9ORhDQb5AlIs8QsvnT8UMGhG+0zo/YwAfVB8p1AxHTCA6vKulyZp3bbftqD2/cxOK4Wza&#10;gAyIDajBjyY5iLhXtQi4agi0Z1COVvHuKEYyfvaJNvO0eXbcGWfbGNBXgZIDb6bBaZ8HM9aVi7AX&#10;OYooRLSrKZg4JQdnucVYACnKqHeG592zerl9+//+o+1btRStUdk4SyzBFf8+/II1EMgvuLc6be5Z&#10;jXb1W9Ewp3q9OErJSnU+458FFBEKFiuxFaApCk0R0hmHT2blgldv7dsgqCXuaCGFvcvnJxQf8tcj&#10;S3QtSGeFyfIxxBQx/uUWf4l3hHJaolmfO/rW6XbxQEhXAuJz8EzwLfFKGnzhOlIGw/ADKqTz+F9Y&#10;BiG4MLjy7eAhaEaUzKJNshRvuIdpHIiGmXHBfcfrUWOJ93ceKYwBijg72omewWtyVttaUXfMM5lB&#10;xz+QGXzME4lBk5ZUZIbsT1adAID/pXu9bAK9/BGy2S2pVKG5ynq2TOjcv+zszv2r5/a2bJqT7th2&#10;XDLXXlOBHHIKeE4iMgbD4nHSQOTkD2n4RxuhpWZg6RfVsQhxizqC1cu7OiSk3MXApEsW9tE9vphh&#10;MdiH5/ITfyt8LsBYYVcVNeGomXr0aCBD3xvhryDGOW7p/h7kRj95hVdzKQpCJ379P5wdBTo+kTXm&#10;3wmI06m+IegvYinZgoLyeJ9K27FpuH3rq2sxXELuvB4FOyeKTNZXzNET6P2AhFtw3N9/5Zs2Zd65&#10;IFz4lcmEw2aWIk8l6rACXYENHKy2h6et0NL0R8rT0s6325qlT9pD8Isvuv9e60W70EqML40Hp1VC&#10;Ft2D3OfGkaNszORpNu24E+yE8y+A8J6oNC/p0YBKKegZPFlJn3cwUWX5iCGQefGetIBp3WWtAyU0&#10;uwDpey/mWGuMksOsGmlleeRCM7jOgRZY39zYVahMiLnM5CqttQJpWhAIjZnBLoRgtTZn99nvH7/L&#10;fnzjj+1NV7/V3nz5W2RJ7+vcZS2wgofUDrX96JH+lW/8Fzq5nWVvfe3brLl3r1WjtGlNL9qRQljn&#10;YHE1odZ+PaLm05gr+T0x5jYUFWnuaMIxaVRjQ0oc1kSUKGWF5hLhym70et8nBS0J86kx06gOW+xS&#10;1trTIgFTg4DH2mS9gnyfXvW0bWvfapOmT7JVzy630487w8YNmYBz09bctR/BkYBvwfiH14xQ8Yse&#10;WH/7UbI1wxYpiLmoRsR4CswtRyUI4fj7O/aLdgdhfGyiwkHt696rqPn6SqTnQfB2Q0nJwk/e2rZf&#10;61CDYMRKKI1JIElJwJTt2SasY6fVVeHa5p9zsPtRE76hDpkEvG5ojakiUIEW6T8XJEs9QyKQi++G&#10;AuMEWBUtg/3cgYp+zz32mK1c9KxtQRT5PuS951DEJi0rkQWqEEwGFKUNe2AMUt8uuPZam3vBJUj+&#10;YDEdQLUsjkISliIqaRt3edij0RMdQ618b/V/0bLLIYJfPjXMQ7Zlt/3L+95pXWtXI0UNpZNQS0J7&#10;W/uaPyWOnCFQsCCmKA+aGzS02z70N9OtYeQGrAXil7gvwVMP9pJoDMWtaFex7jqv6XMWoe4g0HUR&#10;PqMrUJGDRkXKxTItZuo8nkETi3SpGEwQspqhkvwOCn5phO7eiS/yOOdj5FO6TNEIciVQSndwPdJM&#10;7pOG5xOmkRXHy9GTLrRc+JeDlQ7gu9BeE+Y1aDTc4yEVm0onXQxsy82fRJyY/dMNq76noratonrk&#10;llTNpOcqG+bcUzN41kOABjcm0rNeUgHef037Vp046JK/uF+k0+NIXQzJZ6L8skJh5fd7u7ZOyLet&#10;ObWzddeU3o4tM7JtraMK7bsmJbK7J2V6O9HRHClHgEEK8AelazDZgp1dc3RBTS1OK+uLSYZNC5PQ&#10;HX/qqyAEw6pGGPJIn04wE6/st/FXUB64Dx0dd2HgnzuEG6Ef3wquW0ZLKex+3ySCqJhHDgIjRCbz&#10;NaAy3LM8d8CgI4nyiuUIjs+DZCfmpQcNGPR1aMXHrThsOKBF9K7u6CQZEP0g4yGU6UCTRyfzxeaW&#10;BasDpHnL975jH5s1GwV8hqgMsAOl/iJs2cdFO2BigwUg4e3+OcLKWfa3JmyOHGbCo3f96Hu29JEH&#10;4PprNwxPc8ao+96aGpt8/Ino43yGTT3+BBsJAV6DNDFWvihQgNNyxTMr6l07GNECWgcy20AnZTta&#10;SgitrJBKef+jD9hv7r+DdrczGBofQjd67eN/9Qm79Ve32IZtGxxuxQHV+NcwrN7e/Zb32MTBk+0H&#10;1/8AvueV9vH3f8ImjJkkKPdr3/26rdm1AoVShtrUmVOtBS0rb7j5Rnv62ccUMlebrrPJU8fDf8sA&#10;rYKt3LjSvvKLL9vsGSfZh9/wIRrzEIp77fNf/YK9/bp328nHnIp6zu22EP2vb7vnNrQYXSf0Zzw6&#10;lV39mtfavONPh/LD2uZkfKw+0G0/uPH7tmrjGkH0n/7rf7HhQCweeOweu+13t8iivfzCq+zyc65V&#10;bfZxk8fbL350s91w90325gtfayOHjZAAp53/5e981TY0r0RdgqR95hNftOHVI+2+R+63m++7UXT2&#10;+otfZ5efdYU4JSmjE8Wn/utb/2Z72/bZh/7sIzZr3LFAIKrsc//1WRs1fJT9+Ts/aA2pBtvfste+&#10;f/0Pben6ZdYDQTYUa3rh6RfZ6y64VoGPt95xkz266BG76sqr7ZJTr5aw2AD4+Rs/+A/75Ef/zobV&#10;DgOigUwN+tkjk6ZAosBzk197ke4b1jJXgRYITcaN9CBDpHpMrc29aoyddtW1VuhotV07EF2/Yrkt&#10;f+YZW42sifZd21Q7vQ5j279kod0E+P6hW35pl739z2z2vHMMkZMgfFrIJCi6WBw5c4Hr+90tVMJ3&#10;h4DcSaOA/FnzPwXF8vaf/MBaN662BqI0YgVMgeQzEjtwWFdamIQV42JYA6Hbzr9iOMpHtECpRY13&#10;VEZL0T0yYC+WfcB4JNI0FBb62anP5npckdVLEr/s97JTPVWMh5RikJz7uo+ebj4YrOKZRUNfF4xc&#10;8MADK5P1OtYTh8kTfU2ZNRIe3IeHz4TcCLoJvI+D1vKXlJEytu08Sygk47FQ8Kgarsh2xiOgOLFc&#10;vYi7gMWNnB8v9gT5k4WymrVBOKMm35UZuiZVM2x7pnH6U41Djnk6UzNhmaVGb0xUzkYE4ivzekUE&#10;ev9HTSRmkN7WhzcIc0Wmoge4XHb/0M72Nad0N22ckWvfNb7Qtf6kTO+qs9JVO8PkgliwYEwzUVoA&#10;81AJF7PBgJqpRGqMArik9RV90y6ij2D2nYC8J7S/CL8WuwgJhpH3K2iTorKoPJfO0fdOZC5wAwxN&#10;HxTGnIGFKYRRm5RWBCFft7iDjCqNlb3QHdzEC5tcmgaf1XePokPpf0IjDTleNUZ/XsYxcKMNG15r&#10;mzaGyFhdh15z+ILBPLwoEFk5K4tBUGLjb1r8rD1wyy/sgne+B1YLYHoKZvrgcN8uFLWpdvNkwMuV&#10;LjAmFgHRHHpKTC86dqVgfW1Zs8Ju/9kPbPGj8626pUPFRlhkpAuW0eTjj7c5iEA+GSlGjaMnwIOB&#10;QCW6MZRD7s+aYuBh1Lb4EecBPxkERvjOkYuQeqWgNp8rrRFTmnBCdV29DRsx1PZ07kU/8w02DIJv&#10;7MgxsOKQ1oK12QnYvLOi1cYi5zwFwdS0a78tXL7Ihj94l30QwncPLOH1+xBxzRgR3BA2lm1vhSXe&#10;vM/+4W/+xaZOmGE3/vqHduejt9uMqcfZ2DEjbd3ytfbIgvnWMLreXnPlRYB/t9jm/Zttz1P77IJT&#10;z7HjJs6EwlOwHc1brbunXT7uxeuX2L9/+98QzNVpJ548x3qQ071s6XO26YebbMTfDLdpw6dD6DKN&#10;kSoDxt20x7bto2ulFwrDMmsYepo9u2Khbdy9EaUHUBoKNdhzoDMYVLZ5xyZbtHKxesE/+PSjdtGZ&#10;r8HntZjvHNwG22zjXigQWLln1z1t5866wBaseNK2NW+SwOmAI1K4hiLevZ3p1r3bcf9d9tNbf2T/&#10;9Of/IoG2fd8WxL4AI4J104aI7W/88Ku65/HIDa9rbLAFKMH701/9EHUS9tq7Xvdu29W22za0b7Cf&#10;/ObHUFjOtJHVI2AV7bdN+zbTpnXlNyB1kb6jQhbURinGrkwHf2sYn0QPsz8wDyKJTA363Y+0ETOn&#10;28lXXwUWtN9WPLXAFj70gK185jFr3b3DqiBMmhcttp+u+gcbPHmSXfj66+Rrz6GJRA57Ig2hTpcG&#10;hWMUdbIED8VmcHNaOeRdaaAVu1ch6PNXv1TxowID+hioGYK1vCwv6/17sRfuKcZJMJjxxNMH2aln&#10;AMVIb9H3rOXei1a/bNLSJ8am/w6VwkHlgHsFSgD3FsZB/ua2unNJzSv5Efe9Un3jfncnQFFgUmmS&#10;QYDxAxVkipsCSbkOCmAuN3P82rJfgmUeuVocpn8cBLPcZoRqyfepJPG6LszF+0Jwp+amDMqnvScW&#10;4baTeCGNEEd5QRdQ7jL1vdbTwp4FOFLlotkOGEK8or61O123KzVo/MpE1aQVdUOmLxhcN2lxonLE&#10;5nxiaEsqPbH/kA/IB1/qD18VAr3/QyYqZjLjnq8t4Q2/71ODktnH3tC1tXlSoXvXWHkuSFwBqhWN&#10;x0AOWbdh5cov3lftO8q5jYTrApEKBP1OjgqEnVpUBKNKW67a+u0k8CORhdOkfAiaInMBvKed7z7R&#10;vlGn/Yccaaj8wSjIXSNggYY8Gr3AuFDDD3cNuOXPa+cr9sEiS9imTfD9QhQz8EtZfNJdPNiIwpAF&#10;O/gHt28aTOP2n/6PTZ1zgo2bM1fV5yjwGXFbstX7jlPBbXzTP85AKG1Mljjssb1rl9v8X99qD999&#10;p/Xs3632o2lEF4+ZNg1R6HNtxmlzbdz0WajPPxjnohiEGBtQhABxSEXB5fIqT0im6f49v0cADCXA&#10;A9xWjDOI64Er0AeNDTz35DPsxLkn2xNLH7Mvf/s/7cwzT7O3X/RuKBzsVIeny6bt+Bkn2jvf+m4E&#10;J9VYNyLrP/3Vf5IQpB9ecFwMvqQnFmuZI9SJXTZi2Chr29du99z7e5sJYfG37/8bq4ZFsG/vfvsC&#10;hPPmPRtsK6xOogPM4GhDLYc77v+NTXn3RNV4pp+ZfItKwm2//RWyufJ23eveYldechUEfbfdcNON&#10;tvCZBbZ29XqbNnKG1lpWC0Us/c+YnwQ6vi1d/ZzNOXGObdy2GcWYUDkQApUBqmksPGHyZ1ASl26W&#10;oUOG2CYcswUCbCpQCNZ46IGFkkLbVMKdq9attHnHnmlLVi9GVTac2+n12WPcJ93pslCp2MDKeW7d&#10;Ylu87lk79ZgzBFUKQcC8LF6x2Bagjeq8uafbX7zzz7Vqa0852770na/YPU89YJcjaJD6Xxa0sh8p&#10;iXc+cLu95Yq3QJ4xVdMDFR2NidAz19X3T3QbRYW95LONe5BnkpDop3dF3UtDM3QHiA+t1aENduyF&#10;o+2ECy62fVvW2vKFT9hzTzxhGxcusV4I+1Z03/vVF//Dlt73qJ2LoNEZ8LNjkuD5gYDlPgruHlUh&#10;1O7va6H3zeagdAHrQyT7zd/+b0OLRCjW7piStoHIdZeoCqiREM8prY1P24HAz7xdevUYCPNNwUrF&#10;xpd14AGs4j8H4CmuBDl38v+z/DWaBCHyn4BCDrQmg0mbLs6mblFkfX13vP9VDBJmT3TuTaCqnkJK&#10;Nxtdbwc66/CfCfNw5uRjVhi8oLzAL/15lVASgkTj8zn3Lr0AXhSfXMK/NmetuYbufPWUpenU0N2J&#10;TP2+RPWoTemaCStrBk1dlK4bu7aQaGxNZSa9KgR4/9l6VQr0Ay1pqnJuS8+uLwzNd7cMTsLyUNAE&#10;LXMJcl+iGHXqwjxAXWUX6/vJQGF7aFIKFjjuqV7qMYo+QuzhZG5Q1/jii78LXNb4PCgsCBgyPULE&#10;5H4x5UICoaiLum7Mvx3PD+94s0DQxe9ki2o+CHdlkYfLILgkI6dDkKB8XBgHSmvIdzxrdr3Nf3iD&#10;ik0wyIfcjEyHgikG3rgi4FGvKTCQLCy+7/3ff7ZP/OfXbQiDhJDLy8Ii9HH3f5UrJAUiJ7wuir0U&#10;utvstut/bPff8ivr2LWbrWJsKKqunTRvns296GIbf+wJqDEwSNa8coZD0Br9vwVY72k9U7gbfnZA&#10;uybPCzMg2J07WpZ6YNZxbM4AnRkJjATDSUFJqKlAVyNI32r8ZMQr71FX4b7fdljHXsrY4VRGdRdU&#10;5JqcijY+0wGjVcyoezBbwrtcT4yNxyx8biEYW7edeeoZ8GUPhZXfa3VDBtnVl11j//2jr9tTaF87&#10;5/iTFfzT2FBrjz/7kJ057ywbN+UYDxQEjezct92Wr38OlelG28VnXWz1hQarRwDbu970Lrv04kvR&#10;onREiAKnokOsk3n4FSovWz+kHpbws3ZZ22W2C8rT+BmTbMmqJc4cMVdUHJ54ar6NHTHSzr3ofPvJ&#10;T6+3pxcvsAkXTsTqQKmAwjd00HDtu1WrUUJ37w5rBUQ9efYkW7ZyTYBVKQ5C5HmIB6mqrkQ/+A67&#10;4bc/t1kfOUHQNyefxz2z/GlA81123lkX2JAEMg8gfGom19ppJ59mdz2CAkG7NmuPpzGXadRrv/Oh&#10;u2zuqXPhU3ed3724ke7i777/6K7wV1DGo/bPj4IeHoMJJSD1oV8tpeIsChGFfK7FmlSC1mfbuVOP&#10;tbOufQu68m2xZQ8/ZAseuh/9AFbYs48/YsuhDJ0IJOl1f/5hawQtV6BKYC9iD0g3vkW54fvukCho&#10;OUKSSQpldK//2n/aivn3WRXiH+QxkPwiUsaTg0uPxK+gWXS4g8tq5Ohqe+0bJ1t17Q6sN2HjkMMg&#10;/khUonTjqEQUR6J9G3kWf3qci8PkQA2rWHMdOwUxJI4Uxkhzj7fp8yoKVf/U+1j481NhVN46W6my&#10;Wo5m9+hfyk4Sf2JsABUdXEOR0D5e0pD4GD9ipkQwSDSeoAvEu2pORTbByGF3wImn/S7R8I5/T1dN&#10;X1iRBB6TqOpJJie86BHpR//khz/jD0agd7f85LXN2775obrEppo0q2xRAyOxeq6HR+uGTeqPXS5U&#10;DzwRDpFrmcPxQcjrR9Bbg5Ai9CJBreIUFHy8GYVnhJqisI0bJ97fvWiqkCUfnge8hVon+s6d285J&#10;isJcp0dUQMPRIcWn0hg90cslm1sojLSk/4vWuQvx6MfnuU7NUisoY5BaNXp8t114ySh7+D5U4Oph&#10;D3TXVbxYDcbOa4T6wxornoMwYM/WbfbVT37S3vOpT9mok2bDEkUdcjia8uzOxEjTsATugqDQxOZF&#10;ENjGFUvtiYfvR/747wDV52zu3Lk2+djZdgwiiUdNnQauRv8vS/oqNln/6KYrEiorw0nvIINzy4VN&#10;aKoZYapl4yjDrnWlXXPgT00m5UE+rlbxe8RmKFKbz0qrB4KcKWI5WKKIOFcdf0aX4x45+CTnL1hh&#10;K1auBeNNWjssqarBGbvysstDpzeWSGXIHlQitr9l1Lbu5cJr+35Y4Bj/2MGA7AGDVjLuAsrhhNFT&#10;VcFrF4qlcAEYDHflRVfbYw/cZ9+94bv2gQ98xGkb5+7ds8u6Cu3w3aNGPOrAN+9vsltuuwXBau2W&#10;Q7DopLFT7Mqzr8Ez0CeKMTOCH+eyuOWcmSfaPXfebU8ufVpW/SlzTrEVKM6SRPtEpgUSht8LQf/W&#10;S99op598pt39u/vs7vvvtKvQg7wKyk0aQXcpjOG4GTPsKWQcPA1hXAkhO3vKibYClmrQrh0589nW&#10;/8eMGmezjp1u9915vz307IMO76s6l9nupp0qBz1+2ASY4UydpGVYYeNGjddcNiEynetVCyj8LW98&#10;i91w/U32Pz//gV35hsuluJR2ugvzuKq+8uWCnnTdl92VRBxp1M+NQaX0R5PHZJRNgTQwVvRjYw8o&#10;bgZaHzKx0c4ZP8POfdv7rHPfDrXcXffcImSOPG2f+uC7bMbJp9g8NIk59uRTFeeRRx5/BUsrKwqf&#10;wsN9weIeDLTEOvXs32O/+NZXbP7tN0Ld7gx0SoWcJYsRPwS6iKmlNbU9NqihYGMn1Nsx0wfb1GlQ&#10;PKsBs2dbcHXcS8G0KK3ESWavi+IrKBdlPC9gV36E5tQND80oUUPMg8q9Em1gpHlwcToOFjlS3Gm+&#10;CrqU9mFUsvgJyynzWb2GQAV9POF+WscgWH0gJd5X4s++2toL5FP0q4vve5aQK07BPRmUCAcCiBQR&#10;0S1yT78Fz4m3IT/EBykgmp3JpvGVY+qbE+nZjPP6g3r9QQj0bOfdJ+zf/J//WJ1fMhXN77CA7ivh&#10;IiqlS4vs6nhxk/Zbu/6r4oRAyeCaWXGFdYWQbkMNj4vOexWjK+OUUVqUblIs6KCPAh4srY8gKoU5&#10;NgUIuOjXF3HRkqHFzCdwTdaL9/PX8CQiUD5iuFfx+k68zoRYIxjClFHs9JUz8C3MRLTs3f8WNFRd&#10;3iOA08kuO/f88YJ/f3/nVkQbI+CDzeo4NQyUC+lrqgWvMfrzs1BH07oV9vVPfsz+8l//1caimUsP&#10;nxcMP8WNxWhiCnZYB3kU/1j0+Hy7DbnXtGxOOfUUe9eHP2az5p6GKn8NihQtsHBHEfaUGlJaTfxa&#10;BCoD7BcV6+K6OpDhtNCXEvRZmNSyw/0o9+c7Q1dgOv2pfEMxUfEir4gSzusB5D7bLjzzCvvdXb+2&#10;ne2b7Jy5l9uZx50FIdWldJk0AmqybF6CiOMCP2N/A9TSR180lA6HxQ7FoKWzXUyNL/QzQ1DYfqGo&#10;lbW0OIAWIO1t7ODxEGDvsa9++7/sZzd/D+wcTBnPXoc0qhSu1dnBzmjdiKp3jinzAAEAAElEQVTP&#10;W3uuzfbC7//Usmfs1Dmtdum5V6j8AJWFAoJ9+BwUBCfMOt4efOBeu/uR3yNWYBiE/3irhPJSCeHF&#10;nPJHn5uPKsEFW7FipW3cuht+z4Tt3LPFFq5YYGfMPlP2NvP8Z58w2x56+AG798n7EWA33MYPH4/g&#10;Q6w1SY9CShYSPLL4W7HlUNzefOmbbd/qFrvpvhswN8gsYJQR5rmqilZshe1vb7KJg7B2hGchNvc1&#10;75VvvAoxFDnSEGh19vQ5VriiYNffcr313sdAJe9jH4W31zRwgeQumb7KdbmIiIRQopUyhiFBy5fT&#10;IFPl+FIdAO1DbQ5Vx+Mv1SPG25wLx9hJF15ur0df921rV9qCx+bbrT/6sf3sv79lF195hV1y3XVW&#10;QNOdBLIzFMvC+vLM3BARws3WvMe++/nPIBj0XqRloqwtLl2hEq34mv5sBoNROUO8yTkXjLMzzh4K&#10;1AW8EPuXUHwq2azMILaTNrrZ6LrifSQ0uXLsN8ffnc84WuD+yr6cM8xIQDiljkZeRbcg30wXVQoZ&#10;6SoYFZTd+OdCMyoFJdHu9wx+dFrPavwD5ZeNhuiC0crxXuH+xZodRY7OifIxUxmS39xHLt+/fDwe&#10;y6PMHH3lxkzMl1fti+LzchqoyEdKCHTEjJfcmhM7mx97bSG/dkkiOfUwkqT8/Ff+9wPR+Cs/qn4j&#10;aN9z37vTuWWnoaZPUcsq9wXFeuwlaX6kj8BVj++gVUrQu7KgAC58LWvX1cdw4XIiCxs/+vB4FAlN&#10;Fi7zZllalBouiJ1aMyHaiJrJqB7oGghU6j8k7Hm9QHD6lH8QcGLBGghz7FUKcwpiRnkolzSONCoG&#10;/aakKKj4nOl1dvIZSbvmTRDsNc2qHV0Ao0fCF96hgAcVC75hsav0BW5axdS6pn32/X/6tHWjsQYZ&#10;LN0HKjWBbly9qODVje9//O1v203XX28XXHqZfen7P7D3/c3f2+zzXmOp+uEKJMomK1VFyQVnfPef&#10;4yNd06M9jotABl2GhnAUWipfcyF2slgqrKGmwU6CH/0v3vMXVo8iO3f+7m5bsWmlOvzV1QwSvLEL&#10;ufOt6RakcbRYO0rTslRuVWXajp05S7REmLsrjcYkmVZrT7bYI08+gECohM2eOUcKENvfstPZ3ONO&#10;tdNOON02bdiIdDooARBr40aNtaGNo9HIZLtt27LZhg1rsPe/9732ute/TgoRfcDAGPA8nq7JJ2Aq&#10;UgJK3riRY5ESVmVbt2+2adOOUSoaMVBC4F2AxFesXSYGuxIC/aknnkY63T5ETScw3sWAzDtlWfM1&#10;dcoUtHWtlI99yrQp3ss9ZHSIqeMYVtSL1hndJExru+61b7TmvU2YkxagHVB4sE+OnXys0LUlKxYh&#10;XQ9pcal229O1G778p6UYjB41RqiJKhziff65F9kEFApauPBZjD8qY9p0vjMoWCLDP1pSOILj3RBw&#10;uUhjggJONKs68FBMQR8jZ8+1y9/1fvvcN79rH/nUP9imrVvsy//3s7Z/40ZL9iAOQb3iocAR0ofP&#10;PAeF7Pv/8UVb8fCDVgtYu5Z59Qwkk8Bh3jPiVIDokB4zSNU99fRaqx60Ds2o1oOv7MQ46Fv3lDau&#10;uIwQaFM5XIM1J6BF4tzYfJYKL83WGCV/NPvMeSVdP6xcnCJfo1dHm0VEFsbg44h8qvR73wmmEULa&#10;VA8BPKeKXlHoR2EtPlrOoyPvO9CYqXg5+umoBBUEdx24P91RkRIPP/Bic00zvU3WuefRqyuyG044&#10;ApJ4VR3yqrfQc223XrB/82ffVY9JZo9fVuCifOMyq5QhfvOKb0EzPyqpXtImy1dFli8VQV22PxEc&#10;hCiKAtevSU1VQZ0heEMRodLu41j5HU5SgFocfvBbBbJzGCkIcwpTuQG4YSnlWekJNwBzYNAb/1ZN&#10;PW0I3qV0nwNRnNJApKSjhSBK52Z7d9n044fYyDHH2iMPbrGlS5rR+pIVzJAqI6aCJi6BbyqqltXL&#10;YH32wk+f37nFbvvm1+1tn/0cNjs6WHErofjL0089Y4uR+nPiCSfYe977bnAApIOgrSWtB49KpeLA&#10;GIJXUK+UIhZnyJPwkpjDJJhqijXGpRxxIfDGWDNgjPWJOqsdlLH3vun99tXvfcnuRfnZiZMm27FT&#10;jrcnHn/KbvzVTbYHcQa7d+0VJD53+mnwxdfY9LHT7bTZZ9gjjz5mdcjLHjt8sC1ZtsQeX7jApo6Y&#10;Civ4bFu9ebV6imcQAFgFiPUdr3uXrVyz3HYjb51rXJWsseuufr1950fftS99+0t2xVVXWzsSaB95&#10;/GGMOwd/OtaJlhMtO9AOQzOYu45eeYgNqLRjxh9j+xYtsjlQSpKsX62+3xUQzhtQI32Pvfed77W5&#10;M0+BoKq1DkD7X/nOv9sqWJy6FpErzEsV6hHMmDzDnl6G68xCYxMV2+A7CFgPM/Y6Q1AkkuxmheIl&#10;M8bMtJOmnmyPr3pYDJf0fCae+XeYv7uhGDHGog7NcB597FHbsWuHnXTsqTYSMQEq1oO1YCDioMph&#10;du1lr7eNP96Aa/L60ra0WSVGgjLukPZLZFxFWLpMriQo4YJLTqmQ1XDXVOVsCkrI/vmJp9i2VWvt&#10;3jvuttoRw+1MxAsMGz1GqA7LpT5y569t8f2/s+qeDqRpMv4FD8LqhPIxcz+HapkVbXbmOWOQJdcG&#10;3sesFo9r8SAzaTKuXIR5YBwNXTjqA55h0SHyy9BfIAj/Ipp4ULEU+V3kQ94PQoquEApXbuTCZnGa&#10;KMgHGEBapD53obFARI8Nq1TLidZ/4OPq6x6vpduUG1MHMKgCb+IckPcqII5sUoHSQcnhZ4dhNQyE&#10;ZBe7iuziuZ3ND7y5t7BuaUViyh+E/5yz9KoX6O3N899Ymdg4nDW8WfJVdELalTRyeLUM+T4oWR74&#10;CxegeonWcH1mQUgW8tqufWuvaLOUExU/5DmE/4NQ4AajjCazovYeiIcVsmIXqEhcumWA02PePG90&#10;gLuEz1yQ+z+vmoRIMQ/wlHXEcaqlRJyg4sTEIJjiNuDUKVqMjwASyCPNhWVLM802eES7vfYto2ze&#10;uRNs8YJdtmHdfkOTJ3Rlq3UInZXRIBgoNGTlYyOyf9WC++62Mcej6Mab3m079uyBFbjFRowabn/2&#10;gQ9aBjCjkAhY4rBPfPNKl4nwODcgNfyXnxzL56RIB0TwIIAYdyUxwQAcBtghkzLFYDkJrwo7Hdbz&#10;vDln2eOPPYkSrtcCfj/fVq1YbQ8/85D97MbrdfzkyVPs3W94J1LfINRgxX3o7R+2r3/3G3bH7b/B&#10;laEQYQWOm3myvR/KQWPlUKzpBk8DBOKSgkU6duhEuwL54D+/7aeYc9Jn0s5E9H8W6Mcvfv1L+8Ev&#10;fiymVVuVsQuQE/26S18rf3msaEhok8oJnyUD+pg14VhbvHClHTNumrW0oUgMCpnTmlu8cBG+r0Qh&#10;mXk2rHoofP0Za0g02nmnnGc/v+l627Ftu3pHU0FIILZgzvQTbfHi5TZj0gzbuB6Ba+pXwGwBEiSV&#10;7qBgE1rvhl8c5YWTUB4vmvca+PAB7ePzAnz3Q+tG28c+8An7yte/bL/69a/U87sSwWRnnXIWFKY/&#10;g4DjeaDqLihTqOiVhkJ12pzT7cSpJ9j6leuFiFCoa/uKJ/hmLgr6o+QIR3p4+U5VlzfdH+vDeIzg&#10;spOHnEwA+PlYKLVvmjXTWpHVsG7dBqTu7bQZs46x5k1b7Dff/66EeRWMFfYPqMB+IRpCmJzBgAVA&#10;8CloL1NnVNsZZ42CwNrqlQPZ8hUBceXWuesw3svC3Q7uhpOoD518vTVu2ZP2k4/lgazBhAi8z9fU&#10;FQc3GZj7raJdytARWwhrHza5hKnv89K1/N7im0GA9wblQ2AHYfiQhjZwPSJ/K31TGq8jSOIt6ukQ&#10;UprDoV4TnoMOHwzUMeTaYeBuVarZOtqfuKJq8Dm34OhnjpQuXunj+qs6r/R4+tw/3/nw7F3r/uGW&#10;+oplUyp7UcaHKV2Cfv0wz+N2wegEEiI7j/gpHD4rGs6hA5FbwLwgf3oQlQo69PHrBChIPh2PLFcE&#10;J5UMdn3Qywmsb3cpXrPvtIvYg99RWdPBEuezqhgG/0mY4z4MzoNGS3idPjaPzPXgKwp0Dtwt+5K3&#10;yPd1ad789jyPgslbphoENSK9VN0pgXQVloY1WIi9+TrbvrESTVyeRj47on0V0ILyiLhHjkUX4KMl&#10;0pYDo+0B3Hjd3/6Tzb3wQlgosP7Y8AIWIBV5DxVj2c7S4jjvdSYhTVrFmF/elwK3pNj4OAqwcjvB&#10;XHe37raa+mqrQ9W3WsQo9ABx2NG9WyVeR9WO1np0Ire3A3Bpa3OLNdajDzrqfVPJ2dWyQ9HZNXAn&#10;TBmHVqv4VwULncTWhRz1HlhmG7aut/3Nu20Eq90Nm4j6Z1CqgAC0Fzpsb/s+a6hqsBogAcnKlDWh&#10;2lxT+14bUjPMGtJDMZY2VSZrz3XYuo3rxbgnjBtrVbh/BoFQVB5YC1/1ySHJdzft1XMNGYRWmiDN&#10;pq5WG14/jImDtre5yYZUI3+6B88CYTqqcSi2GdQ8FLwhc2vN70Vt9302vG647UXv8jyUutEopNKG&#10;FqYtPW02EiVhkfgAmHy/NaZqrbG6Ec9J+JT0l7PNqFufhLthaGaI1aTqrK23xba0bdR8jIIwT0Nx&#10;6EZAXyfiLNZhTjowjvGjx6sCXEMK14JCsrtjN4L4cjamfpyqJ3ZYq3WgSl5nexei+kdDEBKOpgBz&#10;xI4LSiShWAL0RSYpj1wp8/dyX4Y9ppgW3a/cfyxwx3kXaIvCphtpiS3bt9o3/u7vrXX1Cqw1LGfQ&#10;mAL3FDzH9rqs2w4lEpb5xMnVdu1bp1tt/U4AXfvoJ/M9X4wyD8I2PKs3zvPN5oGiyHZA2D9iTr1O&#10;QIihYSGpPj0twvFxyjwtNEp/R/2kzAg59GeM/EnPzCYkZH+sRik+5PyJ38Xw4ei796DWKISDtKWF&#10;Ta1RnXM4iog0Hty09ueMz6/NHBQWjicgo5INejgJdK9wqQH2oY6CkBaWGU9ba2Ks1Q1/92eqGv/s&#10;XxKJ8T7QV/nrVSvQc52PTWzf8v2vJbI3XZ1ikQYROCwacqlidLcTE1/F9I8jnHb3wXPxXIuTpl+E&#10;iYLQDdpuDCBx2RPuJ8jaLXK3xh3iK/Yg91GF5S8Ro39SmnZHHHhvWvn8NlQxZgAHNwzvERAABYtD&#10;mKt3LCF2CmQ9O+8ktaA4F35dv9uBBLoayOh41innZgfB0/UanknKC/1QYBz57hH27BM9dsevdoKJ&#10;DhIsHZsc0K/LADK+0ji2HUL9oje/2S591/ssOXgY5gSMR93xOKdgHxpTaazFjSi05eW30IMYD9YD&#10;g32C300BVny6JALHnAF0MtoYz5JmIxJobwg98nQyTDZ9xkz7EmrExxOdsrCPFxhRgQ7+DZ2rwFKi&#10;TC0ik8M6EmyRz5mncXYib9P6e4aEh2m6UkTLQ4oRUQMqmg4LidF6ho4LNW2FwHTVmEffpRSUxpQu&#10;joBBbmnGikDgQ46j2EvYC6hL4HnlXsM6iWdmrQFCkpUMaMIe7MabVj/XLYdrpthNENdjKKCgfu4G&#10;Bhjy7xhIRjEfgvToW1dTEPxNZs/x8HjOqdrl0K+KY3oQYMiprYQvmbEMPVCkeM0UEB/u4xSVUpEV&#10;J9JFDmMGiuhb2IUv1o8o1oqGXqRpkrhm3UWkF10JgVkcn/y4CJJEbYIlj91nN/znv1nn+g1WC1dD&#10;l1qBsmY/CYSOaa0OzkYmyBkNdsHlQxHFvg3nshw2iz9xF7EqHeksCLNy4VSuOZMVcJ8SaaLOj8VR&#10;9TZo5aQLZZaJVAaKg/4CXXxWz4mfAZiUsA7zL35M3kVBqlodJFPPmRd/1S0iXwzcMBSV8MqUvC7m&#10;Qtky5KuRpx549UpjLgn0ePWimFc6FKeJ9+deIc31FRTxOmyRTJon9faAIWZTJ61pnPDJ91VUXv3Q&#10;i0U/L+V1Xn4OegRP05PfWdGx41sfSHTffXV1b5uKkbC0IUvyMapTaF4kiqKAPYILh0Oi8GeAkkfL&#10;s7m951YWI94jtu+UEAjeN0agCS8Go50VojSVIxHIST9cMy0RcFHkFgcrQawN4u9Y6EC35Wdk+PRN&#10;KQ2N+zz61Nyv5pCwj6uIJWnThIseZFoE1ZEpQpCnkCakoB4xX34MxhIYDPNoU7V77OSza2EdTbOb&#10;f7YOxSwI97E8InyzFBAQBj1gNGnkzdaidvfdP/m+rVy31v7ynz5rlYMBEaofNYVDqIMuTkDtnsyo&#10;tJahm+2RL+SLcmSceWdmHvfg0bKOdzhrpgJTxa50YtZMmaMwJf4AwaH0QKa2cZ2QI8+4BKS9FfBA&#10;XCUV04EPk3hFSnX08bcUMog81p3BLuxBmhIbtGQQwU7FqBdMn82IWDmsElZ3BXtY4zY5zLPaieJP&#10;Hs/ULQa3JZRLT/jZx0+FwdEbd9UoAE5/U+iTaiAkFXcRepFHuFotOF2YSDBK2WBVMuoMZIR8VtYT&#10;cNqn7qAMDlxHTxZRJX6JgiT8kWLkFCyuLALAMojFSHbjb/yXA+OkO4rkRz8xXQNUBIhKsckFmRPL&#10;53Jvquoa+2Nzj9DMlKSg9VoqnqMaEIrFd0UoKvsvCpmUX6RsS7uhF3kE70/bgM/Bmg18GFjeInco&#10;K3i4XFeXPfirW+36L3/RGjtbDRElQrqY854WH+L1gtXKvY/vR4zDXmtE+dnefbgcao2j9CjVR6dQ&#10;Th5T3DQzxVH2F83F9C7X9YDcsFcGK8lJEh/xFBV1hqAo8rmUQlz05/v1uI+opHLv05vmfvfID/12&#10;EqpCHnlOMGj0GYvy0JUZcn+0KQdaagdSQPzCfn0fCa5BQqJbRpH1rhC7UI9HlR4/SaWLBAk+mwG9&#10;9navOqan+cE35AtrnkgmjsGmeXW/Do5jvILj7m2bf2Fn2++vS6f2uZbK6EURDN5kIFEF0+IFhnsQ&#10;mnRC9i89opyEw2AM1nIOUHkkKhb45/0I+yhiU/aStE2W0VRnN/JF9iIH86Y1wf7NSuehUGeuKq6v&#10;Nwug4LaeK0vrqey7st+pNdLC40K4be73lXVEomYzFZhO9Mcy0tcHwJxYtpClpUeG4ZOiHtFkvGTC&#10;2gyKRw807ikjJGlPRQEjZUotBDrPZ7UwVYgKdgUjY3shcHLoOZ9DBHQKzHf2CUk7/7xGhMkhKAfC&#10;O5FEMwi6BCDYUbgLGi2q9UIjqYYFuuXhh+xHn/uMde9ByVLabNTSEdhExk+fqFwYFPAcC0bIDkcv&#10;5MXkwCyFEdcQQpMWJwUGf/KlAjJk8sHn6luZ601rjl/xOFg/RH/YsIWWN+a/kr5IPFNvGkIcQklV&#10;yuHXpXtA3dBo8qSY50frCj7eBFKT8F1FhtYQrs66/KA3AOGyp3gNWtO0ZGWRwFTmGlZCWaiG4GYp&#10;4wp85jormApyvwsQZBUUBlgj2sukh3wWPeFRunXr9rVIk0NZT8U3SBvRCpNGJNBdpquZS56WB1PG&#10;+BmqmSURYMfyrKrcxsegXsfMCRbMwdrSklR9bF4JjNm/hxDG8/J6LAaklqn4nWWB83heQpZQSbCe&#10;uDUyOyqQvyxrC//SyGSgoCbkwTlNYV6YMsf54WqoKRNKlaoYDicAvl+6ITJCeXAdKkhUjED7bOGr&#10;VsIU9LwFLiFFO7ifvGAMjWLQBf71gDaIjMid5ib28355oop7hDXfWsuAnpCiZKESymY6IJEcZrxw&#10;g3TaM3f+3G747y9YHUoeU3gomIxBf77gvjvJOxgnQ+UJN6uuy1lNFXJOkPNfASWPvc3pxuP+7wV6&#10;4ae6chzRQqHeZW9KMeebUnewF/F/1FJg61AWUeI/PZEUO+dinpTjtBSrPUr4au/6/vW0tTJhG5+D&#10;/Au0XgAdoc8x0D/G22B9+RYK6HxRbhJdizE0Hinfy2wZjpeVOBmOAXpXH3cV+8F18ex0Kfjb00xj&#10;y1YZ4UG/coPf+beGpRayjoRozAJQqPyF/UE+CIWZSmkhiaZgOC6VaLa25sdfU5FfM/t5E8zLeOKr&#10;TqAX8stqW/fe966K3rXHMOeSm0IbJAjuo52bSIg6jwoz36Q/FYjpr5uKAsreOlA+HdK5mqYEzS4q&#10;Cr4BjnZUpeNjjmfcFHIDEFqlLwowrXqqU+FwKCCMjb+6shHUf+faxYH4JixpxOLEQekg42T1J1gR&#10;1EQpdNwsCO9A5ILTGNWM8WgakPfbvc9mIxL+xNmjMBewHtUmMzR24Obn6BgBj59osGrLIdRv+sbX&#10;LY0SqRQihFrJYFWpTkoHebQXY3H28+K/1EWqTAOUCuH4oIQz86bpwQD7wjwz4pu93gHlsssZ+Cm/&#10;857pPp98Do2dzxlIxZc/Bvjx0vzCmYwzG8/5L7oiuWx0+fAfI5CDS8WVDc/zdcjZ4XgUC2B7CKVv&#10;VUIR7UTAzo7OrfZv//3vCL67UW6YlLhShCdlguDNlEM5SILlR+KHGGbjCVnqzON2VwerynmFQLFy&#10;KXO9VCBV5IdQOM/lc3v0fwrdqfiTaEIKwWoVQCQ4XgLnrDev3GL+TX++0gIxCqVPuXAmrM6mF2TI&#10;3YzFIGMl+gT0p4JpWhDyBVp3nH9B1VQsyNRJmLwu29Q6kkKl2YPIGCeC58V3pC0he1Se8Dzs0CaF&#10;GNOUhaDhdy/FSztPAisKDtjSeGbmbK994nG74av/bVWovZ9EelrJnvZtrRoUkkhUvBCwiGiBFBTD&#10;wYNR8AlWOIGONNIIpXxz7XQfPoWvYjnnGvhs0Tom8UW+ARpXNUmfN3elBUWlaAqUXXUAnzsyxucp&#10;fkSiPM6olFLGoTgfdv4TR+1jVRtXGmQYC1FKzRHpmj+frz8l3EMofHRJhjoDYRvr3kIOZCAxMnbn&#10;lO6O9Se9FPTyYl/zVQe59+xfcFWh87Er6iqbEKdFWxLMVeE7kUkdfApKwREDj3HB7gJdWifhIAVr&#10;kJa4+YJM9P3hL0asCjZyARCFvZixuPnAV4wo7/tNYB4HoH9n7KJy3YMaO/NHRWtgarLgSbx9+I9v&#10;MvdjxwEXB128dZwPBpzRguVmYp54GoFv9BN5jJ+7C/zZXClQ2AtREfowEdHMoOWuJhQyaUVONXbC&#10;lAl1tmjRbjDFKg+SCz5R7km5v+iKQP/pWjDqJ++41UZNmWwXve3dCLNGwxcyDtZilzCLoOiB5/Lg&#10;K32Yb8jgaTFSCEbrT3AswHI8DK1ORpBLwRP87EB6XGOfe1fiHLr1cB4+H/3Z/hlxRNJRoCH6CANT&#10;5YV1XTxfLkCRpDUKNl+5cI2ghIkuFSPCdSbDclrjiAjHbkdjlRScnqNq0U+dyBKs2F/f9Rvkjuft&#10;zW97u1Ui6KwTrVC5Zim6SELnL/V3l//S4UUFZ8pSc1TIi7Q6FEphKQxMaY8RMQpMD+dQCSrm5uvc&#10;OMJg/ShYkmiNWz7csQ7pcx6DwCAiho974Edmh71tu7chA6LSBjcOBxLhE6wpoOWKeWNr1hzREjxD&#10;GkoW3QYqSay9i6cj6k5rDVaf5DwVDo5d6wKBx7amuizn3gV8wNMwqpeG9fnMcSaJ3VGhg2KE+25Y&#10;ssC+8qm/sZq2Fiwq0hK1xEGZFuVJFXABRwtSGSQoDdyQt+GjWWIY+xVHJDPs6sagWDZu4r1CsZYy&#10;ge67o7/C4g4k8Q0JUacJ3jffw8qblLi4DaCOgA85bxDfdARQz+UsQgqEv45k73rWD2ss8Jm1KlQS&#10;lZ+nQejl+yfytDB+DRUqJ3iGEEsqooyCD7eVEncAvhoGN+CHUBzygiAP+p9LBT+uhviZFMSmTE/r&#10;4nmF/MofJ5IzysvuHew2r9jnLw1VP8/HyXU9OKt5w9c+Up3cOCzBVA0wpiyrKGGOBcoVNbMjIaKS&#10;FjdAmDtFBiI68GBF7NQQoyZfZuXRSi9aW8/zWUunkbzZ1QcMR0UW3JLzADHZvGHzBSFftolcoBd3&#10;WNnmcoEQ4XtuxiQgLzaMUOGFUAHOhXk8rjQiCTdCW1lYS4TlWvF7G1hgF3txozc4A+gk3Agpe9CW&#10;0pnwN4PGumGNsEAVmdBgKAN3/eD7Nm78BDv27PMtjzxpCYcg0KPw8nSfF+dFpki4nf9YZIWMgsJN&#10;7ByMkpYhLTy2E3XXnPtsZVlSqDC4i33H2ddb/IUWH2mG5xPKJ8tDUwwQpgKy1AybQVjOLOVfp7jE&#10;gmbZFAXnMX9dDCsoVxyDgr6iUob702qg5c8qYvydtL+va5/983/8MyqyjbDPoPVpGlZpZbbGTphx&#10;sl108dXI0x4JV3WnffeH30RHtR32/vf8uU0aPUVMmVZcMs9AMo7G3UM5tF5Nw6KmcHRggOgBhYUH&#10;rxFslYJJxsssCvxk2VNfnaCo4BmpChBKFqPGNz0QqgyuI4xOK5zBdhK2nCcFDmYEncuaxhosWvWs&#10;feWbX7HBaMP7mY//K0ro1mNuWfUMFi0YPe1FQuQ/+dXPbNfWnfYX7/2QDWZEfVAO0tgknD8Kziyc&#10;OoogZ0V9PFQaa8t75xLIjIn7RYycKZp0DzCF8MWitoE06/XLXUFk5Hpuz0772Rc/bzWte6BIUumC&#10;QGGtACIQ2oFBsZVix+tx/nENKHlTZw6zyjpUhNO+DTSCJjs8w4uyREXUoeODv0pjinMSA9yUBgu3&#10;jtA10CsrWrrSySPJjMp4SeQ3ukjkM4fbt+RdAYETT/WBcg3kcijKbv+cfKUPesFRKHjSVSWOU3oA&#10;FTtZ1654HOpVbmjpPFyA8RkKFo0VmPxpA8vlDdw1gCLPqMy4+PT6wq4p+JYtv1+1r1eNQEcgXKJr&#10;z1ffn8wtOjtT0SL4h8TOqllceC26mCUJt2zxomCOxFecajLPaJXzIDJpWgouAGWkC6bj3okE4hCP&#10;1jRA/KU7lTRep52oSQbC9gsGajgAnCdh19eidvjfm72wPWmsne6COgprV2RKu9VH5Cl77hNXihoZ&#10;HeWw/hdQclmZCCeEOVCgr5MQcBDgao7gA9CYPSDQt5GUGRZV6UKUZyvg3hYoVV0MgiMkjfKjgwjX&#10;g+n21AiuYytWgcRhfhnA1MOgLELNYBRp1OP+1j9/2t71t39nJ190uSEfDHPO8fOxtDO1eaKS9Xx2&#10;i0BHrW1CQXo/vPEHtn33Tnv/6z5oo8aOhmBLoABLm33951+1bFeP/e17PmmVVfSV5Wz7zq32m/t+&#10;bSs2L0ML0A6bgZalV5x7lU2fOAPWXqWngOHKLI/a1NWMdp/fwN1ydsGZ59m8E+apZrvDrKQxZ1xk&#10;Fuu3bkS71BttDIqIvPX1b1V9dQYJPY0qaHc9epededpZdhby2FesXWp3oQ/7sGEj7d2vR3c3zF8X&#10;Ku399sHbbOG6hZYZAri4BsotYNdOCOnfPfqgzV/8hO3cv8Ma66rsjHlzrae+x1atXGeb921T+8/v&#10;X/89q0U62nvf+j74qb1X+Ladm+36W39opxx/ml1yxjV4BkSkI/Vt+56N9vt7brcVG1ZZJ+ZuwuiJ&#10;dsnZF9vsaXOsFvA3lRX6dam8VYBe96De+3d+9h20tu3E81Bhwr4BTZw4+QS74OTzEOiFTAg8/533&#10;3WYLVj5u89DF7sLTL5X1Txr87s++aRv2rbfBo5Gqh3Or4M9vR+vV2x662Z5a9CS62OVR8rXGjp11&#10;grUUmmzZhsXImW+2JrxvvOUGy6Da3Xuue4+Nrh4N+YxWriuX2N0P3W0nH3uKvebMS7QOOczVM2uf&#10;tfsfug+d5VDFENWXJk6caNdd/nabOnSGx1IwKIAqDHW1Q0vDIyJJFxpsd0qUAXsE89WxfYN96R8/&#10;YU2rn0XbVcZaqFGn3F68d5YpfvjJrANXpEMDFBTRqUA519PPG4Jx7sWxLPJE45CBhowlwMzhGvlu&#10;atbOb6LS5eMQmwvWK4/hn1QEIm8KB2jTBYtXxgRUJKxxEm4er/xGKzrwiBCNfkST4ZxE78ijHNRk&#10;DEkcA5Rctwz8WPJr3ruoNARex2cLqIJiJOgi8K2u/3lNDV4zIgkDNZsBAp9zo5GxQBeV6BJa4vyd&#10;ii5b0tLpi1ih7PZj890rzsAXfxLoR0IAhbYnLuja+6sPDkpsh2VAP6sLJtEboTzBfNFiHXjFuGAs&#10;3hGhGRF5oOzos1RAhz7H5aNVGKD1YiRlUdsr1/r6E8nB1eGBsLv7g9z/R8L1DcfIdaZ0eN6IR9nH&#10;nM1oubqScODnlXXFywVJyOAkbeugC6RUopF/0PIs38iu8fqWc8VHv7t2Izgzj0IeXU2wr1rA8LoB&#10;d8p/SX8zii409KJVYx1qfrdjreAtF2JBnR5MQD5jtzn4vOpVjWjRStTq/vHn/8XWPLvQrnrv+61m&#10;zHg8NoSFYiR8c74Q7dJVEt7fLcCFqxepp/kbL3+zjeodKZrIw+Kb/8wjGB9TrjyY6Lf3/9pu/s0v&#10;kdPdbmMmjYY1VG8PQ1g+8sxTdvG5F9u7rnq7DUoNcuQB/rRf33+rPfLcw4Lzd6DO+fEo59qYHiY6&#10;VS9wWTT8D33GIfwfX/SoHdN2jL3J3ig4nLO0dfdWe/K5x5FbPA4VvM6wPW177PHFj9mMaTM9kIgM&#10;DvENKzcvtwU4bho6fL37Te+xjXs22Q9+8h1btG2lDUPDj9GjR1kzWmx+D7Xe6+sb7dS5p6Jy22zL&#10;dmbt8RWPWme204aNGWZXnns1w9Ssrb3Nnlj2uA0dNkIVF9vx/W9+f6vddtdNoM+cjZs4ySpTGXtq&#10;1TP26KLH7JqLrrG34/mrKupYTUDjYsBoe6HVHln6ABQNuAEaxsqS37V+F7r2PWAPPHgv2qB+xCYg&#10;t3795lV4zsds9LhRmi9fmx5bvGoR+qpvtPNOP8vecMVbEROQtS9++wtQXh63MWPG2IjhI6yzNWu3&#10;3nMr+qAk7Z1oyjJ21Ci1bH0M85FjxDzQn4+/46Ow+qttL/L+n8Z4hw5qxPxdaM0ot/u9G75jv1v0&#10;gFVXVtvECRMQdFiwJ1YutEXLV9p7rv2AXXzaReiuR7fLi4e2aR9RKMEqZ9njR+663W7//resG4GL&#10;dVCcCgim7CmvK0GaCbKMaqA4nAwD7ocmO/uCETZqHFGL/eARLNMb+QDojCgXFUimRAJ+RwPCIu+Q&#10;7aPt7QI1EGTgAdrk4UJREfA/5QZT3jbb1QLdAQ0mgOrpO10vogHl14hjOtjPeCyNqMAzww9Z7TRM&#10;QsU51aIIPJ+Ggt/XH7o/G1TVTYoIxQCF8R8h9h6RCc6dIzt9b1B0BOI7BYVinOkKpOy2PH5xobD6&#10;hkRiWoR+DvfwL/v3L4SHvmiD7c0tr9+/5Z8/WZPcXteLcpPsSeBCgcoco5A9LajAaGNXbA/6Ki8y&#10;E3aGCyxas9FXzkhbrmGAa0rUEghdK1wOcZOgyi1yfn1wgT5wcA76KrCHmjiC3STIZRGXW+Px4SgU&#10;4qbrq1QIQQgCOArwCJ1TsCdhdSSVJhaDsUJ0ty4T1Vq3jn0SuGlwPH2tfCZMfgFpRdkmMIkWXC/L&#10;WGYXlIxYzSFitX5Y0i64cqytXrcKljstNIC5eAz6x5maRuVLrVQVkAbmoNZKeatFHetnbrnRFjz1&#10;qL3vn/7FZp5yBqyPGsG8vtpHM6f9Z5lWss9fHoKXkdg9aZS0RZqjvNHUmyC08hlo2wzIgkBYDQHx&#10;k9t+IF/lX77vL2FtnwlXQdrWbFlt//6tf7NfP3CzDYfgvObcaxCBXo0iMp12H/KHUWzbapAisAVR&#10;5o89+5hdhAYt1SzDFQL73I/KiG8IMHRA45zRd48ulErHKaQwtwgqZKQ3gWtZbUxTY1lj6V/ua84i&#10;mplRzSdMm2Xjh463f//mv9qSzYvtxONOs79+91/ZMFSW64Dw+NaN37JHnnrQtm7aiHPpT66wHjxn&#10;W2+z/fT2H9mMKdNRIe44XZspVVyrbEWHLV37jN18+/XoP5+2j334H+ykSXMEkS+EwP0SKrc9eN89&#10;dv4p59rMMcfLaiJkzc5jZKKE3I+bfrx98r3/aJlclTX17LGv/OirtnD5s/bDO35g//jev1Pkfy9o&#10;kQGFRKeUfYDPKNS5UheecaGNGTzWboBCsQQW7JuvvM7e+Jo3Yi7rkRpZsIcWPWxf+cl/2Zo1ayx/&#10;GoUYCrJgPnure+3+BffauSefY3PnzNNcFrCevYwLgTX12KL59sDCB2wiWsz+3Yc+aaNqRsBHn7GH&#10;lz5iX/nWV+1XaOM6b/YpKHQz4gVR3IGYEEuZJlAE6Nv/+mlb9sB9Vo+COFUYeh7Fb7qZDcB5pDtD&#10;JOn2Mrci1yQGWfZibabM7LVzL4PLK70BB7IaXIkPOPzuqJxcRJgXxsWwbznddlIny9FA3C+2li6h&#10;iCX+opITUZkXf/FrFLIIWgTCRp81swi4vzyyw/ljSTE40EyUHxOVCt/fxTtzEgJiKjDdHdwBrAua&#10;jlDGvkqXA+ZyaoWAPlw0NMopXvxgQwqfx3gXGXUUD/2O1z1ZKpcVHmEIpGEAdLUvmFfRu3McDl15&#10;mMu/Yl/3k1KvzDjyHQuuSHQ/eUkawSKCkbX+TgQidgoT0Vm5wI3sPwoCh6xFb4TT9I/07na90tEo&#10;l0JgmHqQB6Is3alEpPEKugo3hK5R/i6JIB9qOUlEIe3lQPhMtMYZjawyjGy+IN8uU9DKvUUxwKN8&#10;s5QEXfE3bmLNh3s9VQwGGy4FiZEAvM4cZvYndJ9uXNO+ykOxUlL4XpuJrVc74FFthZhpxzMjII4R&#10;wupiBWHTDZ9k7TBA+PUdNnpiwqbNQt1wCB2PPsaYVS8A19FceAqg5o75tQoNx2ew1ntQIeubn/5H&#10;W7XgcWo3bvmB2avVp6+4oFn6qql6yRVxGAVKj6FpIzNjMBjmGxuxC5XXOrMdsMCbrLlnr2Bj0gcb&#10;XyxmG9FCi82YOtnmoW74YPQ+r88D6h013c4HHJ6EUvAE2n16AIeh3vlG24OuWFPHTbTLzn8NKu/m&#10;7JGn5+MrPAOYn5RGzKMHG5IxUcEBUIqyxR3oAd+Sa0XltTZrR7BXnpHW4L4M9mGxF0VzE4ylhSQO&#10;g05c7KeOn0nEknR1ddoCdD1j2t87r3qHjUyOgIJUa4MTg+11l79B/uQd27bZth3MV+b58Nunq2Wl&#10;/+LXNyjPnfNMiFtjBLT+2IJHgDp02Rlzz7DjAZdX5wCWo7/6aVNPtS/87Wftq1/4ik0ePQHX8qIk&#10;bmU7w2fL2V7BxfCN49/wyjH2egjjLITP08ufQBxFN+YWsfm0usLSyHdJ1xOZNq6WwoZkZ7lnlyxE&#10;F7kqu+LsK21wcjjGUWkNqCR3FoT1aLghFq98DtdDyh6tX8yTfLwg53ufuFcBdtyVWRXwYdZEr63Y&#10;uEz+/csvuszG1qP2ecVgq8JcnTP9DPv3T33R/vMz/4FSuVQkqZZEvuK7K+6xov5bFFxxTwYKlXuJ&#10;1EkfPt+4GiD1drS3/X//8He24sH7kZqGOCCkdxIk450qoVyyS2Fs+uPusUA3oh0qd202Y07Srnvv&#10;LMsM2uX53Ig/YL698yHuBecpWmZyAAXQYT4RAZ9CmVkWjPFR8mmcFylTiOeG1EZxBRlNjn4GzT7I&#10;cudlEpy8D3hWHqljLNerbAVxNfJV3+P+ljNUl/GCWHE+IyeOfKj0M7J55/LFDSztgvEF6hfBWxaD&#10;8nxUsdOmsh3CeWocFVewP7MOV9cU+iO4ASKFyN2vfdhLEc0kAsqS4x4DkMrumJTvfnU3bHnFLfRC&#10;9ukx+zZ/4x3V+f3cliIIaRlRSyShRGHp9CKiFsE63/MlDfvNc80jMfME1/CKck3H9tPH4uH9aE6M&#10;KArzfqeUdLp4v3iAbyKPTPeoTJZqjQ1VRITBR67PDmiJlw+Es+FBH1E4KzaAzyUZjXthFRlZnmcR&#10;i+D7L15Bz1pSCuLnyv9WjjHHSeENgQqYPd8BXy2EeS8KmVB4+OkQrsgNZe/vTD3+ziCgK7nPzrtk&#10;vG3esNLamgZjiLW4FiB4pn1JzeB57kLQE8DiykHgE8KrBuPrQvONH3zhs/aRz/6HjZl5kjYW84Wd&#10;WfH5CKUFCJ/M6AjgNHer4G6kITIeCI5v/fhbiLZvgMKAeyK3FOVbvFALxrZ5x1aVMh03dpJVoywp&#10;g3HkIoDPefKEaZjPhO1u2y0rGM1PbeXqZVjSHjtr9uk2G9D27XfeZcs3rEarz902tnYs5sphUac/&#10;wqFg5FAKtuzZbJ/+wv9RFTAyk70oZZqjPxrj80j0AP2ReTNlTN3WwNCQGkaLmk/V1LIP/u12G1LX&#10;aBNGjkeTFuSsI84BzgMbN3QUfOmNaASzH2NpthHDUMwHytmZp59tKxevsCXLF9h9T9xjo0dOxHMz&#10;+Il+44Rt3Yr67GCc0yZNBQKRgaLRYVu2b5IF3Qun7u598N02JG14LWIlaHkC/REzx+P521MsOWb6&#10;ssc0TkBXuYzKwna1M/UK9CVm6KFfUUzkcC3m1ZNGOro64DZotYaGQTaoZrDS3Kggkfpq0ehnSOMQ&#10;W71vFcrXgj8wvx+K8SSU003j2Z9dsdi27NhI9Q8JIRwD5x595aF0ZSqrbCqel84iFNu1Dbs2AfFg&#10;6dq8bdu+3SYMnQCkhN0EXThJFkXNg7Tr206vKHDiDpfaSnrNcU6QZ44bMz+/0NpkP/yPz9u6Zx63&#10;ehgnXmqHa+voRgJol0exuPuNaAc1cR2FYMW6ml50Uptg518JJapmLQo+sTKmB8lK4shFGDkZeUdp&#10;fIouoouNAQFMdaVRr4izYK37I5YYpU51pukKBheUqjQ/i75o3oJwKd2DpJuQRQANhTE4DIYtuRdL&#10;DDKus7gO71vOfIuMKTxT+LucQwfW70pxuGy8VzSu/OPI/MNzKVjOeUf5q/iXvhO7K55bvFfxBJ+T&#10;KCKERQUWmkbZ4q6OpfM6C1t/WZ0YO0Ai9LnpK/THKyrQC4WdFe37f/TuQteCC1BozyE6TvYhIPU4&#10;T65cOTzDl7fHI/G4N6q0pgejpiOZcV4n+If7O3HibuI4IluIS0wBxL3EggYBMXBOXy5YnXD6j84D&#10;R/yecR+Lnli0Q2dwV7kAZ5UnV1YYac4gtKjgHMkzEzWg8ATboQYOV12+AwFwbbhPNyK8i72YCacj&#10;grk+YbWDIbBQ7z2H4t0V6NA24ZhKu/IN4+3mH28HAxmEz70YQ+lZub+C+gvGpQY1LISDZ0CdDOtZ&#10;v96+9jcfs3d98lN27DnnwiJFkJSK8ygDPqRAYUMpNoDR0/1jX/twB81bkUnJ91WwfRBK+8AsM5jP&#10;HAL5VGyDFiomK6fI2UoEDbJuOUQIS4kyOJEFe5j0Cxi9C3NEgLgTltbytctR9Sxhp54y14bWD7VJ&#10;kyeiE9oqW75xpY2eDX94sHacOQEhSHShME+Xcmj3oMNNGnPQDcWiB5951G4EyBxFItOkcKcwo+2r&#10;QjFUKGm1w12RZnGXKkCANMjoj2cuNgRxFfK7q6Ck7MP8dEPIcB8worwe9eAvv/hy+xVy1W+7+xa7&#10;9o1vhgXNqF4WKUqgjC+iw3HtSgg/Vl5rzbbYJ7/496hqhxswk6Gzwj5w3fvsqjPog+f9IsXSSuM1&#10;QkES5rWreAyhZNjsmDdadEJ3aJFjXCwGo7gNPIOqpuFzKissl1uA9EkB001jzHQ3ZFjYJmR7MO6A&#10;85lD33eSAWeHz/qON73LPv+5f7Vf3HqTzT7jeC+yomtDaIKeK/A8dfBZcx5boMZ96adfQX39pdgz&#10;Kfiz6+0fP/QPdgKa4vhr4H7x+uW+X+MuFSnzE6bxUZgh3oAulAxcaB27ttm3/vWfbA1iNKrgmkH9&#10;G7nWPJKdq4tnYy48XAN5lRD2Ilm03RsG5W3OCSPRXncU2qJ2Wfu+dTa0hn5xKDb0uUOAqkMhx1JU&#10;Ohwq9qFHOqIgprDFD2ywPHLMPU6HvKG0d4pPK4PCA2sdeIkMLD5o3F/O4UhYVF68hA4+4x4R/wtK&#10;QBCE6nZWvJbP7xHo430ZMhVP0r6eJ4yHPFG1FoqT4DxUPNqfSnuPQW7ki/G0Aby77636/8WlP9B4&#10;E1B0uzqXndJYsZ2w++ZDX+WV+fYVFei5nqfO7mq66921iY21SeRCMhlV9YYPNxdBfSKsKu2JCxkW&#10;0C3y0gXKrfHDwbYHu60TTH8to3QTh8FwNgW4tNkgWPW3B6746eWMwwV6XyFfGkFJ86XVzQ3ilce8&#10;uA2NH2Tns3c2YcyoyRaRh4GKg1vuZfNC2JmFVXpgkXeAaXQhOrwdW7WTzBeWC5kuK1IBBoSb22qG&#10;gqEjqrkXfnT51GUV7bHZc4dZT89wu/3mrfCnw5LjM4rRkFlQAjBtiTXzwfyx6Qg99jLiHjB0FWHx&#10;HVvse5/5lL32A++3s658m+UqIVQBh3qusSsDR15Egs8Y6u0xdQ6/f/Jjf4/OYjNVvKYVsPuH//lj&#10;vg74vh4BU5hE9f0m4+xFcBGVBgqnZkTmZ8FQG9EgJAMO2ZOHz3ndIkvXpeyXt9+Ca6SsFW1LC2DO&#10;S1YvtrNOPA/PE4uoYAIofVBspQJd22ZNmWWf/sv/q+dhdau7H7rDfgwYnPQo2xXBR9Gl5Ol7BHDh&#10;+mCTCFrAgGAGVWNuMZ7WjnYoGYCzK+HXQzMWKkndmMtWRIDTH1hbT6SEREjBV2kXnH6hPfvYU4hg&#10;XwH//73y1fdCqWDa1/Chw2zj/u2wctFOb04C1durbc7U2dZd1WUrEUfQjn/IGFceNcuuKiaClw4M&#10;25VJH3sWfux2NB4RwtKDFqtYxxjT4MFOFEae9ifFmygV0SXA55Ww6ju72uCa6ETEO5SrELHMimEd&#10;ne0SJvW1dbYv66mCKPtmx4w8BrEEc+zpJYD361pgbUN5kssnafU1NfD9oslNUyva0rIYX8JmTZxu&#10;gxrQ233dMmuFG4Zlc91yCApnv80fcbcoRIsZM5IlQbBidhJwtexatty++/8+Y/vWLkFddiiPeFZ6&#10;vSjM6TYSnKFWX6T/Fpt5/CA79rjhKBzXChqssZFDKxE30AVofjcujtLW3T3WtLXTGkZD0apkzAcr&#10;rLHOoDOWYKwH4e6ZOe5GcTdbZDNybTBeh0HGAj/d+1zGZZz/9IEm6O4qcWAdT+Qr9J7n2uWgNKpW&#10;AW2L4MP3oF9P8+JPz0xzPhQF6+HYeh/+RIUnqAoe5esKjK5F+pHy4ILbXQdhzHoeOerC5eLPI7t7&#10;f/C2z1lUMrLr5+S7V52Oz1+VAv2wsvPIpuHoj8r1LBjZsuuWj6Ryi2ZkELzDIubyCPeRO32FM+8S&#10;LdeodHE9Vb2LUZ9EW0VIQVgGzbOchI9+pP3PCMJSPqwowOkbx3YD01MuuRw0hKrcP8q2ku68iVa6&#10;X7MkqKKG69H9KokaSiEm0M2M1aIySLFKs5woAqpo5eYRpKHGBdJk6XseWGmNZB79WdFt4dC/14Pv&#10;6UK0cDsmHDA7GmcZ3KkQU7Ai6NPFFbMoK5msh6UzAgK5CtYcmA4LoKi5CJ+Fmy692045J2dv+bOR&#10;Nn4y7Q0GJ3Gd3FGlmuS4Dn3wchNQiMmIB1yM8dNGS6Eb2C3/9Z/2lb/5sK1b+DAu264uYbSkOZeq&#10;VndQ3C6uT4QJvXiFmBfOrUMHsKHJITYCAVCNaAdaCVdCBRapF89w0kknKUXsueUL4XddAjnRofFv&#10;27/J7nn4LsHRJx07B9ZWwe6d/3tryTZbQ329rd+4ydZs3iB2VYf0qqcWPwPh3ipfppfzp6LJ0iVI&#10;9UMeeBJZAkPQJW1oergNxjiqrUG6DlvGklnXN+BvzMWu3bttf/d++aGbUJVvN9LD6BuvAxw9uLEe&#10;6WST0JWsy66/6xfWBt9/F0rwIjrAfnHvLdYC3/yI4UNsEqLEWc6VW4CldgelBtv73o7WrIiCX/Tc&#10;IvjMmTrlEednnn6mbK0HHrnfNm5fh2eptn/8q7+zj77/r23k4OGKQ1ChI1rLuiTL67rPWDn7uBZz&#10;wHOgxU7A9Y9i7XLdeTtm8jFWXV2NyHuUwSW0v3sLxovuaBjv/g70iG9qwhykbXBtvdVBKZk5bTpc&#10;BXvh05+PJiVd1gFEpQf+5kUrn7XNW7fYZBBW4+AGQcgMrquEcCGScfVrrga0nrKnEIvBFMk8IWy8&#10;Zk2eTuq1m5GRsBdrVgmr/MNv+zP7xHs+Zg3oBsfiIcxTF6sXIxnI9P2TEKVCeYy/YqdHudGwdm3o&#10;qPfzr33evvjR99v+VUssg1RDIkGJ0IgnJ1cKcu9lxsLXX9Fq02fV2NVvnmCnnpe108/P2qQZe62q&#10;eiueCfUBMEMpPEOyBzTfUW3N2zHjHaxw561SpSwFYSvYmPzHRZ0eocT7eEeuMRRU8I80e6ETMmDc&#10;hur/e0yE+K0UBPIcVxRKcLXzOf/MhacLO0dnVMkS052TwkCexwMDolRUGg6jjB8AsfS1IE/z2KAi&#10;L2QAHDcN5ASDSVkfRDVCVD46oJnaU7gC6ZXIBMYmVCkICeeFL0QCYKZzOwbn2p87M5fb8PK3hjyC&#10;ob8iFno+tzrVvvcX7+/tvO/N1bbfLZdQrIUaXznmHjWyAc8SFyb8dAFPmHPgU0c4Rut/dApb8WIx&#10;kKWo/jLQjRHL0cHSB1eglnig2R+oNbrlHxUXcmGHwFi8hhHrnlzOT4R3apNFJlTud9LTS1t1uN5R&#10;qRKzUrELwblsjQrFo4vaJqxRRLR3t2FHKsCa9/bIa0YNp2phxY6AvxnR4gVYYOoARUGthuYM5vHo&#10;9wSE+syTBtuUaWNt+ZKsPTV/q+3dngeky/4csC6o3TOHXf44FqFxRqRyn/glBeaYQYTuzoWP2r9/&#10;4nH7i8990U686CoFybFUqZqfcF0PoX6Wx0lwRgnVskMYi5wkAb1y/XKsTw+YUEVRkGd70kln2IyH&#10;77HnUOTkX1Bf+5pLXmdDAKX/4q4bleM9dMgwe83lV8OIL9jv5t8LC6/R/vUTn4OSMMTL2OJKv/n9&#10;7XYT+ng/u+IZO/+48yWAaZHRvsiqzr5XKCPYL5cIGLLyjeVS8X+jh48EhD8Mgm6vfffn37Z5p55q&#10;CxY/a+vgn6/F2KdOmKI5fMtVb7Evff/Ldgcs/H17dqP/+jlQLNbZrff/RlG+l5z7GrRCHWrtsOJJ&#10;52z2UQ3v/8wxs+w6nPuNm74b6InVxTJ2+onzbNZDD9q6tSvt81/6nF17zTUKqrrzgbttE1qZpgGd&#10;p2EZqu48y/xy/hklT7aO59gOdOU3996KMrAVtm7benv4yYdVDIr3SuK8k0841W5BWtxTzz5p3/jp&#10;f9vJs+faM8jBz8G/PG7YOKS8Dbca5Llfd/lbbf6C++27P/m2rd+2xaZMmWD7tuyCm+C3cre85Q3I&#10;4ed6Eg0go2duMMZ/3ORZdtqxc+2BJfdpTTO4NwXZ2aeeiej9G2zh2sftU1/+O7vsgqvhqqiye+//&#10;HYIa92L9oE4UYby4Vw7M6UmnOpR+ctw3hxr6aSgIezattS/9/V9ZM2JIahDJrlIvPI7KpzgYFV4P&#10;GuyFYtXb22QTpqXtTe+eYLVDkJqbbgFtdCLlcZC1bIUSTCVa/Rro9XfLurcNKBAC66qHwaUyCIpB&#10;ssN5o9ozuwDuy2i4QCGDR6MIagkRg0pHWAqA4Vn3ggLZjVuOkyZvjBQonwcxkX68zDeiV9eU9PTm&#10;UQxsJejCyEQpGCFq/UBssPhZuH7x7xJ/dMQ1jqX0eWSBYoOBycrlqM6DPh+uJ8Rru2XvaJHQ+Ocl&#10;1CMalYFvMte08pTKQXtG4nJbDvl4r8CXr4hAt54Vp/a0zL+qxnariYMX2Se4w+pPfb0vWqIopMom&#10;KPqzSmQbZNiASYyE+sJmV0UsSQxBU1XACUkqQFayhsP+EhMo21BBtQ0DKG0YEUmIMHJ0QaRZRBqU&#10;0iTCDQQtizX4r8okXH8dxa9DwvUIVkFVEm7wB0OQ53sgVFEtzBB0RZ95ghYBITOcR1ufDCMHaH0Q&#10;Cpr0pgCzExXQtXxzlLRc37S01ivQszldu9HmnFyPfOqxaGhQiz7hWetoTxjimezeu9daN6w3paXQ&#10;DUErh8INF6SLjNeuBKNp7Om1n33h3xBtn7eTL70M40ADkSSboVAIleZuYGUof2YeQWGT66a6DiUa&#10;Gh6tkByUmGoUMGFltwyRgiyYZLrGPvLOv7Yf3Pgde2rpk/aLW26Wv7cHzzwZgXLve/MHbHjNUFu/&#10;eqXt2r7bph8/zYZnxqD8LfvCe+OX02bMs98k7rQnUaf7/OPO9SJIuD7nkTSTAKSfZvU0MNA0lAkG&#10;hHHTYRQYC4IMoeiMqBtpb7vmnfajn37HHntyPizVR2X1VMKn/9pLrrUZY6dj2tJ25vHn2O5r9toN&#10;d95oi5Y8a88+u0ilUGmlXgUF6Mqzr0ZjHKRHAWqhT7oXShIiBOQDOn/uBXb//Eds9QbUxcCzA+dH&#10;b/VG+8i7PmI/+PG3kcK2xL5z4/9IiaIQr0b042vOvNRORwBgDDCkb5R8PAM1gd3ktm7aatdv+qna&#10;elCM1ADqfuPVb7QTp52K71N27IRj7Wrkst9572326OMP2YOPPAwlNQVIfJC9/trrYDkPkltiXMME&#10;e+cb3mM/veEXdvvv74AyAOUHBVMYBHfN1a+zWeOPU8nbpOrGe3wHW9hmoFy87ep32uLly60ZiAYD&#10;3plvPxhr9rEPfMq+c/PXEbS5BVX0vo1YBi+rMmboOIzpSpsxaWaAaX29DqXoc8382YkA9Ng+9KD/&#10;1qf/wbrXrEZWhDeSiY1xlNEixY3H0oVDaL8TtJO0N7xzmtU2bpCCzAyMRCXVuQ6rHVqL3uhtqOQI&#10;VxMLGSkehg1b4KOHAO7YAwWNjYIaGMNCoUQUzFGWEpsJbj/X5Iu8xlNzVWFffITNctglkUq9oHgi&#10;Cs5kwosP4/5232+0kku8c8A8yeKiVx3cikGC5E8MLGXqrHOh58V4B5zVR9/iGIPM9pF6rAHvxs8Z&#10;HV/Gi3msB8z2V04GDq2MxfT5MvKeNOa+u2fD9IrercfggFedQD+wWvq8luDIT2ra9rn/k9/3o882&#10;pLaAaFjXmS46+ljJ/BgmM3BYBy3tV65EliRpaTCCxv0LEttBH5h0WTzLIdsooXl+ElYIr+EWORXQ&#10;oIlKI4wiN3ynKPbSfis6+sMmKRbBCfniEpYaGDY4UatgtVP4iUAFIQdi1XVDERpZ7iUBW+6tEDzF&#10;zUrtlMdnkVsOiL0A/yNdAcwv70E0u3Wy9ab7qNSkhFAcNkemEV2eRuD3NK0CRiw7hE3O7Yez5Cmt&#10;dljgjGwXAoC/cXhvAU0huaiCaQHPZ8fYo/f32IMPbkTBCkDQbOYR4DZ5I/RM9IIFuByWYWtlnZ1+&#10;7evt9R/+iGVqEaUOaHZgQcjSMlOwxViGLoDR85c8bLuRD3zucefB+h0CZSGNaPU2u+fZ+4AadNtl&#10;J16hfGe6BFrye2zZ1hW2cvlqxAGYjYbj9dTjTrIhiSF6rq1b1tuy7Wts6JhRdtL4E2GRonkIoEwy&#10;+Q4EAt6/5CHYwQU784SzYFEPVmQ3k6n2AzJ/fMV9KHgyys6cgTQ4jDAHRr1+1yrkky+1qaMm2glj&#10;5gg16Ei0AWLfbI8iQnpny15Edw+3k2bNscko0FIDhSbPzmS4JiP1d7WiMM3CZwBl77T6ujqbd+Kp&#10;NmnkFFi7g9RetwOFX+5ZfIeNHzbF5oyfo5RA9kBfs3sd3AXLULlumu5LJtiD9evOt9rSTctQ8GW5&#10;uvtNHD0eBXOOtcGInPd2riwVS9qnmlIJt8A+e2LRffL0s9oa4efGuuEo7zsOcz0C46hTF7Uc0JnW&#10;dKut3rTYlq5cCn94j1XX1NmpJ59qY/hcOC4DumSb0T2ZbbDyN9mSVSuspXW3DcnAzzzjRBSFmarn&#10;r8O/vft222MrH7EGuB9OmTwPSgeC77AGT61ZYDv2bcEcTIKv/HgIegT8Qcg0I2ZiDSLhN6DAzb7u&#10;Jps6cSqaC82zwekhyFlQYrUUJapfRHPcYg17OMSceNd6fIZKc72wlhc9/YR97/991tJbN6muAgtZ&#10;ZXEdlhQmdsGe8AghgDWNbmraLAU757xpqNuAOw5ZAUieOfPcZ9iT7EQG5SrVM9i6mxHjsRfWfwH7&#10;g64FXg2/09gxrHkh1WoV9XDPNKKCXBWuC/rzpE5pD86v9OJn0f9Mg8Fdg4zuj3wjetIJS+chhNnV&#10;ji8XiS6gxb80IQ57R3jM922wzqkgCBXxe7qUlc9JQt2bWgUov7RVS79FdKAo+CMHZppsXzhOmQjh&#10;FYVrsSBW+Jz7Sz5+uULFOItrqkfRvPv7aF5FtIDaDOaqswLZE+P/7oOV9R8G5PXqeh3lo73wwRdy&#10;G2uaN3/yl+mO31+WIkHTd+QOIc/FZSQocy7KXtFCP5BQ17od5CmCjBRB80XhVq5hygcdJKIUTZGz&#10;kztlKiOAFane7zwfGjtSBSLThiojQMGprhVKqLKaETVE7ZMAr8e9Q79rWcCaR7kXSVcjcjTCY7+D&#10;U8thOW0kzwjVcZxARcMzgpY53/yzElY5jmHLZEa1s6MVlJJcJxhPJ/y8BcLRtJxdh9cbRUlQAAxV&#10;uhhOzYpqoYmCNnuIHShaCLw7BDoVhm4c18PqWyFxW4FHeCDcw3Kj7JGHd0Co78K9Ubc7h8+oCLEv&#10;u44n4E9rRw4HMMkq6BpVNvbYE+ztH/5rG3/SiQAUGHRHG8wDclh/nRH4nBlGUXtgWVzHgGTIh1YC&#10;ooqBNMU5dqbDF2E7vsrhPm9iIlWLK6dRxpd/VlKjPFiw9OoTkNmPSOM4SlkUnoNfzG4Il3GoL6x7&#10;8dJ0d/gf/m0Z7fVRTPvSuz9b2Rh1LO/pMLanBukgzUEsNuIMtC+D5UaS6yCOsyhQwriCUusployf&#10;8NalsghZoU2InF9XQYBCbKgMuiIa10ANgsrH3GeGw3YI+9C3VIkZoJ1Qv6M9VTP6b3wsAcGSBRfn&#10;mkIBLif2kiBiASHcuXeH/eaH37V7br3ZKpFqV0trlNu7n4CQ8q1MDpYNhT8802Z/+6lzrXHsYty3&#10;lVxD/0jAPnvck+B52D+ofmud+/ERlG2mjGpfSOhxf8LthRgPBPhb9VAo5HUstAXjB/cSnOwsVLTg&#10;VTVDwJh/7G2OycfCHEXeKNcP/eF4HpVA5brIWHGjoZQGHHdWZIaBVrR3edEg0Hk3CVIaJ76mdB26&#10;chCD1Uq7tN8Clf1Z2ov8sLzcd3HsBzk5IgrRkCuWktN0kw87jThtlptBfS84IBg3GB+WR6XFIe/4&#10;WmbkRz6eqpg8MHjp4A/1kn/zskPuFG+AKhHXgqAu5PQSWiq4GqrNnGC1rH6vg1rnRzg9EtZ9BKWf&#10;qEAOra0LbQW7cJH15t8u0EvpReU3dIJ2TdCh8uIr8JTIWhi8EduuRr+p+8aDJnnI5wiDD4xHtyse&#10;H5mzP5xyfonVUkOmyIfvuRtWuUPsVaBlKkv8DJGzgN69B7IzOTUqIJOBxVqLfPMkhDohf2d6kZmX&#10;azaBg1CIgQGoDSPmKsGqcGXBLppHBgShlOW8s1HKcuxQu/+eDYBCmzA+WMBkCKqERYHM+zjjScJX&#10;xXKd25YttP/6h4/bxde91S5Fx7ZkXYNSnrJIGWKrGIkF+ukxP+Wz4TNChcElXBScfX1zfkycTxWk&#10;ibSiC5SIptwGitNfFLbxg340NoAhlK1zfyujPCVP7K60yH5W2d8Dqhb2o5/+px6KvPRcSl3qFwHd&#10;ZxD9hLmmhseXKwcH2GActpQDHud7zes6RM7o12UApVRS30pFBcv31gHuXT6PGn/4oN8QqPqVvxx2&#10;dZGmkDDQl0SX9hTrzNPSljoMvzD92dg3KAi0FmjIj77xJdu1fInVhJQ0XoVyb8BT6zFhs4K3Mahy&#10;GLJDEulm8DhY35TREeGL1ikvxD3DaP8G+NFhNXfCVUUhn+R4IchdIlcrLa8Apbl1TwfwCrhr6nBt&#10;VsgDHiTVUohdGFHRFRjIpyjMna55VORf5E8p1Ibn/NAf7rwsGhBRAYpE6BukpBgOXPfijpIlgvlE&#10;PADDaNyPjbdriqWxOhWEd2nFDrV/DkXTGmlQSp23R54uZlRcNKevw12p7/d8tgKso+7OLVOAVQ3D&#10;t0gRefW8XgGBXtWdqhq/vKc7fUENGL34PwkpmKYpRourXenAV9y4BxLOB51SyZ0IvbimWK4gKAoy&#10;MC+/Lrejp2BEQeAdtPq/gmJWlNr+SzkRxt89lcSjSqMVRu6lPScudwiqChsz5L0J5o2VDnqZtytW&#10;7NoxGUAvoEPmUufhF8938Vh2FKO1BX84YPDODghp5Ain4KsrNjUgxMaa0GAOlY2oBNcI/3AK2DkF&#10;XDEyP8Jsroj4Pwa5sVMT+A2D73kdTSLHExkBf6el3wJNvRWBc/WIhp9om9Yn7Jc/24rx8BkItdP6&#10;Jhzmz0OvXC/Si1JIyerd1253f/drtmbJM3bthz5sY6YfC+ShFuNg0xFG5Dsi0McCwZSqCznGw0xm&#10;rWXY3H1mu0zbU2lLMf3wGBwJLxoWX2tVfjK/KiOMgyFFh9vu/WlSbO/AW0CX8raZB3kd4rwBZ2jw&#10;zmRljfnVS8/bxzLXrBzivoehYSI7OjuOPTLWksIc+HzxLkfEaw/BDMqtdd+bvLcLDv0WXFmKXtdw&#10;iFQ46sJuj12Ixr/th9+zh3/5C8ugaU8jhDTbnmYh9GiD6Hqkqz40QLqlecK+78124ikjUSCmDXuR&#10;HfvgaoL/XBSm+/l+UcQFIXFmqQ3HMVBWO/d24FuigPSVE/XC/LFhkvYz9vEOZIHASs+g8E+iCvsA&#10;NRbETKOg1KBC1ULRk/uVfRWd92gqhLQE6J5KscetSvFQAKJgE36oCQwkQNQg8Ls+NFGuXPnv2lOq&#10;EYKn1JwFFyB+MuXzQEL7hQjySKAlJM7RgnKjjlHwQqDwzoW170/YBxxD0AeS6FWfz66Y05tfdyLO&#10;u/vgm+Ll/+ZlF+ip1HCk9P703qa2B9/YW1g2ooI9AGlFoUYzCVWQsKCZ8ldpx3ixAe4D/+zQTDSw&#10;hEC8JU1NZ4YbBIamPMrSfYpMNljS/RfYXTyBBfaz0ONV4k/vCs2dH+5ZfsChhHlxjOFZNeqglHhM&#10;nv8dGTyi1nMoBlJg0BPm0lt+OiSbR4BUTyfmmpHt8G8SyvTKfM6cCMmlISNrhuJ8+D2Ze6ycXzGt&#10;koXuUB4fHfdlWg4uWUAAGtGA8kIpmlwFy3GM+Cl8krHerVZZ3WqTpg2zxmEoibqRB5BhsAgIfIU4&#10;QW03xUBKHdzqINg3z3/Q/vXZp+20S6+yN7/ngzYIPuguBE7lWHBFVdcC05LuEXx4ZQLK6aWvmNBf&#10;QZD3Xf9IHs58XfFyZlj+OhIrvJzJHBHj6H+QlJGy12Gs1iNnI+V7IJKnP29cP/+l75wd+fXL55B0&#10;2vdaRQUiXr94m/J96Oe8UJQuPFBx6IKl+Qb8mlXhIhRPwm3ZGKoCkPoTd/3KfvnDH1oXKufVs6iP&#10;hAKLEVG+UaCRGFwxKJ8jVRZgsSZ8M3xkBQT6ULC3XbC84RqC/5XNksRbeJLoyfeG0rPwURKF3ysH&#10;o/YDTNq23RDqbH4khZsdDQWoQ6jj+lDYCy2oLw6oPFWPz9DEJoliMiz7KpRR/RMC4ytbwVIUkQcf&#10;F+vBh7mXcqNEFhYE0gFKAwueEF3TR88TPJDZ90TffaHHE/RPfuUC3QtfMco+PLwqDzo/c+JwxaKo&#10;N5QR2tFQYGmL9+XE8XPPmfcxHdVWklLKzciYix3jcl3rZ2OI/7sFOtcoUTX7wUTtubd2dG7+YBXg&#10;otguTwVUWBxiAG0czXL2ZTexHowIKm6iMtnqhOgck7B43PgiV53gn/VXHIqBa/q2PGSj7/35l28d&#10;Fwh+PTl2y9jkwM0Qx+GEzvGFY3ReEC6QphXq6Y3AHFTSgkGrestJCmyhDAzUQUQrU1XQkpKGsBps&#10;kJGU8W02BcmhRGk9IL88UmNYQtKH6EwrepGjTsLzGWhH13seUeliOLwfFbL4fHoAnu/RrrQ05K8k&#10;U4RwRrKtjRhdbTu2MBebzIc14Rlg55a/7orfFahDywELmYE7oQYpWU/fdqste3KBXffBD9ucCy+G&#10;oY5wMVYXw7MR0WQhFj2flJmg+QxcFh/h4eCeOO0HYFgHuWTx48Ne+yD3F8UdjCQOd9Pn9X28WRBP&#10;2h/Oqot0+LyuG0/vu3/7z0t/S7pcgfBjX+zJ4P4h3M4KbKyUStqEj78D+f/bNttPvv41WzX/HgT2&#10;FVCPna4fT0NkY9Oc0rIYbCpp7FiU9okLT+10+rWRR3/O+ZOtthaCWMIV92JBFqJjgLdVPEeBnDyX&#10;BWEcGaQim4AVn2qAggv0KteiwpB4Ufn2ve/uNN48BQUeLVjxLTMpCkgHTFVjryAlUxkyGKPHn4cZ&#10;xRA9ZdLZSUQMNfKyeS76q8kT+XyqLMjTWEOCezkicF53oe/rQLy63AiLjIdIBngG7QU+M3mvXF4B&#10;Hu8HUR0Kseo/gj7ttQfQrdOS1uloLlo8yeehErB7oXPb1EJuW1UiNYZ9bV8Vr5fdQudTVyRm7832&#10;3P3tfduXn1DR+/QZGTStYC4rC6YgFdNdLC/Si4LYgz2cqL3VZ7x4KXCkj9AMX5dbYwOGJKtOVzyq&#10;kfrR0XdYJqgPehVufP/SGX3QdlW4xaFuFXiAxp5EVCyDw7xxA33RHsCWxabvxcR6sAwvxP8zZSX0&#10;SEfhl9pGpLOg3CRzp9n/mwK7OM4A5cVRgCUJ1qffXIF2guSCkkGVV9fnuJ3p+NzS98SNi/sgqrsH&#10;vsmJx9Tbwqd24rNKsB/k8iplkYVkvDyoOxJ8vCwyk4BAr8aHGZzbvXm9/RAdrWYij/wN7/szG4Vq&#10;bEi2hUzntVTI1X2Qkdce1Sq9Cg4+OrJ6UQbMfVHy7b8olzzgRV4MSPX5jE4kKojVmUEBG4eCpIpN&#10;fPbvsftuvdV+87MfmgFqr0UhHCJcRH7yhJ8p1ClsRKFk6aFMtVO67058nyDihXNPOnW4HTcbWQcV&#10;m0CJFK4eDpdDOh596yyE5TROYU5CD/a3ECrsA9Rxrxxcj8wUbG5kHlBVVuGiYPWShah9Kmvfo6ES&#10;e80na1hXHrEvhBpQTyCJOvPcjiqmrIyUgK6JjUTeU44y+KyWJw57BDuD8lyZYCEmnsrMBmX89Ddx&#10;yywfj8rQpAfWEfhlUAgUVlmMKaC1jLHIiiru/KNa5khX/ROfy0HQuK2cr4R32V0GKpd9vtQfrEfA&#10;wO2e7h0TexP7gGuqUf2r4vWKCHQ+eTpz6YJcx8/+tWlL76eTvUvmJlF4QepecUHj/PSfdS7F0Uh8&#10;EkmgJ65fsNxiMFvpLv3B1MPdRjreAamiv+In+Cu8+F2JqARgH+Jp4rPGjRA2CNwSebaiBLyepyLE&#10;lD9GcrOmdtGWcIHMoLiCGq2wsItHJrsWzDGhWAVOZ9GJTB2uhzrtasCBXF9/RW3WWVbQa/GDUDuV&#10;BOavB2HOrxUxyrHSImGEO4dAFdzHH8PWZK3DxXLcyQ129+2A3VuYMuTtZcUEKPglXCIjDUyTXWgY&#10;qIRKUXWIiO/qQgvUB++x//fUE/aGP/+onXvNtUhrxhjSlWJKjlJEu6m4BH1+eaWEy4FHUz7rhzri&#10;pfqupOz2R6Re2B377tkBFvohothfyH0HVLSQIGKAqjcyks8Zlfd2rFxm3/vi52zv6hXIBkNHQaJI&#10;UkBp/YJ+5Vj2Z0ixDKvo2e3mvpyIGRddduLcofaaKydBoO7APZheQvMW2SSkZ+xRBalC4MrKL1ov&#10;dGEF1wL2oKLXa5Dm14gg1n1AtJDXX8FsEj5D2FaC6FXTHzuuHWgcYmqSHHcBLYhQxpjwPtEApZBV&#10;Ms2Uu59nRYEZ3Wf9YjLKGJj72+P+1yYXE2U6HIPFE0yD5RVDhkhfwKtsdqRZhxiGEPzqEfw+r4LA&#10;GU/FAjEq/VlubB0lFRxCGXalLlzPbZC+/OAQt/IAYh8yUy27snuHo23SYJyy9yhH+JId/ooJdD1R&#10;1Vl3Dx7fk2ndlfh4d+eCs6uQx5yAJdmLdAxpsIwwD1CP+2FdsxSIpPxI0kJYkqIa5n8XhaYieEtb&#10;rxQW43NaZFxHqiOEC+u2uj/lVfQjxXXyg+IY5FfjoZS90qrLjyvTGXmd4EBy6Nmvq9gCeoghuJlH&#10;DgNVUDcLT3h8MAWX13lznzqDWVALHD7zLJgHSprgxr55Y66mj9lzzitrcRVo9ew3T2skxWA7Cfz+&#10;yhPHCmEOeJ+oQOzxrieIrgE9WokBuJ3tO8e1YiptLGXLyl7NdsnlU+y3v1oP5QA5t7BkWLaUT+Gi&#10;3UFBtqn0yGjWsafgx/3xjJWwQBLdzOWtsF/++3/YFhQYec273mmDJ0yGQYTMcFj+hAiZK82bc6Z8&#10;LaQtSOSXViLQTZEOfF0OGeJQPPuP45cXV4iXz0lfDvtiKVFOnXGv9adV3t9zr6WAau25v0id4C9Q&#10;OHuQ7//0/ffYLwCxV+zeZXWgYRYlKqARTwWK5zh7obDxjU6rnApsVEhEP0zzkpAg8N1lJ8yptyuv&#10;mmjVtWjVi2JL7jTi+Q51q04goXcikYwsFy16Zkd0g/nOp4INuL8RBiBzn5vg42cJWCEMPCegT3KJ&#10;UbFmTwYUEgLcnshksOO5T1nZDodSoMPKV3tlFIly/inqFr+Jpkz4SHMW+154SdiAixcFe4iEJ49C&#10;oRo+grx0fEQ+h97kQ8FccR2gTHo6HxFn1n7jPGqyg2DHT7g2eI4azcSBBZIacKl4ad/mgd+X6K+c&#10;+sqFudhRn63b96/+uzqaXs5lMQf5vcMKhfaGV9PuP/QTvEwjLfQ8OqGz6a53de+/862JwuZjqxXZ&#10;ySAQWnmIhOTSU4AXWT23B5m6Q8N8CAoxarxC7sNCaeHDExbFPCGrsKrl0H4/mjnokxevxz0lQRUY&#10;f3/S6KcguDB39tPHSicRF7VUIlt+Tfq+XZnGeGEJU4CjKJXSWQzRrmq7KaWiDFkgw5BvG/OACHcV&#10;tgqwO69Tnn4n/zTrX1fnrGEMDmN5V1jN0v5V672kxUfoXT9xnRxS3uirZz6xclY1jhBh2++53R8e&#10;t5kvTpI16dX5DM/UNdUeubfFfv/b7RC+gMxZDUxtW53plMPuHnfgzKVClbiiVsXuXRm2ykDxjmE2&#10;8/R5dskb32bjj5+DnHoUpEHlM19fhy5lYQQmHbd0jBMoDd+F/YslfF6mrfS/6jZOVVER60d4+I5K&#10;n6NCMWce1ITiMD0osXvfbbfZQ3f9xlq2bUCvdJRXVWlX5zMFFWGhdKJiS8yacT1IsYXUIiKWTISM&#10;DJSmo6+6Gn0Wxk/K2MmnNdq06ayyh2AWuLFEo0VrVztfPI3Fm3rZ6rSSwpdPwH5+HH/IIY915vkJ&#10;izB1VVnLHlyvBWVhQ9VBBZkGBcWzHug+w45Ca+PKGuwSKOg6QoTPvQ5emsJ90ElPXRrVvhdfYXry&#10;qMznwwxzyH0if305guhGlF5RCHMvCX10Ae3jd1RMd+XPEOHu2SMRKo1iZ+CaRQL2rCcy2WAVB3dB&#10;dJ3GM4v8OHzhf5cjCke+JQ6316mAsIiQ2mngOVurZu2qnvDvV1dmLn/yyO/y0h75qhDofMRsfhuA&#10;rWXHdHUsusD2PHZ5T8+Wada7fVpFclsKJUvUqUtFXqTNUaPlZsXvbPPJzUeIBkTDylES6KQF4StO&#10;bNREy7yygTD7S93DT3bJYovqoG/UPq9+Thulp5A8JdBdGyfRUQER0+HYQjQ5fdMxh5yWOC1yCmgX&#10;ptwwHqHuLxd3zgw4H/DTAV7vhqaubIGy9KZyKMz9iCjegiYYqWHojDWMrSfJnFhn3c9z31kUxB70&#10;RuaWQ7R8Af56h8bZfCZq73rC8Kbs9LnV/31ni4EwYAfyFZfC/VhlrjAYisdoW/RUNyx1dPhqhhWS&#10;rwfT5DkU2pxbVvPiT1oXkTFqQn0acP0eNqGgJcaaK0AYutMZmzbvTHvbRz9qQ6bOQnoKoE7Ak2wK&#10;I6gQ5gS9mmJbRSjQlSuxsQADl6GPYc7/9OPVMwMBbQl6nSt7QcEG/XVgHQHiQPnsRJQ6irA077N7&#10;bvql/e7HP0UMZhdoAAG5EMoIBdV5ijEhLE5frhqK0yKmhcsWr612wkmjbNiIOtvf1Eys2xqHJG3U&#10;yHobN3YQMjewlzL7cA2mm3k9AxeAVAaiK8qDwwR8q3FKhaVhNaNso1SOotWtKGyPqFbmBhR47rmO&#10;7aD/LnyCnHTC68wacUPHVQXtOaBsvRhvZQ3qNCC3nY2UKLyzJGQpCqGRE3PwMTc8RoEpEpgB+ZTL&#10;LCChRf4StqI2dUmAs/ZF+cuNjJKarGPLDpGawf9kjWvzlp1e+p3KifNFV6pdwXeUUTMTFBUteXFI&#10;0Vh7aQQ6+Re5Ykp1UxLWnjltTc2kL16dTp274tWyJ141Ar18QvL5ZxsL2TUn5LuXnNXRNv8S69xw&#10;fCq7b0QS0djUcJOsg0wYloKJVY64STjZXHzVXXYy0cNp5V0RoACNpR11v9h79ShWo69ALyfWcsL2&#10;aY2Vy6SXhnG4VU8idStAeZ4s8CL/GUgVApnWOEGKXvrNmKKi6HsyHNJ08FlrI1OwEo4OdiwC1JAu&#10;q3KSPM6xC988TuIucBXxj0H1JNusbhzKZ9YCGmQHI/IDKUhUgAYKdEalEsZn2pvnxTKX033e/V9R&#10;oNMaUVMXKlqwGpKAGaUMsGsbhDrzyHtZSQ5FZjatrbZ7bt9s61fiO1SSk9Im5Y1FTz1y12tYB0tG&#10;c+GRsSwhrMJEjOIn/IidnwXHqhk+3C55x3vt7MuutHTDUMsDiu+hUMd6MAPem+5ExSNghmUC/ShI&#10;40+HvuwzQFomfbmbJu6RkjIJwkSBogRa365a+ITd9P1v2dZFz1kt/MsZlYFmYBur2DFljL0OfI+R&#10;JKQcq0Y5zk+12KlnjrHLXzcegaPbcTvWQefDErpnbwQGp7JpC+gTtYMrEJzqUk05GgGyDxyJF1c8&#10;Kxv3IFUUie0JxH2w4qHoWC5F3pdYM0+my8z3fL45be17cM9srZdPlvvIhW+MPaFuyh4DDDdJAwFI&#10;I+qd7oAsrHJ3HbiVXCzXyu5raKjB4zkO/aRPMJTVpOLhPvQoKkpKuy7E5Pnii+Mnr3V+5KtSYg6x&#10;5GqxPgd5TXiVx1VI2LPNr/gkhTp5pjfD4pzyCWQcUdDrkVwRczcaR/rSCXQ+QwIoDUvT5qouWVA1&#10;8XPXJCtO2fqyk/5BbviqFOjlYy30PDO00L3qpGz3c2f0tC89O9e9dWZvfveENFoxVuIN8QfB4ulb&#10;BWimSQR00UdWKurizFpQMmFnKqph+6toiBS/ALgOmI0SMUahVS7QI+TuNl0JInZImEgCUQXXmind&#10;k2qpGgLJtNFxCAQ4jQH6pJleRgs8+v1ceAeYKm7FMlO7l2kesi5oUXg0OwvKIMRVVn3pTN8AUmx0&#10;PkumYo7qkAY2BudVoi0aBS7hRI6RWyKgIL4WNKkRQYsxoraGLBBvw+rqcV+B7vmvcduTWapWNjwF&#10;MJq1IZ050JvIlpKcCAp1CGwI2p62Efbc0wWb/8AW27MLLgD0a/dmLh7u56kmqKXOojJqT4niMwJt&#10;eL7sId/OGIPWG/9aUXhj2PhJdsHr3mLnXH6N2aB6KDOoUU6aIVKiwL6wZnLd+DOJuSpNqfQqRkm/&#10;Wnbw/+JxaNdhsZMKcmN1Nrfq5Dsnw4eQ3bR4id350/+xpc88iirTTehZD1HJwCsKbxoCaifKSSTy&#10;hbVXR0IolNwGKEOdru6wS6+ZYCefhbqE1Ztg1ZKevRSyCw4q4bgjGg8llfFBGuwfmhQFKYW8uwCi&#10;9c59WFkL+mcJZCnRtOiJHQGVkkLAZDm3ahP5GmvfC+62L21pWOkR6aOVzNEk8SDFXuZUEMB3MoDf&#10;WXo1x26JHGtwUTrzCYlrikeKf4cWzRgmXQIIdJHi4YySCi8Vag/y5VOxY6JHvPir2H5VfFYcx8/l&#10;d0Xm6X+7Su2v/sWVognij95PiYh/S0cKQj0Kdu3jA1gYxTv1/WVg3MjBRaJmme4XKFNdYGjpIdf9&#10;onLY334gWTGz5SCXf9k/ftUL9PIZKeSfHtKb3TEp273mpM62RWf1di87Pdmzc3KisL8aNhkYcxBu&#10;slod0vEMUlqEtPCCNsvPXb4Vpb2z/r6vMu90UWj1RdMp1Fyjd+XAtUZC0bo4FQV9T0SBFgB9zhDB&#10;CFBRC1PmdEKIJlRf3cfI351ZBEFSjpWLUEvaJy1RwU/sSYw3c1KdE9GCdh9YfPlvQaCzp3W6E33O&#10;0dlpEDo/wXfO25CZFRUXKT3cwNwzyIeV0sEHZbEXXsvhzWB3lCZOFoZPq95gLGQAmWpcW324uUYO&#10;4TsUGX1wNA3wFayb3uwg3Gek7d+Vs22bm9G5Df5DzN/QoUPRKKXdHrwHndu6kKebRE14WESyIMB8&#10;IyP3Ahbu/5ONhA/IzjoSGRsKwX4lSsieeskVaA/bAF3C0/+8yQRmXSkRUG7Ew3ANagtlrz8J9Jed&#10;Rx30hqpkxiA2MXGsmrRiFFoBTaxeusju/vlP7dkHH0a51m50oWPtdfqqiea5gq0dAh+wyJndCKnU&#10;SkajL3lV1oaiattlr51ix5zQA7G6HpA6YTNYpNqTLswdqqdQB62xQ5zcguUCpbRDPNc8CnTfIVQo&#10;0LJAvnRWTnOGQprz2JOKmC0SFPtET401bYZ7KVfjySSB/9CA8Fxx3+cU5sqvh2WeqQI/4Nj1KmN8&#10;zr6oCujzGKdE15aQNT4evsqyJj1+piHcacF7KWtXAHIs1R2t5Xh1Z32aC+epkRuUc9igQB9sbxWn&#10;0Pn4QP92mOVwL+/rTnSBc3dkFrpfs7/wP5RIhAFAVwkaMLWicdPgsR//UKHqdd9NVYw5shu+DFvn&#10;D0qgl89HoXdBveU2zuzt2TWx0LV+Zg61dXM9eydlC5un5Hta0UG4o9b9Y4Do6auV7eYyXA8tCzP0&#10;dQtC81B6XSnqs5wCS/Tg13b/txvrEGC0ICG0C0wzY+YJyzJDmFNQMBeVPaPZepQWovK+MSZvBuL/&#10;Shsw/DpAoMsklYWfQ6MV95l7rEFJW/FzI5qgjYs56WlAL+aRqA+daYergr5p3l815cL2I6Py+SHs&#10;z/Q3lp5UUI4i4P0e/VxkRaYStzChRGSRwULnfWmFBC7C+dGuZ24t5xEKF3uXw99HyJBacLaLLV7p&#10;U3fGIMUJcOPq5T1ox7rddm+H1QRLOx8Ccdz9EErg6nj/RI10lEuLFCDycpTWnDDnFLsKgn3WmWfC&#10;t47roF82/eyqTkdIP/Ch/hvkTwL9ZeBKR3gLCnQycm6CJIInWNN/94a1duf1P7ZH7rsTcrkZOeYQ&#10;RMjKgFyT2PKOgnE/kISpYFItpoIJauEWSrTYVa+dCZh9iKXr1+Hr3WGvepS7UjIpQOh64iVUEwK0&#10;1g3qg4LOfRNf/ftAFC3YuL95f1j9KSi8rMPhXRJ9bzkniLIC+wNWdgqWefducDdY6qjmTu0ExwY3&#10;llTSwDXk6iL9Y27QsjZTw3RP7n66GMgLw/6llz746wPJu5bgTEPH0hDqRnpfLuepcHxnKhGACmW4&#10;l4oCYw4YZCfPgPMX99fHV+QG4bJhkOUFYPrzEYKa5a/+At3TjqlceBaTsAb+LX97af4PRkql6x25&#10;QCeNML4iWxhtvY1n3jtoxCffU5E8dcsRkuvLctgfrEDvPzuF/Grojk11lt85Jte1Y3K2Y/0sy24f&#10;X8jtHJ3t2TGhUGgdlCm0DYWXuR4bstproms34if9MoThSovroiBqtTws6JrFHeNwc3DiuCCm8GZQ&#10;FlLvcoDgmDZCYZRD9yRCwvoHqzqFDeZtih3q4mWo8BbzpvW5F66gHy++ZCuWjZEtG5nTat04ExHi&#10;Mni1EQnb9SVUlZ8VJyMjAvMbh8ScetbQb/PPZBEQuy5ZCQ7nUwkBCAl0PEnrRJBkaV4GbEQxB58a&#10;qVDwm6fR9xkJq2FwvId/G/3XroT4cxLNYHxBrqcKaThMy0PkO/s/63GobtDSqre29sG26MlOe+zR&#10;TWi3Ca0ZgXTq6R6nQIqRg6I5FrNBIQx6HXkhVopvA3fLVdfZkCnT7Io3vcPmnnsejC+0pqysBQNn&#10;ow4ff1V0/JUR3OGiYV+Wnfunm0CYk3GDVlCqdee6tXb7DT+xJY8+ZMnmvYhEhu+bsDMs9gyQmQJj&#10;bby4gTxg7oEicbsqrl4GuB4t9kGDC/bBv5xhdUN3WGX9bqdddoHE3s2jQpiadbGgi+iNwZ4YB11r&#10;0BbyCFqroBJafEXl2us/RLA5fs3P8qD5NMq2Ii/NYXaXVWEXOdJEoc1qjgnE1SQ7aq1tJ/YJyjhX&#10;hPx0fwq6jzQ43wdEL7SnWZ0ub1VUGmR9w5WlCfA4AS+1XXKTqWRzHCCYCnPbkQSAQio4lwG6Ycr4&#10;C27v8Tfww1cgMDWD/PoU3hWqo0s+ESebUyy1XDq9VAsoMqVpKiEbXJJU/30XI+x1QkBXOJAAuTt7&#10;CLPWT6C7hd93w0TfvKOE5a+Di0TNFWKAegonba0e99bPJms++u1+J7/if/7RCPSDzWRvfjkKhnXU&#10;9hY6a3rzzYMLuebhhXxrI4JXahPW1ljId9b3Qtij3FJNIZ+vzCcy2VS2a2i6c/vJ2eb5x5KSGWVP&#10;a9vbP1L4kBd4eoaIBZ+xpnkOwWyQHmAYXsuZmruOYxEYEjeFG2ArL64UhW5xdwx4BLEC3gPUSOg4&#10;ZrSyoloFlJBsNyx/WB9u3Ue4PBA7xxTOF4iM6zDGgKlpaTx5chi1bY4CzyasrkTYXhGLY8eGZ5Q9&#10;m3uHLR6Db7Ql+2wcRwecgZAxgflARifShP8ItQcupTmLYtc16iLv0BPifHAJ1qT3xuvBWlEuPiee&#10;Y6WXM4OlqUFlLPQ82md2+y27bPNqr4yluAX2aNeGLykfxftQrvNb6jdUT/BH3YixNvGk0+zkiy61&#10;mXNPt3TdIJWT1V1dD4BCA2UGPnUKEu/J5bZR8dWvatZAJ84rvt9foQGECRfR4B0KLRWD1wINOIlo&#10;ZSTERCWYc7F9rRWFHTMj8Anqq29YscwWPHw/ygA/attXL7cMqqSlCA/LT06hGte+JFTjBLgQ4x4G&#10;SgaIvYINUHLYt8lWu+yasTb3LEqVZsDVEOBV7Gim3RQU+CiU/Gol/y/dadhTULA9c4LxMNH1xfNl&#10;L+s6brnzoYiOEdKGDx6CUD0UgoUsnC4c5/uf92XP9UrLtqDv/V7wE0DwFQxOdW2/uL48z+/thM6o&#10;8RRiTwFo+fyLiXEvgYdQsOpYogs83tM8nf/QAGAaGxR+3KeHSB3mVy17cQ4re/otQsYBIPgk9jwR&#10;ObSqCy43Pi+flcoPLfmg3FAzAg9K5jD3+LwbroFszcjtiDbrTue7GlGNDhOYq1WDGqUSEoVkfITa&#10;Ljk/4E9C/oFuOGbGzoRRiZJc6YrjDLMkHucu0vJ5c6bASQjrrW+5nlCoKuoQAzj3kerhr/tmsvrC&#10;mxOJY/r2+S7O/iv3yx+9QH8+U1voeWxS28qffzq75Y73VqFfe6LQHpRS+rmd1B2m8g1O4qYPW8KV&#10;PmYI9CiIxIZo9XLDUgsXb4sEEzfhwZYhQM2+J/WSVctyr9CWcyrnSoYSo77DhpT/3UlcCDe0DW44&#10;VEZF9xVYqqgKV1HLHtSEoePmKM2UCzvsVLoKkM/OFLj4ikpG+bw6Yw4CPaTGJIFxcmMLVpOmHqYk&#10;8JwIXZdKjXKzOlNR4RwwRfftBYGuzcyLMEAP16Vvj0FQsGrSmVp76N683XWT1yyoSKIuPNdA0fF8&#10;9YXgWAQjCnQ2pWGLVVoeLEHbk6i2zNARNuecs+2ia19no4+ZDgsKzAy9L/OIJeD1GbkgpoFHZppk&#10;fJUjF1qrsqCf8vn6X/d7ZJ5Bp4sMtCTQ6T/2T7nmHgzq86oSxlijbLYdHUbB9Jub7OHbf4vmKXfZ&#10;jnUrQQRtSldkbjAzF8jsleeNK6Xcl1P2Lp/5shhsKn2wqtNoGXzi3Bq77HWNlkZ3QDZEYe52BrUa&#10;VDmlOEYSUGndi3uDUgMPksWeYb46A3WVahponzvShTIvFCSM6IcKL6snUod0gcK9qcMYkyNLmz+J&#10;ojEeBwp5rta6ALt37QP9S3nhfQbykaLCTMHMgl0wKJQqR7qngsFHIWRRLtBljPjO0xpoXTijQK7A&#10;ynqAPlaw6xtRPdcAAtLIdaTbAu4ABNTRrSgDKMybguu4nuGdgKDuAXwvdBDntVWN2TXilPf9c29m&#10;9iMo/FMFJBEqSHd1obeHv2dQCyDTm++oQ+5eDZp6pcHXMmgXzVxdaPfwB2KyIfRBJZ2oxlOA3ZPH&#10;MSx7yVrS6s6Odx6cKZeGYuTkob/5CDheofTUchjUlFUmP706QHdyqXRtU2XdnEcqa8/9ZUXl+Wtf&#10;rXv4la0U92qdla72Ie27V5zZwDKjWN5kAjBs0NhiP+NYTUnBV/SVIz9b7RGDtRzUW9dKaa0y+Kq4&#10;PVyrd4Z16EngRo6bRqwB42GkeaGHvt6wfBxD8eplcJmuj43ITmTIN01Ug5zh8+pFqVdZ11ETLRNK&#10;zntcUcmxNzIVeT1MYLDavIFD9Xmi+HQMmAG/YAnZiETEc6PFwHsUnz8ybvq+GXNAP3lM1SnNjQcJ&#10;Ro5KAQ3fPB+fxTKwTWceP8geunOP9bTX4xqK3PHjhRn0m+Q+fI+uCECFmIMENIkM4P38zk57+pZt&#10;9vCtN9mkY0+wC6+4wo497QyrGzMWjYVqscOpUBCulPgpW8CS4vNqJe1XZFwUDqRRJ9+wLiIC/RW7&#10;JTPt1G0tBri6itiLtLPupn22Yelie/T3v7dnH7rXCm1tloIPqJJpX1TGWOYUyhOhYRcgZN2Eh2mO&#10;RuW5Hw3IBUSlFcFluGcasSRjJybsgosnwUW0AQLTFV3WGgdypwqFJWW8JOz0NLpvuD7GzdxunpuH&#10;zznBYMvQtMhrYQTl0qE3KYiefsr+CIxTwWesbCgfeL8xM+hWeD/97qgiNwiWOixmKvcJpKqW6lNw&#10;VFEia/JlaLDeex5zxVVg1bgKdY3rDzn3pRBXfHkNxrqAG6GOBPtFeAXKUtMWV1a84yF5BhFLrgfX&#10;UHEOXE8h+74vKziffNYA+bPuRLKza1jnttbhtdMvfu6F0Gm2d6X3m/W+r4zDx/J4kBITcin09VQQ&#10;4vDBk+MI4sTfYF1BoAvylJrJbDk8Qro7lT4VWOCr+/UngX6A9WnbuWpepmfn9BSwZuaZsv5ywKLK&#10;IGJuBNeyvY4xN0cQ0tqMJBlaCyBU+ZeCRh6EzJGQRQxckUAKSEAOKIBqqEN5cD9Y6SVNmvclo+Bb&#10;1jI3IZhMNSAj5H3DnYg/PHDFo24jkB+YgC5HtwLjAUKgXX/Fv89tA5zGjc+NS2iMwpyMJ2jvzv6i&#10;/TBQg3FeyIGzt3rYX4r6D7BrYH6aY2r5qsDl5YFZq5rw9/CReTvp9CH22P1NuFYDbo3a9YLPQtpP&#10;eC6fLbc5OCoqbGnBiYAKKfzpZ4UQgQmgNKDdixfYz5571tKDGu3k8y+ys5DPPuG449AIow6XYFAS&#10;lQcyLHc3RCSFt3B/JiFL+jYJ20WI70hW/w/7mL5pSBSyXAvMEWMYZGk6VZASlTWBdWD+cy+D21QC&#10;Omv7d+ywh39/u82/+y5r3rTRKiGMarE26kUQrMsKuri4joob4RVpXfKzAF0TbubycHuG/cqZlRij&#10;gGWQJyzxcZMr7Jo3TLe6wc04jumUPjouLRsgkZ79EfrC7ZGaorqry0Kgq6uC4GrSlCvIYWf1WVjf&#10;GQFRY1YF50G0GYVt3DtxP7ivmX73BO5T21hlbfuI85OGaf1GRIDnU4nikwbhTp6AfUUeQt6QQstV&#10;f8yYyOtPEXadjzOsmz4NtSmSGRS6ocKP9fCGrn6Wj8xRNrkooSizyA3HoWP0vzJ8MoGAVnzG9Stk&#10;s1ab6Ey0bV10UbZj6dfSNcc19Zmoo/gjXTHjVQeFH8XwX9ChfxLo/aYv37W8cvuCL583yNqhPCIi&#10;lOkuDLzRxvDN5VvQNwlJNc+8VqXFOeHGLkoEedT/mChxqBblgXcli/rQqxfYHn1WEnbQ+mm9StiV&#10;nxm2FBkOr05GQmFOZkLoGxs3D0HLKNm0ACb3ZRUhzz6Cxu+pLkiSU6VglXjH/vJd2zT44OkfSzCc&#10;NlhGRd/jYciUsCL7JHvBDvrCPUbB54oDCQE23P7qNw1GzKpYil4nXNlul1w9zXZs7bKNa7sxT96f&#10;vRcBQN7xLa6dXzMyIXc9UvqyJ1Z0ERA6ZRQxmB8YZwpzkdu30xbcdos9dscdKMYDH+v559sZF15q&#10;YyZPg1yHcqVoWy84EeFRuWWI8hCal1QYKNRLwTkDFZ0XtLNf4ZP7BGUKacWeYU1x7hkpwC4YSTc9&#10;MoaYitVjnQiIePrB++2p+35n65YuMxQxRxGYrNWxYJSKwfDlCjN/V5lW7k8pBvCHI30sAexa+yzV&#10;AbcU6B9arCx/QLyEsilgmQNNpTWVabIZx6bstW+eCWV3q9Md00nLLFdazXlcJw26dmWi//6NvCD+&#10;BE1CqaVCyPOkNAtiD+MvjyGJ6yTlky1QgfRJIQ6dDPgxL4s34WzXTvghaB8tiBNViGBHTAyDRQuA&#10;+tk62TNBy3epuzR8xlwEu1AnxE++FXaZ5pT7vlw94ZcOuEfrmkNVbAzWTgo4BThpWxeKv+PZ6cYK&#10;7WYjyiilPCg3SWazMPgY65bMN0hzSvRuODbfuvIMXOnOV5iE/yBv/yeB3m/Zcp1rzrDOtadWqE4z&#10;/UQMcuMGY4c8iUudIRQJf5Kgo1+Mlob2pQ4L0LMsVbdIHLWPguXQUFfcfrwfoXX6rvLsbBSEUymd&#10;pd8DkEmG6HmmkqQrmd/NaHZYPqzhTIEun3a0Fsnoinu4iEDkqe1LE3ELvG/UfGQWzqRc8tMHjWsq&#10;CI7KAiHL8N0htoZbrY5eUGGhleWFXqi0lLHOaGkoYIecCPdJg40BdeDz8Ot09Xq79rrp9rP/WWI7&#10;tyGQqQArWoyojLlJX/Fx694aozOsggrNeB1rxipQgDASl4FIVYxTyHcCks9az8Y1dv+PPT1q5qmn&#10;2sVXXGszTjrFqpEnT1gzoWAFWuxMGaIbgbRAgR8sIAmyfsjGHyT7OPigy2lGlQ65V6REsluZZ5XQ&#10;KiNk3tOdtc3Ll9rjsMSfvO/3qIi2XwFudcQ8slxHLq6akKrMAvdZjINgpodbjsyXRuBXhvnZ1CBQ&#10;1hWxFKTfJGBvuFu13t58BW4aON3rGwt2zIxqu+jS0SiVuhVrhZoGhNfVaSS6bOh+Ze8CdkADbZBj&#10;RrDtQI/PtRU6AB8y/OG0UhUZLrhdX+rlJOm0F19KGsXxOeyDlKol8bni/vJiOcVqb/G5Ubs9zcI0&#10;ODQLiL9CtebLXD9UJKQAUF2lKKdApRsBTivkzcuVoPgAji0aLWW8KfjWoyCOCJQsfAJUKkvNl58b&#10;g8w41+QhaSyYAlXD9/68/sxJ4/qwQx0VYaIhOatK7h3etX/x2fj6TwL9efCEcjXueZz+x3VKPrux&#10;omnJt76e2nbLX9RYC5i5p5VVsZqbhKCkpT80tVbQcha+85gHyo8l1BnQAoGTZCciHJ5DtGcM+PL0&#10;N09PiZugfFP3n1EyAQpy5rh67XS3vCO81f94VXgjMo19Sl8eraI8PkPoPoLi4CtGdbheQIwUUpE5&#10;cB9HX7u2HpgZ+KiC+7zgjXMwF+qBCYWgHtdPKAbh06bvEE1XPG0uRuuWzdlBOSECiQDf9SLvXHAp&#10;rAyl2MllIE+mBKzgRDniADei9zNMZ8+hx6FsZ8g5z3UNtdbment6foc99XCzNe+DxaPgtMhIHDr1&#10;Z2FNbb4pwFlmlzm55Njuv+QREsNMD6QuxTeFSYDWPb6A6VBomtE4xAaNHW8TZ8yyEROm2KRjZtjE&#10;E2ZbVQ2ikGm1a9pK240Mv0+E/x84HN8/TbKcLhUKpvnEPkB3vO3rV9um1atty+o1tmXtGmvesM6a&#10;9myDX5zph25xKwqdyAYzC0jtoVtgLHbk16fricqy04Ar00jPqu2w8y+eYMeeWGXtbZ2oONiN4kQI&#10;r+rptipYtLUICh02osZGjEpZZWUHFIsO0bloRHuDuacUiqxfwI9p4bJICwQUdDWiUIqdOsDLjw9L&#10;Te1D2S94fqaXqd4Ev4tSndupXDvgxnXlO4luhBGulktC16Ufmy2PeY67koTWoVNhth0z0w46w88E&#10;YkgYtOb6g9Mceyd4CVklo8t1pTLKUPBTNbym723hTH1SuXiv/hoMCT88P56LPJA8wzNg+PDc+8Gd&#10;h7lKiQ/6ngqD0Q+6XuThAm+lspSBMsLTOwade/+g075wbSIzreWAk/ynDw86A38S6GVTk2+655Q9&#10;j33ulkGJTeNzvW2wEigzkHdIqFD5z27RqY4wAiG1UdWD3KucKZ0JWia6yWDzuw/Lhd2RTLMzFGnx&#10;ZCCIKqEQy0OLhuKNT70+ezEfHmNRLn180adF+JFdnGAZMMpcdicEFCO5s4Af0w04uJKtIQkB+rnR&#10;lxjT3pgr38MCOAz05Ij4CM6jAtwnMRg+8W/UEAdpKilY56xR3f9VPL/MwRzrQytSFjBpFhVf1Enu&#10;IC8JW+biVsBKRnDf/9/ef8BLcl73gWh1V4eb7+TBIA3SIBGJEQRzpmQFygpWsmxL9lprre3d97x5&#10;tX673rVsv7X981vJXr+VbMuyRYsSRZESFShRpCiSIikmkCCRCAJETpNv7Lzn//+fU1Xdt7tv3wGG&#10;mNA1aNx7q6u+cL7vOzkw5M7DV2S3AxMhuzmqwPXaC8nmyt7k0x97Pvni559LVk6j5CtgCERnfZn5&#10;YXG5nOzds5wce37DED4iFSD9W0pNmCeg0bC4+25iaXE5e4gZcoyS+l/2QrBW+k41BcgCsMSmIarF&#10;3cktr3hVcuSW25Krb3pZsttU9cv7DrICHNTADH3z1LI02TjDlIK4uERHBy/2ltvkuQe5FxUqFN4J&#10;6F1SWN+26INoB+lJ/YFY33ig7Xm7wcCxLC/XC1wM/o+ZShKOPaO5izFpg6GyQTLbGm5b/vSS+SWs&#10;rJ5MTlpp0icfuC95+Gv3JHd/+tPJ6nNPm+RmiJ7ezlCBy+RJezb9lQpDJmGAHRZ9g6Axf7A+NGFg&#10;vTfNlGQSveVVuOraXcnbvudgsnTguN07rudINPEJUxA2NcI1odkxDYEVM6LmK6sNEDPNpWM4egLm&#10;SKZSRngZzHGQeik1i8mNYkjSGGiMOLOQ7hG5QQaZtDEY4+JEMX/MBUWTrF2cJzAPzHGo9iOZc+6L&#10;4cpyfN2ykK8Vy3GxOWfEHfgp1g5SuNxCYZ7IiqlgrYKvsOqHVQsZy/K7azW4l4iLtOJDL9R1wBrA&#10;OQ/Of/wX7dq7ECaAFxDx0rF6Czo3cYlRUPiZYuaxexu9Pd36q/6nH6se/PH3jex4+sVQCExV7gWw&#10;nDp6/xsq5ZUreh3zooUjG5xUSNGcqw1U6dI5N707z4RZLIVkDo924iWonbcj5vF9HHJII0CMRohN&#10;nQ87FH2ppbfKLvSLTFlZ/+SKQVQNGZt6khmhhAdIwKBGhO2QaTL7MKbjCx4p2b3ynMt5fyQoKIJQ&#10;sP/hWxxPILsKTQtB6AvjjOc59pijvifCYDY9IPbxcIr5IusV1H0sB4k2KG6jaU+QAWLcWzNtxKqp&#10;ydeTN75jb/LKV78iOX50zYh62yQ2k1RsHrt2z1hqz/lkfrGcnDi2mXzu008m9371eLK5hqIQ8GAH&#10;UkbFrZzJkLMP5qljoyEHskN9+sgnDgpoX55+NvnGJz+S3PfJPzQtTTWZ32PpIg8eTK6/5Q7LVHd7&#10;cvWR65Pd+w6YhMQoG49xB9Mg/wFJnFF+FtKqoAYTEOvCk0j1w5TjKq5RP81g1sTYFqLsjmBBrKgF&#10;kXmIaZLpx2D7xfpiDj7zruTfUJnjWECFDSJh58Ty+kFdZdXyjiVPPfJI8tDXvpo88KUvJc899WRy&#10;ysqVNldPm57E/BJMArekEPY+YFRQKXOcnobVGSNtXr9HzQkYZyMKnjoYQCpX1pJbbt2dvPrO65Ld&#10;e4wdW7AMBctHjal93r5WtT5oSOj1wgUTvGQS0DKB+YZXdoj5cV/94xk3/9gXbdi4IUiT50IbwW4R&#10;8uyv/5IdmbkeyBDFmmkt+y73V+Eo6SCHsRc1SvnT6ldSL8dHuzslEFZaa22aKht115kwR06ZPGN+&#10;RDMlgQ0Zpq6ySdmsvMZHnIFwqX1gQn1/hnmhajgHnu8BgyKTCX8cigfuRyBp3R/11gQJwAZ4bLN8&#10;/Ok/f2e79Y3fqVSPoNzU9JoQAlOC7oDqtr66+4nP/sJblluGeOAgRVwDtRTOnf2RqcbEVcqxxwm6&#10;O6pAjZ3a4Q2HGspO2aEfviK5560jN3LpZvODjQuZUrO851tRRRDzcPShZI6SifRgFyangxx4X2gM&#10;qK6mxSrj9mNU0D5AgmGp1gEiEGiKM6bkCKQvhELwsB6p7KPU9RcuyosFYk4GKdq3uTJMDUXsXdKL&#10;MQ9Ci/3Zu5DMRU0wOT0lrYZUfLhJM4Pl2k0rq9Zs0yS3E8niIkphmoQUxNIK+ySlk5TSDh6qJt/5&#10;nn3J6954ZXLPl08m9z/whEmWrWRtxQgttAYkJkI2maoxc3LKGTKyb0TAQMaGIGEasEWsQuVu9vfS&#10;s+vJ8WeeTD5995eTP/oNG0utbg5NS8mlhw8nl11zfXLFddcmV19/c3Lp5YdN5Tprjkdytqsg9ImL&#10;IHsu9hkZM+afxxrnMOfeK9CJTF2bATTa8hvxLH9K5Ym9TTLvHtodszlTP0KCD/WxMQWNDcu1/1Ty&#10;6MMPJY889EDy9DcftGp5Dyenjz1vzlkmMZvTRx2+A3Y26lCDW7spiI+9j7ZoT3eCkVp4GfvFvgwi&#10;knOjHBfhnzEAIQG3ktnZVvKu7zySLOx6xs7eqpFMs49TElQxEtmMvYmYMm3K3Gn8AvHSyCHBan0O&#10;05xRck8QqSX4DggUwMy84YAH7WzRHn4G0dZ84JNRsbPZaUKVX9BCZQxGLI7va/xp7cukHfPGOktD&#10;kl/BzNlP+HqwD/gHmJ7NwtK6m8aWeSEaaVlA1DVWaXZ0wcwEbSMuEGbCGeuRb+2Bfot/ylcGaaw7&#10;SNuMUFdnoMTrwmcBIYTYAEUGdFDqFxuJnZeaxqV9/O43ps1HbrGb50yt8TFAOGe+mhJ0X4rO6iN3&#10;lDe+dXO9tFJQ/vgZ7qNwJGHuBV4kJKAp4MT1ToYYcW/ccgdxIyIDslaZQPMXogpLnG4QxbwlMgpI&#10;UQpPUesMoSQIj2PqSCB8EtvcsUzct9ddHhgREA7+gZjDkYWS0BDUETQ00AgekUYCTATCyPLcXNnr&#10;GfEuwNJ1vlRLI7c9bOPbSOjQdpBXIHxdhnBwAJ+i4IaYI3gpQ3lna4SQJhSwMaLOdLcAI/PTC66U&#10;xCylJ9S+1dozyd5La8mb9u9O3vrdNyebG7uSX/7FryRPPYqi9CjIgeQXgK8TE/oz5GpLgJSpe5lF&#10;S4TCvApYCQxOWhV0DiIAmNnXsxsbFh1nJV9X15Jnn3kqeeoLX0o+C9W1TbK2uJgsHdyX7Dto9bft&#10;s9vU9IcuuzzZtXe/petdSmYW5pM5+6Rm20nrxqjQU8svSNGF9RvcewgNw/4iY5YtJJgxyI9IzIO4&#10;5k0rk7thJouTyYaN7/Sxo8kxG+OxZ59JjlooGX6eeP5ZC5c6hiwjdGxLjYECVJe43mgFWdsgYSos&#10;jZXAyPgKZogOBiPi7LGIzBApVsVM8AGRgS9Kns+hbI5t73r3TcnC0imDhUnk5mSVWnY/xI1XTWdA&#10;G7FrULQNcT5jQ4JWitiDAYRWCwx0gERqYExFhE9vSVompeWD2kPqQzPp46bwF5YdjoDwkIezKNIS&#10;xpnWLsyWLkMFZE6lqeN0AZuMwfFeyJTkI+sgQ57hgCbLwVq6ZCOeVStZ1TZTFiRwXr42MSefnp8b&#10;MANm5sO+oFAQOGRwRtlwNVs5DREGFTou2hxtv4vV927BuDOG3pnifDDZMzTp8HxST2glbo9fv/rc&#10;195sD0wJej/Ix/41JegOnvXn733jfPL89YhnRcEUbUeo6RAitcGNDqkIqiNwoaxhzg0IlZdtaMtj&#10;DClYkgYkepx3IIztlO46lAxx4rMmvVgmJuRUZNY5H4dODzyxdXgYdgYECW9TK5SAgGrYypUe0e7R&#10;EUvSYtnsfaoQivc8LhfzoOcrcBaQh/VryIZ2erI0Gc7KbGLEB8DJQDgYBwoywJPX25GOOBd+eHz9&#10;b/RLWScEXRBI1js1ZMqSsbCxyfEwsvGxO0ol9ib8AzhPIEi049IK3pOm0GUOrJ2FwSBhL4Q0LAUz&#10;aclRL0OCXKhgmBBPCwnNvJzToyY1m1rV1ODv+p49ya/8628xERXL8zJhDYYYquKCTZYSc04OhLZR&#10;fAe/4JgBcFo7AhTzxj2TXuiG17K+GfJmu+fEiqmun05WH/xa8rCzl4BMah5ZVbO/Vy1MrjpjpTks&#10;9/zcwqI5eS0l80tG6G3MkOzT+oxl6rJnLbtdhSGE+QUpFA6ILVOPtwyBt0yi21hfT1ZWVpMNEPCV&#10;U6auXU821ixDon3f3jTGo2naBSf24VMB88IiGAMtEpKcKtub+BaeFyaKccKDeH9ItNxr5uNgmb60&#10;JuSKzNvZSEHFws3gXKUzJFJHJ0TYq0EQTFtSZv3tTbu/YsmE6sktt9icy08Z44Y1MWbG/CS6mLNV&#10;WJODt59Pai6KEi72Hg1GJF0w5YARQDgJfGJQjlXmHN/TGX2C2cW6QqljbAdq4ARj8aTyaeCphzYI&#10;Pfg4emYXb7HUM5g8FGXCmRfTreaxRwptwEHQmA0pB0HwAl3juTih+A5+CMBB1jNqGZkTTNl8QSg5&#10;m6QOPxysO9l2Z5xjp+LPYk0F1IaAiQVmAmhUIty2bxMV/gi/DzK6wDVw6gNcqWn00FPsCRsunemJ&#10;B4QXpUEBohS+waVyMubq01lLNp599PZW64GlavWG06P6n97vh8CUoAOVbHx9+egXfu4NC60VnicQ&#10;QmxMyoGwV0K6oIQHlSdUbsGh60CLaCo8QwUjdnKFxAfJHOlj4Winw0B8wvNN3Zvz8lL7YhxgIMAV&#10;U+XHhCt8mkhCtAtEHSmb7B7zKgchyrlnjVTZsHpAMhKBeS+uPuGZr8K+6upvSsuOkAC37GDGAfUe&#10;+J4TUSBBT3ChMDwOOhu/MJhLQ0SYgC+QAaiC0KUQSXGYwK5hUjAkZipUMCjiMILwxoyIYUU0WN9Z&#10;jotASvDI7ZrjXdlCmK67+dLkL/7wtclHfvuRZP0UmB3LOsnUs1oPwShfbzIohIYkYMTZFgeZqzCt&#10;7hzyfBYvmnXkuTwDxgv7gLI+OQghQRCp9RVGVIFXgSvZaXztTFqgSJpUoClg6s18HdldeIv75hIT&#10;6fsYNlsybLCJw3fcdAy2hxgjAC1QsWAGJ4O9B4pQSjbDp4HPiqyRv3FQ4W/m+ScBlTYHsVZI3AR5&#10;OunOW9iV7M00ZyGFqOUQSOGNbWcPoyiXFklwKzNryQ1GyN/13btNm/GIvWOe6uaAV4F0TkdJOZIi&#10;G5oGEDAQLHNdsq8h9edSi7dNTQ3oUnqP9waOC5lus8mVmdUt93HQcurhSIpEEHj8PHw3bIimCbB1&#10;RigdYV1oHAQUvfq5xzYDKJiYxpkDNZ6RYx8j3oMJAyVOjZFFSUE6/eFRePJbn3a+kZ6aIaEZLnFQ&#10;sD/tnjbGavb3KpLO8AwWdQiaYf8VJ15MBk17dgE+cUwoIIDI2z1oCknUuX/iHBXaUJoZQ2fmVHny&#10;3rtKJ7+GELbfG9bz9N5WCEwJOjbf6rOHy5uPX181RE4JA/QxHGoMQcC+zEpNsJdxI4Lg60EeUkgE&#10;YDr7kMdk202Z2kx1bnu7beFpDE1zBJCrxkTUeABc4oCaG8ScySaoCsYHSBSHH0dIh4Q2PNaOVCUp&#10;IqmCzZXPcGogWOhfiSZC+8Dv+6Yiwms+Xh6+4wTB1ebsNRCSfs2QVITu4S6c70C44dwFhgn9ufuT&#10;vxWH3KRlRBkgxzWzTqk9GQmKlxCE7ISm+mOWO6jFZffVw0UmwJEimQAQThSIMIe5KorKGGJD5rh0&#10;Lbn9rrqFOF2T/MZ/eMhsxiDUcAzDYgvJUgL3Sx7P0p4oF7eQpCSR6F77R1DOLzIt5AgBBxQMie+k&#10;cRHRxT2V9+B+sPaJKK196HJIjPmsINMzSbyPYGAk2XhFBHBRiAbxAGy5j9UfIh6yuQFG7i2tl8S4&#10;YPPE804u42tnRbS/9DxixpEO1bw8LBNc1byrO8l6cuTm3WbiaCaPPWwRBe7FLmWHRsg1tLOZWOGU&#10;a29aTu56o4UFHgED96idATGiJavKh5hoMGUMybR7jHnv2yQ+wYxpxRpovQhX+jqAuQXMswXoWycB&#10;FhBGSWQ4yOHsi6kLWMee14tgFIN42RRgFrPu6AgK+AY/qMXLdoWKq2B9kdgK7zuDsYWY57ItVg5J&#10;aXqwpRtRFg7A/KB+tz3NCpBgGoH2fVy+McVcqCecl7bNDfnYYffOR7UVFNm4sFLEQRI0uDuQvAaa&#10;LSIYZ3a5XwNWOsnZx/cJ4Ns1uM42v3XN5lOf/e5m54GP19IboMaZXttAYErQDUDN9WeO1LonLmc6&#10;SSAzegIH5guvYG08qJNEAOw5mvegDhYxF5LNIR68bYZgRdocyag9cvtGfOhPxrC0kAwcKTvC9JPG&#10;Q4M86UxagfrJmaqXmCbrPDK3wS7ZQ6pXl1xieC7zkbgjE5YkekgbrhoHko/JFONSwVAYUoLdEVoB&#10;VH3TpCX1ZnHC3lEOjiAeCOOR7TxFvCz7E1JiqtQ+lSBWwz7w0IeqPQgQ3unnMhgXTAU6w4Qg2Qi2&#10;IH9mSRzkShxOgItIFxpkBjFk6DK1KJzver0TZh+uJlcc2ZP89P/r9uS9/+be5LGHNk0VOW/7QMiP&#10;+0RGYcJSe2fDJBzbTTaXdtMYAKuOVaG61DU7QLWeSx9V6WhBYDgd1h62erSbq/WVhUsEkY6XptVQ&#10;OlntOyX3kKYHhEDKVTUnMAWwoGmi2Obzl1ZCDI/gxTAy3/0pw/TwLFLtgllByk807DsDzAt6ohod&#10;GgYxL/yJeG7MxcZKjRd5XjisAX7mzGYhZldev5Tc+YYbk8NHYLyeSb7+5RPJvfc8nzz1+OmksY51&#10;ALNcSpZ31ZLDV+1Lbr3jsuSyy0zlbuFopfJxrhclZY6YQra2InLtg2hCOYXcCAVHwUE2MD+tzhBb&#10;SQ56+KPwEQEYauqCwx4hZQQdoaVmny4hzppaGWde8pNTQAexxxQR0mL0ihhNjSkYLN7QezCxUX0N&#10;nBFW6YwN85XFeuJtzFM4AfnWe+b6wegYAYSEOTWTFSJj4CsDPBMV0zjfGKk65p6CthAOmbolhkMa&#10;HT/vXPd+xpR7DcvvVqYu7PeAIQUgueOCcdKo/N1sPzqOACyovj+dNE9+9Q2zreOH7PGH87Wa/jYK&#10;AlOCDnS18fhNM91VRQQ7pZAzjhNqbGEiCakDQw2FUDA4ukjpPLixiV4F9yxcA2fUDyS/sidATJEe&#10;Elps9OMaAKmUpfICspYHNZLFGDIBF+4SDw+zd+MsAEctNIERILe6CGPcJ1OBZ9zoCSQv9a6QQ1zx&#10;KwkHO8EYnJHBQSZR0SFX++oxzn/WDpgA0Dy0AEkQXu3EZZIqiczwDDv3CVENDubF4ILCaeRziLnU&#10;fj5MXydntGCPQ5pVEkYg4ZwR2DozhxE9lUHEHckCjzuf0kXGsdrRZHbXRvKjf+UGKxDyfPLQ/avJ&#10;qVPmOGYV4ZiuEzsAWgtL3rP/QGJS5FLyytcdSRobp5PPfepJS0W7Ys5lJiE1IfnD8chq1xMxIhYd&#10;F/wxrB1qW4iJ3a4ZzBIIK44qVOgeI03CjX5FzIprxjtaLuePADzfHQR4UD79zsp61Np4NjIuiXui&#10;k2HE83KYK5csExvC+hCewD0IRO8aC18JqsuRgpRrCIkcJqR2ctXhheTmmy5Llha7Fo8/nxw4bAaM&#10;xaNmMH2C/b389buSO+48aJLdEZPYLR7ZnAbnZmfNk71qsDxm03/edgyYC2MM8JMw9PlrS3HCtMzC&#10;fAW1O0M4dUIJkNiI/DuXbmWeEuHjLqYjGc6jO2wGtQaxdYKLx+FwBm0ZGFz5e+QHcnCPYngw18GT&#10;Hko9hJX1Sd+xiIE2/MzjHRQvCfDmmx+nzc8EpWsQU5u0KZvg2NaDloovyaQEe3ylDj8De5IaLMEL&#10;kRR8xs8iLSu2J1pgVoxpl9MrGIripkK/2P9SMQQp1u8GGBB1jAEcIP4kWKCBgsZT/ZL3izZj7r47&#10;4VDJWhiNZ67pnnr6Rrs9JegFGI369aIn6L3O4/Vjd//jm1HKLyd4ABd2dRFVymktJyVyMNMzW4l5&#10;H8D9MR0uIAn8X8gZuabpnEWppyB5esx3pD+FrRGeuFSpud167PrS9iV1uxxR+q+YC0l73/C3zoV3&#10;SBPEVNABp9BihObRVug6TvkWYD5OVQgDEFtDglQ3ChHnOZ5DHewHHUTWDjTmC0JLZDvmIg4CEoDK&#10;lLyLQ9sZhZGZzEgIlNcazIMYJV9nqtVxr2HqR5N8LMPYna9eTF75sksttrqbfOuxo8mJFXNAmquY&#10;J3qaXHPtPguBS5OZpROGVO+nh/3lJllurM0k6yvlZO00NBOzyWc/9Xhy/z2nWGKzbEWq5ZgFizjY&#10;NtsL4VdAz24gTJlVQr2JDFuEH0CLvUTJXmsimIJbwpeyl0oD4c8gtz0X0y9oBvgdnkV6Y6AEEGzc&#10;8l1jkQByDoWEj3UVvEILJBSOcCz4I/g56lnlSzIDYAKs8MZMK3n7W65I9lp4GYhxu2TzN1vyjCWE&#10;6fYsPNAS+XQ7KyZFGjxrzyXzc+Z0Bw0UC2FVLPMr1PTYPD72cSpxzBrSLXzckE/c7Nwi6eP8W5wk&#10;wTcEWjNo3uAkx20UsNO2iqRMikhBKVFoILDXJXGPv0B0oXGC9I0Bkqr5Og2+CVgr7EvusYPjj85i&#10;PYGTrHlkZzNpvGVmDeinitos9Iu9gzS5qAYHPKSQ1dgPcG7EJMXQtOH8Z+oVhvZl6M/7zSTr4TNG&#10;MyyqhrMceh+aEeDoOGw+hWGAEQST3F2f3zjxwGvsm6kdfbut5ad3gscu4EcazdnO2qM3WvFcJy7D&#10;DxfLMjrBUgUlPIcDDEl11IEU3HgOMqKOgy/OWqUZgS50IONcZYKo3e7AFksHNBA2HHCpBKmGHbss&#10;LjFA1c5woMErEGPeb/E49WEmSuHwpNUBdda+0CDGBaY+EtcQF+SEUVTRbqIAi7UFsNEDNpTDASVI&#10;omKPKPEC+UQBFsJ5NLYUywJ1u61jlofb4U9q78wFb+Xw0NqAWYKzTqT0dMmGUoRJ0/TItrmZ93Dd&#10;xjxratmFffXkwP65pGO58ndfYV5HVn6zXEIyE8vEVzFfDHNC7FqN7bIlOFk0++XcUivZc8BqqjeX&#10;bV6LycMPPWMOWBapTl8CD2miDR1hZ+YFTkkUyD6cmABgEUyoxalNoXwXdm5Q9pzoZ8VsIu6Z0j+k&#10;Wkljudo9mAGozAF4EHhMF1nZACvYvS0kDSX78BrMLNR8yBtZ9eldheL+CNo7+Bai2Zp54reT7/qO&#10;25Pdi4CfOTt5RjY4oEFaLM2ahz8c3yC10htb4X4yYbl9GiGalr2QWRkzH4Y8jztGwt1BBkf7BOcK&#10;jmA0jeHbMcQ2Z05kZoBU2sZGDRNQdoBDw+bMqzVOfw3u/yBSY04m9jcPvRFJZFaEAxvXMBhQ7VmN&#10;N/asn5+hBJScNthyslVkR+29shVdgbIHjmhZe1xYictw/oRxKBiS/Gypeh1xHZIX2XpA9Y7zCpOY&#10;dHuOzGKoo37aY4AjChMxdM/XBXiPQsGY9ZDQA2v/uoVP3v+q3ub9S6WZG40lnl7jIHDRS+idlccP&#10;l9afvA5SR1inHKPpWPmhyiU8l1KjilCf1D4a1Blz61IV1G2sLBYImzgAknrO5UMFC2TETFOQAFwN&#10;jSclbRQkrS1dK+0i3kebkZZUGlcgbxBh2AElwdE/PTAi2iIuk9SX4Re0hXA5Ys3Cd6IAksj80Mph&#10;Cn1D7SZpnap2eAbjaSLK/FCzF/ufiLmNzwg5s1/RyxnEaMzp9/Zo97M+RDCE6IqoNRsbTAS0mVt/&#10;YM6g1jeHO9kSHQH6+KAyJsJtmtPVuiEYIyopEmVA0jUprjYDlbzFuRtBx7vMQ0/pGWNHVjOYayyI&#10;zjppAqmVTyaXXbGY/NhPHUk+/pEnkm89ZCFhvd22FwyRWnttQ2BQbQt+YNwAFmfegIttKJdfNZs0&#10;Tbo9eXzN0vRq7ZAgZ8Y8k9uWvnbTqm4pJ73sn/AWJ3tF0wjui3hTyqdGAtIQFqCZLO+xsDjL+d+y&#10;MDrAcG5uJtmzv5pcedUepgT+4ucesfz4GJrF95sjGmrzivDDvg4buRgUZCqcX960kra7kjvv2m+J&#10;ZU4nPTNTJK0ZgzucybrJptXxZjU0z8OPZqCJYm52qILdwZC0DY6ROAMonuJbIQoAhTYo9mmsedjR&#10;YRYrGROW7bktZyW/EZnfUO6YdRMYKRFnwZ9j/zEIUGh4kHu2RIrwob525sIHRPiTUvnZccVID6Fs&#10;ZLwGzxT6AVOnSoRi6HHMCpoAFyjCpEaSDs0WHEiRbhWZ7bjm+Ungs1S/p5bfHrAWwYYJjqeS55gq&#10;GD+/Fpdgz8F8wcgJZ+VyfDkcoOG4CWYZ45AzHpgFO2nboC9I5whhtETUSWfloVtM6LrVXv30mKWb&#10;fsUTf5Ff6yfufd1ssrk46NDWdwCcAIhpDrt2HOpxRHUYcCl28/DAI12SluMHSiQimLQpG/KueKpT&#10;ImRKYGO4/0J3boqn85xSLYKwiMSJzEm9L2RMtJ+93cd/O/KRNz8eC/VvcW5B9HHUWbrEkQJ+ql04&#10;OMl5S/mahRNJrQrEOpAnwlugjg5MOMkmNWkMzoUUQICMcmI+CDH+DfyFzu0nJCVUoVNSnoBJ9GlE&#10;GXHsbSNYqE5FRzFoPYyIW8KaGStsQUkmQXy0S3RwTPKiMbAlI3lNzyRvSiZ4prKSXHFtI/mxn7wm&#10;ufvzK8mnPvZ0sm78QLs5q1hsNwHQxs4QRptLetwk/E7y7u+6JXnZHVaHDEyFNbViRBKFP6pW+qpi&#10;iWYeffh08qH335OsndhvMLYEI+ZYREILqb+3ZPwUMmmKiePxtzEhU3G7Z4zGVdXkp/+OVa5MnzP/&#10;ACO+bSssg7UsHzMYnaDn+J2vuym5+wsr9nncip5s2JpamlEQZBtjjSU/TQqf7dgYDyRv+86rksW9&#10;5sCWPmTSYj05acVD2pYVTkF3tk86s0l7BXW5Ycc1zQb3vvZibAuYO8CQoCRq1Qhby3ydu8iJTkMx&#10;uF13YB3C75FhMSBh36FwUDhVDj9DGRvAhUeu9oqta5Melr5hsm0YpEydKiwLFdmg3o+B+F4u0mhu&#10;9cJAbb6wM0sTENoqnc0Yo2RvbErcC60FHsHh9QFljmm+57m8SjQDLUiZhVrieex59ylA8hnb2jRz&#10;IxkTPNo5jvxSAiKFnUH7BSFAHFUwJmPOpjM+1GbS2dQZ/NB2Uqgo9pafVPkei5VNW8cON07d/Wa7&#10;MyXoY8CNry5qgt7pPpmeuvufv7xmSQxGxVuGZC41u2LD+/cgJNuBU7sF6MAIOpBSOeMAw4vWOdbQ&#10;tQOhkaBIMq9U/SASa0jBORk5F1GCqh2Oe8iiRg0XD2c4ysh2XjSfFYfNg+b0VlnafJ6ca8yn+EbA&#10;gL67Hmes9jHzXBUuUJCkO+7KUCmFAnnQB4Hl1KF+1fRHX4QrCItU0H3S+OBb7mCEvlCmMstA58Qk&#10;tKt4TZ7AlmgE2URdqgjHNLgqVizBS4QMgvBzLtS6GMGnhIz4f4RDmm2YeBCE1b2Pq0eTO1+/mNz0&#10;shuS+75+ypztVpInH99I1tbkEIiVqs+Wkj2m3r/1lfuS17xxOZnf9Zzdf8S+geTVS/Yu2J40Itk0&#10;qRwE99rrF5Of+Gs3JB9837eSZ5+WvbJsMYZdIHUuDJzVFB+vdW2aPXs9ufLacvL9P3o4qczfY3vP&#10;ksnYw2Uwk4QlEitZWU8U3zBfgjvfsCd5xatuSJ56YtX66CSnThgkrPjP8vKyjXUmOXT5XLL7gHEo&#10;tcetE1X24/4xpqljdl1UCEPuekChs2ax9fsB2MgHANg5fIjrc+aMyU7swwiDLFlPzGXryWChF2wz&#10;7A10EdaJobto4H04f9r7kIq7pnLWwg5yDe4nAljSCU8RKP2XHwC/yXA0hz7YAnr/w9RA1Xj/AINd&#10;kB3dxgOvf/jQZLb0fMx6NvxSdD4RWkqXAzDyBeIvkx5ugDE1Qb5eM42P+TDAH6DPwVHMCjEXHGeh&#10;AcNaZl79YNiHAjObYSZMICoGaWHd90GJZqRFG3ZFiC2Sa9WMqWud/vqrO+2vLaeVW06N7nH6zUVN&#10;0EvN1fnOxrPXIDtcGyrY4XvLpU2pu3gUMtUy0Z1OzASkllw8HMKyUoPgjvslA7RTgf2LDlpAJDik&#10;ecjKTrYsR0cc4Zw1cYsTUvup+NCtiCqIcPQFREruXRWpC3Md4K4pYUm+khuMwAPOnN6u7mTWPwdS&#10;Oc7T3V9dtej5ymUj2HbaRNoQPjDhQeK/BQ9rzVhVDAgYBUYocYChoD9w1l8ZecbtA5UjGAD6PoAg&#10;l1GVzZCbMV1WU8zakNQZCEuej0as6PQECR2tyszRtbSo+L2Geu69J5PFPdXkVa9fTl7x2kssY5tF&#10;Zq/Uk4bFDM8vJKa2thAv+1mbQRz2c3oXSUMANZem0BUywlmIsRG8U0ZQ15If/WuHkz/7xFpyz91P&#10;mvQvJ7Zu1aRzOKvBuGoaBkjEew7Ukje89erk5tsXzJnvCeNdTpN4VyyrWa9hmdlMw0ACbGtXQ75u&#10;ZC8rP28V7xIyAYevMwbFKse1zGxQs0QuZYsV75Wftn0HTQBsxWBgYKYyx0LTFnUbsLcb7MAw2H7q&#10;tsxsYKADYyUmLLypwciFmhz7R4Ih8gQgXIzHZoxPBReQzqaQ6OHPELb0EVtpCB2Gyj81zQczQ6oy&#10;ju9F7RVpc5CTQtI/nuf5DmfCQleZ/RjSaSYASBsH2zu3y0gGW/424R0u4SMYBZ0P7QcwMPIFQvY6&#10;3ANRx9gpoNOcIWLOXBsuoJCxNfU7Ys+RtjUYC5kbnalVB4SlChQJX44j6FwC4krBDcwYk3LRtAiB&#10;IrQC/UxPwBljTU27VTVmYG3t6SOl7uaS3ZoS9BFbGLcvaoLebTx3ebr2/JX08oSK2+1fGUUgB4mS&#10;jkj0gQLhOTvabz/CjvWwESIvSIuShkneUPGICSuww8PJSX2S83WbKSRq2O7olKwjas8IefdfwUhg&#10;fDqiMWZILlRzU/srJy+SVjTljkx4Bqk4cXbzBBpy/II0Sns6PauVBERhb/B+FbHT97oyBz6OEnPG&#10;D1FUeGNzLByPSWSw2ZMoGmtAZC1UhMQyoKvK0Gd3SJOh6tWasA0gADZFIPpYw4xgdyxvO2zV/IaZ&#10;0ySlENUhbWxkQXNVPNsGsrN84N1CrXsmo2HfAI6NAo7IRinT9qyplmEmgY0c1MVgY0Svayl/K5gn&#10;iluocox4JBImOLahGSB6ECU5dEmLgHSmeFr2zdRs64mpx+u77f3d5jxnHafm6V2pQXItlNCkyQON&#10;qZwsx2iMAZA25VqqYtqW9/108h3fvZy86W2vsuIpJ02abiYnT66azdS88C1d7IErq8nV180mV1y5&#10;YEjfcqFXjZhbHQN4pWPvonXWuOY2JVZXquACxoDfgdTnVt0OxhZq8W1eUIPzPCGxD6Q+aCnM1c3s&#10;8Q1jWJji1zVA3e5C0jkNXwQUVjEGyFTpcFBlfTfsUe41GnHsdxiSndDTKQTrHdn4uBv943uT5xUm&#10;C+QCQK11OxumikbxIuU8KJjLBr3mfXw8o0gURGc9bEysn587Mn9YC8Aev9sKMFRMew5SJvYZiTbW&#10;HWPhvozzKuYFyWmw38CoYPOT+Md4HOWQAAKHgIrStBFcq8qVyliBteCWU20DnNuqzdbS99ZhEvK9&#10;zWp5AC43JcIllVSnZoIEks+AaUOBKJwnjDkvl4yGbWXsmVrNvrfuukAkBfyTnTmq04P9dxUBNgiY&#10;DXjXk8P0aAnsFTIP0FCqvZKZVSI2oWwmo3Tj2JXJ2pMIXzO1z/QaBYGLmqC3N08d6rQ2LLDWq5Nl&#10;KqCchCrVq2xdk15hNw71FTXsVAk7gclItMQOpum0lWA+6djc26rxBxGY4mVBbKH6a9mhSU2yk/QQ&#10;xzxmIHV7fgWjIiYDB0qlWcGcCPc6ZncJdjtIOMOB8VhzbagiXRXe/yYOvVT5bXLrLlHQiz9MA0JQ&#10;MVv9JgaKHD4kXni2Z9KaEEPfVZDkyIgBA9pHBWsKfgxsOrQMBAOJErx8mw3UR0dOeCdu8Po3LgT4&#10;1ViCLB6fqNWlGY7CaczIsLlsoL4gbtIomcQvU4AX1AFyJSEZf8FmT4c8pE2tn0rmaqeSW189m9z8&#10;CiRz3WNjNlv7jK1tddX22gkbN1T4iH0HcQ5Iu21zK+BHd06pEOAcgD1BAAIHFbCtGWBP5iMS4JST&#10;xup6Mr8P+dPhTR/vhzd1PzuL/QytCkLYIjokBiUpOH/el0GEgvwZpGdJ7YNaqH5brpZNG8DTmdJn&#10;QWY3/zKDRW7eAZFUgiMcnNCs9TP//SCUtO3Sq2uZinMYNjeNjbPLG3NpmtAOAg9mhGVVcT54c+gl&#10;BzREsZh6e6Zi2iFjwOC1BuY6OHbXrkkXYEQdBYegVQFLkmksvYP+HzmcQmXn/FAW1sr1GBwczoOE&#10;Ci3p5uLaypM32C9/tN0ZuJi/v7gJ+tpT15WT9X2y+uZESBTMjzRU8cSsg3rcMduGr1Kc1ENQ98H+&#10;xaMux5O4kCkMiE426kCIwfVutzWLhwDcv4g5bH4gyDUkhDAkKXfuwngo9eKAC3G7IkGdAflRVYr4&#10;U8W1hsSdS0D9SHb4KCVZK505J0bGqIBveZ/0jvTZ+jVpl1muXOrxN9XtAKGQdG+DMyMhCC7mHgh9&#10;EDkEG+UqAbZPtSgQHaeSazrCO5+4HN0ihSj8oqwPaBikLcCYIT1Dm6KwQg4xAJHRRUmXIsTb7Z9+&#10;BM0wIRYzASUKEJLDICxxU8h1EE/7nqAjGTzVgcxPKrMg7eIzpl6F5gYxyoKwyWauKpaXv5p3Zsea&#10;w9YZZY7K195NUa7tKu6J8HYGvHINCyPuyeR2zeGwtW5OaLvkEBirkU0cRKrguILUokyvGwVHuL+i&#10;xyKRK/yOedj+05wLPfQ5xPSNmpDFXmFiFQABJVadmezfyL4O9oNlbcGnw2Y8SHSLzff9jvmJeabR&#10;m5syJhRzx0+prPPwuIEG6SPjr5JIogKaoR9I6jCVSPW35YrCLdijmGHNQjGbmyz3qPmSA9KYfNVs&#10;v0DTYneUjsufzZlwnpHBnnjO8Y47yALXcDurjf5zG+cBBB3eKJbIaeWxm9q9J6uV0mVSRUyvLRDY&#10;nuW/QIHW7Txa21z51m3l0npdXGgcovgd+1cETwlkhnGRo4Djm982q5zg0I6HhvEVbVaWlkTIlDS1&#10;blsLYk5SNx76rtqm44oRtHbTJF1UVoJqGA5EnvZygNzwEFH9H5Qi6wX9oX8QEREqFn0hA6IPz7aP&#10;LEZXgJzmBUYBVbOoZnbCg8NP5iB/WtoPOYCxchVV+0ozGqMLwiquw56j1K8PVM6wjaoPMUv8DWuW&#10;zU4SSzRIO6IRchE4qUsDDjGvQKWAaQvFOkydH+lxVbEZDI8RB9iECSt1EHHAObxi3zgI+7mZvrWV&#10;hiGOIxgpXwtqbAC2jGKN3RNSQSNMzX0QmBAGnvb2Ma9yJI/pWSw47PvwSIezXq9nMfRWjIaOaVQj&#10;O6OXcTXuPd238sVdoDGSGRqiWeKTmIc5xdEnz01XeJRZ6FvmM2CJd3pIt8rlKFCl7Aw4LEncUUsA&#10;f4NI+UrHGe77CZW2vMehyXFncp/fJKhPcwRMEVKIPYoiTWJw83NKDYBLmOgLGimce0mvsVzxS/FM&#10;hzaJVm3amKU9yBmY4rqTB+eQivDR9mXaV66bnNhiPbDXS2aSgeZPqvMC0fVzrD7Qpsw52N9VU7/L&#10;t0QhlMVkVpqTqjN2mBte+zMYzKHEnMP2/uH0CpyKMXtq20EmnIwDzJGcF4bSsDSw37qh3F6xLETT&#10;axQELloJvdRem+2sPnFkpoxEFyMON7nH2OyTI1W8o2xlOnuR/IPWNBxW2G+tWSROYV3oPiQoaY7I&#10;YDuCThImYgO1cxvV0uiwgv/MTuge7rmjlyNFxoQEUvB5OcHgGIF8DRHIEQ6HPCew/K1AW3iYCzhK&#10;tlPYGm0GVIU7IwNYZJKlkJKQDqRlkyTMJkfEIYwlpMuOuAjs1OV57mXYnlmMwz4VeJNnavUYa4EA&#10;oBWsCRAaHNkgWaOgBpiWrFCFVOVkC/ALJH9I5lYwp2MpW6F6x6Wc+DZOtGPiTzgasTeHoeAhq6bs&#10;oRpxLhnmeyo/mP2InviOCYEGiVvxOYcpNCFO1yL+XoN1IusLprAwpMTFw6h4hgdcs+E66AzSYDbp&#10;CyKfD+lx+/sehlSCAAFhZzwJG7W5WLIdVBvrbSIhDJLnoIAIqtLZLrDc7YnlvU/Mi17HsXguXGrl&#10;3gIYYS6xdlifVXtJDBH2iq8/CIxXzsmOMD21VSqVzMfY8+VwJ8ykJalYfB8yrEmiDcm0sJbUeMne&#10;DyYz13zFM0QGfsWCOZHD3gOo8ZKHd2b7fwig2X/GSMYSqU2BBHtdP5Frvruu8ybqj1cFX6VcFtwE&#10;OWdWPPkM4vB5zkKJGXvan6Zd336H+l0z2U4TpWfgK8RCh9hWdCTsx8FUhFnOB2w/FOdFKtju6lOH&#10;u60Tl1g3J4ftvem9XCS4+GDR2ZjvbT53BVQ5OcIdAENGaLdHZMU3GbMJRygv5CJHJSAFHDL7HUky&#10;ID0TVxYPgIixTqJI2LgLIR0gnKhhTH8a/hPCZkIZtxWLYYjDHFIB2qbIXEBsksBhU6OtMBAGRWtx&#10;zNuNKZCkikrAYWdQhegjIXYB529Inb5iNgF0SdfZIIJ6Vpx9wMnHbVOCRzEQZ6E02RZw5R7Bjrwg&#10;JWa58EV2nSoIHYG4sCt4/QKpmDq6hXnIqU8qWyFmqA4zaZKZ74TE8w/GJx8M2bVHf+RxHN8rE2H8&#10;vaPDCQ0E7O7+yddY42YxGMbIB6MEEwfUI+6sSeIoJo72bqLrne3/GK/zZiJ+/AN+B5By5aXOqHwQ&#10;HKh2LWNcewOOjchIh7EUQ7iC+IWqXOdImeUiQoFkVLs8GCssT6YRsnftNeZCmOBsFShvvkOoGZBj&#10;V7ZnAKeQzjPGU2Fmuh9nzPfN0MUUnOnLQxOOfh9kOAgzJoLi5hhoqcgsuGOmM7E0dbD0sF7Zcob7&#10;tENgdh2SgB/NG+hSMFe3hf2APc9wNN/4YzarGIjwtFeUSaC44TZ0dCXcUzV8OtM9vb/bPA6CPr1G&#10;QGASvdMFCbxea3WfsXy7emZjzoS7vpn2I/qdAEF725GQ8Ac/iKeG/S8nKLBlitCEyowe6RlRH0/Q&#10;ceZBzHXIRdx1QcK238Hdhg22YFKg0i3L880TblcQTBspdgU9zXGW5Dk+IACPBEc4ughxyq5Poj70&#10;gpoRzAcy2WEdhEg0iyCQRWKSMyast8xwHDAaReQ/pCPyB2BS4HgIohkrAvj0rzOZIbrZ28ckhApS&#10;sZrnsnBYaBUEI5kQ/CsnHlT7U+2JnzHeIlIfDoki8ZaZR2MWUzj5JXkLCF0f19e7ggD7DLYWMZcq&#10;7gJOEEQxQhKlNtfYw8cg4DR+HCHAZ85OQWAzcJtjIXwXxK+KATK4VeB4ZozThnnAs8oZMs0Vzk2m&#10;fnD6KEuv/DtYxtjXhXZoH7fmmG0m/hKMBfxMtr/0crY9+IKnI4b93vqRGhuMjzRtuZuKdjC1dNwg&#10;GuMgge4bA8PN4JyrinriOvrXngmTCLdRewJAE3C1D5yAUjui/TTcOS42cd5+pmIHE4O00whd5Tb2&#10;/eNrSz8I6w+mryITNAy+wXJF0aTgSYYyjHChZ74ErRXWvFZeXe40jl66/dpdvE9ctCr39saJQ73e&#10;xi5T9tpBgrsapBYdWl3Bzm6PUN16xcMkYVL+t9S22m4nTwpkQxuZCHh+wKN9PKP+eTT8MOck3be9&#10;2wipBkPVSYqK6FcWZCECqLCA0BTeRAnIvUUjfMv13UIa7AsHUxI6TQJ+kIQGC4yCQ6cPKpoo5wyp&#10;nGkdHZtypgOISWy+kC8ywlF9TRWpyw6hI6UaOEMDJFBAalnWOerlQPjVRxFWoaDXcGUvR18gKFKb&#10;636oTsVUYe3EJHRghjbJPNSNQj5I0SmCj1AspQsGnANpo8mcWIRdXwYUt0Nn+t8YmZZMjmNM9cE5&#10;S0ES64IHHMlz2M4gZNKnz5H3FUAV16AKlPZ0dIl4Yj6ktmSzdKRMeGI7c2CCU8YsZk33/UI1fkEa&#10;znYMiaz8HeBZV7YUrDJsYJ5IhQvpzowm9tk0tXDTpPS6mV9g46d0HSp/Xy/O1MPGxByAmmBNMKmB&#10;edvNCHnkd1wn5XdH9TLRx1waVdiUpuVm/myO0hxh7IrGYF4FahGKzKr2agZXUjoslyTmKLQ0FILY&#10;//wCJigPnWRcabF9hxs86V1lrvFrf/F3agI1KnSvn/D5gBrM9xNB5WMi/iieZjffEF66zxBPnjtF&#10;k7AvFxDIRGGanviGEj3gzhlj/+SzzVdHcA/FjZ7F/s7nyhbAsPm+RG17MJ3dxqm9Q+E3vUkIXLQE&#10;vbFx4rJysjnDuG3sJVcFDd9+feRry9bBRiUyBLIw22t2uEIVR4OosEQ/MY+mtkoMGcFxZC98CQQF&#10;hGRdISc6JJnwsPbzh/hTxl1bAg6eSR4I2CxVWQk3Nb78wOYHEAK5iEnGNdscMuTsw8UBDsTnJEB8&#10;AVR8pjqlDdBBJgVbAaqcAx6GtBbEEPDDfAodOGELaYRHnupZ0TbGrFMKRVtgWPxlh3mR66fHODUB&#10;QjLKtOUwAGkpMA3ynLenTECAmp25vJnVD0CBqtiQrWF0SYOAqdsg2Z7WMZuxz4nOWD61bFwO/iKS&#10;4xwp7UFqFbMBCRTIrACcTPvTD1knRs4EZTuLTFo/KtWuKKwxYYg3sAahTRABzAiUb+FReDOISk5A&#10;tV4kgNyIYDRg7tCOUH1v5KOjyxnt6NCGbJ5uJtVZg7HVkxcBirh+XzvuRx8XHb5svEz5CwId5iQt&#10;b0ipQSi0Nex5qOkReQLHOm7cUAPn7E+QFu6SYMIII2iV3MGO26gYtaIVYb/EKXIMZSie+8pscf7K&#10;lkazYn/oHCp7Ov1pXWIHScvg+Mb3blF9FvXJOa14DwTek91QyidsoB201mDrHzT75RuYZ1VjMuxh&#10;7zLRLiwyvj8FsfAbUF4NLXCBAfVNk/u5CEr8R6ZRe0VoUueSTDXGzfaAvwh6S3Z0ekrQRx1Cu3/x&#10;EvS1564qG9ZW8g84yQRpGgOtEV8R1ZDQyAdal5Akzw9UsDjQEzU9iHxzjpce3XBCgbkZiR+42YGw&#10;nSEArrIj1zF7dJU53KUec1yt1KWhyyyMRkdLcedE4jzwQ66QrHHkQAT5EOzOkFU837P1wYQktMkC&#10;Mwk1yhNY6miTwwh35mFxAs/7HCixlX7iolSlP1k9C1pZeNaiwpd/jYEI5Wn8HJiDkalkjYgoBhpw&#10;Qq3u4twIFGfIYCKwGFuTzpEXPrVEMC1LogGp1pfTpRVHuhOtpz9ETiQ6zhk43sL4nehyHmDSENrj&#10;mpJBiwVD2bIrfheJ5i4rzi9gOmSs/VqMrQ9I4Ma6OcEb3JrbzD9CIqVFwrxsDRFd4PUAqPmxsXZc&#10;EwCC3lprJ41TZi+1JOM9FLdxghubIKamZYYdHT4PTtBd25BrHUhV7QP1vDN/2jVUh9OlJSJYCkDj&#10;uAtErsgcxp7DeUYsts5XoNF+aZr5J5yhYnIbNxWMA1t4i7vpeOAg+tpCOi/s8Um2IUqqtinlRuIo&#10;J7iD2rPBxkJKd8LNVLgk6lCHk/PIzhoJM3LCA+ZZnON4rNfvxV88B2LaMMqohJna+LubJ/Z1u8+a&#10;y8nBrVLQJIC4wJ+5aAk6bDHIRqX0FkLq+c7c2aqTRvLjBAXSB7jf4vkmJphkD/ZjTaoy7QAjFIY2&#10;Y6jzaeOVJEUCAMTm3HrVUjiWLJ47rYswEhmBGAZiD6lx4CDLHgmCSxJd1F72AUPqtpgHDqC+5vzp&#10;nWsIg/g71IyQYHSoVXnNVe2orQFPc0jaoOxEUoEc8oMdiAtj61kltQ6yS7m6L9YrF0BDre3zIDK1&#10;tsDcUMUK4gSsU5gS4SCmh+3akFqWWCPtWogXmBMkQQFDRlU7n9J//utOdoprivUy/gMhz8YScxZM&#10;I2NWfwSEetMsA1HG74WfI5C0NDFciImGHXZ8rm+hRzUx0EbGrPQ3Hc+BCNCUAx8GVjKz95kOGHOV&#10;5op5u5PZpHFyLanOW9pZK3xDos7eXfsR3XIiIOjIKmfe0NY/065mznR4EOe6oMbluunvSGGKaSj0&#10;sH8+404qvRPg2IoYelLtmLPazvY/mVVUVZS9H5qdcTgglO4yuYDBzZnmfNmwhsGoTLSMfCg0bxlT&#10;z+lO0I4zTuJotQvEHCMk1+YlRwGHM84PJH/4/WLCYdoaP86tGiQcV2P54fhIZl2MU8WElUbz9N5e&#10;dwOl6RBnOb0GIDBIci4KAHW6D9d77ZU9FZSzDF1On61qcjBI8nSCFkjLiblwBDYjuNmC0xHvbRGj&#10;8k5lwDTiFxKpKjnJkc2TQ1BlKYmTxAqZ5iD9wEaMlJxw3KGnMzhm5FDxVKEYbwF3yUFF4wECQcnW&#10;fhVcPyyAmLPcF1QjGhqijh7qRUOsjuCU8hXE3LUEIKxMWmIJRMyOSumcSAJ2OVZmdmTniJtwdRgB&#10;ewAWUA+iPCp8HjLVMHkBXkSk/Ii3x1wgETJFKTy7ORYRo3hO6FGMGODdsxC1SteSr1iyTJZiZfiR&#10;ay2oZhexpbI4tAcjHNek2tc8sixvA6YBjcOZBYYmAPFjkDmhISg5J7Q2QEjjz0I7o7zps5UcQXy1&#10;BwRP7gGkLMY8EY+8hX5rXvHJ4+Z9XdkZd15ORCkpuz+HG6nhOwGkDQczPFuxbHxVqyPfPGnaM9tP&#10;NBGR4Bs87FnIl0xISg4UjmhIRwsTE57BmPFTe46OgRg3tifSHoPe2H2tiqmPoaqnCQq5+Z3hGJhn&#10;/+7XX9wxpgVLTfPDeVs4XnEP6myL8ZTTmLRTI8Hue1JzxK6RsyzK8yJagQZ9mhPyEs9KquPmvaJG&#10;KxtwgfMhXKwkbhsRPRibWAelnd7mCgDyMXmzyyFRzBSdb5FRzvcwtZFg2jG+bRvP+x6M6FBEop15&#10;nEuYzGysqLbXbR49ZLkFpZ6bXlsgcHFK6N1Wtd1Y20WFMJBJpqrbwQ4sgDKImDZlUWrdvr1B/JE5&#10;nYD8mXeZwl+A9IXcpFZ2KY1e89YnMs1lVlFxsxI580EOerfmnshOUBhah3f858ih94+YFnkbF7WP&#10;RI7BI3o7jgJJLABv0CzEx2fdqD1ISeO5S8XaE4kNE58GsAfbs34oTYw5+BwTNQfIJ29pL1FZi6Fw&#10;9h9qOGNNhzYwAebv63f7vaDHbYbWZwrmCoxAEYzbIDCpa/uvSXsd3bTbUAf2005xqcal0ZQtnrtj&#10;xW4oxZGcOuE1AgGmjQlFLP6fSQ6RDhmaFoIG/88V4CRNZKqw1lafAIqrrNC2ns3s31sGLBMFEsAw&#10;B/24i50PQJIbhzyPMQYwy8i8JOZNRDPOIUeC9M4DGzzOYL+EmhNiCQTB2A6ycsGKOoEGGMYtNpga&#10;g1Pb7HXUONEPRAzuBJPPHskIN2YLjR7ECoRmco0QnSCYC49pyUZ75W8DdD/o5JfZELQdGwu2MZCD&#10;eWW7kV+M31+UBL3Ubdd7rfVlOOLg7EU2op2g6HzjAuNqE/MAEgPHgdYhG5bfestm88Mo4oJwJa/c&#10;RIcs8tNOzKM/d15jtTAdVnXrkgalElGD8ICnzY9IP58pkQ3fAZcg5zJ9OxwafL5PXINkbncZugzE&#10;XMT8gWHw07l6MCDQHoi8c7zhd9Bnq8zU6oKUYs4hw3n61VEAZE+SBEHM88ImeEEYdYsTECFi2gXz&#10;aof/WQqYo9BLa1hhHF/bgoZgcsRRxLhb4RvmBSFyjtQ/43vIn9fjxZYHe5kEhUdvGXPKQzJ+LLmE&#10;tZWqaBvqPmCPHPqQQkHhsKb0W6AEjaIgivnvIKHPhu3xOogG0ilK4tXayY7Lvc027ddYbyB98rMq&#10;erOFEHMU2qMkuV3LeT+EEmZ+KUNBj3HgnOjcIPRSEvNWzRv9FDBuZ3hz2Pop61u8wmo5ToGNH+cW&#10;cJG5i2yK5sWJxz4Zj734qHEuCHPFutJkgOQuE+2xYttgMGRmwH5NmeZS34tp8TMGSZ5LNY7LGL2v&#10;5ZwpjYRwiqrH2aG0ogStqYQ+AnQXpcrdNsRMqdechXTOaJTx+HLktyoFCLwEtS6QCpCMiGKQKaWN&#10;DcQy6mfeBdrEAWaZSjiRkVq7ug7E2A4iHFOqluACv1NNDmeR8AMIDQHmxXHovIVqtMjGh004t90F&#10;ctgBQHxKRMyedS3ejpz1ZDZsGqkldcnTSQoqIWzz4I6AFJA3C+RkXvrjty3WAwlAIKGrrvIYxEEv&#10;ZYVVwXbOalo0EIqJ2HpNRmRHvzf8/UE7IuzrlF+xpUJS5+/D5pIzacFOFdmqHazmiPmeOWJmgxx3&#10;sIli7CKdMgkrkTddrbhnuevNIRE16DuWyriszEPSUjnZzHeqtFb4h/PAaIahKuji3tahR3ug5XGO&#10;i5MPvjz/CebfP86eaB7Y15L2s0/WPwifCtGQAPp2yhwg+4j5IOglJIBAsjJcYKkt75Atyb8fsdj0&#10;JiceQB51g6tpoqjM2DbPwegdlWsYXFoH0xCqd6jLmVxr2BmadEdqP0B31zOnQkS2dDotU9m0rHTc&#10;9BoGgYtTQu+sLafd9UUzgZlUYKo6lhU9M95m0PYTCCyALXXT1rYjhCwOKhELnUzIgot4gSAbsU5h&#10;o6J6L2cOiMDoAKSMUpSOiWjsIKHCGg+CzG/4nlXc8D5VmnJcCZKK9inX8sxvAwe+B20ATACGZN1x&#10;THW+0YdiVTUWdwLCPFAIxZNbZLAhhglE778isYbbnJUTHpWdABtJIzI5GOc+IFUxhI9xzbCn2riY&#10;rEbEnKlxMlfxYLjQFrzX4YxlEuOGDa5h8r8EwKSJxDVmz4WjFkuK8h/gjbl7KBZCa2hfBpBRL0Iq&#10;ZM1JUgUWrmPRFGWrCy7iFbOXBOIqIoO9tBUIhUPJ2si7LUmyX0LS0hF7kiDBgYghYvAJsZSqmUEX&#10;PToBCHhpC8WYi+2GL0WOwLG/Utq4Q54dhkJ0D6VNQwrvf0r2W4T78YyBgapu2BDnGQ0BBrjtGq2g&#10;g7QjW5+VpkWfbNjcrMRtYgVlOshR7xog2n8ZcoVJijVEFjw43fEmmLFBw39xYHjPPLXh/4FQSzQL&#10;mzjL2lKtNngOCrDC+gOMdOKUxAufEO5R+KpwbdCW9h9JGiRW+75qBcrlBBjW/HzPFB0gOTyaziQs&#10;0PzG2rVi9MkcAHyAepyLvn3SvwroBbXR2yi4hMQ62POmBbFsLdT9QbsQyVsh6KggrOOgjO3O2wzQ&#10;6oxpzzC5DkICfY+TYYJfCkbJR3agH0LeDNszVSt5m1jSKax+ihwKzbVdSYvJZR4ZvRsv3m8uSoLe&#10;63aAyc+MgvteGUrId7SPsMmliiMn6+w7iTadaERZwP2zElsmARQO1QCCkowAiWa4FBgxpcUW5H3L&#10;Lie7+JwjIRziYFgKUkTY/sSQ2EFEbDuJuROwkT1BOg4SJlUrpQmmtZWmIpDHoKBC+BnCUOW6IPzo&#10;X4g3Z1RESIWCxJiUTBrc2GibQxbyi/uaRHUqlzgkZ8hfIOYvmGkb5RJ2ThDROe+TiI4Hr6wqItLM&#10;a801LBLc/H2OAXvHiT1s7XhUGerczyJ7XB0HvPSq3g9Y+ssDppTCnPDs6OFkPamPMRKZE97UqB/L&#10;mWd7WmMJsxUZQyMGHVv4qnlgtja6Sd1s6fi+41o19sOzUoSRS/h2ZhCixdTILh0XYRnJUBjKBhrM&#10;/OzWFImkIiS2XbDCckJSpx8A2iE/PmTduF4668pbvj36iTUL35xYBB01nD33LRjob1Dbow1g/7Gi&#10;ozRhNO3hBJj9HyaHSD0sZ1LtmZ1603NbQWtIxQTOnmOk2J/jj0D/t5k5IfaUcGCpZ+bSbnNaoGUE&#10;LC9Ogt7rmPJ3HPu+k513ps+K2EAjpfSeksIV1oXCLZAMKQ/6wQqK4MQahw7/ASHhgAqnS4JFOwOe&#10;YzpcRUQDyaJIiHYyDyFSjhvjDeSUiZ8+H7YvYk7ufBtEKZQnbQNt2iDmZOr7ifmwkcqGahIltLP0&#10;pg8lvlCTNBoFJAppGAjRkH7bioWgT5oMiHUVApVSInISFUQZRJOe+UKqIkQYr1TGfZcTwnBWG8c0&#10;BRIVwh1P/dmtP4LfmXyGNFeaGCHi4Zek/eHti4DkhJ6/gcHgVEUsR7cr9bMuSMsRjVHsLfau+AnF&#10;aA8wHFkH9gCCNboo7dqxPO/GcFmtblXkwxdBcHKPtoAbCSw0NFQJ4WAUGcHBOTBqOgtjw7OCwzhp&#10;0ueRzRZnF4yYmINBWaHogErTEQ9rwHncWvuh5jqISIqY435OMDEMMevOQA5ZX9ZVYO0BbBi36WPm&#10;YJJNG4X6EszkZ/PnTo7hEcmMXPYhX+SawMzkRixWxD2TtBebyefqMLCzV+11WygbOL2GQOAiJehQ&#10;DpFndQQWxG5HO/cFbShysKFed+mWBBZOY8SrgZ76kcdW9BgHJX7CUQUz65+LM8nZmMXOCEHslLXh&#10;USMFQR9+8IhgfAxkNjRuebUHmOX+JuS0FXwcM+9rXaLASxZbnOGEInJwJgBhNCi6QmKWydOaW0gK&#10;jqg0dTdTGC5rm6MQiDkkLHrq0sudLzoh05BUZtclQ0CY+Na1FKFE8bXj7LzfoRvF9ctaZc1H0t2E&#10;+LMIQ0p/Us9u61FMnC7EPrgG8hjPYRvOoroleMQ1KAVKSyAJkGGM2YN4jcDTqpLBg3QIW3oAzY+i&#10;0zklIAIw7HtkRLQ87+0GMgvCL0KpbVGDwR0MvCeNLZzVWAQGpXmpCtAnJF7OI4MfvhPBxxRk7wZD&#10;MnTV+m7m211EB/nOkVwq+gwfFUKPsJFjJ7dQaBfcyS8gnHeQ7wtpInLCGucnNG75vByOQ4bOZ+lz&#10;I3MLt4BrkJiVzcJisRwk+vBDwN6n1mvryPqbHzyLXAXuMUazApZsC/dybdZ2+1RYEP33nw/zcJ/t&#10;dhtz26/OxfnERUnQ7aAzWjU3aOKwTHCCX+AeiU2sEDIcUqASIZo4lFGNaNuuimJaxpjgLaj00DQw&#10;h1rJ+y2iC+ekQ9JxiT+Iy6j+iRqtXRJbCkpCyiRMGQiF4OgsKOqvj0t7PqqtXZAmCcGyuEtUlvIe&#10;+semNiGtqcCL+syRgIitk0oHBa2StITTEcvqnLc27Qm3ezJmGB+m1XWTCJG7A1JLpn6hWWHNa7/n&#10;JpKc6PmTTjUlreSEToS88HGmDjDazlEzJ6s5CBnitu2mEUxGsgwZ0YiWNEpI/dkyeh9bEDJtJSBa&#10;IurO7ehpajCcbBLRY+MX94tGJCKiVeZPMB1GICt0XqsaUbd8/CDqFvZGlTw1JVI7R9SJ9o8aQTha&#10;h2pwjMfV77F+HFcADMQcfWldc4e98QCNdci0wyCU6AZ7xs1DOVEXwxWarTCbqAedjfyKfeF3AE8s&#10;gGvyYt+IAcv3prc0fNB0psVX7j8RjAS2P/xqGOcOzZRQk0LSYrdPsLEKzJ7WPLQJAEdoI1FFsMDs&#10;jWuWXcvsqFEAqdFnyDhv83SfXkMhcFESdMpdFMPiSJJMndUtEjalQITs0ZG3Uq7qOPYj652NiW0D&#10;n45Q2wau43kjYkX7SrMR98aphQNAmgvUpThkQlJSQ4szz6DqehAdzaII68i60FkuHREfklgC0ajC&#10;VMChKFUCZpCohSSISIkY/cM/PfWGSwbsjgVrbLymym1vmi1309wPzflGNAYZx5ArHyp74VD0QLwZ&#10;zQcOzdKNbr9tsvUdRokLr0e1sO1W3ZUHGVj4PBCzj7n//YFO7cviGo0f/cBIRgysP9xugBhpZ3Fn&#10;a3xSOUfKVSffhWGItBPc3AfYn0pXCgayaalhZ+aVrIY7KkxLXPf+ATIHgd1XdTUAiFQxO2vqxM8+&#10;1h32L9t38Ksbjw4GASENCfcqt6tLt7SrZ2Sf+1NvuiaF4422hplJgqDKPCatChw0yTVo+Fmb+mv0&#10;JUYfETJizmjott7tJsQbf5FmNPjZ4llVCNqClcZ00vdVaHGY9Y44Q+G4kxH12Ef+k+YTHD6aXC5K&#10;ujUJ3C9KwMjWhP3lxCzO1TYIdxKAbvdMHtYBWUm2V3Gi0Xk/B6sYzOHXoEmTKAF7Hp7mA3bUaEZc&#10;PX1/RPwEi5zR9wdHqcQo7BAXsCOXqARAEnVy5q518KkIVfkfBRjHzHLVIdpTOA28Y4X4+ucve6R9&#10;Q2/6roXvQbowGys0ExlAnEHBmHJjoIg5HfNMujOk1d40aa9Tl/nQPNGpHjQnLDATCpETkQjWTyOS&#10;OhLFU8y5cpvlVjw8l8WpbjYbR+YZgvc94HjbF3LEhhzYEkXUN0iIBtdxrIQ+ZjZC61vHE+2zAEmY&#10;EcQ5Za35LlML1NyIsCQWkpbDBvsGm0t7K9PUWCIUFV4B0yWVdWu9k1Tn7BlEI1uWOLceDxldwxPT&#10;WJusFCZGTWetOEb0JyKpsNGtSWC2giafH5K0IJVsFx7voIHYUGiNB0XJVkJrQW0DSBIiWuwxktfQ&#10;LAkafV2JcSaXTiaIUWCuDeK5mRBnKQLF9jkJOuYHZ1CMQ/AT8KRhgSoe8IrkT0XXk202/MDYY319&#10;lxdwy1DHvf637S/XanFfCA7g32zcE4r5OxnthfHsRUnQEWtkaDvt1KyQCT1hq+ZNK8R9Ni56U3sI&#10;Uy6RYGdaqBM6hcepH2pIHEGEQqqJGjp4JKWdV6UvW1ZistdbNkRnqkjTRDXN1a9hbVXhWQ61Nat0&#10;AQHY/mc/OCLWL6OpQNh8wpSqA8k5BLbAwrkeVJMjUnGJm96yaErkrmshJnDow5xkMQ87WIFhccQf&#10;SDXcmmjLI4/lpJPjww37mwl20IURXlSnYQpZSBewC0JmyYlrRuAira2Fn9EUYe0iaUxqzEJz3X43&#10;KR02Q/OaZYEQpNcNbTE6Uy0wkwTp+BfjF7GhlGmIz4IeLezKwtJA6MGEAPfYdwjnYSoMOtsBOaIN&#10;MDwOR8JFEIpLtdghyWBtQpLcuiOhSciJkqQ+5TMPQpi3CsRdJOqd8qaISBAZmmbC+hRaFBE7/BUx&#10;1GDWFErXf4kZBDGGDsZLtzKEELDEyBB2BELuHtlWgMVipSxhjEF3054x+3iwX5xJgMcJLngmgQLf&#10;4nv7zWqmt9eNmVuYtW3RtC1APQphIiZdCY6wpmACKhXFMFNjDa2Nq9/z+XgKaMDftDWsSWBwg/9H&#10;t2fwcnDR84aXBpkdEeuTseIBdor42LrYpzrPiiV3Rhi/YE8hiZF55CNCA1X2gqEpAKFP6cDwPcNT&#10;YDo1B2cafDfke3TLMnFfd5INxq4hpS6HY46DZftboWYg4jpDWEfWi8BeRkEoMAIhrfPwxz5wgru1&#10;uy13goBvZzuPFyGUMIcgwh1ZGhoKFmhByMjnnpAT9H0xPXJREvRKpb7e61YbqdnlLCWzWWVsQ6MI&#10;xEvA+LWoSQpVHIillkR5oBHv7BIe45RV8hDx0YmFWKXdJStgYNJpbQPm4GStvLxRWrj02Ub9W1dV&#10;S8d5zGm9JFvvTG1Gw3OKvd0hC6mYQ4Gw4SekeEjDo1UhdkQ1OzhHzgzQ1hZq9QyzC4E44QBaYkpX&#10;s6PmBSy26yvKnAIzW0hTwxgH46UQpMYMdCAWINKGxNo+Bq4BmJWBpvmnAQL90x7puC2csTKGjYRZ&#10;0ryUDNuNsfAMBVWNabILiyKCln98FQoTCGe4ydrUGGTCADD6SFhfE9LIFBiQPk2J5hCj40/sd3qF&#10;Y78HMzlqVCDE2sdStmANTYq2PPu9TcvRAP8JWwtkmZMBXO1IAy+iyzhxphxAohPQUvkpbF2SHH7y&#10;Rld/46IGho2atBKMIvdy7OMMiBpfEPhJF8OeA1Og7YbJYb6+p8B/ONMxrrl+oprvLUahkGo7n2dN&#10;R7pdKuKsfRB9nG3t6OJq7mAChXlv+1bmmIAnxQj3adu2beDifOCiJOhJdfFop7LrmaRRuSztNcgB&#10;mrwuR6lv88W0k0T8OFT4iQQlkkgkFyrlISvC2aOpPYPkEN1y086glSkwsrSZ7N2sLF597/xlr/uN&#10;2T2Lp48/+Uv/IOkc3Wu8uLfFBjJJTTasSQiMgCHvbo0PiI5q54zYSFUqAgT8F4gikOM4gOIZEXNq&#10;J4FsibFwb3CMENXgIY161BiOVO7D1MBbemRVN0g1VSMEJp1bXHPFfofDFckUpREQA4wD2QOl0djS&#10;NubnoGCoGMP2iKUc6TsB5ACo5BScKV74iyPBEfByrglvOsLeStgHJeVQTYp4beFCvM+hNGzc8oT9&#10;1Oc9bstE1kJlJ4y5cOKiPwITf6JiHlN5AswC4OhRgChSYsZToeGQz0PXVPZM74vzAALniguv+wLd&#10;ivYWtAdw0ERUIjhfMG0cT/SLgfmY/Rb2OQRWMAuhFp/sxGCykC7N7o+udGx5djhPt/mLSZbfiQqv&#10;6PwMO5fZOHm+MHHfe5yo4DvJFe2E2S1/xyMOeASsE5xh+B1Aas9GhDFi3WIzTNLj1mcml9R976AJ&#10;1/CAreNUx+flPbOBXSBvXZQEvVtdOpUuXvZAu3X3K6u9DduilrXKVDtj0MpZW26obUW+nWzDgcQO&#10;KSqaiYBjP0Olh4pOJo3bYWtalq12smCS+b5v1pdv/vTy/hv/rL77lk+V59/19XbjYzc1ewsnFtN0&#10;L0sbUtXrmDSQ6na0ZWC2IixCjltgFGpxSFGeGEXPT4Jl1JoIuSEPeNvSHoDQMR9s5l8AqQ6IWbbA&#10;nGgViceYZQLTBq/2dXvG8gpBtQp8yNAsEnJZx+kYZf0rthw+Uvk89Kv6RwlQMjd4D+FylMjRINoU&#10;ovaklUKCE8FDlI8kkQje4TOgJtgK2SIT1Q8DEQ69kWtiBtrtazD+EFz7NQ9j4Ftg5KSGx7NiNGL2&#10;IbjDJAHGjyFoHN+YdgFPMkOx7mgNYW22fgb/1rqZXoxYprMo4mJMrkOaM2SWP6nhecqsPzDEVCwP&#10;8kTZmyKScuCCVtpaCofLMcMsfkXHL2ghsIecADslyh7LtF5xPrVCfVqZQc0ZrSTOFcFer82G+QFH&#10;jMdesQ+GaX1k5pFJJLRSjCTgfnZbuj1DhznOCSYnxetDct/JtZ02cGtbsaLOKO4Qd+1kbBfCsxcl&#10;Qa9Ur9k8/djPf3bl5Ed/rIb62ijTSO4e7p1n4TL1uJyx0D52pHPrKEJh0mOHKnfYalG0wrlQSCZ4&#10;moShmTTL1aSZQsW+vNKdveHPlg/c+onqvls+WZ6//oul6s1mHPOr16lVOt0aw7hc+qezDqRrRxpE&#10;HOOQqB+a4jNsilx7UXoW8sMnctnTTlm8Cglucgc/6R6UzAUORWgCRDWSekhaFhF0xAWbNGp0UC3o&#10;htVCP0X/BxBmMUpOUGDThdeE2Wx7ZuOA7ZzOSpwgNDNOduCoVGg6bMOBKmECoQsRx2GaEsDUVL+J&#10;OebBvoowKup4mBhHc5FZQPb4cPQivDIE7ASEql0pNLFF5N1fJMJFoOKd0CaFRB9r078AjA/3S6px&#10;l7RIcJzYU6p3lbYzHkTwLFlrUjD3YsAzH0dRg8CSskT4WDsxJVTQcq2yEbAfpNcFPCoGt/ZGk9Ls&#10;qAs7pG123MoMvCRQ+1y598lcQrOC9PuWdAaOaeWZuvWK32XuIKPszKX0XSDqet+8TXwvY7BbNXOq&#10;HKbMb9JIhZOk1nE0YbL2XGMTpgXuVzihiSL7usZ+4CJLszVIrLao5bU3mISI3YjRQV12+nCOhOJ2&#10;3wXRlDmD+w4f9AHm1YUO3gCBRyln29fwlSkynmO63/FXHTr24sIesjUz+IG5QsKiSqk2rYU+AqIX&#10;JUEHLOYP3vGHq0/e/qnN0xtvqAPZ0qv67Fz9vLMTKyIc5Pk2JOSObiDnFTs8HUiTIHRmh2uUZ83R&#10;7dBT3blr7q3vuvHPd+098vnS7pv/rDL7yueGjbbbXltKrZpcaHnjKGcHzxHBjjllP9ThfFTsW4QL&#10;CGYcSok34hkhXIWnAS8BaebPhPoR41TCC9jMnQATYfrMgOBGLpsj/q7VNrfkMS1DA3CyCWlGZgKX&#10;cMJezuGJgDGMrNC2srBhLBiQCGKYIIYPwedK4okB5+rlPoEqEDmIoRQhBSI48LtQXI6hsZ4Z2Lex&#10;14vWuJQnCGrNqM9mm9nqgPj7WOjQNkhsHP4kbjFk0AOXMovaAPGVURpVMdpgNABPZPdDLvXRF5K1&#10;mAc5mAU3tVBKJDgxRnNiMwLTXrOzA6a4an+b2Uqx88GEaHKi8UhAhEqGdofhFEWAxzhCG6X0s2AW&#10;nFPbOYKANIu5IpUwVesDTYSEnTGwE3ThzFjfk7EII18fczZp6nNGY8v78q7PtAPBN9pziAbI+MoJ&#10;hr3jR0ILkQkg2GvQulSNG5tewyBw0RL0tP7GB9af+sA/Wb9vbXe5/eWXVZh56uxskuFHCUhDoSMo&#10;jtIxm26jXDfP9RkrXrH7uV5t/yPp0qH7a3tu/tz88rVf7tYvf7CXHjhZrV06mn4RbVnhmXLX3H+d&#10;6w+EAVzm6rodE3NwxhS0AkDFGbkq1NWUogKjruJ7kMhF4xQCB1X7oD1Qkr8IOuYG9Z/SuuIK0/5g&#10;b1TOgcnA/yBlbkjVjjSi0IKEr0QkjFFYESRB6P7z8dP26poS9gfEYl+TCEE0NHi2LWZ9VC1HpXN1&#10;Bi6zbYfGIS87mVFTgldq7tA4hGRZnKMIVYzTWRvyh/LKF9uha+uWDlYoY4k0RifqGWIncQdcRORD&#10;D1AcBx2VYl8xUYxn/3YGht9xt6odOl/ZPoIZI4grwte6chsZfnENsf/E2EGjFaUK6DlOdbx7sZ+2&#10;vTFvD80aHKoQ3d3myyEoXIwiPfYT4SSGkhf3n8+eQBNX1UNuAgjYuEWzwnZIIp7BnD18FO9hazE6&#10;pR/lsvcBtfsYaBCWYsr4mobe9/4IMPpzw84+Cy1xjYo7J9oJLk/zZvw/mTiZhcawCeOnse23seO0&#10;TzFXRKv1SrX1pGRewNNrKAQuWoIOaNT3v+H3aunGzLH7jv38fOOxS6rm+oyQMElo2OQ45NjoKGDg&#10;CM6PNLcyuWLZv5lLi8RTB6PI87YgRcRzEMKgvjMVOlTMq7WZ1VZ91zP1xSsfmVm84oHZpes/X5u9&#10;/OtJ/dBD3XTXappesSMjVa/TnEvS5qKcy3DyQfjESUfKR6pDtzmJfnyFNFyc9On6RpKEyvSdAI5L&#10;tRkByvBAtETU4+9iMJC88KfU04Ij7HNCUEB/RFzwYubYPcY91K3Zds4Rsp4Rv0PUjJrmbUP2axY8&#10;ZcSchVgi3C57Xw5TIDSIhsuK4wQRclMFZXVIlIjCsvBAqNcZkoVscSi4wUpdmLQIrUwKrkKPBDtU&#10;XzpBCLGatA7/U+hiUUuRDbGAvHVPc87+HzQkXh6kOQEiRklEvL4ThgE4CkVHA4A95pT/rcdjTTFn&#10;xV4rOUloNGJkItwOBa5NaERgauHvcFTD+sIZUUp67TlnJLK1pJjvUjcZP6oDMg1D2cxaMBO0Vjct&#10;m5wFEyLkDDkAeBzjNEJli+Nk44SVDV5yWHpj5FTdEFoi9RNTxllVBEdBWzN4dgY0U8U/uYdtqCTt&#10;kPZjd/q4GLXCaAl4kY9iFnQ/1kY8Mw+2fzQgPMXfHHZ8K9ae4Z0wDcFXCIwqqjJazxbmU2E+CdnQ&#10;ZdIghvBIV2gYsk2StSeIeo6GbEvnLH//Hi28P/GvdtbI1SqzXdcYOWgvzfelYQ4TKxM3c5E9eFET&#10;9LR6wBj0b3x4qfSjB07d++G/Pbv53E2V5IShadPoQJ0XUiNUeB2U4CV108HiJpZ9ByUvJYmJCTDr&#10;INAcf+fBMA/6TrJkDm17VnvVhee6tcVny7P7HqktXfrQ7uUr7q8tXPpgku5/LEmWjpcq1+yIgA/u&#10;124bcW+wyusiaSRSEQLPzuYgUhqx8YVH3YZKRgXMABp0lazb7jJpN9opMgFohMQs0KLbMQnOorLP&#10;pShX8VIqR3y4ZqHZONEin1VAWEWGQgSahz9prZlMhOJ6gQAztCfETYTLtbZfwhpSUOJrtcWskVFj&#10;/ZbwtQDVsJcMUbPkJIm8CD+JNM0IPvYC8DHu8IEXuLBbCiFyhbWJOQ5D9c7baGwZES4wDdmagkg6&#10;IQdip1tYEIlswXxvx77BHFwVz2eDLOP7XDtAxz/Eug8UM9FJwWveDvchnMUAMiFrhpHBuQohZS2D&#10;H+DvfWWyHz3G7S+spzkiyp4rOJO80/Ma5w7tgSGsmjZmI6mD2ZpTSVcRafwuVbpawH1rG0WQqCny&#10;ftAq18whTuImhzC+7Yxx//Hp/6u4VpmKHTfB9BjXKKaSNzifjFXYoo/PFlC/8Pz62PC7h+lpr/mz&#10;fsYLf/ILEHC4+TdhmAAfg7wbMD8hph2x7caU94y4qwyuJHbqeuAbkU1o6y7U+DU47dWMrShuyYGJ&#10;TPKn8gUQ+nTEs3G1UVrYiHk6f2KSFi7GZy5qgo4FT0tHNjvNx39p323X3b1x7CtvWz1+72u7G09c&#10;W2quLlc67Zlyr10r9Rrz3eqMqXkoFhCbSYpMzfpnvrbAJYYdeuWZzVI6v1auLJ8qV2Y20/ri8Wpt&#10;4USltvhcaW7/Y+ncwW8m9eWnS7XlJ3uVXSes7xffFtTrVKOeeNg+hxGDbTc76Z2QR9EzVo49LpV5&#10;kY1hVuxwHGL8MI58eMgKK8km2me/RFfQcIBAeCYxot0giP1IM8YfY+sw3E/MBoSwsjk6ttftbQT6&#10;Z8ScKzdk6mby8PrZg9+GlzdV+PTMdoZOw5UqkOlCLY1s5lTprRDpuibDZ7It3M/0gVy0H9nCoIfz&#10;oMliQNB0WAUBpat34RLJlpZmOFTzh0UYAuErx4LYGix2WGkigQt5ItIGMGVoRcSfF5lJ7UH8Lg1A&#10;PlRKnrbmrTX0Z6Sphhh107zx5IL4g4iiFKuIOhMEoZBLy6JI+Ib8V2JG4UjIsqfsS/tX4BYMhu9M&#10;PINxK/scfld+dJgPgtlx+odRUUp25mOiPVDsNWewBl+NNUdOmlaymFT23PD4qeONUrXd3FXtrS7M&#10;dFc9KY6RcmxmO9M0jSOHvu1nmI3o6hmaMTp85hhF3vZn4UJCGZosAGJjz2xNkQCqnVbWS9Xa6lno&#10;8YJo8qIn6FjFtHaFGdCTP2s1H/vzmauO7km7J/cnjdP7u+3GXK/dMq+1dq3ds59UnUIH2zWzt/G1&#10;5WqzXDaPS3hdlusbpXJ9vZTW100ldLpbqliUbLXRK1VatepNpvT9Nl295gwz0xHpCaEQJU6A8PtH&#10;KGK+5QIIou3Msjqa2EYLgf9UBENglGRS7AMcOKSg6DuI+VakMZjVj8jfTBh0eoO90pLHtNdNOqdH&#10;e/QhBNzvyaMxsDKXk5m+ObvEQxhCyCHCM/WoDTTMGkTQsL1TQyOVrvrICXtBl77tRhiEyrYv+ANb&#10;44vzN7X+IsCEO7YHPgON961kH4UftsbWEq0lkn1HXSJ5vg9JLNy/gSNBbgEzdJFAh18BGICAHbgm&#10;MYAqeJLDlc+4QCiYYW9Z3bySlVxtdZPmCVuLBcucaBnluqZ164GwY5DZfnAzDixg6Iahk3Stsxuh&#10;hdE5kgbF/OyxdxlqwU2cr3E2ed3L4c0OC/c8UQ72TwGkSkIUz0624jJfFE/YKNYC1qdysp5c8fTu&#10;Iz/xs3ONvU9tHn3qupPPfu5d66tfe3u1c3qpavksmGES4fyOMwzBca0QFth/5f2creya6A8mE6Wf&#10;tTW0cVgaIfOP2PW8aTlPTAahi++pKUEvrHm1diVOMbzHh3qQnx/bo20UTMhIpgFHegNnMuj7OC1f&#10;SOiBkDR/YGRgT0dmQ2g+H6OqVVdINXKAA3bWXf0HTKony0juQ4ZBX2fjHwr4AeRFpGsWQLObd8yb&#10;HRJa2psx1W44Q/nYM87Cx+AjVOW0IKXRdkiGgiPjp2PMmTxn4zS1JT2uYSLAc5w+WgvrieTRAMh2&#10;mlWnOuO3W4HYFknBVsZNc6HVA9nZisR1oId+vI11GSDTmSo6h49ANoywFRrPFtS5I1KyHNYcV87x&#10;5XByJ0nnRbLdFFTcWRS/rza116qmeYOavpasHV1N6kaF60vmQwHtCm3FoeaWA2HJVDpl5BVA9jls&#10;z+AlYgpumpEp3dlQT87ER/37nGnzMxcjLjDT9BiPhDDcs1ob2cOdeeCv3sYIGq0mNd7skWDaeLD8&#10;/AVxNqzQ7O56tp1e9+Xq0tvusZc/2mn/+QdbJ+5+x6mnP//29ZOP31xZf+q6ueT0njlrsYvaBrah&#10;QbArDAkA8wOzCcYlt0xGoKgqkptCfFl9Iw0yKCOmMnSfw3DZiWRPdEBdS7pVcw9aOHxvL9k9Jegj&#10;sMOUoI9Hm+fdt73e5jyUa/KwLWCmAX1qIO8gYzlWwEkVssivXBVI6XmwrSLuzt4UppFKlDYJtZsJ&#10;27JhhjBLz1m2LZJDAto3qMGl6OckYAcvWz779oYRdFO1p+YkVTZpi5qAIBZsIogPbkp9COmcalHY&#10;XTMdbsBAjAec4Krmka0CrI71aRM2TYCBO0VfJtVpmupD5gn8SrFOc3K7Zz98Cwi8b4zjtl+gR8FJ&#10;WcdAGIsMjN4PaVHEB/OMReiHYXG9C2SCdCriuYOY6qer0bcj6FxWJ5Y0taBBmXJIUKmVAWMk27hn&#10;7vbBi84xzA1MFxzH+qRSkXWR85ivwuIqpqqtGi1qHFtPWharPrfXGLyq+cMwc6AzFM6AkRFD23Ac&#10;RMIgJ4Rq1/6RkMuXAuPMqgDG3Pmgj8C3+vDVU+QGUqsy0yB9cJz0FaV0TcuvQVJYnC0IrbQWnFGc&#10;n8GzY2NOzUUdbqHRalp5zTP2+3/sbjz6n3rtE8vdzW/d2lx57Oa1kw++qr3ywGtLjSdvTttrSdWY&#10;EBmuYJZQGmWuHyIA/JjQf4Qwkj+INHDQtIzbw+O+M20dzqSNuG0MV8t8I06XDxzdfckbfzctHz5L&#10;ev4zHeu5896UoJ87a/GijKTbacxFeslocJi2PYvOAoJyTj97HoeVTkuOxNxOxjjwLchqgLAGYnVa&#10;FkQc6vBMS+nSGYOcIEmExE9b7GR8fC7/a9SpOb6118zuZgQdaV0V9wVi3ocZt8LY5oqKU1I7DFEc&#10;e1pO2oBZdCYYAiB9Zz5gtzVig0Ib2dVH5JRFr0N9rUuRkiV56eeZYj4xW7L1op3J4DfRZhvblBZY&#10;ZVC3x6/ibQw+9LAKpzCtDdL1UEJGaORg2KMzgrhPGBfs29qMYri0c9zZjxwImAQLKTSPu1JrMemt&#10;tpONdjOZt4TI6VzLyJIltMEakeJgXZ3ngvMVBuvSOkiZSKDWVk6OUM3L9o4dAE/1rZAfATznI2LE&#10;4RCpnPbBOIk3GGyhj48GA+KgzCqyxaIO2Uplqzg6M7t8rJTMbLE/l2cPA3DH7fMJfFqN46W0/ei+&#10;zukHX9s+fe9djdWH71g5ffxguX3yYK134rJ6Z83OGNx/IMmH1icECPe18HkWCfqAHDB2C3bARCAZ&#10;VDJjmTEtF0c611y49od+Id1z5x9MtHcv0oemBP0CW3jj/CvEU9vQiAxZDKMjzNrmGMW/z5LGZEhw&#10;OODEvQvHEtWjo0jrmjnB6V3QAobq0FYGojDOEtvf32BZ2c0VIwoNQ9Yg5lGJysZKz+ox9EbSrduW&#10;ycBsBQhQFbJiKRZekKPSEe1TUkGxF7Pwoahbduk5SV+gFvg7MuERF56FSyaBInNQjDveqR9FUe4d&#10;RmBIjJzhGTcZSfgAAeK+MXfcgFhesENbO1gm6BcGmRvlTwBDhAp2xfkF1eAmKzBbCLlC7vaG0r1a&#10;dbaeJRfqbZaS1RPmAW/fVWbRkmduFFmmjZzMEW3qZoe3fas49SDmIrR0xkPwPPYLNQb9izk+k5w/&#10;Sz7C/sezAdU1G1ZVvmEc+ACA2WXfVvU9PGIhkIEyqcwf65Rmt3Uoq9b3oPXn7fM7+LTbD88uto7v&#10;75x+9JbG6fte2Tz9yMtWV564qdlY2TXfe/7Kkp1dONCB/HJPUN2PcLP+bT4M1YzaN2DdoHHqWEqN&#10;zXTXicVDr3//zKF3/sc0vWpc1oKzcKbOryanBP38Wq9tR5vSec/DqBx3DiMeQh/CgUqTiss9bYne&#10;3KuXh1PSn2v2+px5pBrPr3CYI9JD+4jvZkrXyJUvTp5I3nKAQpUdzk0qQBOsQMGpDH62WclLDYSh&#10;73CuMhv5xqqd8ZNzVhvdYvtJxBF6o2sr/8EoXEeGaEeSHy8mGyCmlVoRH+QDt/YqiIenJkOOW5Aq&#10;6e1vEiDs9EkTKkJQAkTMgdyb6t+lOWQAJOxsvij9WTIHJKUBdqzMuYE4guphdMGRDV9uev9Sa+KS&#10;biFagMpRqkKUBU1/ox/UAxBsBglm9CLv87D7qxwrY8OxB6DydqpOFS/HgKJG6Gt8ymRIzuJrDCYg&#10;ygYz5XDXeoGApXASY8hUzB25GxA3L4LKErYGJ3dUVz4ZjynP95+vOpwWufa2YvZCz+zBKMxjRhhz&#10;lDSzjK1Vumc2qSzaHKzIEUvnog84gYGoIx20nSGqj7E2NA9otVyfRaYxTzjjZYrjJAAkw5cuN3ZY&#10;Y9hJNODYw16VXDZxTlk1HdgOtsVAe3FfrKUgIBW3JHffvfmLSCs9u+9ZK7e8YwfdSuUaJHJ5zD+/&#10;12t9w7JfnVruNE9c1j5x/52NjdMHNlefuaa1atFBjWMHq71T+yu9zeU24Mi9Y/DHmTQgVm1gii9H&#10;Rj+T8rm+4rjpY0NEg9tpsl6dTdZnb/z88jXv+pWZg6//zXL1lU+PAOv0tkNgStAvsK1gUoZZel0V&#10;fIZzk88SDp1UxNRs8sRt367suEI/CtmJ3yEBoTmp2OUchHZla3OMVBhxoGn9BDEBclfiHxByFOeY&#10;STZP9ZKN06VkzhgGeEFT/UiBqshmjAYEw+f6LieycQ9hTVBnhyQ6gFkl3SNFqM3VssYRSxNJDaQT&#10;cJU4+YWMgRo+xslGXhg0lsg/xRhzUoHoayfi0UhwBZnQT/qFbV24kW8z3j/T/ORMixg8wNgaRLQB&#10;8z/kRhXln9PFwicTKnK0jW3iUAWRbiBtKCTvUrJ2vJnULei0vmT7yBKPgfBz1yDmmfHP7qDJ2PEg&#10;t9LfyMav8ct3wfvZASxiPpk3PDvPQTcso1txX4QQX8zWxuUeAX0wR2l1dtUYUET0vKCrVD2CXOr4&#10;PGufL7Xa37K6SZuz5d7KXnNYuLzdOHGw1VjdXW6u7Ok2TlzS2jx6eau9sr/bOXWg1N5c6nU2F8wR&#10;oWLwrxu+MnkCxTRsP1luf4v9bZTT+sr68qGvLO162acPHrjrt3tz1321XLl6e7vOC5rVhfHylKBf&#10;GOuYzcIQEUqFiO3fidGqCAdn/wNpRGaqiVLGhoRB5EtRw1uWVA4plGr2wtiCAQh1d95PTtSZR90J&#10;FCVJs5lvnrJgpFMWptQ279e6wtWiFOW4ZS3SIdZDpwQUDIyUvhnCBYMA6ZxeQYNmAbzoczQiAee4&#10;qmXRV2KSIhkSthZtZWf9qNdjqvNOJ2VH/A1qCvLYaY2TFEzwJ3EMdfzkG57EIoabA0TSPyVr3Iy+&#10;RnMMgi24NxDseA5thC3d1eWk52IUpBfK4cs2oGFARrUJTTPcR6wKFituvyO00WT1kjGErVNNrlVt&#10;F9YcDo1yoGQiJnIDYD61lmTcaC/2PPLUZiHDm2R2LiqLwgw324yCepgj6CzpwOa4ySQMvOV/BxOg&#10;NY6bmdvIUKJuLp22N3c/W0kvf0GJq4bNo1q5CgNBHUN8Hi8+02o+XV5INiul7rpJ9ZuL5rG6O+k0&#10;FmwlkYS/1rNUjoazkAlA2WMsu40R9NOLc5d8I63ccWzy3Tp9EhCYEvQLaB90Os+nq0/+72bJFRYO&#10;+jHZFHOpOsMTIVVmxCgI3yg5AD3JmS5itImWDTFKypWEHv/GjSsQXUZHoOK1btOOTa9p6riThoLX&#10;TWVuf8NRSs5ZUJUCqcpbOr9ivLonSUa/I6EM8T4QufAoxxe/AUkzBzmJTP+8oxfk40e2tI6Ni05f&#10;COblGoRQIa0FnApZ0CIjgk4ts4VS+3xiNH30XOaByH3QQbwzaTbG6nMhzRm3bkNWw8clIhVX3q7U&#10;0BO2CeYAErrBR3qeYATEqGF/MB7dtBw09/gK9bUP84jZrvuYlzGbKPOXg3aFS6IVY3Uyawt5/XtW&#10;frVp2p2KxauXEOyMSAWX1nWG7B6c3zh2tSH2CEwCHD19hM4EjFm2oSOVM6NOBG3yNEWMIOjeAp/V&#10;Jg7OY4u9ur8zGLNmk5nK3qfGgOusfFWtHQLQoRXA57R9njwrHU0bJQSmBP0C2gjKrNw1S7BnWJp4&#10;bpIwQiLDa7xD7CSEnUkSGSnc2rgSm7jam79LamE+Hnqm9aP/3AO2Hw0WnYLwO53DiVdrSfu0FbE5&#10;ZTSzOWMyB+N/XF2KEouODPuIOWemwXqHyk2NZ+0Hin7QAYeoPh+hE2MIlSggQlW2M0kZXQTyBTww&#10;P6T7NWLUtqpu6RwaNhssAehqWjwDGy3GSEtG6CP0U0NCW0LWw5zzMojz4Vy6ZQ3rIpLn707oXVsQ&#10;KvnxW6JInEktNH4OcJBwy3SS52cfQ8poR7Xv6TkOO7WzTL6/JD8rSqBtz8CnQenvo02NRXtQaYNp&#10;AtmGmaBETUZSCUoEMW/TmRHsqV6zZNqeZlKdNV8JW7tgJvAoEt5kjnLOGCjcLNTwUNHDXyEnyONh&#10;3P9tOGRyB3DS2g2aW26+wl3mpvdt3Adt15aMZq2wiZeOl8v7+6TnnYxz+uz5AYEpQT8/1mmiUZpk&#10;qlJipAkZmZjoXSIKlxAcj8tZrY+KOEUb0SLtm4bbiDj5qElbJOZyrFJrxTYHiUD/dyKIclYqmf2z&#10;tWLlZI+bA1XbHJpYYx4ExfTcE9pUB4cdBSmyaQInD0yR9loQ9KjrPZiulo1SfLcxVs3bndmyC05r&#10;6pVJOFggA8DZCsCwzuYrNxo9Z57zpPx5Y2Is/Ip+qDZHW8GYjSa8Tr4LDeTjjLC40F6EKlrd54Rn&#10;+NYAkTSnLNTRDviRYcoJdhQQIpPg4X363sce/AVhOZk5NeZD4m99R/pZ8RFinuAU2bN1qyJ1r+WA&#10;B1NWX6hb3nhsBBDzpq+l2GRqa/iVDYixn2gHmgMxfFvU5MMBMnBXkjmHFdDvW1d0KE2GGL/+UzRJ&#10;F6V02WLOd0+dyiYB1nn8zBmiwvN4xhfy0E0vCJvUmWCWYopYIMDwXic6BQLhxyW/ETDMhTi85ZIN&#10;cZHHqDpRz8nL6MXAEFD5iU5UpqZtrPQslWea1K1IDqpDpUC2lPTALIwqYDq8fSJ6Cllu/RyDhYnY&#10;6YEe6DZDuQWCJMYjNQ/4XgsZx6SO7b8g0ULtHnfJAbDtLegZxB8C24jP4Ky2+DaIYmWPhXQ+Wb36&#10;YTDrZxroiU/zyWSHCQQvg3eWAAH66zDnukSKjHGoNd93xW7RnpI5p7gGo8egyna+digt69qKzFbN&#10;vQ0vePN6N4JctTTBvc16smn7rL1hYzJtAbU21oy80VWtjip58+5HXv8cBmD6QkM0GVz4VIGbzHQ2&#10;Qdx9mn2hh/1LO3FH5crS8V6yeGLiF6YPnpcQmEro5+WyDR80BbReC3VZhdAnQbjB7eNx+50OwaMk&#10;gLjvODdwEa2i7gxEKZ0lT9V5oOeQtSRewIvZxwgiSClH0jyl+wyHGyEw57fWhqmyVxBPPEP1OKcJ&#10;5E7KjE6AdKM05RiC5AMOe6UYECFsScYOMDhf4Q4IMNx1ML4iMF0dH1I1JT9m/BKT0No04lBFcQmM&#10;KdT4TpBIXcFNgNGJCUD68j54LyT8UZvTF4kqfzQlzE8hNrcH6GX+LZuFMoqNu2QbFhS0YpTE4a/l&#10;tzLVfuwTn49AUthw2SK6AhuSsDFmKtYDmGjukRVOUehiFBjuJxVPf5s0iivNrnbKeP8uptcnUGLO&#10;+CO/2aXGJCR3UG3kgbd4dUs0tImKbcgAuGT3GWuOZuxdI+Zwk6DfhflfcNdgXn5Pzqg+7jB7FEBe&#10;gJCvmZ7XK74vYkV9H3KqOX+WL2vfvdihuqlkN+4vgNareyyufG5aR3ybE3C+fz0l6Of7CvaNHxlh&#10;2papEWh3vFoycEGQAh5/IJaCFD0UNHxQiIc4gw5GcHgSskStcOAPxQ/jOaEw2qgzbCZHIGoBqKlE&#10;x4hzFqm2OrP2p6lAzbaJimkdSxjDEqjMpkXDrd5lH7JV94VrDQ48xuCEWGVYMCgfG1GffueUnEwq&#10;M5zixfMiGGHfxBDwNGqjQ6L2KlT2eHPdCPp83bwZLBsZGRARHxCtHpkP2JTDBh7DCKupsPd26ydI&#10;CWkDsCK07hdQmI9mk9v/x2137QUn+tR+KBcBGIHYJxy7D12sgtYxSwgTa+MwVCy8qdtRohMWIRLz&#10;aM8JrnYINwmK3zDnuhfL0XhFlYMBU7wj5q55jbpQ71sZ2LDfZBYJgi4mMjMgcExKWaqZVrrzSW+t&#10;kVhRpqS0bPXVMWeYAqx6W6j8mRvH/imyP8+ngLHliZh8+D7IAbocU8sAQZ8Rmkk0MfFJOlPFy49P&#10;dku8j/ajZqmqcYA0iqwk1UOPp5XrXvzqjqPBP/3mJYDAlKC/BEA/e11C5W5yBxyBiMTU03bhZiS9&#10;9qw8vV3eG4MoiV7t+w48f0N0QJ/E9CKHIZwUm1FddXwZRNL6YlUrdG7/UUgzhGk52ZtWKa2zafZz&#10;k8qrlhQEscMcGwhKJoW6Q5oj5snh6urRQhaw/F0xIpDOK9XtJFpnWoIZQKrKJmzFJp2vWRqTBYtv&#10;pmu05FK2K/qb2Uz7xxztbUH720/NF3tLljIugGz34zzn2UEmUcpxb8vlsI85ZEwH1jVoiS+4lgjc&#10;AHwgkMzFGgRRB7EbbJiUMeDjznFNOJ3hguYjt9EzB7p9mN9gm+WRj4S0RWIgCy/EIEbYDVIr11mx&#10;PAct24dtpAaumVp+xpz2jGHFHKCiRw1xJEayJP8ivCD4dLLUGo+Nl8/6dcYWoPJ/ot7b74HiE4NP&#10;SzNhqXpMo9BMlpNS/cqHtt9E0yfOdwhMCfr5voKF8ZPc9bopEdj2+CB/05EbhGzPxDwaKhmTIJQD&#10;xG+1ZE2yQnpNp1a479JQqIMdvfu4JM0yFxbSpkI6N0RYt+pY7abZys35DYQ8NWclZF9L3VsZ4Uxq&#10;WAjPtYru8Tz5QspHLCRil27jdSJicBdqfzwYgYxBsHWMoFIuWY6M1IqCwOZfn7c84paJDDHOesCJ&#10;+dChhhQWRH3y+Yx9MgiHz2UMn5YPcJgtODQuhLuYxTBVDCdAmAdIm60yPNctiYuRSHsPBXC2kB8H&#10;tHQnUX2NBXvs0cGnh8bHj4Cp9ogYgi29jiDmaMr0Q/Z/W0sj6j1L69uxdd1spMnMrhuf2mwcW66X&#10;np4vl6xyMkqOmg0ezEKXGfAwYAt9o5S9lXFzwbugrcpHFaYuZVeDo91oLRuZs8Ji9mvA7DsvNwte&#10;qdVbWpmtHfnqi7Sjps2cwxCYEvRzeHF2PDTSOpMaLFY3EAfaKIaBjZLWQ6CivDwO6zvdYVdQNZt9&#10;EQk5WIWMdFAIigg/I76aCXAdibhJ6EDcqnUM9abZ0S23RHPVpCFkg7TY8rI5KDEJCHkEl8oZlibE&#10;TM9ipPiELhTfj9O9svNAjrJ1s6KWi3hBoOhkZ413u+2kbolqoDLoV333A0bSZl4+smue1PB0R1x8&#10;16p7lUxSR64MpDRFSB1mC9U8QwEC4MWFctXy9usOwIWXOOzjvsbKyOLAjzn79+7oOFHbMTatmn0c&#10;VugHYYgMGet35kPq1HB+0yDEtCl/OyxBuAOmD/sExE9pTWV6iLXBe5ZC19aUeQVYyKUf5mS2nDQP&#10;I9L988uJZfYsk/jgKRDeYDr0FkHnHybgTa0yG5hNpAK2PdlMDp1c3Peen7OshK3VZ377Z9Lul2+f&#10;652mZkkV2IzlRMy6Mac6BlDPa++GU6UpcfwaZC/ykQv8Ok+TcubIcQCGWsoO7GxjLqzUXNMG1Cld&#10;8ni1dtk3tl/76RPnOwSmBP18X8HC+In6jMoUCfjg9EIlO6iaHUvEB/qQor0owebIqU+tCwJQFDLM&#10;GQ6K1J4lXum4iFc1e3kPas11C/kymznCh2BrJd5jHm4p8V2RKUkrYxrgwbydWnzYAiOWmeITVcKu&#10;a+CDKOma0qlPKtBxV4TVhS0WSWNS5PgmEWuTOalVUNSlPzPAUMm/YEZ4YVvSx7wjFc3wHkWgXeuS&#10;Sej4e5DQDOMAg1gas9cCowPJHPn8YW0flDzFNAj+TpBA9GkSGa9T2HZ9AhzDNrhPZdgqRx55avYp&#10;MVswYnrpN5P0lb9bX3r7t9or73vk5DO/+l+tNj7zFxYTmFY2bU8ZgwkzFJk37bHwyKfGn2MYv6eK&#10;8xkcclGxMfidVOy+VuiFDDXuzSS1mUPPlErLp17Yvpq+fT5AYErQz4dVmnCMIrMd01A7KRqBO4Lg&#10;b7G3TtyPkFNIH32vDfRZJPAqeIFkHWZTTXYb4VuyPOzHktpaK6lbmUQiQzYGZywo2CFdyoFqq8bB&#10;Vb98fnIkqbFi7PBMd3ksoxvsyW2fkLLGO13l8pxKsLKQCaRwm0fF6jd3Nm2+8yjGYu0oQX5GtLaO&#10;WH1vz0ZMuEje1qRPD30u0w/HaPv9F0ISDyl+SxtU3YOgo7iOaVwC3lsedKKdcX/ydpfTY8BMP8ON&#10;jar4HdD7YcR0vFZHRJn9m1iNPAjl2uxarybCWFn84T/qNj/+4MozN/6NU2u/8zOV5Ik9M52GhVQq&#10;XDMft2An/hHt7TzzavCe45huh1J2TqjBslPWttKjtbmrHkhKi1MP9xd0GM6Pl6cE/fxYp8lGadhT&#10;bmPbE7gzJebUVOJf0MLBrgYFqsL3bUMypsxOGt1LVupzL/9krXrJw0ef+thPzKQnl7vNloUMISsc&#10;PMGDROfhTVLhFi9gSDmv7Zygi6gTBnKtd+qANkPQmcCGTvW/1M9dEnRJc4ARyHhzE05SSFEtYJFc&#10;E7EPW84g5hOYD8buhpwxODO4FBsP2BYJuhzM+vYYtRzDCBXEREjabeTm0ToN1RzE+9EqYO9hgP5a&#10;38oHICeU3ofuEKrCc4l2EKSs7Ib24aUvjzfLZNcDr5a5mZRrb3201/nKz22cPvTo+onf/pnG+kMv&#10;L5eet7esbKubc5ASWPZ0xdDv9IpXtj+vwRSJEWLUCSu21S0D3qUPl8uXjA972enAps+fkxCYEvRz&#10;clnOcFBAHOZlVgIS2UYQGIdcqB4E+gU+85+Bj0mqTH0qRyCXRuDYZm+oGhqFaknXyJWdomiKqaFB&#10;29KlpD1/x6dm9nzf/zUzf9tHS+unL+t1PvMD5e7acic1/TTLjw6q0J3Q0QAPYgm1bR7CpDLqTpRH&#10;gE2SnquPKXHJxtmxl1ND6qF0R+wus9qZyp0+AaS+o9cCse94oGz2f5RVpSMT/im3bFLZtFC7hrUD&#10;alaR9z/rp8M2bHnDQ0Uv5gLJcTyHuTvsZT1n6m7doTsh497d9MFx6u9MMvSBUw3s8KGqm0ZWt38P&#10;Yf3UFVTM0VawiCpS48nRtMg2o5QbTcVazGhrv2ENUYMe35WS1prVym6bxz/2gpecxRwcRLbH8o3K&#10;WH77R7MFZoLvmPs99gTWECuD8WGgYxYH3zJkTe13oenhGHHPrPmk5TAFINkP+sMcImWy9jKSF0GX&#10;hFDDZncuac9e9o1ybffJ4o4opbdD8v2lTvMjn117/sM/vbLye//ZXPJ0vWQZ58zaYu2ofDer2YIb&#10;wPrzo3j6stnpLReRSgBAIYVjE9Mq8Bujzmto2/BOaoesZOV5WxWka2wmNXMybVaXTqb1G78wehdP&#10;v7mQIDAl6BfQahrCMjTUqDNJB22fk0kEWdrJTBxwgZVItSjBCjP1DGGA9MitySQZeyY1jGQ0K2la&#10;Pm5gqCoQobXXtr83qkeeTJff/Duzc7d9Iq3f8sly7S4WaOg07j9Rqux/ordx7FDVbH3dRMhv2CX1&#10;6JD57NAuibYzG7xLzSSLTjRDaJsQclSzM6wJ5oKCfV9zMM/o9WYyM2fEvoOiIpiDO6mBMQpCzc4k&#10;QE2W1jSk8AKk2Bbadjj1TSCXsCM8bDLpPRfqcmF2SN8cuPdLAq2dAZ6vud62sENL1sIhiFINbstB&#10;v0ASbEYa2Mp4Nj8xDHIElMOlb4fxNF39gVEr7hMfwDiVO+vNWx/oka6Rac1yC+x/rFy6dmjx97T2&#10;7q91Ol//b1uLt3164/hHfirZvPvt9c6T5aoTbzZWMW95pCy2/mVmt/Ph40eNcMIM0RUBzsLybvcr&#10;dxZhZG2DKbB+29ZXdfa2Py1Vrv3ydu9Pv78wIDAl6BfGOooYlFqWmnpttmRe2kossT1ZKjrQ9XnD&#10;E6nmoT6Z3R3e4YgthjSFLG+UDCHFwLMeki+k8tlkNdlr+WEuf3Bu95s+vLz7be/rVl/2hUrpqj61&#10;X6dS7s3OXfZosvngq8umpoRn8ciL0gowef5EIOpJTAzFdjPve0emSoJDzF9I5zkB7KiSlcRPeLgu&#10;XQRHKl0r92zOfibt1S0/OKU96DLUsTy5XQuQEXcRrfEX3onxgYgDkQfsBglutId3nNHLgDhsjnnf&#10;mo73FbHchBM0M6EliZGqhnlWWtVk280124PQUqQI34vnttH8UvD3kraIoKA2JV8faQ6goVA6l51c&#10;lMg5d2csSOhHsDbMrMdDZf9ZqdXSQjK/dOUD4/pL05dBWv+1TufeD7fW/vT7157/0N9qNL/+2qoV&#10;GaskK9Q8IDe8nNdktoLmCsQc+0dKEY+/H8K/jnN2DX4J86uYpqtjHu7tzu5kbu6uj5TLt57aCZym&#10;z56/EJgS9PN37baM3AiGBfw06yCw213b2uQc0RGJUEOr0CUGYdkt2IjLJlFXaIM2ScPi0DumlmyW&#10;9iXl2cNfryy+9nfml17/gW7lpi+Wy9cOxeK19Pr2yc//D0/0SvMmXZwoEKWtow/pllItpB5HxkPw&#10;3la4DBAfEVvMQMQDKJ33QGAzZ6zREMwQK4YCglyUPsl4iKCjephV27bUtZvJTNX6y8pyOmHJVOl5&#10;KJZS6A7QqoEbuWRJCpDZgkX2Bgg6x+M+D1m7ATXFK8RVJO8xB30nfwIOzNX1mrL3SJ4EHTlLRh4A&#10;xBwqbcuPju8okko7oTECSNFo9KyxMx0Mv/JoAy4RekAf3pczMH1M6FAbNTtUe/xZYEQ8/K7P4TID&#10;BkZte5oMmKUfLi88mdYOPJoBa8wvaXrzqn39K72Nj31m4/TH/urG6U/8eK/7lavKrQ2eGzE+Zhaj&#10;il+wUFx5gQUvLMY4Qp4PQ/4c+r+1Ayk93fdkuX7t3ZOMefrMhQGBKUG/MNZRyKpXb3Q78yfKJjkr&#10;G9sZXgUCovAuYRfYhxVPDZWeqZAhcxqCbPXmk0b5iuOz87d9dmHp9R8qz177paR60xdLpauHiYB9&#10;gyrPXfJQu2w2VqH97S/Somg2sPT414rx8HS6KxDgrFOXOolcHc1uNxim56S7tcYRVc0YZGdwQvgb&#10;XOXaJpT1LLFKuY6wPcTgy1ucxNReZaUuJ2JhF+8DRkYEfUTF8fc9WCSMejYIsTKl9UNYzRbuBbHE&#10;7UySFTGnXwSJuXiz8OTOTNl0/BJBpn3YzC74YC8iDFHNRV/F9XOC64yFWKA1BgAAKxZJREFUQtqY&#10;rUD+FCDAvjfkUBjOhfAXIV3c5nICDngX946PZcC9T21pWahtgg08hW/H7MLz5fquJ7brrfh9afZt&#10;iP3+2c7qBz629vx//NnN1qfeWknWLRHTpvYNcyFYvDjs96bh4pC2UWCM7D8cNG2eyKgI5rq6eO29&#10;pdqBR3Yy5umz5zcEpgT9/F6/vtGbpLtZrR3+Rntz5g1lU/FNeg2T1ouo35LPMfwosVAsICH4eLVN&#10;8tzs7Um61QPfqCxe/8WlPe/49VL1VR9Ny7dM3rENsLK494kN86yyjZhaePqYy72SnRZgzMqjMiCR&#10;TjrpPswrQkFPrUxqJtkSdh9yRSYwFQpxgg76zteMoMOXwFXcSJDTbpisbnnAc98GxNDrBamRxRCI&#10;l8qZqNHTcVV6pnrHO1Qv6JX4QUJWlMNHtyhnQ3lkSyLmqDgeEnX2VYSJE0nedSoIxsSIeHsTKXzB&#10;qKG6jbFIKFDGMrT52PpGUrxPuIFSq00R8mxK9NlQoZlt+cX+yWZmDc1BdeSHX/CNYBIjhn+Zf8jM&#10;nqeT2vLx0dAb/U268P0f627+8ZONk5f/nc1Tf/RXSqWnF+vJmvmd0FOO628udJKuC06CZPJ20KHi&#10;LWxGdjBa3X3JzOztH28ly1aUZXpdLBCYEvQLaKXLlcvaa0f/xecam3v+WqW8YaHco6X0sSE0g1gO&#10;GdOYFMYIU9nU45XLv1WeOXJ3ffH2T9Zmb/hCqXrl18qlV58Rsqst7n1sNa0dTTpzB8EmjLsyGzqx&#10;OwiikpRQpTwhbh/MXuckS+lGSW+hYo1rONEI2DFpCAuO+OW/INNZxVycLQqY0mpqHuzt5mZSRTlO&#10;VvgS4STdpVpZ0maxme39AorSbh/7NUDoilL7KGo6APWgzYBtFkFQbGfYKknrILKbJo0NECpEOIjh&#10;QpIYwES2/sJk7eu+lt2kItW+KahpR5eTHf4H4gf4ncmVS+jYM9uI9rRpQ0IXk1Rf3P94pzxzxsVN&#10;yjNvf6DTuue/q8zf/Gcrxz79ntXVu98xW35yTyU5ZbZ1+GBABQ/A5+FtO5ml3Chs10CTgrNavuQb&#10;tbk7Plaq3PACVHVnAuXpOy8lBKYE/aWE/lnoe3bXGz/Q6z3w8rWTv//Ts91nTZo2z3FT6dLzFcSE&#10;wdK4Je6fsoqLQNQg04iM2Fu4cJmkVZ4zr/ZDj1dq1zyY1A4/ODd/02fTmVs+UU4PPlkqH3nByCKd&#10;3fdEr374vuT0cwfLJrUQ/Qf2Jnzcxg3Zw8W0Upa8Qx7V8gwfh/58pgwVAuYzQkHaI4UrESny0TO1&#10;rOhhJp8ONuvfQXqLTGYgMmAtwFwYj2HSOWyicBJEK0wcap7/adK0EK5qalXYkFUsUp8C3JTMXdcQ&#10;PgKMUuDibNklCmvywiOZw5jPxx/XWkqqdiuJfOcyiT60CYXmIZ0j1IsSvUUvhAo904KM5ppi/AxV&#10;tIx/yQaiHkyjA55H/BfD9ECgNTH0g/ZkV88YmMy5T1I0UpoipWqWCMhNQIQ2/BRACDMjSXF8BYaH&#10;E6dMTqmcyYqgmoYDGtehoBpi/zQmGVG07HCmndqozCbzu67/YqV87egwjAnOclq9dc0ee2+n89Xf&#10;STa//rqNUx/9ybXTn/nOWvLoUiW1bHPODykdrsPEpkHFEc+va2AKpg/BEloE7GmT8+0sbJRM3b78&#10;io91KjfcM8Gwpo9cQBCYEvQLaDExlXLllc/3Onf/bKV6zQObJz72l9c3v/6KuiW7qFrIDNNvAqka&#10;scHCi3ZJpdjtzZqabtYc3hZb3eryY5X6lffPLrz8kzMzN3whqVx5f5IeOJqWrzljCWUUmHvVfacq&#10;81d+rbfy5beMVMf6y2FL7bcFOwUeQ9DlVASqIok7HOKCmENCpuTcR6+GMwgi9EiWIjUy1L+0L4Mo&#10;WyBxuYIc8CAUwML2Hc3OqJcNKb2F8GAWsmGsuncIxa9ipEFwRcjYz9CSZ2J4RJf7CRhezWOtnaAr&#10;Gf7As+M2vavnOX5yBNIgFBiB4W8LfqmFSm2sgIG0zH8004CIQjI3Z0rEpmcEPRiKQSahCHdRuBQJ&#10;UgzetK1jjiTq7rHvtuPc69+pYt8g1Qfn4AUE2E5mXgmGMPoWs4GaA8gO0K7ufqK+dORLLxaqSNPb&#10;YJb6SLv7wCdm9n39rtNP/9ZPtzf/7C/NJM+bxt1U8Rqs7RGFh8IJFemDGbPvjB5dBJ25wU/E0TNc&#10;tQuG8bpnFpbv/KNKemT9xRrztJ3zAwJTgn5+rNOORllK7zja6T78L6tz1395Y/VPf2Dj5J9+X6v1&#10;+OVIkpFSYgc6MOINL95k+XSpfuCx1MorztSv/npavfK+Xv3Ke0vVyx6qpHfsyB6+o0H6w+X06ubp&#10;B/6Ph5swooPZGCoEhlQnezD/Dae3Q4cQIWRyiJMXMC7ZhRU+pva28Uji2KQuh7rdMviI8LIdFKqB&#10;eM5HKDVmfzCpjVllrf9Wo5HM1o0woU+1RoYASW4izS1lM4xzB3OMiWd5AwqQiBjsicwSvgA0Y2hI&#10;oC7bLq0IrTE65gjXaSAMy6Rbzi50J/Y7tSPZjW3b1APSnCC8K8wljFGHjX+iCfV3Q6ZngvewOkie&#10;hADQ8tyBJ5Lq3h05xE0yuUr5BvOOSz7ebX7m3rXjlz7UOPmxn6wmD11qOgHjCZvcHz0z30DDAYJN&#10;BonMN37I3yI+sPnDft4y35Z0/qp70uotn5pkDNNnLiwITAn6hbWe2WxMmjZZMPmTbu8rX67P3vFH&#10;jbV7X51sPn1Np3t6r9kFN9Py3PFyfc+ztZnr7qnOXH1Pr2whLuU7z8gO/kJBWF+44v6TpbnjM8mJ&#10;PRTqXDjcnoxM1nOeWMRJhLC6kwsQLRF0VmDbhojiNTwHosDKX+QBRJTLsBEzFsDjtIN6MTsbiL5V&#10;vmquU63N7GfIvOJImfZPSo9nQMX7wNAPtclCngbg6JIrIxrcTLPdWkBDASC0LTNexZIEIfNdpoan&#10;VKl5ZVqWyZYuJ+iEJTgMlGDNGbxiFMZ2TQYDlwF9zAswN6AscNuy380sXWWq6z0nt2v/TL+3REvP&#10;djqf//9256+6d/W5j/94u/Hlv1CvPmFaNKjhzXTBzWMSeAflWbFXlZ1PAjr2IMwjRtBN+9EuHUhm&#10;l1/9+6XKq5490/FM3zt/ITAl6Ofv2k008nLp9lP24G/j0+3eM2e5SOsmSZk5rtQslV5+ThRsqCxe&#10;9mCzdvDRdvfYnnp3k9mzUII08tdmtkUmYsG0t7OZ56AJghZEOLTPIXmWTJUpL/8oqtEP1qLGwHUD&#10;VLfDiUmCK4iMvVuF5ITfJYKyPVjWgz7bbZQPLZtKtN0wTYmFsCndKDgEyl0uiQFhq7acuAAnpWMp&#10;av7l1oQv0EpQ1lOLY9oBgdC43Y5MHwOIxrJzj7tom24Zw7JpszbTDqToDlLA2n2kgVVSW7pzMD4f&#10;l9LSeuW7EY3LLIJkRQjuQipWC+9yhk9eBOAVlFZ2cGoRPUCGy8fPan9oJ+LiaedwtYpGZR89hfVr&#10;WUjl3NKNnyvNHIY0fdauNH31aWv8vZ3Wxz/XOvWJzzRO/sFPNdv3Xl3rrSBLMJ0vFYrqoYCMH/Ay&#10;vDa3lqnnG+mc1WB53QeqM3d96KwNdNrwOQ2BKUE/p5fnxR2cZYyCTe3cs6vN7Hsmnbvygd7GQy9H&#10;fHt4+g7SkEgmA5wbauQzgxCQNqTqAYk4p3sjm5XKXlHzGAPU+KkRcxAmWTyDrIQUSWxMSbfTNkJS&#10;qVqtdCPYs6BEIFTSa8Mxi+r3ILo7ENRzHwEpHs5IKvcZy2lMGgz6Fkw0Doy8ZsTcCLjlEoeynQQY&#10;hJy2b9nXSZypGQlfBjE+47iF6F6mETk1wm+Be2ACU8DWhRQDl+mqR6w0vNs7cKIs71mtLUBC//Zc&#10;afWt3+z2HvrHlYVbPrt29IN/c33tk98/1z1qFRFMWjeY0uPFNDtWssHGZ0ylxXois0HLHPg61du+&#10;urz3L/58qfamh789o532cq5BYErQz7UVuQjHk9ZuWjvxzX/5ic7Rz/xIt2d+d5YeM7zMB8GRJV4B&#10;GZiM2pCI9JtNXX0LKy+zhcXfg85R/b3Tdo5UpHjPY5hLCMqH4sCkTVN88AUWHqGzFogjVAqQrFC9&#10;C9ED1aRpkiwZgQqI0yaCAUnUmAoW6ny2MhEl5ZNZCJysrvr462FumMRuLMLrRBw0E45n2w6DDxox&#10;N1Jjde2ryCgAYCMrHiRxgAT2btdc0BZOHibGigfGhZB59ADt6EpsxOYdQoQVuZhJDg60MKERGM8O&#10;9MyRz/QoSTp7xf3d+hVjU75O0vNOnimXrsOG+Gir9Y3Pttf/9P3Nkx/5iUbjC+9KeydqaWeTWgo4&#10;yEGxgDDSzWRPtzR75LOL+/7qP26nr//ETvqaPnthQWBK0C+s9TxvZ7N08I6Pnnj44EO15rHrIBbC&#10;gQxSEjSNZSOWknfhfezVzFyQ1ITHY3NVJyPm19N83Akohb2CVJ0xCXEPP/FQ3gZV0hyQEQgk5fOx&#10;sKhIjMcJImybDK1DpS3YmBFWVD1wbM/lr/xI8/jdb++07j0o4gYmweYJguWx25rxVrVBqJz7F9uT&#10;imS0Td73Go+bFfBziMqdTBL9AkQcOTXwKQWwgjmRg3VI3CKICOsqtW2dVlF1zuzmSGkafWLqCOFD&#10;AhVqNNC+YKmmPSPc2F2rkD68bP5hdI4Ts4QWoBo3mGUDjQEHN5PvjdCocMy+drEfhu0fEnNUYdt1&#10;+b1JuvusO4cOA0G1egQpZH+92/n8J3qb9921+dwnv3dt/et3VkrfvLkCD/je/tWkcvMnF5de9YfV&#10;Xa/+g1LlHfePBeX0ywseAlOCfsEv8fkxwXLt4FO9uWvuTpoPXgdEXbakOMhMz5KmkGBJJRCLjnAi&#10;2apzKX40QafzGh3QwnMcalvSFzWJ+4wty5G/fg852Qm6S69C/vouCyXidyK/+Zsu4SJUkE0bcTBV&#10;acuKtCQH3vy+8t7v/YWkvffp9qln/14psRraJvmnTBYgSiqbvsY06JQ90g4urkfqbcybsEO8Nprs&#10;H9vgrqBhQPr63FO/j/iDOxAsaJs2L/aOpSvFmDuWBa/cNkc4hFppCPydinX4KKBtlPbkPfuLD0HM&#10;BpEfna3NZy+C7vMR6PVOJGLpJ8j5XqAdnLCM2QahLzJrg5DQ32S+TNtQnrdoj/rB2CDDHz7Ld8vp&#10;q+Hg9sFO67OfrjYffE1788GXp6VKt1K7+mvlmev/vFS565mzPIRp8+cJBKYE/TxZqAt+mOnCRn3v&#10;NV/unF78wXr3eZPM4VAGJzI4oIHOjVLCbw+ZQXWzbMOSGHPpfFQ7FLVdeo1nlKs9E2VHvAr6nMc6&#10;W91rC2tbSy97ZM8V7/n/lyrvuq+98gfvbax89c313idfZZXy+GzQ07GzGuRfCoRXEig0GboZlEhh&#10;ZdvpMkDPMQY5rfVdjIGmrG/tQEWumuIdY1I2jGmpw3OfoWR4K5ggwVkJe0SUwwFRRFbe/mPXwMed&#10;MWCFNYtett8BA1Ph2m+z8q21ZLO61FhcvvprO23/bD2fVl+LNK6/65+z1c203fMYAkNO7nk8m+nQ&#10;z1sIlNJLerXdN3yhmSw/Ve41k47RDAirIuggFC/eVg0iMyxmewsA3U09U0mDlBklk5p9tGYA7WDc&#10;KM0KjULbnJZWq1c8s3T9D/2z2u53fRXfVxa/40u1xTd+cLN9wOgVqpIh1Au2dl2y/YsKKxGKf5xk&#10;UkodGDCGpExyGIBL5f53XxuDbeIZcE5MTatEMsXnpREBUcaDsJPbo/BqPz1jWeEWTcPgkntoKfg+&#10;NCommSM83xzayCfQXlAc+XgYxpOi/2KiZA6Idibf8hO6XAj2Zkvpzu5/NJ0/dwj65DOdPnmxQuDF&#10;w5IXKwSn837RIFBfvvbLvZnD91qyeCvDKuQt56dCvnTidXmYT3pJBSzJFb8HkWD1uEF99kCj9Kim&#10;3VYENiOUBYIyaixS+ZrXvk1is7S7PXvFO/995ZJ3/cdiF/X9r/utVnrTZ7uWYU15VxBn7Ub5giE7&#10;+5WTyT8EQ0bk1LJszt6LfyfZWsSweBXHPtB0/3PRnKvxCZZGLSltLCS15rxL9ZDc0WHIztFZ0WNe&#10;MIzkPAqpG3dpH7gen7BEylYwLYPMzKT7YfRz2h0y8swn1d3Xf6FUu+RFTyjzwsc5bWEKgeEQmBL0&#10;6c44ZyBQmrnj+eqB1/x+s7RbiJV2V4WIFRWkOyHmnBwppRzCSD5cJZ3nAB8DAhJzvG+aAth84ZkV&#10;0qcrtEcxBR16zJUsQ/3Vp+YO/5X/ZeHKH/uHtfTWU8Xe0to77106+F3/brOyxxzswGIwn6yk8iDM&#10;HHRIzTZqT8WaqfMLXnKCVDjn5dKw4KePPM7zKzQBJJIgmPzk/SGZCcKkIGqXLaywZ1EIjXQx2axf&#10;t95sGUG3yITctECuZOCSKQFpX8VQKNNeUesxagU04vxfv4Tvqvwxy7cdw7b1VUapJ83ygRMzl7zh&#10;w2n58DmRq+GcOaTTgZzTEJgS9HN6eS6+wS0cfs3vrqd7nkXQkCk9CYBOwSa8U+mc5CNziJNkn5uI&#10;t4+zVspRvUeCzhMzTNm9da1a9vDJ8iWN+pEf+d/T637gn5VnhpeWTXe/81fLC+94b6u5l452HftQ&#10;ErUm6agGhiYkUhdoPQtonrjGu4/7mYSO0TqhBk3mB21gHlSv+9+Ei/3N76VuL2oCzAdO/nr2zGay&#10;K2kuv/EP5274G39nfe7ln96ANzgipKOKCGRcMlD6yHYOKV0lbwHHKIQzIl19BkywJmwb0Q2ssKf3&#10;c+5sJ2dE+QKGMYQqpIO5I3e6aUl2HflCdfcdf7yT1qfPTiHwUkNgStBf6hWY9t8PgfolT1XmDj3C&#10;mG13RwdxyezCZwivYARyZC5P+e0Ut+ExnieygV17wneTuWTusre8d/byt/37auXIyExj5fLNa3OL&#10;7/wPvc6lxyAJd+FN5yYHVmgN/YQT9dBSj1I5c1YDMMO9UFOLOYh//ewJibDT8qINHWMCc9FBrfP0&#10;8FPz+7/jl9PZv/1vd13zg/98o3Lt471e3eBSsVadYIZJwn+KqVKIWf9a7AwFUdOQ5Q7YudJ9tHlE&#10;6nZBppzU9l9vZpDlE2e43aavTSHwkkBgZ6fpJRnitNOLCQKt0sJGZfnGz/c6NXMkM5usEYCaZRur&#10;MgB55xdttYagEbHcttSZ3dTyatlPSqFU5W+14QbSR6hVp2zPmiocH6tNae9BJS5La9kIe8VymaJ9&#10;S5DG9ChVS+2K8qwIuWvuue2T85f/5X+U1l4B7+Tx19Itf9rZ/6b/1O5a6UtM1SVoOOAh81pqCWlK&#10;1i4zgBboGIh0x+61TTrGGJA2V+VPpZkgEfcp4r1M8e73Mwmd5m/AGxXTkICsap+FzJmt2qyxQt9G&#10;cjCZ3fsXfrlcu/1PMKGZK378A9Wr3vMLm+VDG50yapNZdIKFe6Vwkis15GcHr3g4yJGpUHIY5tQL&#10;pz97HqYVrQZyDtiHjpAsPAv5nLDGJ3wJ6A9B+wAc9JToZ+sVa8ue4WHpa6+cfvxHgNTZVxux3ZaP&#10;v1G77InK3lf/Qa161Qsql7rdkk+/n0LgxYbAlKC/2BCdtveCIDBTOdSu7L3uC5ulJaOcsCk3jGCN&#10;z+o1SYeTquqHSXAswuIEsthXxzzTG5aUs5da9i6zLXfsX6u6maza42vVy55fvPa7/nV56a5vTDK+&#10;Svll60t7Xvfb3fIVR0GBGbNNUwNMDqBZIEbynB91idjJTh0FZ7bvu8AduDObwtIsRa3FmfcscQxr&#10;nBuVXy8tJOnyy79Y3/W6366UXvN0tL182Zt/NTnwll9ZT3YbSUZ+dmOErEBLx0ryQn09TLsitTuS&#10;9ShveoSx5Xr+4SPPsuLtwClyWEt9UDQmDfnm4b7QQtnXhau+Xp+//L7tYTd9YgqBcwsCU4J+bq3H&#10;dDSQyHbd8mfrlUvv6RolgKq3rXinFwSbSQl6SI3xM4j5sM5ZNMQIluLlkcPcCmSYtNmYueZbS9f+&#10;0D9L97zhgzsa9Mxtf5bMv/yPWz1L0mJEVFXnYDtW6Bt1ChDR+65QkJPlKNiWtzcnyEEOTEAmt1Oc&#10;l0YD9nRkCYekb5nES/WkMXvT4/X97/kXnfTGzxeHUJq/88mla97zL9Ldd35ws7eH4wQT1i2Z5z6X&#10;zbUrmV2eE1PoH5klZyr4I1P45/cLnSmOXfHs8TRnvk20wuA6KARP3SEHQNm0CSWD8WZvrlM/9Mrf&#10;T5J9J3e0dtOHpxA4ByAwJejnwCJMhzBAomYPP17fdeQrpfKcW3phT38BUCrYbXfSyigHqmjDanGZ&#10;yt3+6iwaQZljqFMzveqZ5au//+fTS3/w/6yUr99RIRzY0mvLd/1OOzlg8zZ1sxEp+ceBoItY5xXE&#10;+kjqkFA+Ec1Jrow4QgVOAmc/jZjL1c3MFPb/VvmSZGH/u38lqb/11yuVa7bYPyq73nD/8o0/8r81&#10;lu/8o7V02Qat/PT0ukfecSfPYaWWyUNEHVK6qKt77GVaiPGLvjXl6ySzzZ8ReDS+rmklekk9qcwf&#10;vqe+7zW/W6pd+kJ23M4GMn16CoEXCQJTgv4iAXLazIsHgWrlssbiZW/6wEpvv6W0RKoVVSI70ytL&#10;e7oDKW60RJ9TyZ6ppBMrrlLrWLa0ZCFZXXrNFxdv+y/+y5lLf+DnK9UjZxTuVF583e+3Zu787c10&#10;xjQTpq424tZDOVIm1lFZ1UKUmhNCxdNnhVUIKLm0Z97xI4CXaSLsezIPTGQDeDetX7xvvgDp/mRh&#10;34/805m5v/jzafna5qh1qCy9/Ut7b/3rf6+3/x2/0TQGp9I+Ybb/tmkVYH0fRDUem25qCKjf4a+g&#10;q6iN2aplKEriSgwUzmw72x1wuITdnLwDHBGtfvtGuq87c9k7frVXP/zwzlqbPj2FwLkBgWnq13Nj&#10;HaajGIBAdf8r/rhnklLj2Mm/Ptc9NdR5bVKgZQR90hdGPtevDoZciZrfnZJpEg7e9QfLN/7w/5rO&#10;vvuzL6SbauX245213/w/n3vs8RsWy/fcMNM7naTm7YZ617ggqQdfMpLFOYMsamibDoL8z/PIW7+N&#10;smkflt79vuruH/6HpfItJ7ebW2Xpzfd0Nu/9mZV2e6Zz/Pe/p9SBOhs2+SIf0D/ysP3nRN8z+TDH&#10;ftGkMLx38iATaiOiBdaqNy0CHArLnbolMrI69Uu3fXz20je/r5RecWYemNsBZ/r9FAJnGQJTCf0s&#10;A3ja/JlBoFy9cW3pyrs+3CwtHVeM87mwVUGIRFhBfErm9NVI9ieb++786NxNP/E/vlBinhGbmds/&#10;Nbf81g80e6Z6p5s3fLJx0Tsu8/QOAXXYTxJomIl38IG/Qofx3lDyGxNRqVv++Zu+Ob/3e//VJMQ8&#10;xp/O3Hx04ciP/C8nZ269e90S0KC0bP/Vr4Bn1TpOEPPzn5zx9ir3reGIE+43axoZ55DjACVt2+ls&#10;Mnfojo+2apc9OWEL08emEDjnIHAuYMlzDijTAZ0bEKgv3/i57sI1X2kmsywIYsFrhnjhEGVeyVRB&#10;w6sK5H404pdaFnHdI4Suvlh0bzNT+5Kasi8mn7Vwt46FvXUZdmXZxJLlpLNw85f3XP+Xfq4689Yv&#10;v1hQK6fXNRb2vfV9ncrhr7QsFKwD2znt6ApJm9w2Lsm172M6ubIRbGSMR3EV/F5mYJxZy+nkh3A8&#10;2MyTpFHZlyzu/+5fKqW3fmqnc6vsftuX9tz8Y/9gY+bar7drc0nHBl82JznK2wZHOKDh95Qe9Z6w&#10;J9YpsykU1e9FSR0iua8pmYGtqvntxsuIN7At9irCI7szl39tdv+rfq9WvmwqnW8HvOn35ywEpgT9&#10;nF2a6cB6lUPPzF/6hvdvprtaPbPFgm534PrNuGQlMYFz1bhQLkqqjEJ3Ne4gWMkLFBmCICLhMgX7&#10;Khym7G/zZO90zLZdnklW0l3Jxr7bPrPnlh/8h5Wl7/34i71a5eqRexb23fX7m92DkiI9dVvmeX6G&#10;HYKUo7iKPPTBJmC+UD+DZbF/VhWnZ59GB/Hm7/nFytK7/02lcviMiFy6+02/s+/mH/kHK/Ub79ms&#10;7rGQMJgLwH5ZSBxjzPFPVeRFkm2d6M0vj/7+HAH9BJ3PICdAPL8D/wiADgGRqdnNU6vV3rTCOTOX&#10;vPIPe7OHHzhDsE5fm0LgnIDAlKCfE8swHcQwCFQql/bmdr32t9qz1326XTHka1XYKuaoVTJiLvlO&#10;XtGQ3M/88nayBphwNfug9bZ104Yd2PqumKPaZm9XUj74hg/uu/Wn/l66/BO/eeZ9j36zVLqyO7P4&#10;1l/rVl7xmbZ5+8OBq2z9nxFlLXRTsgppEPUh7SMCjnnanaUBVHsWP75e2pPM7f2+99cXfvwfldKX&#10;b58UZ8Q00uqV7XTP235z780/8fc3ZyxZULogpswc5rqJxamTIYM3/EtzMbmNMTKd2sFHZi9/829U&#10;ytc1XpqRTHudQuDFgcCUoL84cJy2cpYgUN79mqcXDn/Hv1vt7duEdF5GVjHzmqZzGDK+UZ57sbYx&#10;PJ+B5uHljZ/4NC1zm6mIjRA1jKlYrV39xOINP/E/Lt/0t/9WeeY7PnOWps1mS9W3f2Xpkh/5p+vJ&#10;4efAUKRUVZtkW/AA26FgKnV32qLZgjnW0Y9/kMGmUd6V1Pf/8K9WD/zkf1eqv/qRFzq/tHJlp7bv&#10;Rz944I7/6m8297zz/RtmU0/KaxwHNCtgUl6KC+ngYdpvmhkg3f+a3+/N3vGFl2Ic0z6nEHgxIfDS&#10;nKYXcwbTti54CCwceP2Hkj13/l6rtMuID6p9oeKYyXelDdq2X1Qpj4wCVOyoLFY1goMa5ZatzghQ&#10;Y/mOr+y+7e/9zfpV/80/qtRvs5C6s39V517zu7PL3/XeZhVSumUxS+VgFs5gLBgzkB993N+91JTN&#10;xhiVzG6c2jwrxsBUjWkpm+q6UTqY1Pf+0H+oH/hL/1tafvWLGrqVLr/l7sXbfuZvdfa98zdaFuKX&#10;9jYMxg0ovpXmlbM689DEna4EtANd07Y0SwePzx164wfS8iUvnapgp4OfPj+FwAgITAn6dGuc8xAo&#10;zd5wat9V7/7l9dK+oyjMwbzfzO0t2zLSop7pNRgUBWc3xF8jNzjU0U1TQZ9OL0k2l17zlV03/OTP&#10;pvu/z7KIffuuEhzkdr/pN1vJdc+YXG027hd2ZOFcyA/miHzrsFybd1yjtDfpLr/t4/V9f+kfpqXX&#10;nRVbcjrzsqPLN//kf9tefueH1kqXmj9EzfqG/T7s5bLjn/WLzvRW87y8lPQWbvvTytLLPnfW+5x2&#10;MIXAtwECLww7fBsGOO1iCgFAIF2+4xOlxWvvtnQnCBwmIYJjHD4vRLIj+YDTNMVehTJBim3Z7xvm&#10;NHWqfmCtc8nbfnPXLf/F36ns/cEPvxSr0U1v/GJp7rUfaaU1G+uZMy+cqtNLVlUzbQTE0k3Lwd6o&#10;v+qr8wd/6OfKpbvOCjEPuKXzr/nW8q0/8T/0Dr39vSfLl61tWHY2xSmcfVIe2QaZ3M/+WK8sPbd0&#10;jZWurR1ZfSnWddrnFAIvNgSmBP3Fhui0vbMCgU55eWVh762f7JnavQM1LZTtpg5PTC0O9fgLuUIm&#10;VBoTC2GyNhvdBYQynVq4+jt+ce+NP/b30+Xv/OQL6eOFvJtWr9qY3/X632p1zRmva0T9BVwlJKhB&#10;JjjEm1s77dJS0q7c8o2FAz/0T9Lq9330BTQ98avpwhvvWzzyI/+fucPf/a86lUuPRdnV3Blx4qZ2&#10;9GAm+9svbdO8zB28+TOV3bf+yY4amT48hcA5DIEpQT+HF2c6tBwCldr+XvXgnb+7Xrrq3oZlZusw&#10;+QmkdDmyjbtUhlPqZTq6Qarv1ewvEEfzckaBFVO1WzAVq25tlvd2Wofe+Af1l//d/2zmyr/+35fr&#10;b7z3JV+L2dv+pFt/44c2jBBx3iBKLOeqymi4vCCo8rMgxtw0D4gKqFi4HfwBepYNrWVzR+w3Ct+0&#10;estJu/rybyxd9pP/c2nu7f/p2znHyvzrHlq69kf/1/TG//y/XJu55b5Gad4LrLSMoQJamjf6biVb&#10;OXap4hEzXrGyuqndB+OVFX0ZMXCLviPTgmdRfjYpWbY6K2/btPVenTlyz+zlVg2vfvvRb+e8p31N&#10;IXA2ITBN/Xo2oTtt+8WFwOLLv7RwzQ/8/1a/+Uv/eLl3YnezAikdiV+gOB4tpTN2nUQBDljA8Hhe&#10;CWPkLd+k1/V6eT5pL7/s63OX//A/rxy464OVmZcdf3EncOat1dKbTrVXPvCvTz7z8O2V9leu6vWs&#10;OlhHMfnKXqdiJ/IrUI10xK/3mDIW2WUQ450k9abZjo0R2KhfmaTzb/zDhd3f8/Pl+g+/JKaEkmUD&#10;7LYf/0+d5csfWL3/1362cfxP3lNJjL4ig1t31dgUaEuUTx7GAdSmp3d+5pc/Xh6BWaGK2rP2/qbt&#10;lbKVRq2Ya3urdHBt7xXv/veVhds/duYrMn1zCoFzDwJTgn7urcl0RCMgUK3s7nUbD/5qY+W+u9af&#10;W/9r9eSkydggaFC7j5bSUau8i3hr2Mihqke5TPtDxTksrtzqfDfSSx6bPfiGDy9f855fKC+8/pys&#10;hV2aveuj1d3f84uN5zf+fq10b73s8wClhue/nAEiaxoYGGkxpGqGI6ERcxRbqVyazOz9G/+gtvg9&#10;/7Kc3v7cS7nhyhXmTf9Ct/G1v776rSu/cuKJP/nh2caTNyza2vZKa8anIUzRJHJmCgSjgnA3TBPM&#10;2fg49oqtMZgYRESASYDvBSrBVS59y6/VL/2uf1OqHhlZaOalhMm07ykEzhQCU4J+ppCbvveSQKBc&#10;v36tdfJ3f/nY8UduqzXvfkXZQp+UMQ7ZxSCxuXuVymhxjClU7KZKL6E+tyF12myhsja1e7O0t5vs&#10;vvkTe6981/9V3v263y7PnLvJRdLKoXan+5n3rZ762htbnW98x6xpFsqmV1aSHaRCRUY8kXCp5XFP&#10;XyHeu20q95XaQrKw9MP/vL7wQ/9HKb3hnHEGK9dvOdZufeOfzC5ed/eJB3/n725sfOktiF6omkQ9&#10;g1h1hA8i5M6q26E2PFLsbFeBDwxNy+rbwiRT7XZsvS2XwMI1Xzxw+B3/rjRz88mXZANPO51C4CxC&#10;YErQzyJwp02fHQhU5l/2mdkr3/HvNx554oak88x8avnVU0vnJrtqSKg5QW9YIpWy2U5L7RlL9Wl+&#10;8tVWcrq3kJSWXvb5+UOv+2Dt4B1/2J675kvlynUvzIX87Ey3r9W0fNc3Gyf+718/eezu11ZK39gF&#10;azIS7aCUKwkc64yDpBss7M/U/obqvWnzb6eXdmf2ve2X6nNGzCvnDjGPCVrJWdSP/63OqY88t/bo&#10;/p9eefbP3zbXe/yycrJuBNkYNmPKcIFxg6mEefOy2ulbgQ91fddC8ipW3rbcbCWd+v5k+Zrv/Lfd&#10;mZs+/21YqmkXUwh82yEwJejfdpBPO3yhEChVr2p2ml9976mV+169/vyf/uWZ5JgRLvPcLlT1kkVZ&#10;F5Op2HfldB2m9GStNJuUD935oaVrf+Sf9mZu/FypcsQKm58/V3Xxrg9VVr78hub66k9Ve0/T/i9V&#10;u10wJZhandnu7BbqqTcsMqBVOWKe7G99X2/5+/91Wn7VtyUpzplCNF1+96c7m199sL73xu8/+tCv&#10;/b97zfuvn+9sco17yRwW1Pk2V6WP6AhQ6Hasgpz5WJQt7Wxr4ZZPzB5402+l1dE13c90zNP3phA4&#10;FyAwJejnwipMx7BjCKS12452Vn7vXx1PmvXWc1/63mryLG3KShTDzCEi5kgv2qqblIq0rTPm5HzV&#10;l5aueMf7ape+7VfL9TvPy1KZ5cqtx9srv/uL642nrmt3jr0pLW/S5CAVtBzFUPwEOeA6vX1Jq3r7&#10;Hy8e+N5/U5q/68Np+daVHQP7JXghnbnt+W7zkX+7r7bruaP3v//vdlfvfctc+Xn5AzBvgCIWxuWW&#10;K1nu/2rHKvTZ2p8o71pbuNwc4Wovf/olmM60yykEvi0Q+DakZfq2zGPayUUKgW7jk9etPvHF72o/&#10;8Ud/tbT5xO313qly2jUPcE+a0jKJrlHd/Ux1z3V3Vw/c8fHZPa/9cFK58b60dujbl2f0LK1Ne/U/&#10;/MXGiQ/8rdb6/a8q9Y7txrzLVLlbAF758sfLsy/7XG3h1s9UFl7xx6Xau79yloZx1pttr33mps0n&#10;P/FDjec+9f2ltYdur3XXkqo5xyUmtYdDZMbMIA0uyLx5uFesklrDnOpWKrt65UNv+uU91/3d/7o8&#10;e/s5E7lw1gE37eCig8CUoF90S37hTbjTecKEsYdv2Dz2wGs3jz9ya6l9an+n25wpVWdWZ5Yuf3Bh&#10;9yv+MJk99ECpfou5TV9YV6fzkOmSH72223vM/AmOHbKKLhbNd+DxXmXfY93K4QcrpetB9S6Iq7f+&#10;hStXn/nCd60+8Uc/Wmnc97r5zvNp1czocHrsMec+0JmFvJkJAs6PTWPm1muXPDl76M2/sXj1e36+&#10;NPf6FzU//QUB1OkkLigITAn6BbWc08m02w9WLSytVjJR1RLItErl688r+/h0BcdDoNF9YLa68eBr&#10;Tj/2ub/QeOpL75hpf/MVs51WUmkriS0S7SD5TrO+6/Tm3JVfXb709e+f2/+G95cWXndemlem+2EK&#10;gZ1AYErQdwKt6bNTCEwhcM5AoPH0+7+z8cyv/ffJsfveNNd6zrwHTpp0Pp805m44mV762l+vHXzz&#10;r5VmbvpkuXrTtJLaObNq04GcTQj8P1wsyPLfECbdAAAAAElFTkSuQmCC"/>
  <p:tag name="ISPRING_COMPANY_LOGO" val="ISPRING_PRESENTER_PHOTO_3"/>
  <p:tag name="ISPRING_COMPANY_WEBSITE" val="https://https://mnhoahuongduong.longbien.edu.vn/"/>
  <p:tag name="FLASHSPRING_PRESENTATION_REFERENCES" val=""/>
  <p:tag name="ISPRING_RESOURCE_FOLDER" val="C:\Users\Administrator\Desktop\LINH\POWER POIN GIÁO AN\tách 8 đối tượng\"/>
  <p:tag name="ISPRING_PRESENTATION_PATH" val="C:\Users\Administrator\Desktop\LINH\POWER POIN GIÁO AN\tách 8 đối tượng.pptx"/>
  <p:tag name="ISPRING_SCREEN_RECS_UPDATED" val="C:\Users\Administrator\Desktop\LINH\POWER POIN GIÁO AN\tách 8 đối tượng\"/>
  <p:tag name="ISPRING_LMS_API_VERSION" val="SCORM 2004 (4th edition)"/>
  <p:tag name="ISPRING_ULTRA_SCORM_COURSE_ID" val="A2285BAB-6EF0-4E24-9D37-A1FEAB692FA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-SUITE_ISPRING_CURRENT_PLAYER_ID" val="universal"/>
  <p:tag name="ISPRING_PRESENTATION_COURSE_TITLE" val="Bài giảng e-learning tách 8 đối tượn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439431&quot;,&quot;opacity&quot;:1,&quot;type&quot;:&quot;SOLID&quot;},&quot;primaryButtonBackgroundHover&quot;:{&quot;color&quot;:&quot;#387C28&quot;,&quot;opacity&quot;:1,&quot;type&quot;:&quot;SOLID&quot;},&quot;primaryButtonBorder&quot;:{&quot;color&quot;:&quot;#439431&quot;,&quot;opacity&quot;:1,&quot;type&quot;:&quot;SOLID&quot;},&quot;primaryButtonBorderHover&quot;:{&quot;color&quot;:&quot;#387C28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FFFFF&quot;,&quot;opacity&quot;:1,&quot;type&quot;:&quot;SOLID&quot;},&quot;secondaryButtonBackgroundHover&quot;:{&quot;color&quot;:&quot;#F2F2F2&quot;,&quot;opacity&quot;:1,&quot;type&quot;:&quot;SOLID&quot;},&quot;secondaryButtonBorder&quot;:{&quot;color&quot;:&quot;#E6E6E6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439431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true,&quot;showPrevButton&quot;:true,&quot;showRewind&quot;:false,&quot;showSlideNumbers&quot;:true,&quot;showSlideOnlyButton&quot;:tru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true,&quot;showOutline&quot;:true,&quot;showPresenterInfo&quot;:true,&quot;showPresenterVideo&quot;:false,&quot;visible&quot;:true},&quot;titlePanel&quot;:{&quot;buttons&quot;:[&quot;attachments&quot;,&quot;markerTools&quot;],&quot;buttonsAtLeft&quot;:true,&quot;courseTitleVisible&quot;:true,&quot;showLogo&quot;:false,&quot;visible&quot;:true},&quot;version&quot;:&quot;1.0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TIẾP TỤC&quot;,&quot;PB_ACCESSIBLE_NAVIGATION_PREV_BUTTON&quot;:&quot;XEM TRƯỚC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QUAY LẠI&quot;,&quot;PB_CC_MENU_OFF&quot;:&quot;Off&quot;,&quot;PB_CC_MENU_ON&quot;:&quot;On&quot;,&quot;PB_CC_MENU_TITLE&quot;:&quot;Notes&quot;,&quot;PB_CONTROL_PANEL_EXIT_FULL_SCREEN&quot;:&quot;Exit full screen&quot;,&quot;PB_CONTROL_PANEL_FULL_SCREEN&quot;:&quot;Full screen&quot;,&quot;PB_CONTROL_PANEL_NEXT&quot;:&quot;TIẾP TỤC&quot;,&quot;PB_CONTROL_PANEL_OUTLINE&quot;:&quot;Outline&quot;,&quot;PB_CONTROL_PANEL_PREV&quot;:&quot;XEM TRƯỚC&quot;,&quot;PB_CONTROL_PANEL_REPLAY&quot;:&quot;PHÁT LẠI&quot;,&quot;PB_CONTROL_PANEL_SLIDE_COUNTER&quot;:&quot;%SLIDE_NUMBER% of %TOTAL_SLIDES%&quot;,&quot;PB_CONTROL_PANEL_VOLUME_CONTROL&quot;:&quot;ÂM LƯỢNG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TIÊU ĐỀ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THOÁT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2,&quot;skinCompatibleVersion&quot;:0,&quot;publishSettings&quot;:{&quot;backgroundColor&quot;:&quot;#DCDEE0&quot;,&quot;playerDimensions&quot;:{&quot;height&quot;:144,&quot;width&quot;:296},&quot;playerModule&quot;:&quot;UniversalHtml&quot;,&quot;presentationContent&quot;:{&quot;metadata&quot;:{&quot;references&quot;:true,&quot;texts&quot;:[&quot;DT_COURSE_TITLE&quot;,&quot;DT_REFERENCE_URL&quot;,&quot;DT_REFERENCE_TITLE&quot;,&quot;DT_PRESENTER_BIO&quot;,&quot;DT_PRESENTER_EMAIL&quot;,&quot;DT_PRESENTER_WEBSITE&quot;,&quot;DT_PRESENTER_PHONE&quot;,&quot;DT_PRESENTER_TITLE&quot;,&quot;DT_PRESENTER_NAME&quot;,&quot;DT_SLIDE_NOTES_HTML&quot;,&quot;DT_SLIDE_NOTES_TEXT&quot;,&quot;DT_SLIDE_TITLE&quot;,&quot;DT_SLIDE_NOTES_TEXT&quot;,&quot;DT_SLIDE_TEXT&quot;,&quot;DT_HYPERLINK_TOOLTIP&quot;]},&quot;resources&quot;:{&quot;attachments&quot;:true,&quot;fonts&quot;:[{&quot;charsets&quot;:{&quot;dynamicFormatted&quot;:[&quot;DCT_SLIDE_NOTES_TEXT&quot;,&quot;DCT_INTERACTIVITY_TEXT&quot;,&quot;DCT_INTERACTIVITY_SEMIBOLD_TEXT&quot;],&quot;dynamicPlain&quot;:[&quot;DCT_COURSE_TITLE&quot;,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Email&quot;,&quot;Website&quot;,&quot;Show more&quot;,&quot;Show less&quot;,&quot;Notes&quot;,&quot;Slides&quot;,&quot;Search…&quot;,&quot;in slide&quot;,&quot;Search results&quot;,&quot;No matches found.&quot;,&quot;in notes&quot;,&quot;THOÁT&quot;,&quot;XEM TRƯỚC&quot;,&quot;TIẾP TỤC&quot;,&quot;Full screen&quot;,&quot;Exit full screen&quot;,&quot;0123456789.,x&quot;,&quot;TIÊU ĐỀ&quot;,&quot;Normal&quot;,&quot;ÂM LƯỢNG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QUAY LẠ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COURSE_TITLE&quot;,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Email&quot;,&quot;Website&quot;,&quot;Show more&quot;,&quot;Show less&quot;,&quot;Notes&quot;,&quot;Slides&quot;,&quot;Search…&quot;,&quot;in slide&quot;,&quot;Search results&quot;,&quot;No matches found.&quot;,&quot;in notes&quot;,&quot;THOÁT&quot;,&quot;XEM TRƯỚC&quot;,&quot;TIẾP TỤC&quot;,&quot;Full screen&quot;,&quot;Exit full screen&quot;,&quot;0123456789.,x&quot;,&quot;TIÊU ĐỀ&quot;,&quot;Normal&quot;,&quot;ÂM LƯỢNG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QUAY LẠ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COURSE_TITLE&quot;,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Email&quot;,&quot;Website&quot;,&quot;Show more&quot;,&quot;Show less&quot;,&quot;Notes&quot;,&quot;Slides&quot;,&quot;Search…&quot;,&quot;in slide&quot;,&quot;Search results&quot;,&quot;No matches found.&quot;,&quot;in notes&quot;,&quot;THOÁT&quot;,&quot;XEM TRƯỚC&quot;,&quot;TIẾP TỤC&quot;,&quot;Full screen&quot;,&quot;Exit full screen&quot;,&quot;0123456789.,x&quot;,&quot;TIÊU ĐỀ&quot;,&quot;Normal&quot;,&quot;ÂM LƯỢNG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QUAY LẠ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COURSE_TITLE&quot;,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Email&quot;,&quot;Website&quot;,&quot;Show more&quot;,&quot;Show less&quot;,&quot;Notes&quot;,&quot;Slides&quot;,&quot;Search…&quot;,&quot;in slide&quot;,&quot;Search results&quot;,&quot;No matches found.&quot;,&quot;in notes&quot;,&quot;THOÁT&quot;,&quot;XEM TRƯỚC&quot;,&quot;TIẾP TỤC&quot;,&quot;Full screen&quot;,&quot;Exit full screen&quot;,&quot;0123456789.,x&quot;,&quot;TIÊU ĐỀ&quot;,&quot;Normal&quot;,&quot;ÂM LƯỢNG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QUAY LẠ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SLIDE_NOTES_TEXT&quot;,&quot;DCT_INTERACTIVITY_TEXT&quot;,&quot;DCT_INTERACTIVITY_SEMIBOLD_TEXT&quot;],&quot;dynamicPlain&quot;:[&quot;DCT_COURSE_TITLE&quot;,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Email&quot;,&quot;Website&quot;,&quot;Show more&quot;,&quot;Show less&quot;,&quot;Notes&quot;,&quot;Slides&quot;,&quot;Search…&quot;,&quot;in slide&quot;,&quot;Search results&quot;,&quot;No matches found.&quot;,&quot;in notes&quot;,&quot;THOÁT&quot;,&quot;XEM TRƯỚC&quot;,&quot;TIẾP TỤC&quot;,&quot;Full screen&quot;,&quot;Exit full screen&quot;,&quot;0123456789.,x&quot;,&quot;TIÊU ĐỀ&quot;,&quot;Normal&quot;,&quot;ÂM LƯỢNG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QUAY LẠ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SLIDE_NOTES_TEXT&quot;,&quot;DCT_INTERACTIVITY_TEXT&quot;,&quot;DCT_INTERACTIVITY_SEMIBOLD_TEXT&quot;],&quot;dynamicPlain&quot;:[&quot;DCT_COURSE_TITLE&quot;,&quot;DCT_REFERENCE_URL&quot;,&quot;DCT_REFERENCE_TITLE&quot;,&quot;DCT_PRESENTER_BIO&quot;,&quot;DCT_PRESENTER_EMAIL&quot;,&quot;DCT_PRESENTER_WEBSITE&quot;,&quot;DCT_PRESENTER_PHONE&quot;,&quot;DCT_PRESENTER_TITLE&quot;,&quot;DCT_PRESENTER_NAME&quot;,&quot;DCT_SLIDE_TITLE&quot;,&quot;DCT_SLIDE_NOTES_TEXT&quot;,&quot;DCT_SLIDE_TEXT&quot;,&quot;DCT_HYPERLINK_TOOLTIP&quot;],&quot;static&quot;:[&quot;Resources&quot;,&quot;Link&quot;,&quot;Picture&quot;,&quot;Video&quot;,&quot;Document&quot;,&quot;File&quot;,&quot;Drawing&quot;,&quot;Pen&quot;,&quot;Highlighter&quot;,&quot;Eraser&quot;,&quot;Erase all&quot;,&quot;Finish drawing&quot;,&quot;Email&quot;,&quot;Website&quot;,&quot;Show more&quot;,&quot;Show less&quot;,&quot;Notes&quot;,&quot;Slides&quot;,&quot;Search…&quot;,&quot;in slide&quot;,&quot;Search results&quot;,&quot;No matches found.&quot;,&quot;in notes&quot;,&quot;THOÁT&quot;,&quot;XEM TRƯỚC&quot;,&quot;TIẾP TỤC&quot;,&quot;Full screen&quot;,&quot;Exit full screen&quot;,&quot;0123456789.,x&quot;,&quot;TIÊU ĐỀ&quot;,&quot;Normal&quot;,&quot;ÂM LƯỢNG&quot;,&quot;%SLIDE_NUMBER% of %TOTAL_SLIDES%&quot;,&quot;Yes&quot;,&quot;No&quot;,&quot;OK&quot;,&quot;Do you want to resume where you left off?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QUAY LẠ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presenterPhotos&quot;:{&quot;enlargeToFit&quot;:false,&quot;height&quot;:105,&quot;jpegQuality&quot;:100,&quot;keepAspectRatio&quot;:true,&quot;width&quot;:94},&quot;slideThumbnails&quot;:{&quot;enlargeToFit&quot;:false,&quot;height&quot;:59,&quot;jpegQuality&quot;:100,&quot;keepAspectRatio&quot;:true,&quot;width&quot;:78}}}},&quot;ceipData&quot;:{&quot;enableMiniSkinCustomization&quot;:true,&quot;playerLayout&quot;:&quot;builtin.fullPlayerWithSidebar&quot;,&quot;playerLayoutFooter&quot;:&quot;playAndPause,acceleration,fullscreen,volumeControl,slideNumber,goToPrev,goToNext&quot;,&quot;playerLayoutHeader&quot;:&quot;resources,markerTools,title&quot;,&quot;playerLayoutHeaderButtonsPosition&quot;:&quot;lef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presenterInfo,notes,outline&quot;,&quot;playerLayoutSidebarPosition&quot;:&quot;right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10,&quot;playerThemeColorScheme&quot;:&quot;builtin.lightGreen&quot;,&quot;playerThemeFont&quot;:&quot;Arial&quot;}}}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ULTRA_SCORM_COURCE_TITLE" val="Bài giảng e-learning tách 8 đối tượng CHUẨN"/>
  <p:tag name="ISPRING_OUTPUT_FOLDER" val="[[&quot;b\u001C7&gt;{14F26184-96B0-4640-9C5A-714ED857621B}&quot;,&quot;C:\\Users\\Administrator\\Desktop\\BÀI GIẢNG ELEARNING CHUẨN&quot;]]"/>
  <p:tag name="ISPRING_PRESENTATION_TITLE" val="Bài giảng e-learning tách 8 đối tượng CHUẨN"/>
  <p:tag name="FLASHSPRING_ZOOM_TAG" val="77"/>
  <p:tag name="ISPRING_PRESENTATION_INFO_2" val="&lt;?xml version=&quot;1.0&quot; encoding=&quot;UTF-8&quot; standalone=&quot;no&quot; ?&gt;&#10;&lt;presentation2&gt;&#10;&#10;  &lt;slides&gt;&#10;    &lt;slide id=&quot;{F5749455-7234-43DF-8D7C-A28233558102}&quot; pptId=&quot;256&quot;/&gt;&#10;    &lt;slide id=&quot;{67574249-47B3-4790-9C63-AF90DE2F56E2}&quot; pptId=&quot;257&quot;/&gt;&#10;    &lt;slide id=&quot;{B5D33FBC-A837-40A3-8A13-3DE58A40BEE9}&quot; pptId=&quot;289&quot;/&gt;&#10;    &lt;slide id=&quot;{DBAB70A5-A56C-4E5B-BD6E-22B8033C8F0C}&quot; pptId=&quot;259&quot;/&gt;&#10;    &lt;slide id=&quot;{46E1CEDA-A959-4386-AE7E-45F1C109DAE5}&quot; pptId=&quot;260&quot;/&gt;&#10;    &lt;slide id=&quot;{097C8C50-9D4A-46A1-8B65-4787328A1ABE}&quot; pptId=&quot;261&quot;/&gt;&#10;    &lt;slide id=&quot;{D6C5B695-4E50-43E2-A37F-EB776AE6115F}&quot; pptId=&quot;287&quot;/&gt;&#10;    &lt;slide id=&quot;{CB0E4DE4-006D-47FF-99B4-9A8EAB23EA45}&quot; pptId=&quot;288&quot;/&gt;&#10;    &lt;slide id=&quot;{8A7D4BFB-8FB7-4004-A40C-3DE4EB0491A6}&quot; pptId=&quot;264&quot;/&gt;&#10;    &lt;slide id=&quot;{CE964D15-12BC-4E51-BFB9-319D1BFF01C4}&quot; pptId=&quot;268&quot;/&gt;&#10;    &lt;slide id=&quot;{18E7CBCE-B029-4C4B-BF40-9477699C0DB2}&quot; pptId=&quot;269&quot;/&gt;&#10;    &lt;slide id=&quot;{52FEE972-8660-4597-80DA-AC7D9557B3BA}&quot; pptId=&quot;270&quot;/&gt;&#10;    &lt;slide id=&quot;{E47D7D9E-BE08-46F1-AD74-17565D957CA8}&quot; pptId=&quot;271&quot;/&gt;&#10;    &lt;slide id=&quot;{064664C3-E866-463D-9B58-9D1C337238D8}&quot; pptId=&quot;272&quot;/&gt;&#10;    &lt;slide id=&quot;{E04B4368-13E2-42A4-8C15-EDE2A5CFD577}&quot; pptId=&quot;273&quot;/&gt;&#10;    &lt;slide id=&quot;{4BEBEC7D-3A44-4A38-A431-CABE86F1E479}&quot; pptId=&quot;274&quot;/&gt;&#10;    &lt;slide id=&quot;{53C524EC-4E19-4A46-A012-CBD4E386F18C}&quot; pptId=&quot;275&quot;/&gt;&#10;    &lt;slide id=&quot;{A07C2761-51E4-43C5-BEB2-8F03CB6A60E8}&quot; pptId=&quot;276&quot;/&gt;&#10;    &lt;slide id=&quot;{29AA9577-E00E-458D-939C-42327E167731}&quot; pptId=&quot;292&quot;/&gt;&#10;    &lt;slide id=&quot;{647A3C8A-FE3B-4237-9F65-34AEE7814080}&quot; pptId=&quot;277&quot;/&gt;&#10;    &lt;slide id=&quot;{B7F72FA4-A2EE-47A9-940E-3537BB60A7F5}&quot; pptId=&quot;278&quot;/&gt;&#10;    &lt;slide id=&quot;{FC0C8350-DE0B-4F10-838C-515F857AC3B3}&quot; pptId=&quot;279&quot;/&gt;&#10;    &lt;slide id=&quot;{4F1FF3E5-BF49-4BCB-884B-D5B444A07A4A}&quot; pptId=&quot;280&quot;/&gt;&#10;    &lt;slide id=&quot;{E52465AE-58DA-4835-A309-EDC66FE35EEA}&quot; pptId=&quot;281&quot;/&gt;&#10;    &lt;slide id=&quot;{98420C97-C14D-4BE8-84AE-128749157182}&quot; pptId=&quot;282&quot;/&gt;&#10;    &lt;slide id=&quot;{E3E82302-778B-4660-856E-042E10752A6A}&quot; pptId=&quot;293&quot;/&gt;&#10;    &lt;slide id=&quot;{3D25D80C-E249-4224-A608-90A1BE694436}&quot; pptId=&quot;286&quot;/&gt;&#10;    &lt;slide id=&quot;{F91033C3-0E5C-4D2C-90A4-20AC69D570D4}&quot; pptId=&quot;290&quot;/&gt;&#10;  &lt;/slides&gt;&#10;&#10;  &lt;narration&gt;&#10;    &lt;audioTracks&gt;&#10;      &lt;audioTrack muted=&quot;false&quot; name=&quot;Ubnd (online-audio-converter.com)&quot; resource=&quot;ac5aa094&quot; slideId=&quot;{F5749455-7234-43DF-8D7C-A28233558102}&quot; startTime=&quot;1&quot; stepIndex=&quot;0&quot; volume=&quot;1&quot;&gt;&#10;        &lt;audio channels=&quot;2&quot; format=&quot;fltp&quot; sampleRate=&quot;44100&quot;/&gt;&#10;      &lt;/audioTrack&gt;&#10;      &lt;audioTrack muted=&quot;false&quot; name=&quot;Mục đích (online-audio-converter.com)&quot; resource=&quot;643ef958&quot; slideId=&quot;{67574249-47B3-4790-9C63-AF90DE2F56E2}&quot; startTime=&quot;0&quot; volume=&quot;1&quot;&gt;&#10;        &lt;audio channels=&quot;2&quot; format=&quot;fltp&quot; sampleRate=&quot;44100&quot;/&gt;&#10;      &lt;/audioTrack&gt;&#10;      &lt;audioTrack muted=&quot;false&quot; name=&quot;Nd 1 (online-audio-converter.com)&quot; resource=&quot;3e1cbec4&quot; slideId=&quot;{46E1CEDA-A959-4386-AE7E-45F1C109DAE5}&quot; startTime=&quot;0&quot; stepIndex=&quot;0&quot; volume=&quot;1&quot;&gt;&#10;        &lt;audio channels=&quot;2&quot; format=&quot;fltp&quot; sampleRate=&quot;44100&quot;/&gt;&#10;      &lt;/audioTrack&gt;&#10;      &lt;audioTrack muted=&quot;false&quot; name=&quot;Trò chơi 1 (online-audio-converter.com)&quot; resource=&quot;b49f8dca&quot; slideId=&quot;{097C8C50-9D4A-46A1-8B65-4787328A1ABE}&quot; startTime=&quot;0&quot; stepIndex=&quot;0&quot; volume=&quot;1&quot;&gt;&#10;        &lt;audio channels=&quot;2&quot; format=&quot;fltp&quot; sampleRate=&quot;44100&quot;/&gt;&#10;      &lt;/audioTrack&gt;&#10;      &lt;audioTrack muted=&quot;false&quot; name=&quot;Bé hãy đếm (online-audio-converter.com)&quot; resource=&quot;7f5f18c9&quot; slideId=&quot;{D6C5B695-4E50-43E2-A37F-EB776AE6115F}&quot; startTime=&quot;0&quot; stepIndex=&quot;0&quot; volume=&quot;1&quot;&gt;&#10;        &lt;audio channels=&quot;2&quot; format=&quot;fltp&quot; sampleRate=&quot;44100&quot;/&gt;&#10;      &lt;/audioTrack&gt;&#10;      &lt;audioTrack muted=&quot;false&quot; name=&quot;Đó cá (online-audio-converter.com)&quot; resource=&quot;28e0352a&quot; slideId=&quot;{CB0E4DE4-006D-47FF-99B4-9A8EAB23EA45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3 (online-audio-converter.com)&quot; resource=&quot;d81b42ad&quot; slideId=&quot;{8A7D4BFB-8FB7-4004-A40C-3DE4EB0491A6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5 (online-audio-converter.com)&quot; resource=&quot;6703cc15&quot; slideId=&quot;{18E7CBCE-B029-4C4B-BF40-9477699C0DB2}&quot; startTime=&quot;0&quot; stepIndex=&quot;0&quot; volume=&quot;1&quot;&gt;&#10;        &lt;audio channels=&quot;2&quot; format=&quot;fltp&quot; sampleRate=&quot;44100&quot;/&gt;&#10;      &lt;/audioTrack&gt;&#10;      &lt;audioTrack muted=&quot;false&quot; name=&quot;mix_22s (audio-joiner.com)&quot; resource=&quot;f7ef539a&quot; slideId=&quot;{CE964D15-12BC-4E51-BFB9-319D1BFF01C4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7 (online-audio-converter.com)&quot; resource=&quot;de9c0160&quot; slideId=&quot;{E47D7D9E-BE08-46F1-AD74-17565D957CA8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8 (online-audio-converter.com)&quot; resource=&quot;d54006d8&quot; slideId=&quot;{064664C3-E866-463D-9B58-9D1C337238D8}&quot; startTime=&quot;0&quot; volume=&quot;1&quot;&gt;&#10;        &lt;audio channels=&quot;2&quot; format=&quot;fltp&quot; sampleRate=&quot;44100&quot;/&gt;&#10;      &lt;/audioTrack&gt;&#10;      &lt;audioTrack muted=&quot;false&quot; name=&quot;Kim Quan Thuong 9 (online-audio-converter.com)&quot; resource=&quot;ea9c0c62&quot; slideId=&quot;{E04B4368-13E2-42A4-8C15-EDE2A5CFD577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9 (3) (online-audio-converter.com)&quot; resource=&quot;a51d1cc9&quot; slideId=&quot;{4BEBEC7D-3A44-4A38-A431-CABE86F1E479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10 (online-audio-converter.com)&quot; resource=&quot;48ed9217&quot; slideId=&quot;{53C524EC-4E19-4A46-A012-CBD4E386F18C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11 (online-audio-converter.com)&quot; resource=&quot;70c6856e&quot; slideId=&quot;{A07C2761-51E4-43C5-BEB2-8F03CB6A60E8}&quot; startTime=&quot;0&quot; volume=&quot;1&quot;&gt;&#10;        &lt;audio channels=&quot;2&quot; format=&quot;fltp&quot; sampleRate=&quot;44100&quot;/&gt;&#10;      &lt;/audioTrack&gt;&#10;      &lt;audioTrack muted=&quot;false&quot; name=&quot;Kim Quan Thuong 12 (online-audio-converter.com)&quot; resource=&quot;c2eb9362&quot; slideId=&quot;{29AA9577-E00E-458D-939C-42327E167731}&quot; startTime=&quot;0&quot; volume=&quot;1&quot;&gt;&#10;        &lt;audio channels=&quot;2&quot; format=&quot;fltp&quot; sampleRate=&quot;44100&quot;/&gt;&#10;      &lt;/audioTrack&gt;&#10;      &lt;audioTrack muted=&quot;false&quot; name=&quot;Kim Quan Thuong 13 (online-audio-converter.com)&quot; resource=&quot;00ae68c7&quot; slideId=&quot;{647A3C8A-FE3B-4237-9F65-34AEE7814080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14 (online-audio-converter.com)&quot; resource=&quot;f5c45c66&quot; slideId=&quot;{B7F72FA4-A2EE-47A9-940E-3537BB60A7F5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15 (online-audio-converter.com)&quot; resource=&quot;99a6187d&quot; slideId=&quot;{FC0C8350-DE0B-4F10-838C-515F857AC3B3}&quot; startTime=&quot;1&quot; stepIndex=&quot;0&quot; volume=&quot;1&quot;&gt;&#10;        &lt;audio channels=&quot;2&quot; format=&quot;fltp&quot; sampleRate=&quot;44100&quot;/&gt;&#10;      &lt;/audioTrack&gt;&#10;      &lt;audioTrack muted=&quot;false&quot; name=&quot;Kim Quan Thuong 16 (online-audio-converter.com)&quot; resource=&quot;90647255&quot; slideId=&quot;{4F1FF3E5-BF49-4BCB-884B-D5B444A07A4A}&quot; startTime=&quot;0&quot; stepIndex=&quot;0&quot; volume=&quot;1&quot;&gt;&#10;        &lt;audio channels=&quot;2&quot; format=&quot;fltp&quot; sampleRate=&quot;44100&quot;/&gt;&#10;      &lt;/audioTrack&gt;&#10;      &lt;audioTrack muted=&quot;false&quot; name=&quot;Kim Quan Thuong 17 (online-audio-converter.com)&quot; resource=&quot;bd6f34ad&quot; slideId=&quot;{E52465AE-58DA-4835-A309-EDC66FE35EEA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53ABAA-E76C-4695-BA91-98A16CBA7BDB}:256"/>
  <p:tag name="GENSWF_SLIDE_TITLE" val="Giới thiệu"/>
  <p:tag name="ISPRING_SLIDE_INDENT_LEVEL" val="0"/>
  <p:tag name="ISPRING_PLAYER_PLAYLIST_ID" val="d230a106264baebe8d16cfee280d5af4ce22bef6"/>
  <p:tag name="ISPRING_CUSTOM_TIMING_USED" val="1"/>
  <p:tag name="GENSWF_ADVANCE_TIME" val="38.676"/>
  <p:tag name="TIMING" val="|1.179|1.55|1.392|3.589|2.504|2.618|8.442|3.373|10.092"/>
  <p:tag name="ISPRING_PLAYER_LAYOUT_TYPE" val="Full"/>
  <p:tag name="ISPRING_SLIDE_ID_2" val="{F5749455-7234-43DF-8D7C-A2823355810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7A466F-6A95-4CD3-A955-0B21330B1126}:257"/>
  <p:tag name="ISPRING_SLIDE_INDENT_LEVEL" val="0"/>
  <p:tag name="ISPRING_PLAYER_PLAYLIST_ID" val="d230a106264baebe8d16cfee280d5af4ce22bef6"/>
  <p:tag name="ISPRING_CUSTOM_TIMING_USED" val="1"/>
  <p:tag name="GENSWF_ADVANCE_TIME" val="39.481"/>
  <p:tag name="TIMING" val="|0.639|1.229|1.499|3.508|8.538|18.82"/>
  <p:tag name="ISPRING_PLAYER_LAYOUT_TYPE" val="Full"/>
  <p:tag name="ISPRING_SLIDE_ID_2" val="{67574249-47B3-4790-9C63-AF90DE2F56E2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271"/>
  <p:tag name="GENSWF_SLIDE_UID" val="{3CA72651-81D7-4D46-9C8C-BBF9F04DBCA3}:289"/>
  <p:tag name="ISPRING_SLIDE_INDENT_LEVEL" val="0"/>
  <p:tag name="ISPRING_PLAYER_LAYOUT_TYPE" val="Full"/>
  <p:tag name="ISPRING_PLAYER_PLAYLIST_ID" val="d230a106264baebe8d16cfee280d5af4ce22bef6"/>
  <p:tag name="GENSWF_SLIDE_TITLE" val="Giới thiệu"/>
  <p:tag name="ISPRING_SLIDE_ID_2" val="{B5D33FBC-A837-40A3-8A13-3DE58A40BEE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371AAC-63B3-4E04-B52D-46B5A5D5F743}:259"/>
  <p:tag name="GENSWF_SLIDE_TITLE" val="Ổn định tổ chức"/>
  <p:tag name="ISPRING_SLIDE_INDENT_LEVEL" val="0"/>
  <p:tag name="ISPRING_CUSTOM_TIMING_USED" val="1"/>
  <p:tag name="GENSWF_ADVANCE_TIME" val="91.198"/>
  <p:tag name="ISPRING_PLAYER_LAYOUT_TYPE" val="Full"/>
  <p:tag name="ISPRING_SLIDE_ID_2" val="{DBAB70A5-A56C-4E5B-BD6E-22B8033C8F0C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59D185-9815-4D39-A6F1-274593C343F9}:260"/>
  <p:tag name="GENSWF_SLIDE_TITLE" val="Nội dung 1"/>
  <p:tag name="ISPRING_SLIDE_INDENT_LEVEL" val="0"/>
  <p:tag name="ISPRING_PLAYER_PLAYLIST_ID" val="d230a106264baebe8d16cfee280d5af4ce22bef6"/>
  <p:tag name="ISPRING_CUSTOM_TIMING_USED" val="1"/>
  <p:tag name="GENSWF_ADVANCE_TIME" val="3.020"/>
  <p:tag name="TIMING" val="|0.665"/>
  <p:tag name="ISPRING_PLAYER_LAYOUT_TYPE" val="Full"/>
  <p:tag name="ISPRING_SLIDE_ID_2" val="{46E1CEDA-A959-4386-AE7E-45F1C109DAE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48F2C0-B00A-4316-BA73-0D9F5D00EB1E}:261"/>
  <p:tag name="ISPRING_SLIDE_INDENT_LEVEL" val="0"/>
  <p:tag name="ISPRING_PLAYER_PLAYLIST_ID" val="d230a106264baebe8d16cfee280d5af4ce22bef6"/>
  <p:tag name="ISPRING_CUSTOM_TIMING_USED" val="1"/>
  <p:tag name="GENSWF_ADVANCE_TIME" val="15.117"/>
  <p:tag name="TIMING" val="|0.735|3.536"/>
  <p:tag name="ISPRING_PLAYER_LAYOUT_TYPE" val="Full"/>
  <p:tag name="ISPRING_SLIDE_ID_2" val="{097C8C50-9D4A-46A1-8B65-4787328A1AB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03F771-1073-412C-81AA-6A1A017A5952}:287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istrator\Desktop\LINH\POWER POIN GIÁO AN\tách 8 đối tượng\quiz\quiz1.quiz"/>
  <p:tag name="ISPRING_QUIZ_RELATIVE_PATH" val="tách 8 đối tượng\quiz\quiz1.quiz"/>
  <p:tag name="ISPRING_CUSTOM_TIMING_USED" val="1"/>
  <p:tag name="GENSWF_ADVANCE_TIME" val="16.144"/>
  <p:tag name="GENSWF_SLIDE_TITLE" val="Câu hỏi số 1"/>
  <p:tag name="ISPRING_SLIDE_INDENT_LEVEL" val="0"/>
  <p:tag name="ISPRING_PLAYER_LAYOUT_TYPE" val="Full"/>
  <p:tag name="ISPRING_PLAYER_PLAYLIST_ID" val="d230a106264baebe8d16cfee280d5af4ce22bef6"/>
  <p:tag name="ISPRING_SLIDE_ID_2" val="{D6C5B695-4E50-43E2-A37F-EB776AE6115F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GENSWF_SLIDE_UID" val="{95F00BA4-6643-4214-8274-E3033BAFD68C}:288"/>
  <p:tag name="ISPRING_QUIZ_FULL_PATH" val="C:\Users\Administrator\Desktop\LINH\POWER POIN GIÁO AN\tách 8 đối tượng\quiz\quiz2.quiz"/>
  <p:tag name="ISPRING_QUIZ_RELATIVE_PATH" val="tách 8 đối tượng\quiz\quiz2.quiz"/>
  <p:tag name="ISPRING_CUSTOM_TIMING_USED" val="1"/>
  <p:tag name="GENSWF_ADVANCE_TIME" val="15.552"/>
  <p:tag name="GENSWF_SLIDE_TITLE" val="Câu hỏi số 2"/>
  <p:tag name="ISPRING_SLIDE_INDENT_LEVEL" val="0"/>
  <p:tag name="ISPRING_PLAYER_LAYOUT_TYPE" val="Full"/>
  <p:tag name="ISPRING_PLAYER_PLAYLIST_ID" val="d230a106264baebe8d16cfee280d5af4ce22bef6"/>
  <p:tag name="ISPRING_SLIDE_ID_2" val="{CB0E4DE4-006D-47FF-99B4-9A8EAB23EA4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2BFD0B-04E5-4011-B8A0-107314A59002}:264"/>
  <p:tag name="ISPRING_SLIDE_INDENT_LEVEL" val="0"/>
  <p:tag name="ISPRING_PLAYER_PLAYLIST_ID" val="d230a106264baebe8d16cfee280d5af4ce22bef6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Administrator\Desktop\LINH\POWER POIN GIÁO AN\tách 8 đối tượng\quiz\quiz3.quiz"/>
  <p:tag name="ISPRING_QUIZ_RELATIVE_PATH" val="tách 8 đối tượng\quiz\quiz3.quiz"/>
  <p:tag name="GENSWF_ADVANCE_TIME" val="12.948"/>
  <p:tag name="GENSWF_SLIDE_TITLE" val="Câu hỏi số 3"/>
  <p:tag name="ISPRING_PLAYER_LAYOUT_TYPE" val="Full"/>
  <p:tag name="ISPRING_SLIDE_ID_2" val="{8A7D4BFB-8FB7-4004-A40C-3DE4EB0491A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29B291-2981-43E6-AAB8-217075E2B291}:268"/>
  <p:tag name="ISPRING_SLIDE_INDENT_LEVEL" val="0"/>
  <p:tag name="ISPRING_PLAYER_PLAYLIST_ID" val="d230a106264baebe8d16cfee280d5af4ce22bef6"/>
  <p:tag name="ISPRING_CUSTOM_TIMING_USED" val="1"/>
  <p:tag name="GENSWF_ADVANCE_TIME" val="22.463"/>
  <p:tag name="TIMING" val="|16.83"/>
  <p:tag name="GENSWF_SLIDE_TITLE" val="Câu hỏi sô 4"/>
  <p:tag name="ISPRING_PLAYER_LAYOUT_TYPE" val="Full"/>
  <p:tag name="ISPRING_SLIDE_ID_2" val="{CE964D15-12BC-4E51-BFB9-319D1BFF01C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A9BE5-9CAC-4456-85EA-F365EAC0B10A}:269"/>
  <p:tag name="ISPRING_SLIDE_INDENT_LEVEL" val="0"/>
  <p:tag name="ISPRING_PLAYER_PLAYLIST_ID" val="d230a106264baebe8d16cfee280d5af4ce22bef6"/>
  <p:tag name="ISPRING_CUSTOM_TIMING_USED" val="1"/>
  <p:tag name="GENSWF_ADVANCE_TIME" val="7.853"/>
  <p:tag name="TIMING" val="|1.45"/>
  <p:tag name="ISPRING_PLAYER_LAYOUT_TYPE" val="Full"/>
  <p:tag name="ISPRING_SLIDE_ID_2" val="{18E7CBCE-B029-4C4B-BF40-9477699C0DB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F833A5-41C2-4DA4-94AC-C5AE845D230D}:270"/>
  <p:tag name="GENSWF_SLIDE_TITLE" val="Video"/>
  <p:tag name="ISPRING_SLIDE_INDENT_LEVEL" val="0"/>
  <p:tag name="ISPRING_CUSTOM_TIMING_USED" val="1"/>
  <p:tag name="GENSWF_ADVANCE_TIME" val="13.087"/>
  <p:tag name="ISPRING_PLAYER_LAYOUT_TYPE" val="Full"/>
  <p:tag name="ISPRING_SLIDE_ID_2" val="{52FEE972-8660-4597-80DA-AC7D9557B3BA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A098DE-25D8-4488-82EF-1821678BC881}:271"/>
  <p:tag name="ISPRING_SLIDE_INDENT_LEVEL" val="0"/>
  <p:tag name="ISPRING_PLAYER_PLAYLIST_ID" val="d230a106264baebe8d16cfee280d5af4ce22bef6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Administrator\Desktop\LINH\POWER POIN GIÁO AN\tách 8 đối tượng\quiz\quiz4.quiz"/>
  <p:tag name="ISPRING_QUIZ_RELATIVE_PATH" val="tách 8 đối tượng\quiz\quiz4.quiz"/>
  <p:tag name="GENSWF_ADVANCE_TIME" val="12.070"/>
  <p:tag name="GENSWF_SLIDE_TITLE" val="Câu hỏi đúng sai"/>
  <p:tag name="ISPRING_PLAYER_LAYOUT_TYPE" val="Full"/>
  <p:tag name="ISPRING_SLIDE_ID_2" val="{E47D7D9E-BE08-46F1-AD74-17565D957CA8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ABA142-75D2-437F-B067-941F5636C9DC}:272"/>
  <p:tag name="GENSWF_SLIDE_TITLE" val="Tách theo ý thích"/>
  <p:tag name="ISPRING_SLIDE_INDENT_LEVEL" val="0"/>
  <p:tag name="ISPRING_PLAYER_PLAYLIST_ID" val="d230a106264baebe8d16cfee280d5af4ce22bef6"/>
  <p:tag name="ISPRING_CUSTOM_TIMING_USED" val="1"/>
  <p:tag name="GENSWF_ADVANCE_TIME" val="3.925"/>
  <p:tag name="TIMING" val="|0.819|1.249"/>
  <p:tag name="ISPRING_PLAYER_LAYOUT_TYPE" val="Full"/>
  <p:tag name="ISPRING_SLIDE_ID_2" val="{064664C3-E866-463D-9B58-9D1C337238D8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773640-B954-473C-9D18-7E2CCD2B64FA}:273"/>
  <p:tag name="ISPRING_SLIDE_INDENT_LEVEL" val="0"/>
  <p:tag name="ISPRING_PLAYER_PLAYLIST_ID" val="d230a106264baebe8d16cfee280d5af4ce22bef6"/>
  <p:tag name="ISPRING_CUSTOM_TIMING_USED" val="1"/>
  <p:tag name="GENSWF_ADVANCE_TIME" val="18.911"/>
  <p:tag name="TIMING" val="|4.834|1.69|1.768|1.783|1.899|1.551|1.673|1.577"/>
  <p:tag name="ISPRING_PLAYER_LAYOUT_TYPE" val="Full"/>
  <p:tag name="ISPRING_SLIDE_ID_2" val="{E04B4368-13E2-42A4-8C15-EDE2A5CFD57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8F983-43CC-493C-BBFC-8AA880FEB52F}:274"/>
  <p:tag name="GENSWF_SLIDE_TITLE" val="Bé tách theo cách nào?"/>
  <p:tag name="ISPRING_SLIDE_INDENT_LEVEL" val="0"/>
  <p:tag name="ISPRING_PLAYER_PLAYLIST_ID" val="d230a106264baebe8d16cfee280d5af4ce22bef6"/>
  <p:tag name="ISPRING_CUSTOM_TIMING_USED" val="1"/>
  <p:tag name="TIMING" val="|0.57|2.872|1.435|1.61|1.609|7.814"/>
  <p:tag name="GENSWF_ADVANCE_TIME" val="16.672"/>
  <p:tag name="ISPRING_PLAYER_LAYOUT_TYPE" val="Full"/>
  <p:tag name="ISPRING_SLIDE_ID_2" val="{4BEBEC7D-3A44-4A38-A431-CABE86F1E47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899D0A-3FFE-4A22-A418-3A56B5848E57}:275"/>
  <p:tag name="GENSWF_SLIDE_TITLE" val="Các cách tách"/>
  <p:tag name="ISPRING_SLIDE_INDENT_LEVEL" val="0"/>
  <p:tag name="ISPRING_PLAYER_PLAYLIST_ID" val="d230a106264baebe8d16cfee280d5af4ce22bef6"/>
  <p:tag name="ISPRING_CUSTOM_TIMING_USED" val="1"/>
  <p:tag name="GENSWF_ADVANCE_TIME" val="20.197"/>
  <p:tag name="TIMING" val="|0.79|2.697|2.203|2.148|1.575"/>
  <p:tag name="ISPRING_PLAYER_LAYOUT_TYPE" val="Full"/>
  <p:tag name="ISPRING_SLIDE_ID_2" val="{53C524EC-4E19-4A46-A012-CBD4E386F18C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FFD4BA-A46A-40D5-9EA9-881DA0C78F39}:276"/>
  <p:tag name="GENSWF_SLIDE_TITLE" val="Tách 8"/>
  <p:tag name="ISPRING_SLIDE_INDENT_LEVEL" val="0"/>
  <p:tag name="ISPRING_PLAYER_PLAYLIST_ID" val="d230a106264baebe8d16cfee280d5af4ce22bef6"/>
  <p:tag name="ISPRING_CUSTOM_TIMING_USED" val="1"/>
  <p:tag name="GENSWF_ADVANCE_TIME" val="11.676"/>
  <p:tag name="TIMING" val="|5.314|1.681|1.702|1.451"/>
  <p:tag name="ISPRING_PLAYER_LAYOUT_TYPE" val="Full"/>
  <p:tag name="ISPRING_SLIDE_ID_2" val="{A07C2761-51E4-43C5-BEB2-8F03CB6A60E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ách theo ý thích"/>
  <p:tag name="ISPRING_SLIDE_INDENT_LEVEL" val="0"/>
  <p:tag name="ISPRING_PLAYER_PLAYLIST_ID" val="d230a106264baebe8d16cfee280d5af4ce22bef6"/>
  <p:tag name="ISPRING_CUSTOM_TIMING_USED" val="1"/>
  <p:tag name="GENSWF_ADVANCE_TIME" val="2.224"/>
  <p:tag name="TIMING" val="|0.785|0.874"/>
  <p:tag name="GENSWF_SLIDE_UID" val="{33C1F183-E1A2-46FE-8675-3C452D7C248E}:292"/>
  <p:tag name="ISPRING_PLAYER_LAYOUT_TYPE" val="Full"/>
  <p:tag name="ISPRING_SLIDE_ID_2" val="{29AA9577-E00E-458D-939C-42327E1677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0E209E-6C31-42EB-B07A-EC10A7512197}:277"/>
  <p:tag name="GENSWF_SLIDE_TITLE" val="1-7"/>
  <p:tag name="ISPRING_SLIDE_INDENT_LEVEL" val="0"/>
  <p:tag name="ISPRING_PLAYER_PLAYLIST_ID" val="d230a106264baebe8d16cfee280d5af4ce22bef6"/>
  <p:tag name="ISPRING_CUSTOM_TIMING_USED" val="1"/>
  <p:tag name="GENSWF_ADVANCE_TIME" val="31.258"/>
  <p:tag name="TIMING" val="|0.682|3.968|1.015|0.88|0.98|0.97|0.844|0.908|0.761|9.658|1.739|1.295|1.08|1.157|1.102|1.1|1.094"/>
  <p:tag name="ISPRING_PLAYER_LAYOUT_TYPE" val="Full"/>
  <p:tag name="ISPRING_SLIDE_ID_2" val="{647A3C8A-FE3B-4237-9F65-34AEE7814080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01CD04-BD74-4766-AF5E-5101319A523E}:278"/>
  <p:tag name="GENSWF_SLIDE_TITLE" val="2-6"/>
  <p:tag name="ISPRING_SLIDE_INDENT_LEVEL" val="0"/>
  <p:tag name="ISPRING_PLAYER_PLAYLIST_ID" val="d230a106264baebe8d16cfee280d5af4ce22bef6"/>
  <p:tag name="ISPRING_CUSTOM_TIMING_USED" val="1"/>
  <p:tag name="GENSWF_ADVANCE_TIME" val="18.806"/>
  <p:tag name="TIMING" val="|8.719|0.754|1.907|1.064|1.262|1.05|1.083|1.023"/>
  <p:tag name="ISPRING_PLAYER_LAYOUT_TYPE" val="Full"/>
  <p:tag name="ISPRING_SLIDE_ID_2" val="{B7F72FA4-A2EE-47A9-940E-3537BB60A7F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6F6632-C699-4837-9D19-1157A0E875F9}:279"/>
  <p:tag name="GENSWF_SLIDE_TITLE" val="3-5"/>
  <p:tag name="ISPRING_SLIDE_INDENT_LEVEL" val="0"/>
  <p:tag name="ISPRING_PLAYER_PLAYLIST_ID" val="d230a106264baebe8d16cfee280d5af4ce22bef6"/>
  <p:tag name="ISPRING_CUSTOM_TIMING_USED" val="1"/>
  <p:tag name="GENSWF_ADVANCE_TIME" val="18.170"/>
  <p:tag name="TIMING" val="|7.41|1.22|1.3|1.515|1.085|0.993|0.924|1.373"/>
  <p:tag name="ISPRING_PLAYER_LAYOUT_TYPE" val="Full"/>
  <p:tag name="ISPRING_SLIDE_ID_2" val="{FC0C8350-DE0B-4F10-838C-515F857AC3B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547F58-379B-41A4-AE97-55C84D2D6B3F}:280"/>
  <p:tag name="GENSWF_SLIDE_TITLE" val="4-4"/>
  <p:tag name="ISPRING_SLIDE_INDENT_LEVEL" val="0"/>
  <p:tag name="ISPRING_PLAYER_PLAYLIST_ID" val="d230a106264baebe8d16cfee280d5af4ce22bef6"/>
  <p:tag name="ISPRING_CUSTOM_TIMING_USED" val="1"/>
  <p:tag name="GENSWF_ADVANCE_TIME" val="19.504"/>
  <p:tag name="TIMING" val="|9.161|0.946|1.234|1.134|1.15|1.066|1.25|1.216"/>
  <p:tag name="ISPRING_PLAYER_LAYOUT_TYPE" val="Full"/>
  <p:tag name="ISPRING_SLIDE_ID_2" val="{4F1FF3E5-BF49-4BCB-884B-D5B444A07A4A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5B9BA0-F782-459A-AB67-707F144B2F3D}:281"/>
  <p:tag name="GENSWF_SLIDE_TITLE" val="Trò chơi"/>
  <p:tag name="ISPRING_SLIDE_INDENT_LEVEL" val="0"/>
  <p:tag name="ISPRING_PLAYER_PLAYLIST_ID" val="d230a106264baebe8d16cfee280d5af4ce22bef6"/>
  <p:tag name="ISPRING_CUSTOM_TIMING_USED" val="1"/>
  <p:tag name="GENSWF_ADVANCE_TIME" val="8.803"/>
  <p:tag name="ISPRING_PLAYER_LAYOUT_TYPE" val="Full"/>
  <p:tag name="ISPRING_SLIDE_ID_2" val="{E52465AE-58DA-4835-A309-EDC66FE35EEA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D74299-5915-4587-A3AE-75D9AA8D772A}:282"/>
  <p:tag name="ISPRING_SLIDE_INDENT_LEVEL" val="0"/>
  <p:tag name="ISPRING_PLAYER_PLAYLIST_ID" val="d230a106264baebe8d16cfee280d5af4ce22bef6"/>
  <p:tag name="ISPRING_CUSTOM_TIMING_USED" val="1"/>
  <p:tag name="GENSWF_ADVANCE_TIME" val="16.002"/>
  <p:tag name="TIMING" val="|0.961|2.09|1.05|1.486|2.234|0.783|0.937|2.12|0.765|0.827|2.748"/>
  <p:tag name="GENSWF_SLIDE_TITLE" val="Ôn luyên"/>
  <p:tag name="ISPRING_PLAYER_LAYOUT_TYPE" val="Full"/>
  <p:tag name="ISPRING_SLIDE_ID_2" val="{98420C97-C14D-4BE8-84AE-128749157182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d230a106264baebe8d16cfee280d5af4ce22bef6"/>
  <p:tag name="GENSWF_SLIDE_UID" val="{0C63B061-E144-437B-BE91-8DBBE5957563}:293"/>
  <p:tag name="GENSWF_SLIDE_TITLE" val="Google Forrm"/>
  <p:tag name="ISPRING_PLAYER_LAYOUT_TYPE" val="Full"/>
  <p:tag name="ISPRING_SLIDE_ID_2" val="{E3E82302-778B-4660-856E-042E10752A6A}"/>
  <p:tag name="GENSWF_ADVANCE_TIME" val="7.28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SLIDE_INDENT_LEVEL" val="0"/>
  <p:tag name="ISPRING_PLAYER_PLAYLIST_ID" val="d230a106264baebe8d16cfee280d5af4ce22bef6"/>
  <p:tag name="GENSWF_SLIDE_UID" val="{FAB7C112-6741-4375-9C41-933614080B74}:286"/>
  <p:tag name="ISPRING_CUSTOM_TIMING_USED" val="1"/>
  <p:tag name="GENSWF_ADVANCE_TIME" val="5.270"/>
  <p:tag name="ISPRING_PLAYER_LAYOUT_TYPE" val="Full"/>
  <p:tag name="GENSWF_SLIDE_TITLE" val="Phần mềm sử dụng"/>
  <p:tag name="ISPRING_SLIDE_ID_2" val="{3D25D80C-E249-4224-A608-90A1BE69443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6E95118-E99B-4A18-AC7C-6F3CD6CCFC81}:290"/>
  <p:tag name="GENSWF_ADVANCE_TIME" val="6.648"/>
  <p:tag name="GENSWF_SLIDE_TITLE" val="Kết thúc"/>
  <p:tag name="ISPRING_SLIDE_INDENT_LEVEL" val="0"/>
  <p:tag name="ISPRING_PLAYER_LAYOUT_TYPE" val="Full"/>
  <p:tag name="ISPRING_PLAYER_PLAYLIST_ID" val="d230a106264baebe8d16cfee280d5af4ce22bef6"/>
  <p:tag name="ISPRING_SLIDE_ID_2" val="{F91033C3-0E5C-4D2C-90A4-20AC69D570D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">
  <a:themeElements>
    <a:clrScheme name="тема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Theme">
      <a:majorFont>
        <a:latin typeface="Open Sans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3944FE52-47D3-4127-A149-DA466F9114D6}" vid="{598CEFF7-5E3D-41B2-9D2B-A5D13B285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386</Words>
  <Application>Microsoft Office PowerPoint</Application>
  <PresentationFormat>Widescreen</PresentationFormat>
  <Paragraphs>115</Paragraphs>
  <Slides>28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.VnAvant</vt:lpstr>
      <vt:lpstr>Arial</vt:lpstr>
      <vt:lpstr>Calibri</vt:lpstr>
      <vt:lpstr>Calibri Light</vt:lpstr>
      <vt:lpstr>Open Sans</vt:lpstr>
      <vt:lpstr>Open Sans Semibold</vt:lpstr>
      <vt:lpstr>Segoe UI</vt:lpstr>
      <vt:lpstr>Segoe UI Semibold</vt:lpstr>
      <vt:lpstr>Times New Roman</vt:lpstr>
      <vt:lpstr>UVN Anh Hai</vt:lpstr>
      <vt:lpstr>UVN Anh Hai Nhe</vt:lpstr>
      <vt:lpstr>UVN Bach Dang</vt:lpstr>
      <vt:lpstr>UVN Bach Dang Nang</vt:lpstr>
      <vt:lpstr>UVN Bai Sau</vt:lpstr>
      <vt:lpstr>UVN Buc Thu</vt:lpstr>
      <vt:lpstr>UVN Doi Moi</vt:lpstr>
      <vt:lpstr>UVN Gia Dinh</vt:lpstr>
      <vt:lpstr>Office Theme</vt:lpstr>
      <vt:lpstr>Theme</vt:lpstr>
      <vt:lpstr>PowerPoint Presentation</vt:lpstr>
      <vt:lpstr>Mục đích – Yêu cầu</vt:lpstr>
      <vt:lpstr>PowerPoint Presentation</vt:lpstr>
      <vt:lpstr>PowerPoint Presentation</vt:lpstr>
      <vt:lpstr>PowerPoint Presentation</vt:lpstr>
      <vt:lpstr>Trò chơi :  Những con vật dễ thương</vt:lpstr>
      <vt:lpstr>PowerPoint Presentation</vt:lpstr>
      <vt:lpstr>PowerPoint Presentation</vt:lpstr>
      <vt:lpstr>PowerPoint Presentation</vt:lpstr>
      <vt:lpstr>PowerPoint Presentation</vt:lpstr>
      <vt:lpstr>Bé hãy xem đoạn phim nói về các con vật.  Bé hãy chú ý và đếm xem có tất cả bao nhiêu con vật trong phim nhé? </vt:lpstr>
      <vt:lpstr>PowerPoint Presentation</vt:lpstr>
      <vt:lpstr>PowerPoint Presentation</vt:lpstr>
      <vt:lpstr>PowerPoint Presentation</vt:lpstr>
      <vt:lpstr>Bé hãy chia 8 con chim ra làm 2 phần theo ý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MỀM SỬ DỤNG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e-learning tách 8 đối tượng CHUẨN</dc:title>
  <dc:creator>Techsi.vn</dc:creator>
  <cp:lastModifiedBy>Techsi.vn</cp:lastModifiedBy>
  <cp:revision>170</cp:revision>
  <dcterms:created xsi:type="dcterms:W3CDTF">2023-01-31T05:34:18Z</dcterms:created>
  <dcterms:modified xsi:type="dcterms:W3CDTF">2023-02-24T03:05:02Z</dcterms:modified>
</cp:coreProperties>
</file>