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4a" ContentType="audio/mp4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</p:sldMasterIdLst>
  <p:notesMasterIdLst>
    <p:notesMasterId r:id="rId20"/>
  </p:notesMasterIdLst>
  <p:sldIdLst>
    <p:sldId id="257" r:id="rId3"/>
    <p:sldId id="268" r:id="rId4"/>
    <p:sldId id="269" r:id="rId5"/>
    <p:sldId id="271" r:id="rId6"/>
    <p:sldId id="276" r:id="rId7"/>
    <p:sldId id="277" r:id="rId8"/>
    <p:sldId id="272" r:id="rId9"/>
    <p:sldId id="270" r:id="rId10"/>
    <p:sldId id="258" r:id="rId11"/>
    <p:sldId id="259" r:id="rId12"/>
    <p:sldId id="261" r:id="rId13"/>
    <p:sldId id="262" r:id="rId14"/>
    <p:sldId id="263" r:id="rId15"/>
    <p:sldId id="264" r:id="rId16"/>
    <p:sldId id="275" r:id="rId17"/>
    <p:sldId id="273" r:id="rId18"/>
    <p:sldId id="274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4607" autoAdjust="0"/>
  </p:normalViewPr>
  <p:slideViewPr>
    <p:cSldViewPr>
      <p:cViewPr>
        <p:scale>
          <a:sx n="39" d="100"/>
          <a:sy n="39" d="100"/>
        </p:scale>
        <p:origin x="1356" y="70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8785FD-4E6A-40DB-974D-7BE6026D3993}" type="datetimeFigureOut">
              <a:rPr lang="en-US" smtClean="0"/>
              <a:t>12/2/2023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FFC6D7-A428-4D08-B82F-B33969EF16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98307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614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61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.Vn3DH" panose="020B7200000000000000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3DH" panose="020B7200000000000000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3DH" panose="020B7200000000000000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3DH" panose="020B7200000000000000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3DH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3DH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3DH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3DH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3DH" panose="020B7200000000000000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474182-1434-40B3-B7D2-5CA6087A5A78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90010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347106-DCBA-4908-9EA0-12170B22A3A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35146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347106-DCBA-4908-9EA0-12170B22A3A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94847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0F409-369A-48C9-B6EC-E5B1AEE95A2D}" type="datetimeFigureOut">
              <a:rPr lang="en-US" smtClean="0"/>
              <a:pPr/>
              <a:t>12/2/2023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A24ACF-7460-427E-97C3-D41F623A731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0F409-369A-48C9-B6EC-E5B1AEE95A2D}" type="datetimeFigureOut">
              <a:rPr lang="en-US" smtClean="0"/>
              <a:pPr/>
              <a:t>12/2/2023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A24ACF-7460-427E-97C3-D41F623A731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0F409-369A-48C9-B6EC-E5B1AEE95A2D}" type="datetimeFigureOut">
              <a:rPr lang="en-US" smtClean="0"/>
              <a:pPr/>
              <a:t>12/2/2023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A24ACF-7460-427E-97C3-D41F623A731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2663EE-5428-4396-B892-FF91328819BC}" type="datetimeFigureOut">
              <a:rPr lang="en-US" smtClean="0"/>
              <a:t>12/2/2023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C2204-8322-40FB-A6C5-2D92DF46DB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25129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2663EE-5428-4396-B892-FF91328819BC}" type="datetimeFigureOut">
              <a:rPr lang="en-US" smtClean="0"/>
              <a:t>12/2/2023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C2204-8322-40FB-A6C5-2D92DF46DB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0173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2663EE-5428-4396-B892-FF91328819BC}" type="datetimeFigureOut">
              <a:rPr lang="en-US" smtClean="0"/>
              <a:t>12/2/2023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C2204-8322-40FB-A6C5-2D92DF46DB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52096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2663EE-5428-4396-B892-FF91328819BC}" type="datetimeFigureOut">
              <a:rPr lang="en-US" smtClean="0"/>
              <a:t>12/2/2023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C2204-8322-40FB-A6C5-2D92DF46DB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59744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2663EE-5428-4396-B892-FF91328819BC}" type="datetimeFigureOut">
              <a:rPr lang="en-US" smtClean="0"/>
              <a:t>12/2/2023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C2204-8322-40FB-A6C5-2D92DF46DB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55226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2663EE-5428-4396-B892-FF91328819BC}" type="datetimeFigureOut">
              <a:rPr lang="en-US" smtClean="0"/>
              <a:t>12/2/2023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C2204-8322-40FB-A6C5-2D92DF46DB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68643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2663EE-5428-4396-B892-FF91328819BC}" type="datetimeFigureOut">
              <a:rPr lang="en-US" smtClean="0"/>
              <a:t>12/2/2023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C2204-8322-40FB-A6C5-2D92DF46DB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971076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2663EE-5428-4396-B892-FF91328819BC}" type="datetimeFigureOut">
              <a:rPr lang="en-US" smtClean="0"/>
              <a:t>12/2/2023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C2204-8322-40FB-A6C5-2D92DF46DB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21929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0F409-369A-48C9-B6EC-E5B1AEE95A2D}" type="datetimeFigureOut">
              <a:rPr lang="en-US" smtClean="0"/>
              <a:pPr/>
              <a:t>12/2/2023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A24ACF-7460-427E-97C3-D41F623A731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2663EE-5428-4396-B892-FF91328819BC}" type="datetimeFigureOut">
              <a:rPr lang="en-US" smtClean="0"/>
              <a:t>12/2/2023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C2204-8322-40FB-A6C5-2D92DF46DB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903902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2663EE-5428-4396-B892-FF91328819BC}" type="datetimeFigureOut">
              <a:rPr lang="en-US" smtClean="0"/>
              <a:t>12/2/2023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C2204-8322-40FB-A6C5-2D92DF46DB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11701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2663EE-5428-4396-B892-FF91328819BC}" type="datetimeFigureOut">
              <a:rPr lang="en-US" smtClean="0"/>
              <a:t>12/2/2023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C2204-8322-40FB-A6C5-2D92DF46DB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3790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0F409-369A-48C9-B6EC-E5B1AEE95A2D}" type="datetimeFigureOut">
              <a:rPr lang="en-US" smtClean="0"/>
              <a:pPr/>
              <a:t>12/2/2023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A24ACF-7460-427E-97C3-D41F623A731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0F409-369A-48C9-B6EC-E5B1AEE95A2D}" type="datetimeFigureOut">
              <a:rPr lang="en-US" smtClean="0"/>
              <a:pPr/>
              <a:t>12/2/2023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A24ACF-7460-427E-97C3-D41F623A731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0F409-369A-48C9-B6EC-E5B1AEE95A2D}" type="datetimeFigureOut">
              <a:rPr lang="en-US" smtClean="0"/>
              <a:pPr/>
              <a:t>12/2/2023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A24ACF-7460-427E-97C3-D41F623A731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0F409-369A-48C9-B6EC-E5B1AEE95A2D}" type="datetimeFigureOut">
              <a:rPr lang="en-US" smtClean="0"/>
              <a:pPr/>
              <a:t>12/2/2023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A24ACF-7460-427E-97C3-D41F623A731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0F409-369A-48C9-B6EC-E5B1AEE95A2D}" type="datetimeFigureOut">
              <a:rPr lang="en-US" smtClean="0"/>
              <a:pPr/>
              <a:t>12/2/2023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A24ACF-7460-427E-97C3-D41F623A731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0F409-369A-48C9-B6EC-E5B1AEE95A2D}" type="datetimeFigureOut">
              <a:rPr lang="en-US" smtClean="0"/>
              <a:pPr/>
              <a:t>12/2/2023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A24ACF-7460-427E-97C3-D41F623A731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0F409-369A-48C9-B6EC-E5B1AEE95A2D}" type="datetimeFigureOut">
              <a:rPr lang="en-US" smtClean="0"/>
              <a:pPr/>
              <a:t>12/2/2023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A24ACF-7460-427E-97C3-D41F623A731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B0F409-369A-48C9-B6EC-E5B1AEE95A2D}" type="datetimeFigureOut">
              <a:rPr lang="en-US" smtClean="0"/>
              <a:pPr/>
              <a:t>12/2/2023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A24ACF-7460-427E-97C3-D41F623A7311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B0F409-369A-48C9-B6EC-E5B1AEE95A2D}" type="datetimeFigureOut">
              <a:rPr lang="en-US" smtClean="0"/>
              <a:pPr/>
              <a:t>12/2/2023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A24ACF-7460-427E-97C3-D41F623A731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8700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3" Type="http://schemas.openxmlformats.org/officeDocument/2006/relationships/video" Target="../media/media1.mp4"/><Relationship Id="rId7" Type="http://schemas.openxmlformats.org/officeDocument/2006/relationships/audio" Target="../media/media3.m4a"/><Relationship Id="rId12" Type="http://schemas.openxmlformats.org/officeDocument/2006/relationships/image" Target="../media/image3.png"/><Relationship Id="rId2" Type="http://schemas.microsoft.com/office/2007/relationships/media" Target="../media/media1.mp4"/><Relationship Id="rId1" Type="http://schemas.openxmlformats.org/officeDocument/2006/relationships/tags" Target="../tags/tag1.xml"/><Relationship Id="rId6" Type="http://schemas.microsoft.com/office/2007/relationships/media" Target="../media/media3.m4a"/><Relationship Id="rId11" Type="http://schemas.openxmlformats.org/officeDocument/2006/relationships/image" Target="../media/image2.png"/><Relationship Id="rId5" Type="http://schemas.openxmlformats.org/officeDocument/2006/relationships/audio" Target="../media/media2.m4a"/><Relationship Id="rId10" Type="http://schemas.openxmlformats.org/officeDocument/2006/relationships/image" Target="../media/image1.png"/><Relationship Id="rId4" Type="http://schemas.microsoft.com/office/2007/relationships/media" Target="../media/media2.m4a"/><Relationship Id="rId9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12.png"/><Relationship Id="rId5" Type="http://schemas.openxmlformats.org/officeDocument/2006/relationships/image" Target="../media/image14.png"/><Relationship Id="rId4" Type="http://schemas.openxmlformats.org/officeDocument/2006/relationships/image" Target="../media/image8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pn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12.png"/><Relationship Id="rId5" Type="http://schemas.openxmlformats.org/officeDocument/2006/relationships/image" Target="../media/image14.png"/><Relationship Id="rId4" Type="http://schemas.openxmlformats.org/officeDocument/2006/relationships/image" Target="../media/image8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.png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12.png"/><Relationship Id="rId5" Type="http://schemas.openxmlformats.org/officeDocument/2006/relationships/image" Target="../media/image15.png"/><Relationship Id="rId10" Type="http://schemas.openxmlformats.org/officeDocument/2006/relationships/image" Target="../media/image3.png"/><Relationship Id="rId4" Type="http://schemas.openxmlformats.org/officeDocument/2006/relationships/image" Target="../media/image8.jpeg"/><Relationship Id="rId9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png"/><Relationship Id="rId12" Type="http://schemas.openxmlformats.org/officeDocument/2006/relationships/image" Target="../media/image22.png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20.png"/><Relationship Id="rId11" Type="http://schemas.openxmlformats.org/officeDocument/2006/relationships/image" Target="../media/image15.png"/><Relationship Id="rId5" Type="http://schemas.openxmlformats.org/officeDocument/2006/relationships/image" Target="../media/image19.png"/><Relationship Id="rId10" Type="http://schemas.openxmlformats.org/officeDocument/2006/relationships/image" Target="../media/image18.png"/><Relationship Id="rId4" Type="http://schemas.openxmlformats.org/officeDocument/2006/relationships/image" Target="../media/image8.jpeg"/><Relationship Id="rId9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3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5.png"/><Relationship Id="rId12" Type="http://schemas.openxmlformats.org/officeDocument/2006/relationships/image" Target="../media/image29.png"/><Relationship Id="rId17" Type="http://schemas.openxmlformats.org/officeDocument/2006/relationships/image" Target="../media/image3.png"/><Relationship Id="rId2" Type="http://schemas.openxmlformats.org/officeDocument/2006/relationships/audio" Target="../media/media17.m4a"/><Relationship Id="rId16" Type="http://schemas.openxmlformats.org/officeDocument/2006/relationships/image" Target="../media/image32.png"/><Relationship Id="rId1" Type="http://schemas.microsoft.com/office/2007/relationships/media" Target="../media/media17.m4a"/><Relationship Id="rId6" Type="http://schemas.openxmlformats.org/officeDocument/2006/relationships/image" Target="../media/image24.png"/><Relationship Id="rId11" Type="http://schemas.openxmlformats.org/officeDocument/2006/relationships/image" Target="../media/image28.gif"/><Relationship Id="rId5" Type="http://schemas.openxmlformats.org/officeDocument/2006/relationships/image" Target="../media/image23.png"/><Relationship Id="rId15" Type="http://schemas.openxmlformats.org/officeDocument/2006/relationships/image" Target="../media/image31.png"/><Relationship Id="rId10" Type="http://schemas.openxmlformats.org/officeDocument/2006/relationships/image" Target="../media/image27.png"/><Relationship Id="rId4" Type="http://schemas.openxmlformats.org/officeDocument/2006/relationships/image" Target="../media/image8.jpeg"/><Relationship Id="rId9" Type="http://schemas.openxmlformats.org/officeDocument/2006/relationships/image" Target="../media/image26.png"/><Relationship Id="rId1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media" Target="../media/media19.m4a"/><Relationship Id="rId7" Type="http://schemas.openxmlformats.org/officeDocument/2006/relationships/image" Target="../media/image8.jpeg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3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9.m4a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0.mp4"/><Relationship Id="rId1" Type="http://schemas.microsoft.com/office/2007/relationships/media" Target="../media/media20.mp4"/><Relationship Id="rId6" Type="http://schemas.openxmlformats.org/officeDocument/2006/relationships/image" Target="../media/image33.png"/><Relationship Id="rId5" Type="http://schemas.openxmlformats.org/officeDocument/2006/relationships/image" Target="../media/image2.png"/><Relationship Id="rId4" Type="http://schemas.openxmlformats.org/officeDocument/2006/relationships/image" Target="../media/image8.jpe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7" Type="http://schemas.openxmlformats.org/officeDocument/2006/relationships/image" Target="../media/image1.png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3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1.mp4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3" Type="http://schemas.openxmlformats.org/officeDocument/2006/relationships/audio" Target="../media/media4.mp3"/><Relationship Id="rId7" Type="http://schemas.openxmlformats.org/officeDocument/2006/relationships/audio" Target="../media/media3.m4a"/><Relationship Id="rId12" Type="http://schemas.openxmlformats.org/officeDocument/2006/relationships/image" Target="../media/image5.png"/><Relationship Id="rId2" Type="http://schemas.microsoft.com/office/2007/relationships/media" Target="../media/media4.mp3"/><Relationship Id="rId1" Type="http://schemas.openxmlformats.org/officeDocument/2006/relationships/tags" Target="../tags/tag2.xml"/><Relationship Id="rId6" Type="http://schemas.microsoft.com/office/2007/relationships/media" Target="../media/media3.m4a"/><Relationship Id="rId11" Type="http://schemas.openxmlformats.org/officeDocument/2006/relationships/image" Target="../media/image3.png"/><Relationship Id="rId5" Type="http://schemas.openxmlformats.org/officeDocument/2006/relationships/audio" Target="../media/media5.m4a"/><Relationship Id="rId10" Type="http://schemas.openxmlformats.org/officeDocument/2006/relationships/image" Target="../media/image4.jpeg"/><Relationship Id="rId4" Type="http://schemas.microsoft.com/office/2007/relationships/media" Target="../media/media5.m4a"/><Relationship Id="rId9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3" Type="http://schemas.openxmlformats.org/officeDocument/2006/relationships/audio" Target="../media/media4.mp3"/><Relationship Id="rId7" Type="http://schemas.openxmlformats.org/officeDocument/2006/relationships/audio" Target="../media/media3.m4a"/><Relationship Id="rId12" Type="http://schemas.openxmlformats.org/officeDocument/2006/relationships/image" Target="../media/image3.png"/><Relationship Id="rId2" Type="http://schemas.microsoft.com/office/2007/relationships/media" Target="../media/media4.mp3"/><Relationship Id="rId1" Type="http://schemas.openxmlformats.org/officeDocument/2006/relationships/tags" Target="../tags/tag3.xml"/><Relationship Id="rId6" Type="http://schemas.microsoft.com/office/2007/relationships/media" Target="../media/media3.m4a"/><Relationship Id="rId11" Type="http://schemas.openxmlformats.org/officeDocument/2006/relationships/image" Target="../media/image7.jpeg"/><Relationship Id="rId5" Type="http://schemas.openxmlformats.org/officeDocument/2006/relationships/audio" Target="../media/media6.m4a"/><Relationship Id="rId10" Type="http://schemas.openxmlformats.org/officeDocument/2006/relationships/image" Target="../media/image6.jpg"/><Relationship Id="rId4" Type="http://schemas.microsoft.com/office/2007/relationships/media" Target="../media/media6.m4a"/><Relationship Id="rId9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8.m4a"/><Relationship Id="rId7" Type="http://schemas.openxmlformats.org/officeDocument/2006/relationships/image" Target="../media/image2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8.jpe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8.m4a"/><Relationship Id="rId9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3.png"/><Relationship Id="rId5" Type="http://schemas.openxmlformats.org/officeDocument/2006/relationships/image" Target="../media/image10.pn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3.png"/><Relationship Id="rId5" Type="http://schemas.openxmlformats.org/officeDocument/2006/relationships/image" Target="../media/image11.pn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11.m4a"/><Relationship Id="rId7" Type="http://schemas.openxmlformats.org/officeDocument/2006/relationships/image" Target="../media/image8.jpe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3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1.m4a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Free Motion Graphic Virtual Background ☀️Yellow Sunny Summer Sky Bright Kids Cartoon VJ Loop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3381988" y="1965228"/>
            <a:ext cx="5715000" cy="7848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defTabSz="685800">
              <a:defRPr/>
            </a:pPr>
            <a:r>
              <a:rPr lang="en-US" sz="2100" b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CUỘC THI THIẾT </a:t>
            </a:r>
            <a:r>
              <a:rPr lang="en-US" sz="2100" b="1" dirty="0" err="1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KẾ</a:t>
            </a:r>
            <a:r>
              <a:rPr lang="en-US" sz="2100" b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100" b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GIẢNG ĐIỆN TỬ</a:t>
            </a:r>
          </a:p>
          <a:p>
            <a:pPr algn="ctr" defTabSz="685800">
              <a:defRPr/>
            </a:pPr>
            <a:endParaRPr lang="en-US" sz="24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781425" y="106991"/>
            <a:ext cx="4629150" cy="5078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685800">
              <a:defRPr/>
            </a:pPr>
            <a:r>
              <a:rPr lang="en-US" sz="1350" b="1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ỦY BAN NHÂN DÂN QUẬN LONG BIÊN</a:t>
            </a:r>
          </a:p>
          <a:p>
            <a:pPr algn="ctr" defTabSz="685800">
              <a:defRPr/>
            </a:pPr>
            <a:r>
              <a:rPr lang="en-US" sz="1350" b="1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TRƯỜNG MẦM NON HOA HƯỚNG DƯƠNG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1995" y="789488"/>
            <a:ext cx="928010" cy="9280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3381988" y="2445179"/>
            <a:ext cx="5715000" cy="41549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defTabSz="685800">
              <a:defRPr/>
            </a:pPr>
            <a:r>
              <a:rPr lang="en-US" sz="21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1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giảng</a:t>
            </a:r>
            <a:r>
              <a:rPr lang="en-US" sz="21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1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1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21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1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21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1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21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bát</a:t>
            </a:r>
            <a:r>
              <a:rPr lang="en-US" sz="21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1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21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thìa</a:t>
            </a:r>
            <a:endParaRPr lang="en-US" sz="24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405079" y="3009541"/>
            <a:ext cx="5715000" cy="41549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defTabSz="685800">
              <a:defRPr/>
            </a:pPr>
            <a:r>
              <a:rPr lang="en-US" sz="21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21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21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ngôn</a:t>
            </a:r>
            <a:r>
              <a:rPr lang="en-US" sz="21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US" sz="21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21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Lứa</a:t>
            </a:r>
            <a:r>
              <a:rPr lang="en-US" sz="21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21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24-36 </a:t>
            </a:r>
            <a:r>
              <a:rPr lang="en-US" sz="21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endParaRPr lang="en-US" sz="24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407388" y="3581439"/>
            <a:ext cx="5715000" cy="39241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defTabSz="685800">
              <a:defRPr/>
            </a:pPr>
            <a:r>
              <a:rPr lang="en-US" sz="195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195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5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195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195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Trương</a:t>
            </a:r>
            <a:r>
              <a:rPr lang="en-US" sz="195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Thị Thanh </a:t>
            </a:r>
            <a:r>
              <a:rPr lang="en-US" sz="195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Tâm</a:t>
            </a:r>
            <a:endParaRPr lang="en-US" sz="195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528661" y="4090594"/>
            <a:ext cx="5715000" cy="39241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defTabSz="685800">
              <a:defRPr/>
            </a:pPr>
            <a:r>
              <a:rPr lang="en-US" sz="195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Email:hailinh150311@gmail.com</a:t>
            </a:r>
            <a:endParaRPr lang="en-US" sz="195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530970" y="4639408"/>
            <a:ext cx="5715000" cy="76174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defTabSz="685800">
              <a:defRPr/>
            </a:pPr>
            <a:r>
              <a:rPr lang="en-US" sz="1950" b="1" dirty="0" err="1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1950" b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MN </a:t>
            </a:r>
            <a:r>
              <a:rPr lang="en-US" sz="1950" b="1" dirty="0" err="1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1950" b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50" b="1" dirty="0" err="1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Hướng</a:t>
            </a:r>
            <a:r>
              <a:rPr lang="en-US" sz="1950" b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50" b="1" dirty="0" err="1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Dương</a:t>
            </a:r>
            <a:br>
              <a:rPr lang="en-US" sz="2100" b="1" dirty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</a:br>
            <a:endParaRPr lang="en-US" sz="24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3528661" y="5136042"/>
            <a:ext cx="5715000" cy="76174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defTabSz="685800">
              <a:defRPr/>
            </a:pPr>
            <a:r>
              <a:rPr lang="en-US" sz="1950" b="1" dirty="0" err="1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Quận</a:t>
            </a:r>
            <a:r>
              <a:rPr lang="en-US" sz="1950" b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Long </a:t>
            </a:r>
            <a:r>
              <a:rPr lang="en-US" sz="1950" b="1" dirty="0" err="1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Biên</a:t>
            </a:r>
            <a:r>
              <a:rPr lang="en-US" sz="1950" b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1950" b="1" dirty="0" err="1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Hà</a:t>
            </a:r>
            <a:r>
              <a:rPr lang="en-US" sz="1950" b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50" b="1" dirty="0" err="1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Nội</a:t>
            </a:r>
            <a:br>
              <a:rPr lang="en-US" sz="2100" b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</a:br>
            <a:endParaRPr lang="en-US" sz="24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3473797" y="5632675"/>
            <a:ext cx="5715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defTabSz="685800">
              <a:defRPr/>
            </a:pPr>
            <a:r>
              <a:rPr lang="en-US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2022-2023</a:t>
            </a:r>
            <a:endParaRPr lang="en-US" sz="21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Slide 1">
            <a:hlinkClick r:id="" action="ppaction://media"/>
            <a:extLst>
              <a:ext uri="{FF2B5EF4-FFF2-40B4-BE49-F238E27FC236}">
                <a16:creationId xmlns:a16="http://schemas.microsoft.com/office/drawing/2014/main" id="{D182228F-6F01-68B6-D40C-8F6B7CF500A5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52400" y="6248400"/>
            <a:ext cx="609600" cy="609600"/>
          </a:xfrm>
          <a:prstGeom prst="rect">
            <a:avLst/>
          </a:prstGeom>
        </p:spPr>
      </p:pic>
      <p:pic>
        <p:nvPicPr>
          <p:cNvPr id="4" name="nhac 1">
            <a:hlinkClick r:id="" action="ppaction://media"/>
            <a:extLst>
              <a:ext uri="{FF2B5EF4-FFF2-40B4-BE49-F238E27FC236}">
                <a16:creationId xmlns:a16="http://schemas.microsoft.com/office/drawing/2014/main" id="{227C7EE3-A904-19DE-B718-5EBD1248BFA3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49931" y="5516915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24681986"/>
      </p:ext>
    </p:extLst>
  </p:cSld>
  <p:clrMapOvr>
    <a:masterClrMapping/>
  </p:clrMapOvr>
  <p:transition spd="slow" advTm="33534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5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0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7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grpId="0" nodeType="withEffect">
                                  <p:stCondLst>
                                    <p:cond delay="38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grpId="0" nodeType="withEffect">
                                  <p:stCondLst>
                                    <p:cond delay="44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grpId="0" nodeType="withEffect">
                                  <p:stCondLst>
                                    <p:cond delay="51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grpId="0" nodeType="withEffect">
                                  <p:stCondLst>
                                    <p:cond delay="57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4" presetClass="entr" presetSubtype="10" fill="hold" grpId="0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1381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2335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50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2" grpId="0"/>
      <p:bldP spid="16" grpId="0"/>
      <p:bldP spid="17" grpId="0"/>
      <p:bldP spid="18" grpId="0"/>
      <p:bldP spid="19" grpId="0"/>
      <p:bldP spid="20" grpId="0"/>
      <p:bldP spid="21" grpId="0"/>
      <p:bldP spid="2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i.pinimg.com/564x/05/4c/43/054c434465ef73c3d23e40e2fed8e459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12192000" cy="6836328"/>
          </a:xfrm>
          <a:prstGeom prst="rect">
            <a:avLst/>
          </a:prstGeom>
          <a:noFill/>
        </p:spPr>
      </p:pic>
      <p:pic>
        <p:nvPicPr>
          <p:cNvPr id="4097" name="Picture 1" descr="C:\Users\Computer\Downloads\thìa-removebg-preview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4290971">
            <a:off x="4706059" y="-597168"/>
            <a:ext cx="3895725" cy="5819775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4343400" y="4495801"/>
            <a:ext cx="3429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6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thìa</a:t>
            </a:r>
            <a:endParaRPr lang="en-US" sz="6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 descr="C:\Users\Computer\Documents\Zalo Received Files\LOGO-removebg-preview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24000" y="0"/>
            <a:ext cx="1085850" cy="1085850"/>
          </a:xfrm>
          <a:prstGeom prst="rect">
            <a:avLst/>
          </a:prstGeom>
          <a:noFill/>
        </p:spPr>
      </p:pic>
      <p:pic>
        <p:nvPicPr>
          <p:cNvPr id="2" name="10">
            <a:hlinkClick r:id="" action="ppaction://media"/>
            <a:extLst>
              <a:ext uri="{FF2B5EF4-FFF2-40B4-BE49-F238E27FC236}">
                <a16:creationId xmlns:a16="http://schemas.microsoft.com/office/drawing/2014/main" id="{28EBD83D-C5D8-4AA0-48F1-D0C501166DF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04800" y="6226728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9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" dur="1200"/>
                                        <p:tgtEl>
                                          <p:spTgt spid="40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14" dur="1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i.pinimg.com/564x/05/4c/43/054c434465ef73c3d23e40e2fed8e459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21672"/>
            <a:ext cx="12192000" cy="6836328"/>
          </a:xfrm>
          <a:prstGeom prst="rect">
            <a:avLst/>
          </a:prstGeom>
          <a:noFill/>
        </p:spPr>
      </p:pic>
      <p:pic>
        <p:nvPicPr>
          <p:cNvPr id="6" name="Picture 1" descr="C:\Users\Computer\Downloads\thìa-removebg-preview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4290971">
            <a:off x="7174947" y="1150861"/>
            <a:ext cx="1902128" cy="2841565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3124200" y="4140403"/>
            <a:ext cx="2286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bát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528155" y="4149406"/>
            <a:ext cx="3429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thìa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667000" y="228600"/>
            <a:ext cx="655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biệt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bát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thìa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2" descr="C:\Users\Computer\Documents\Zalo Received Files\LOGO-removebg-preview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24000" y="0"/>
            <a:ext cx="1085850" cy="1085850"/>
          </a:xfrm>
          <a:prstGeom prst="rect">
            <a:avLst/>
          </a:prstGeom>
          <a:noFill/>
        </p:spPr>
      </p:pic>
      <p:pic>
        <p:nvPicPr>
          <p:cNvPr id="13" name="Picture 3" descr="C:\Users\Computer\Downloads\bát-removebg-preview (1)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057400" y="1143000"/>
            <a:ext cx="4419600" cy="2762250"/>
          </a:xfrm>
          <a:prstGeom prst="rect">
            <a:avLst/>
          </a:prstGeom>
          <a:noFill/>
        </p:spPr>
      </p:pic>
      <p:pic>
        <p:nvPicPr>
          <p:cNvPr id="2" name="11">
            <a:hlinkClick r:id="" action="ppaction://media"/>
            <a:extLst>
              <a:ext uri="{FF2B5EF4-FFF2-40B4-BE49-F238E27FC236}">
                <a16:creationId xmlns:a16="http://schemas.microsoft.com/office/drawing/2014/main" id="{30C3E8D3-6078-0128-1EE9-14EC54D4DA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81000" y="6223211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25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19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11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12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14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14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/>
      <p:bldP spid="9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i.pinimg.com/564x/05/4c/43/054c434465ef73c3d23e40e2fed8e459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24000" y="0"/>
            <a:ext cx="9144000" cy="6836328"/>
          </a:xfrm>
          <a:prstGeom prst="rect">
            <a:avLst/>
          </a:prstGeom>
          <a:noFill/>
        </p:spPr>
      </p:pic>
      <p:pic>
        <p:nvPicPr>
          <p:cNvPr id="5" name="Picture 2" descr="https://i.pinimg.com/564x/05/4c/43/054c434465ef73c3d23e40e2fed8e459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24000" y="0"/>
            <a:ext cx="9144000" cy="6836328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2667000" y="228601"/>
            <a:ext cx="6553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chơi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biến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mất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2" descr="https://i.pinimg.com/564x/05/4c/43/054c434465ef73c3d23e40e2fed8e459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12192000" cy="6836328"/>
          </a:xfrm>
          <a:prstGeom prst="rect">
            <a:avLst/>
          </a:prstGeom>
          <a:noFill/>
        </p:spPr>
      </p:pic>
      <p:sp>
        <p:nvSpPr>
          <p:cNvPr id="18" name="TextBox 17"/>
          <p:cNvSpPr txBox="1"/>
          <p:nvPr/>
        </p:nvSpPr>
        <p:spPr>
          <a:xfrm>
            <a:off x="2590800" y="381000"/>
            <a:ext cx="441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Mở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rộng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429000" y="2971800"/>
            <a:ext cx="1752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Bát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tô</a:t>
            </a:r>
            <a:endParaRPr lang="en-US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352800" y="5334000"/>
            <a:ext cx="1752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Đôi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đũa</a:t>
            </a:r>
            <a:endParaRPr lang="en-US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512" name="Picture 8" descr="C:\Users\Computer\Downloads\images-removebg-preview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667001" y="3505200"/>
            <a:ext cx="2638425" cy="1733550"/>
          </a:xfrm>
          <a:prstGeom prst="rect">
            <a:avLst/>
          </a:prstGeom>
          <a:noFill/>
        </p:spPr>
      </p:pic>
      <p:sp>
        <p:nvSpPr>
          <p:cNvPr id="28" name="Rectangle 27"/>
          <p:cNvSpPr/>
          <p:nvPr/>
        </p:nvSpPr>
        <p:spPr>
          <a:xfrm>
            <a:off x="7010400" y="2819401"/>
            <a:ext cx="2286000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dĩa</a:t>
            </a:r>
            <a:endParaRPr lang="en-US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4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7543800" y="5410200"/>
            <a:ext cx="129234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đĩa</a:t>
            </a:r>
            <a:endParaRPr lang="en-US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Picture 2" descr="C:\Users\Computer\Documents\Zalo Received Files\LOGO-removebg-preview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24000" y="0"/>
            <a:ext cx="1085850" cy="1085850"/>
          </a:xfrm>
          <a:prstGeom prst="rect">
            <a:avLst/>
          </a:prstGeom>
          <a:noFill/>
        </p:spPr>
      </p:pic>
      <p:pic>
        <p:nvPicPr>
          <p:cNvPr id="1026" name="Picture 2" descr="C:\Users\Computer\Downloads\bát_tô-removebg-preview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743200" y="838200"/>
            <a:ext cx="3257550" cy="2171700"/>
          </a:xfrm>
          <a:prstGeom prst="rect">
            <a:avLst/>
          </a:prstGeom>
          <a:noFill/>
        </p:spPr>
      </p:pic>
      <p:pic>
        <p:nvPicPr>
          <p:cNvPr id="1027" name="Picture 3" descr="C:\Users\Computer\Downloads\dĩa-removebg-preview.pn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 rot="14960829">
            <a:off x="7184172" y="707171"/>
            <a:ext cx="2261626" cy="2261626"/>
          </a:xfrm>
          <a:prstGeom prst="rect">
            <a:avLst/>
          </a:prstGeom>
          <a:noFill/>
        </p:spPr>
      </p:pic>
      <p:pic>
        <p:nvPicPr>
          <p:cNvPr id="1028" name="Picture 4" descr="C:\Users\Computer\Downloads\đĩa-removebg-preview.pn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858000" y="3733800"/>
            <a:ext cx="2686050" cy="1790700"/>
          </a:xfrm>
          <a:prstGeom prst="rect">
            <a:avLst/>
          </a:prstGeom>
          <a:noFill/>
        </p:spPr>
      </p:pic>
      <p:pic>
        <p:nvPicPr>
          <p:cNvPr id="2" name="12">
            <a:hlinkClick r:id="" action="ppaction://media"/>
            <a:extLst>
              <a:ext uri="{FF2B5EF4-FFF2-40B4-BE49-F238E27FC236}">
                <a16:creationId xmlns:a16="http://schemas.microsoft.com/office/drawing/2014/main" id="{99914FA4-09B0-8DDD-F103-CE4FF259D9C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71389" y="593342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5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15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15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15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2" grpId="0"/>
      <p:bldP spid="23" grpId="0"/>
      <p:bldP spid="28" grpId="0"/>
      <p:bldP spid="3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i.pinimg.com/564x/05/4c/43/054c434465ef73c3d23e40e2fed8e459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24000" y="0"/>
            <a:ext cx="9144000" cy="6836328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667000" y="228601"/>
            <a:ext cx="6553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chơi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biến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mất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2" descr="https://i.pinimg.com/564x/05/4c/43/054c434465ef73c3d23e40e2fed8e459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12192000" cy="6836328"/>
          </a:xfrm>
          <a:prstGeom prst="rect">
            <a:avLst/>
          </a:prstGeom>
          <a:noFill/>
        </p:spPr>
      </p:pic>
      <p:pic>
        <p:nvPicPr>
          <p:cNvPr id="7" name="Picture 1" descr="C:\Users\Computer\Downloads\thìa-removebg-preview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4290971">
            <a:off x="7424295" y="1316151"/>
            <a:ext cx="1543329" cy="230556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3200400" y="3124200"/>
            <a:ext cx="1752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bát</a:t>
            </a:r>
            <a:endParaRPr lang="en-US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086600" y="3200400"/>
            <a:ext cx="2209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thìa</a:t>
            </a:r>
            <a:endParaRPr lang="en-US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124200" y="5486401"/>
            <a:ext cx="1600200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Đôi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đũa</a:t>
            </a:r>
            <a:endParaRPr lang="en-US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4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7620000" y="5715000"/>
            <a:ext cx="129234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đĩa</a:t>
            </a:r>
            <a:endParaRPr lang="en-US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" name="Picture 1" descr="C:\Users\Computer\Downloads\thìa-removebg-preview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7308575">
            <a:off x="7764922" y="418250"/>
            <a:ext cx="588245" cy="878772"/>
          </a:xfrm>
          <a:prstGeom prst="rect">
            <a:avLst/>
          </a:prstGeom>
          <a:noFill/>
        </p:spPr>
      </p:pic>
      <p:pic>
        <p:nvPicPr>
          <p:cNvPr id="20" name="Picture 2" descr="C:\Users\Computer\Documents\Zalo Received Files\LOGO-removebg-preview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524000" y="0"/>
            <a:ext cx="1085850" cy="1085850"/>
          </a:xfrm>
          <a:prstGeom prst="rect">
            <a:avLst/>
          </a:prstGeom>
          <a:noFill/>
        </p:spPr>
      </p:pic>
      <p:pic>
        <p:nvPicPr>
          <p:cNvPr id="21" name="Picture 3" descr="C:\Users\Computer\Downloads\bát-removebg-preview (1)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286000" y="1143000"/>
            <a:ext cx="3352800" cy="2095500"/>
          </a:xfrm>
          <a:prstGeom prst="rect">
            <a:avLst/>
          </a:prstGeom>
          <a:noFill/>
        </p:spPr>
      </p:pic>
      <p:pic>
        <p:nvPicPr>
          <p:cNvPr id="22" name="Picture 3" descr="C:\Users\Computer\Downloads\bát-removebg-preview (1)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705600" y="228600"/>
            <a:ext cx="1371600" cy="857250"/>
          </a:xfrm>
          <a:prstGeom prst="rect">
            <a:avLst/>
          </a:prstGeom>
          <a:noFill/>
        </p:spPr>
      </p:pic>
      <p:pic>
        <p:nvPicPr>
          <p:cNvPr id="23" name="Picture 4" descr="C:\Users\Computer\Downloads\đĩa-removebg-preview.pn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6858000" y="3962400"/>
            <a:ext cx="2686050" cy="1790700"/>
          </a:xfrm>
          <a:prstGeom prst="rect">
            <a:avLst/>
          </a:prstGeom>
          <a:noFill/>
        </p:spPr>
      </p:pic>
      <p:pic>
        <p:nvPicPr>
          <p:cNvPr id="24" name="Picture 8" descr="C:\Users\Computer\Downloads\images-removebg-preview.png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2667001" y="3657600"/>
            <a:ext cx="2638425" cy="1733550"/>
          </a:xfrm>
          <a:prstGeom prst="rect">
            <a:avLst/>
          </a:prstGeom>
          <a:noFill/>
        </p:spPr>
      </p:pic>
      <p:pic>
        <p:nvPicPr>
          <p:cNvPr id="25" name="Picture 8" descr="C:\Users\Computer\Downloads\images-removebg-preview.png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 rot="12810111">
            <a:off x="7666309" y="428431"/>
            <a:ext cx="1246728" cy="819150"/>
          </a:xfrm>
          <a:prstGeom prst="rect">
            <a:avLst/>
          </a:prstGeom>
          <a:noFill/>
        </p:spPr>
      </p:pic>
      <p:pic>
        <p:nvPicPr>
          <p:cNvPr id="26" name="Picture 4" descr="C:\Users\Computer\Downloads\đĩa-removebg-preview.pn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8763000" y="457200"/>
            <a:ext cx="1085850" cy="723900"/>
          </a:xfrm>
          <a:prstGeom prst="rect">
            <a:avLst/>
          </a:prstGeom>
          <a:noFill/>
        </p:spPr>
      </p:pic>
      <p:pic>
        <p:nvPicPr>
          <p:cNvPr id="2" name="13">
            <a:hlinkClick r:id="" action="ppaction://media"/>
            <a:extLst>
              <a:ext uri="{FF2B5EF4-FFF2-40B4-BE49-F238E27FC236}">
                <a16:creationId xmlns:a16="http://schemas.microsoft.com/office/drawing/2014/main" id="{BE0F021F-AB0F-0B61-4383-FAF6C63EFA1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52400" y="62484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9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0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8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3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plus(in)">
                                      <p:cBhvr>
                                        <p:cTn id="2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3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plus(in)">
                                      <p:cBhvr>
                                        <p:cTn id="2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1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42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6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4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6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6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/>
      <p:bldP spid="9" grpId="1"/>
      <p:bldP spid="10" grpId="0"/>
      <p:bldP spid="10" grpId="1"/>
      <p:bldP spid="11" grpId="0"/>
      <p:bldP spid="11" grpId="1"/>
      <p:bldP spid="15" grpId="0"/>
      <p:bldP spid="15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i.pinimg.com/564x/05/4c/43/054c434465ef73c3d23e40e2fed8e459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12192000" cy="6836328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590800" y="381000"/>
            <a:ext cx="6172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20481" name="Picture 1" descr="C:\Users\Computer\Downloads\khay-removebg-preview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133600" y="2590800"/>
            <a:ext cx="3962400" cy="3962400"/>
          </a:xfrm>
          <a:prstGeom prst="rect">
            <a:avLst/>
          </a:prstGeom>
          <a:noFill/>
        </p:spPr>
      </p:pic>
      <p:pic>
        <p:nvPicPr>
          <p:cNvPr id="20482" name="Picture 2" descr="C:\Users\Computer\Downloads\khay-removebg-preview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172200" y="2590800"/>
            <a:ext cx="3962400" cy="3962400"/>
          </a:xfrm>
          <a:prstGeom prst="rect">
            <a:avLst/>
          </a:prstGeom>
          <a:noFill/>
        </p:spPr>
      </p:pic>
      <p:pic>
        <p:nvPicPr>
          <p:cNvPr id="8" name="Picture 10" descr="C:\Users\Computer\Downloads\bát_đỏ-removebg-preview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90800" y="3276600"/>
            <a:ext cx="1562100" cy="1562100"/>
          </a:xfrm>
          <a:prstGeom prst="rect">
            <a:avLst/>
          </a:prstGeom>
          <a:noFill/>
        </p:spPr>
      </p:pic>
      <p:pic>
        <p:nvPicPr>
          <p:cNvPr id="9" name="Picture 1" descr="C:\Users\Computer\Downloads\thìa-removebg-preview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9795601">
            <a:off x="6540611" y="3522083"/>
            <a:ext cx="1506612" cy="2250709"/>
          </a:xfrm>
          <a:prstGeom prst="rect">
            <a:avLst/>
          </a:prstGeom>
          <a:noFill/>
        </p:spPr>
      </p:pic>
      <p:pic>
        <p:nvPicPr>
          <p:cNvPr id="20483" name="Picture 3" descr="C:\Users\Computer\Downloads\bát-removebg-preview (1)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752601" y="1447801"/>
            <a:ext cx="2232661" cy="1395413"/>
          </a:xfrm>
          <a:prstGeom prst="rect">
            <a:avLst/>
          </a:prstGeom>
          <a:noFill/>
        </p:spPr>
      </p:pic>
      <p:sp>
        <p:nvSpPr>
          <p:cNvPr id="20486" name="AutoShape 6" descr="Bát nhỏ Amori 415 ml - Inochi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488" name="AutoShape 8" descr="Bát nhỏ Amori 415 ml - Inochi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490" name="AutoShape 10" descr="Bát nhỏ Amori 415 ml - Inochi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492" name="Picture 12" descr="Bát cơm men Biển Xanh Cửa hàng Thỏ Trắ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114800" y="1219200"/>
            <a:ext cx="2057400" cy="2057400"/>
          </a:xfrm>
          <a:prstGeom prst="rect">
            <a:avLst/>
          </a:prstGeom>
          <a:noFill/>
        </p:spPr>
      </p:pic>
      <p:pic>
        <p:nvPicPr>
          <p:cNvPr id="20494" name="Picture 14" descr="Bát sứ cẩm tú mang phong cách cung đình mẫu mới nhất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943600" y="1752601"/>
            <a:ext cx="1949066" cy="1095375"/>
          </a:xfrm>
          <a:prstGeom prst="rect">
            <a:avLst/>
          </a:prstGeom>
          <a:noFill/>
        </p:spPr>
      </p:pic>
      <p:pic>
        <p:nvPicPr>
          <p:cNvPr id="20498" name="Picture 18" descr="HÌNH ẢNH MẦM NON: Cái thìa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 rot="18253649">
            <a:off x="5139055" y="1533423"/>
            <a:ext cx="1627546" cy="942651"/>
          </a:xfrm>
          <a:prstGeom prst="rect">
            <a:avLst/>
          </a:prstGeom>
          <a:noFill/>
        </p:spPr>
      </p:pic>
      <p:pic>
        <p:nvPicPr>
          <p:cNvPr id="20501" name="Picture 21" descr="C:\Users\Computer\Downloads\thìa_nhựa-removebg-preview.pn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 rot="3233332">
            <a:off x="6607315" y="1120915"/>
            <a:ext cx="2190750" cy="2190750"/>
          </a:xfrm>
          <a:prstGeom prst="rect">
            <a:avLst/>
          </a:prstGeom>
          <a:noFill/>
        </p:spPr>
      </p:pic>
      <p:pic>
        <p:nvPicPr>
          <p:cNvPr id="20504" name="Picture 24" descr="C:\Users\Computer\Downloads\kisspng-wooden-spoon-icon-spoon-5a806ff48e3491.9968190715183667085825-removebg-preview.png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 rot="7433377">
            <a:off x="6813384" y="998223"/>
            <a:ext cx="3415768" cy="1896516"/>
          </a:xfrm>
          <a:prstGeom prst="rect">
            <a:avLst/>
          </a:prstGeom>
          <a:noFill/>
        </p:spPr>
      </p:pic>
      <p:pic>
        <p:nvPicPr>
          <p:cNvPr id="19" name="Picture 2" descr="C:\Users\Computer\Documents\Zalo Received Files\LOGO-removebg-preview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1524000" y="0"/>
            <a:ext cx="1085850" cy="1085850"/>
          </a:xfrm>
          <a:prstGeom prst="rect">
            <a:avLst/>
          </a:prstGeom>
          <a:noFill/>
        </p:spPr>
      </p:pic>
      <p:pic>
        <p:nvPicPr>
          <p:cNvPr id="1026" name="Picture 2" descr="C:\Users\Computer\Downloads\tron-removebg-preview.pn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8382001" y="1524001"/>
            <a:ext cx="1935633" cy="1452563"/>
          </a:xfrm>
          <a:prstGeom prst="rect">
            <a:avLst/>
          </a:prstGeom>
          <a:noFill/>
        </p:spPr>
      </p:pic>
      <p:pic>
        <p:nvPicPr>
          <p:cNvPr id="1027" name="Picture 3" descr="C:\Users\Computer\Downloads\dd7061d0638ce9a9e1e42a36e6ac6f48-removebg-preview.png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2971801" y="838201"/>
            <a:ext cx="2182813" cy="2182813"/>
          </a:xfrm>
          <a:prstGeom prst="rect">
            <a:avLst/>
          </a:prstGeom>
          <a:noFill/>
        </p:spPr>
      </p:pic>
      <p:pic>
        <p:nvPicPr>
          <p:cNvPr id="2" name="14">
            <a:hlinkClick r:id="" action="ppaction://media"/>
            <a:extLst>
              <a:ext uri="{FF2B5EF4-FFF2-40B4-BE49-F238E27FC236}">
                <a16:creationId xmlns:a16="http://schemas.microsoft.com/office/drawing/2014/main" id="{DBA1F049-C2B4-332B-B552-98563D2114D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304800" y="60198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72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034 -0.05717 L 0.175 0.28727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04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60" y="172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2.22222E-6 L -0.12813 0.39583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04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406" y="197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266 0.00671 L -0.16498 0.41088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204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22" y="20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151 0.00833 L 0.17435 0.38634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204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86" y="18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65 -0.00093 L 0.07096 0.37662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205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81" y="188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3.7037E-6 L 0.07708 0.37754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205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54" y="188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15">
            <a:hlinkClick r:id="" action="ppaction://media"/>
            <a:extLst>
              <a:ext uri="{FF2B5EF4-FFF2-40B4-BE49-F238E27FC236}">
                <a16:creationId xmlns:a16="http://schemas.microsoft.com/office/drawing/2014/main" id="{CC63C02F-8549-7CFB-6ABA-03B98DAAC699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557588"/>
            <a:ext cx="609600" cy="609600"/>
          </a:xfrm>
        </p:spPr>
      </p:pic>
      <p:pic>
        <p:nvPicPr>
          <p:cNvPr id="6" name="Picture 2" descr="https://i.pinimg.com/564x/05/4c/43/054c434465ef73c3d23e40e2fed8e459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10836"/>
            <a:ext cx="12192000" cy="6836328"/>
          </a:xfrm>
          <a:prstGeom prst="rect">
            <a:avLst/>
          </a:prstGeom>
          <a:noFill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4444BF1-B12F-5DBC-EAA8-349AB70997DB}"/>
              </a:ext>
            </a:extLst>
          </p:cNvPr>
          <p:cNvSpPr txBox="1"/>
          <p:nvPr/>
        </p:nvSpPr>
        <p:spPr>
          <a:xfrm>
            <a:off x="2590800" y="1916228"/>
            <a:ext cx="70104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 dục: Các con khi ăn xong chúng mình phải cất bát, thìa vào đúng nơi quy định nhé</a:t>
            </a:r>
            <a:endParaRPr lang="en-US" sz="28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Slide 14">
            <a:hlinkClick r:id="" action="ppaction://media"/>
            <a:extLst>
              <a:ext uri="{FF2B5EF4-FFF2-40B4-BE49-F238E27FC236}">
                <a16:creationId xmlns:a16="http://schemas.microsoft.com/office/drawing/2014/main" id="{908DD6C7-2FB0-1532-E296-A3BDEA67A1C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618205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415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1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057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https://i.pinimg.com/564x/05/4c/43/054c434465ef73c3d23e40e2fed8e459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24000" y="0"/>
            <a:ext cx="9144000" cy="6836328"/>
          </a:xfrm>
          <a:prstGeom prst="rect">
            <a:avLst/>
          </a:prstGeom>
          <a:noFill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4444BF1-B12F-5DBC-EAA8-349AB70997DB}"/>
              </a:ext>
            </a:extLst>
          </p:cNvPr>
          <p:cNvSpPr txBox="1"/>
          <p:nvPr/>
        </p:nvSpPr>
        <p:spPr>
          <a:xfrm>
            <a:off x="3332916" y="304209"/>
            <a:ext cx="5526168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4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3.Kết </a:t>
            </a:r>
            <a:r>
              <a:rPr lang="en-US" sz="4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thúc</a:t>
            </a:r>
            <a:endParaRPr lang="vi-VN" sz="40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vi-VN" sz="3200" b="1" i="1" dirty="0">
                <a:latin typeface="Times New Roman" pitchFamily="18" charset="0"/>
                <a:cs typeface="Times New Roman" pitchFamily="18" charset="0"/>
              </a:rPr>
              <a:t>Cô cháu mình cùng nghe bài hát Chiếc bụng đói nhé</a:t>
            </a:r>
            <a:endParaRPr lang="en-US" sz="32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9214"/>
            <a:ext cx="928010" cy="9280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CHIẾC BỤNG ĐÓI - Tiên Cookie ft. Thanh Ngân (Official Lyric Video)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452011" y="1979919"/>
            <a:ext cx="7527925" cy="4234830"/>
          </a:xfrm>
        </p:spPr>
      </p:pic>
    </p:spTree>
    <p:extLst>
      <p:ext uri="{BB962C8B-B14F-4D97-AF65-F5344CB8AC3E}">
        <p14:creationId xmlns:p14="http://schemas.microsoft.com/office/powerpoint/2010/main" val="2685049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15">
            <a:hlinkClick r:id="" action="ppaction://media"/>
            <a:extLst>
              <a:ext uri="{FF2B5EF4-FFF2-40B4-BE49-F238E27FC236}">
                <a16:creationId xmlns:a16="http://schemas.microsoft.com/office/drawing/2014/main" id="{0E3AC3FB-1655-2A71-9A5A-5DE7EB2F2D2C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557588"/>
            <a:ext cx="609600" cy="609600"/>
          </a:xfrm>
        </p:spPr>
      </p:pic>
      <p:pic>
        <p:nvPicPr>
          <p:cNvPr id="4" name="Free Motion Graphic Virtual Background ☀️Yellow Sunny Summer Sky Bright Kids Cartoon VJ Loop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65650" y="0"/>
            <a:ext cx="12257649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352800" y="2895600"/>
            <a:ext cx="5562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Trân</a:t>
            </a:r>
            <a:r>
              <a:rPr lang="en-US" sz="4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trọng</a:t>
            </a:r>
            <a:r>
              <a:rPr lang="en-US" sz="4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4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ơn</a:t>
            </a:r>
            <a:r>
              <a:rPr lang="en-US" sz="4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! </a:t>
            </a:r>
          </a:p>
        </p:txBody>
      </p:sp>
    </p:spTree>
    <p:extLst>
      <p:ext uri="{BB962C8B-B14F-4D97-AF65-F5344CB8AC3E}">
        <p14:creationId xmlns:p14="http://schemas.microsoft.com/office/powerpoint/2010/main" val="2181547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5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5" grpId="0"/>
      <p:bldP spid="5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2217981" y="0"/>
            <a:ext cx="8602419" cy="623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Char char="•"/>
              <a:defRPr sz="3200"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Char char="•"/>
              <a:defRPr sz="2800"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spcBef>
                <a:spcPct val="20000"/>
              </a:spcBef>
              <a:buFont typeface="Times New Roman" panose="02020603050405020304" pitchFamily="18" charset="0"/>
              <a:buChar char="−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spcBef>
                <a:spcPct val="20000"/>
              </a:spcBef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algn="ctr" defTabSz="685800">
              <a:lnSpc>
                <a:spcPct val="150000"/>
              </a:lnSpc>
              <a:spcBef>
                <a:spcPct val="0"/>
              </a:spcBef>
              <a:buClrTx/>
              <a:buNone/>
            </a:pP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I/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đích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altLang="en-US" sz="3600" dirty="0">
              <a:solidFill>
                <a:srgbClr val="FF0000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defTabSz="685800">
              <a:lnSpc>
                <a:spcPct val="150000"/>
              </a:lnSpc>
              <a:spcBef>
                <a:spcPct val="0"/>
              </a:spcBef>
              <a:buClrTx/>
              <a:buNone/>
            </a:pPr>
            <a:r>
              <a:rPr lang="en-US" altLang="en-US" sz="2000" b="1" i="1" dirty="0">
                <a:solidFill>
                  <a:srgbClr val="7030A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* </a:t>
            </a:r>
            <a:r>
              <a:rPr lang="en-US" altLang="en-US" sz="20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altLang="en-US" sz="20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altLang="en-US" sz="20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altLang="en-US" sz="2000" i="1" dirty="0">
              <a:solidFill>
                <a:srgbClr val="7030A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defTabSz="685800">
              <a:lnSpc>
                <a:spcPct val="150000"/>
              </a:lnSpc>
              <a:spcBef>
                <a:spcPct val="0"/>
              </a:spcBef>
              <a:buClrTx/>
              <a:buFont typeface="Times New Roman" panose="02020603050405020304" pitchFamily="18" charset="0"/>
              <a:buChar char="-"/>
            </a:pPr>
            <a:r>
              <a:rPr lang="en-US" alt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alt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alt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alt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ược</a:t>
            </a:r>
            <a:r>
              <a:rPr lang="en-US" alt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alt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alt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đựng</a:t>
            </a:r>
            <a:r>
              <a:rPr lang="en-US" alt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alt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alt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alt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uống</a:t>
            </a:r>
            <a:r>
              <a:rPr lang="en-US" alt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alt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alt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alt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bát</a:t>
            </a:r>
            <a:r>
              <a:rPr lang="en-US" alt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alt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thìa</a:t>
            </a:r>
            <a:r>
              <a:rPr lang="en-US" alt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alt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alt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alt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alt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alt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alt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alt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alt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alt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bật</a:t>
            </a:r>
            <a:endParaRPr lang="en-US" altLang="en-US" sz="2000" dirty="0">
              <a:solidFill>
                <a:srgbClr val="002060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defTabSz="685800">
              <a:lnSpc>
                <a:spcPct val="150000"/>
              </a:lnSpc>
              <a:spcBef>
                <a:spcPct val="0"/>
              </a:spcBef>
              <a:buClrTx/>
              <a:buFont typeface="Times New Roman" panose="02020603050405020304" pitchFamily="18" charset="0"/>
              <a:buChar char="-"/>
            </a:pPr>
            <a:r>
              <a:rPr lang="en-US" alt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alt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alt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alt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alt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alt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endParaRPr lang="en-US" altLang="en-US" sz="2000" dirty="0">
              <a:solidFill>
                <a:srgbClr val="002060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defTabSz="685800">
              <a:lnSpc>
                <a:spcPct val="150000"/>
              </a:lnSpc>
              <a:spcBef>
                <a:spcPct val="0"/>
              </a:spcBef>
              <a:buClrTx/>
              <a:buNone/>
            </a:pPr>
            <a:r>
              <a:rPr lang="en-US" altLang="en-US" sz="20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altLang="en-US" sz="20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Kỹ</a:t>
            </a:r>
            <a:r>
              <a:rPr lang="en-US" altLang="en-US" sz="20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altLang="en-US" sz="20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altLang="en-US" sz="2000" i="1" dirty="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defTabSz="685800">
              <a:lnSpc>
                <a:spcPct val="150000"/>
              </a:lnSpc>
              <a:spcBef>
                <a:spcPct val="0"/>
              </a:spcBef>
              <a:buClrTx/>
              <a:buFont typeface="Times New Roman" panose="02020603050405020304" pitchFamily="18" charset="0"/>
              <a:buChar char="-"/>
            </a:pPr>
            <a:r>
              <a:rPr lang="en-US" alt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alt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kỹ</a:t>
            </a:r>
            <a:r>
              <a:rPr lang="en-US" alt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alt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alt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alt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khả</a:t>
            </a:r>
            <a:r>
              <a:rPr lang="en-US" alt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alt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alt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endParaRPr lang="en-US" altLang="en-US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685800">
              <a:lnSpc>
                <a:spcPct val="150000"/>
              </a:lnSpc>
              <a:spcBef>
                <a:spcPct val="0"/>
              </a:spcBef>
              <a:buClrTx/>
              <a:buFont typeface="Times New Roman" panose="02020603050405020304" pitchFamily="18" charset="0"/>
              <a:buChar char="-"/>
            </a:pPr>
            <a:r>
              <a:rPr lang="en-US" alt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alt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kỹ</a:t>
            </a:r>
            <a:r>
              <a:rPr lang="en-US" alt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alt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alt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alt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alt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ược</a:t>
            </a:r>
            <a:r>
              <a:rPr lang="en-US" alt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alt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alt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alt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alt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alt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alt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alt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alt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alt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alt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bát</a:t>
            </a:r>
            <a:r>
              <a:rPr lang="en-US" alt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alt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thìa</a:t>
            </a:r>
            <a:endParaRPr lang="en-US" altLang="en-US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685800">
              <a:lnSpc>
                <a:spcPct val="150000"/>
              </a:lnSpc>
              <a:spcBef>
                <a:spcPct val="0"/>
              </a:spcBef>
              <a:buClrTx/>
              <a:buNone/>
            </a:pPr>
            <a:r>
              <a:rPr lang="en-US" altLang="en-US" sz="20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altLang="en-US" sz="20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altLang="en-US" sz="20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altLang="en-US" sz="20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altLang="en-US" sz="2000" i="1" dirty="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defTabSz="685800">
              <a:lnSpc>
                <a:spcPct val="150000"/>
              </a:lnSpc>
              <a:spcBef>
                <a:spcPct val="0"/>
              </a:spcBef>
              <a:buClrTx/>
              <a:buFont typeface="Times New Roman" panose="02020603050405020304" pitchFamily="18" charset="0"/>
              <a:buChar char="-"/>
            </a:pPr>
            <a:r>
              <a:rPr lang="en-US" alt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alt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alt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alt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gìn</a:t>
            </a:r>
            <a:r>
              <a:rPr lang="en-US" alt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alt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quản</a:t>
            </a:r>
            <a:r>
              <a:rPr lang="en-US" alt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alt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alt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alt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alt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alt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</a:t>
            </a:r>
            <a:r>
              <a:rPr lang="vi-VN" alt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ùng</a:t>
            </a:r>
            <a:r>
              <a:rPr lang="en-US" alt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alt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alt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xong</a:t>
            </a:r>
            <a:r>
              <a:rPr lang="en-US" alt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alt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cất</a:t>
            </a:r>
            <a:r>
              <a:rPr lang="en-US" alt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alt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alt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alt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endParaRPr lang="en-US" altLang="en-US" sz="2000" dirty="0">
              <a:solidFill>
                <a:srgbClr val="002060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defTabSz="685800">
              <a:spcBef>
                <a:spcPct val="0"/>
              </a:spcBef>
              <a:buClrTx/>
              <a:buNone/>
            </a:pPr>
            <a:endParaRPr lang="en-US" altLang="en-US" sz="1500" dirty="0">
              <a:solidFill>
                <a:srgbClr val="002060"/>
              </a:solidFill>
              <a:latin typeface=".Vn3DH" panose="020B7200000000000000" pitchFamily="34" charset="0"/>
            </a:endParaRPr>
          </a:p>
        </p:txBody>
      </p:sp>
      <p:pic>
        <p:nvPicPr>
          <p:cNvPr id="4" name="LittleGirlBeatInstrumental-V.A-291858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210800" y="5507807"/>
            <a:ext cx="457200" cy="4572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37010" y="0"/>
            <a:ext cx="926672" cy="926672"/>
          </a:xfrm>
          <a:prstGeom prst="rect">
            <a:avLst/>
          </a:prstGeom>
        </p:spPr>
      </p:pic>
      <p:pic>
        <p:nvPicPr>
          <p:cNvPr id="5" name="Slide 2 a">
            <a:hlinkClick r:id="" action="ppaction://media"/>
            <a:extLst>
              <a:ext uri="{FF2B5EF4-FFF2-40B4-BE49-F238E27FC236}">
                <a16:creationId xmlns:a16="http://schemas.microsoft.com/office/drawing/2014/main" id="{3A09E10A-794C-2ED9-472F-CABC6BB7C75E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36781" y="6188612"/>
            <a:ext cx="609600" cy="609600"/>
          </a:xfrm>
          <a:prstGeom prst="rect">
            <a:avLst/>
          </a:prstGeom>
        </p:spPr>
      </p:pic>
      <p:pic>
        <p:nvPicPr>
          <p:cNvPr id="7" name="nhac 1">
            <a:hlinkClick r:id="" action="ppaction://media"/>
            <a:extLst>
              <a:ext uri="{FF2B5EF4-FFF2-40B4-BE49-F238E27FC236}">
                <a16:creationId xmlns:a16="http://schemas.microsoft.com/office/drawing/2014/main" id="{76E85BA9-8175-158C-5D1B-7A3208F15160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68711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016"/>
    </mc:Choice>
    <mc:Fallback xmlns="">
      <p:transition spd="slow" advTm="380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38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3356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3939" showWhenStopped="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3484801" y="901966"/>
            <a:ext cx="469225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Char char="•"/>
              <a:defRPr sz="3200"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Char char="•"/>
              <a:defRPr sz="2800"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spcBef>
                <a:spcPct val="20000"/>
              </a:spcBef>
              <a:buFont typeface="Times New Roman" panose="02020603050405020304" pitchFamily="18" charset="0"/>
              <a:buChar char="−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spcBef>
                <a:spcPct val="20000"/>
              </a:spcBef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algn="ctr" defTabSz="685800">
              <a:spcBef>
                <a:spcPct val="0"/>
              </a:spcBef>
              <a:buClrTx/>
              <a:buNone/>
            </a:pP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CẤU TRÚC BÀI HỌC</a:t>
            </a:r>
          </a:p>
        </p:txBody>
      </p:sp>
      <p:sp>
        <p:nvSpPr>
          <p:cNvPr id="12" name="Cloud 11"/>
          <p:cNvSpPr/>
          <p:nvPr/>
        </p:nvSpPr>
        <p:spPr>
          <a:xfrm>
            <a:off x="1752600" y="2021180"/>
            <a:ext cx="3233768" cy="2089635"/>
          </a:xfrm>
          <a:prstGeom prst="cloud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vi-VN" sz="2700" dirty="0">
                <a:ln>
                  <a:solidFill>
                    <a:srgbClr val="5B9BD5">
                      <a:lumMod val="50000"/>
                    </a:srgbClr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 1:</a:t>
            </a:r>
            <a:r>
              <a:rPr lang="en-US" sz="2700" dirty="0">
                <a:ln>
                  <a:solidFill>
                    <a:srgbClr val="5B9BD5">
                      <a:lumMod val="50000"/>
                    </a:srgbClr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700" dirty="0">
                <a:ln>
                  <a:solidFill>
                    <a:srgbClr val="5B9BD5">
                      <a:lumMod val="50000"/>
                    </a:srgbClr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Ổn định tổ chức</a:t>
            </a:r>
            <a:endParaRPr lang="en-US" sz="2700" dirty="0">
              <a:ln>
                <a:solidFill>
                  <a:srgbClr val="5B9BD5">
                    <a:lumMod val="50000"/>
                  </a:srgbClr>
                </a:solidFill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85800"/>
            <a:endParaRPr lang="en-US" sz="135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Cloud 15"/>
          <p:cNvSpPr/>
          <p:nvPr/>
        </p:nvSpPr>
        <p:spPr>
          <a:xfrm>
            <a:off x="4283229" y="3806715"/>
            <a:ext cx="3127457" cy="2158292"/>
          </a:xfrm>
          <a:prstGeom prst="cloud">
            <a:avLst/>
          </a:prstGeom>
          <a:blipFill>
            <a:blip r:embed="rId11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2700" dirty="0" err="1">
                <a:ln>
                  <a:solidFill>
                    <a:srgbClr val="5B9BD5">
                      <a:lumMod val="50000"/>
                    </a:srgbClr>
                  </a:solidFill>
                </a:ln>
                <a:solidFill>
                  <a:srgbClr val="4454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700" dirty="0">
                <a:ln>
                  <a:solidFill>
                    <a:srgbClr val="5B9BD5">
                      <a:lumMod val="50000"/>
                    </a:srgbClr>
                  </a:solidFill>
                </a:ln>
                <a:solidFill>
                  <a:srgbClr val="4454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2700" dirty="0" err="1">
                <a:ln>
                  <a:solidFill>
                    <a:srgbClr val="5B9BD5">
                      <a:lumMod val="50000"/>
                    </a:srgbClr>
                  </a:solidFill>
                </a:ln>
                <a:solidFill>
                  <a:srgbClr val="4454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700" dirty="0">
                <a:ln>
                  <a:solidFill>
                    <a:srgbClr val="5B9BD5">
                      <a:lumMod val="50000"/>
                    </a:srgbClr>
                  </a:solidFill>
                </a:ln>
                <a:solidFill>
                  <a:srgbClr val="4454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n>
                  <a:solidFill>
                    <a:srgbClr val="5B9BD5">
                      <a:lumMod val="50000"/>
                    </a:srgbClr>
                  </a:solidFill>
                </a:ln>
                <a:solidFill>
                  <a:srgbClr val="4454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endParaRPr lang="en-US" sz="2700" dirty="0">
              <a:ln>
                <a:solidFill>
                  <a:srgbClr val="5B9BD5">
                    <a:lumMod val="50000"/>
                  </a:srgbClr>
                </a:solidFill>
              </a:ln>
              <a:solidFill>
                <a:srgbClr val="44546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85800"/>
            <a:endParaRPr lang="en-US" sz="135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7" name="Cloud 16"/>
          <p:cNvSpPr/>
          <p:nvPr/>
        </p:nvSpPr>
        <p:spPr>
          <a:xfrm>
            <a:off x="6961891" y="1609603"/>
            <a:ext cx="3276600" cy="2403506"/>
          </a:xfrm>
          <a:prstGeom prst="cloud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2700" dirty="0">
              <a:ln>
                <a:solidFill>
                  <a:srgbClr val="5B9BD5">
                    <a:lumMod val="50000"/>
                  </a:srgbClr>
                </a:solidFill>
              </a:ln>
              <a:solidFill>
                <a:srgbClr val="5B9BD5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85800"/>
            <a:r>
              <a:rPr lang="vi-VN" sz="2700" dirty="0">
                <a:ln>
                  <a:solidFill>
                    <a:srgbClr val="5B9BD5">
                      <a:lumMod val="50000"/>
                    </a:srgbClr>
                  </a:solidFill>
                </a:ln>
                <a:solidFill>
                  <a:srgbClr val="5B9BD5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 </a:t>
            </a:r>
            <a:r>
              <a:rPr lang="en-US" sz="2700" dirty="0">
                <a:ln>
                  <a:solidFill>
                    <a:srgbClr val="5B9BD5">
                      <a:lumMod val="50000"/>
                    </a:srgbClr>
                  </a:solidFill>
                </a:ln>
                <a:solidFill>
                  <a:srgbClr val="5B9BD5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2700" dirty="0">
                <a:ln>
                  <a:solidFill>
                    <a:srgbClr val="5B9BD5">
                      <a:lumMod val="50000"/>
                    </a:srgbClr>
                  </a:solidFill>
                </a:ln>
                <a:solidFill>
                  <a:srgbClr val="5B9BD5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2700" dirty="0">
                <a:ln>
                  <a:solidFill>
                    <a:srgbClr val="5B9BD5">
                      <a:lumMod val="50000"/>
                    </a:srgbClr>
                  </a:solidFill>
                </a:ln>
                <a:solidFill>
                  <a:srgbClr val="5B9BD5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n>
                  <a:solidFill>
                    <a:srgbClr val="5B9BD5">
                      <a:lumMod val="50000"/>
                    </a:srgbClr>
                  </a:solidFill>
                </a:ln>
                <a:solidFill>
                  <a:srgbClr val="5B9BD5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700" dirty="0">
                <a:ln>
                  <a:solidFill>
                    <a:srgbClr val="5B9BD5">
                      <a:lumMod val="50000"/>
                    </a:srgbClr>
                  </a:solidFill>
                </a:ln>
                <a:solidFill>
                  <a:srgbClr val="5B9BD5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n>
                  <a:solidFill>
                    <a:srgbClr val="5B9BD5">
                      <a:lumMod val="50000"/>
                    </a:srgbClr>
                  </a:solidFill>
                </a:ln>
                <a:solidFill>
                  <a:srgbClr val="5B9BD5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700" dirty="0">
                <a:ln>
                  <a:solidFill>
                    <a:srgbClr val="5B9BD5">
                      <a:lumMod val="50000"/>
                    </a:srgbClr>
                  </a:solidFill>
                </a:ln>
                <a:solidFill>
                  <a:srgbClr val="5B9BD5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700" dirty="0" err="1">
                <a:ln>
                  <a:solidFill>
                    <a:srgbClr val="5B9BD5">
                      <a:lumMod val="50000"/>
                    </a:srgbClr>
                  </a:solidFill>
                </a:ln>
                <a:solidFill>
                  <a:srgbClr val="5B9BD5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700" dirty="0">
                <a:ln>
                  <a:solidFill>
                    <a:srgbClr val="5B9BD5">
                      <a:lumMod val="50000"/>
                    </a:srgbClr>
                  </a:solidFill>
                </a:ln>
                <a:solidFill>
                  <a:srgbClr val="5B9BD5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n>
                  <a:solidFill>
                    <a:srgbClr val="5B9BD5">
                      <a:lumMod val="50000"/>
                    </a:srgbClr>
                  </a:solidFill>
                </a:ln>
                <a:solidFill>
                  <a:srgbClr val="5B9BD5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700" dirty="0">
                <a:ln>
                  <a:solidFill>
                    <a:srgbClr val="5B9BD5">
                      <a:lumMod val="50000"/>
                    </a:srgbClr>
                  </a:solidFill>
                </a:ln>
                <a:solidFill>
                  <a:srgbClr val="5B9BD5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n>
                  <a:solidFill>
                    <a:srgbClr val="5B9BD5">
                      <a:lumMod val="50000"/>
                    </a:srgbClr>
                  </a:solidFill>
                </a:ln>
                <a:solidFill>
                  <a:srgbClr val="5B9BD5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700" dirty="0">
                <a:ln>
                  <a:solidFill>
                    <a:srgbClr val="5B9BD5">
                      <a:lumMod val="50000"/>
                    </a:srgbClr>
                  </a:solidFill>
                </a:ln>
                <a:solidFill>
                  <a:srgbClr val="5B9BD5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n>
                  <a:solidFill>
                    <a:srgbClr val="5B9BD5">
                      <a:lumMod val="50000"/>
                    </a:srgbClr>
                  </a:solidFill>
                </a:ln>
                <a:solidFill>
                  <a:srgbClr val="5B9BD5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endParaRPr lang="en-US" sz="2700" dirty="0">
              <a:ln>
                <a:solidFill>
                  <a:srgbClr val="5B9BD5">
                    <a:lumMod val="50000"/>
                  </a:srgbClr>
                </a:solidFill>
              </a:ln>
              <a:solidFill>
                <a:srgbClr val="5B9BD5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85800"/>
            <a:endParaRPr lang="en-US" sz="1350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7" name="LittleGirlBeatInstrumental-V.A-291858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0210800" y="5507807"/>
            <a:ext cx="457200" cy="457200"/>
          </a:xfrm>
          <a:prstGeom prst="rect">
            <a:avLst/>
          </a:prstGeom>
        </p:spPr>
      </p:pic>
      <p:pic>
        <p:nvPicPr>
          <p:cNvPr id="2" name="Slide 4">
            <a:hlinkClick r:id="" action="ppaction://media"/>
            <a:extLst>
              <a:ext uri="{FF2B5EF4-FFF2-40B4-BE49-F238E27FC236}">
                <a16:creationId xmlns:a16="http://schemas.microsoft.com/office/drawing/2014/main" id="{FD761409-005A-3180-A5A0-BDA606FA3F26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52400" y="6172200"/>
            <a:ext cx="609600" cy="609600"/>
          </a:xfrm>
          <a:prstGeom prst="rect">
            <a:avLst/>
          </a:prstGeom>
        </p:spPr>
      </p:pic>
      <p:pic>
        <p:nvPicPr>
          <p:cNvPr id="4" name="nhac 1">
            <a:hlinkClick r:id="" action="ppaction://media"/>
            <a:extLst>
              <a:ext uri="{FF2B5EF4-FFF2-40B4-BE49-F238E27FC236}">
                <a16:creationId xmlns:a16="http://schemas.microsoft.com/office/drawing/2014/main" id="{1A1BBA8A-9F8B-9C4C-36BD-28FD04B36C0D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32951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15113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24"/>
    </mc:Choice>
    <mc:Fallback xmlns="">
      <p:transition spd="slow" advTm="90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335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3939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1" grpId="0"/>
      <p:bldP spid="12" grpId="0" animBg="1"/>
      <p:bldP spid="16" grpId="0" animBg="1"/>
      <p:bldP spid="1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https://i.pinimg.com/564x/05/4c/43/054c434465ef73c3d23e40e2fed8e459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0"/>
            <a:ext cx="12192000" cy="6836328"/>
          </a:xfrm>
          <a:prstGeom prst="rect">
            <a:avLst/>
          </a:prstGeom>
          <a:noFill/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6122" y="0"/>
            <a:ext cx="928010" cy="9280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4444BF1-B12F-5DBC-EAA8-349AB70997DB}"/>
              </a:ext>
            </a:extLst>
          </p:cNvPr>
          <p:cNvSpPr txBox="1"/>
          <p:nvPr/>
        </p:nvSpPr>
        <p:spPr>
          <a:xfrm>
            <a:off x="2743200" y="266291"/>
            <a:ext cx="70104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4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vi-VN" sz="4000" b="1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000" b="1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Ổ</a:t>
            </a:r>
            <a:r>
              <a:rPr lang="vi-VN" sz="4000" b="1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 </a:t>
            </a:r>
            <a:r>
              <a:rPr lang="vi-VN" sz="4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định tổ chức</a:t>
            </a:r>
          </a:p>
          <a:p>
            <a:pPr algn="ctr"/>
            <a:r>
              <a:rPr lang="vi-VN" sz="2800" b="1" i="1" dirty="0">
                <a:latin typeface="Times New Roman" pitchFamily="18" charset="0"/>
                <a:cs typeface="Times New Roman" pitchFamily="18" charset="0"/>
              </a:rPr>
              <a:t>Đọc bài thơ: Bạn của bé</a:t>
            </a:r>
            <a:endParaRPr lang="en-US" sz="28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Untitled Project 1">
            <a:hlinkClick r:id="" action="ppaction://media"/>
            <a:extLst>
              <a:ext uri="{FF2B5EF4-FFF2-40B4-BE49-F238E27FC236}">
                <a16:creationId xmlns:a16="http://schemas.microsoft.com/office/drawing/2014/main" id="{3BC2E786-916E-5AC5-4291-3D9C0FEFACE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15" name="Content Placeholder 14">
            <a:extLst>
              <a:ext uri="{FF2B5EF4-FFF2-40B4-BE49-F238E27FC236}">
                <a16:creationId xmlns:a16="http://schemas.microsoft.com/office/drawing/2014/main" id="{4949A89C-CACB-3115-BAF1-703CE7995D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4962" y="1388206"/>
            <a:ext cx="8460638" cy="5012594"/>
          </a:xfrm>
        </p:spPr>
      </p:pic>
      <p:pic>
        <p:nvPicPr>
          <p:cNvPr id="16" name="Untitled Project 1">
            <a:hlinkClick r:id="" action="ppaction://media"/>
            <a:extLst>
              <a:ext uri="{FF2B5EF4-FFF2-40B4-BE49-F238E27FC236}">
                <a16:creationId xmlns:a16="http://schemas.microsoft.com/office/drawing/2014/main" id="{611C479B-EB70-2015-0845-1CCBB8C01E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17" name="tho 1">
            <a:hlinkClick r:id="" action="ppaction://media"/>
            <a:extLst>
              <a:ext uri="{FF2B5EF4-FFF2-40B4-BE49-F238E27FC236}">
                <a16:creationId xmlns:a16="http://schemas.microsoft.com/office/drawing/2014/main" id="{17D186FE-5264-6E16-25D0-396261929F5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52400" y="61261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4259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140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i.pinimg.com/564x/05/4c/43/054c434465ef73c3d23e40e2fed8e459.jpg">
            <a:extLst>
              <a:ext uri="{FF2B5EF4-FFF2-40B4-BE49-F238E27FC236}">
                <a16:creationId xmlns:a16="http://schemas.microsoft.com/office/drawing/2014/main" id="{91A4E38A-E073-AB57-E51C-5519D86E03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8CFEAD2F-FBE4-50DD-45F4-FC582436A5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381000"/>
            <a:ext cx="9741778" cy="5845728"/>
          </a:xfrm>
        </p:spPr>
      </p:pic>
      <p:pic>
        <p:nvPicPr>
          <p:cNvPr id="7" name="Untitled Project">
            <a:hlinkClick r:id="" action="ppaction://media"/>
            <a:extLst>
              <a:ext uri="{FF2B5EF4-FFF2-40B4-BE49-F238E27FC236}">
                <a16:creationId xmlns:a16="http://schemas.microsoft.com/office/drawing/2014/main" id="{12708647-7960-91A5-907E-22FC35909AC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2400" y="622672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497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7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9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i.pinimg.com/564x/05/4c/43/054c434465ef73c3d23e40e2fed8e459.jpg">
            <a:extLst>
              <a:ext uri="{FF2B5EF4-FFF2-40B4-BE49-F238E27FC236}">
                <a16:creationId xmlns:a16="http://schemas.microsoft.com/office/drawing/2014/main" id="{E9FB027E-3448-F85B-8938-5D2F047158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1652" y="-45402"/>
            <a:ext cx="12192000" cy="6836328"/>
          </a:xfrm>
          <a:prstGeom prst="rect">
            <a:avLst/>
          </a:prstGeom>
          <a:noFill/>
        </p:spPr>
      </p:pic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9CF40A4-46A4-BA09-48F7-B524BF1BC9C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381000"/>
            <a:ext cx="9812012" cy="5811985"/>
          </a:xfrm>
        </p:spPr>
      </p:pic>
      <p:pic>
        <p:nvPicPr>
          <p:cNvPr id="7" name="Untitled Project 1">
            <a:hlinkClick r:id="" action="ppaction://media"/>
            <a:extLst>
              <a:ext uri="{FF2B5EF4-FFF2-40B4-BE49-F238E27FC236}">
                <a16:creationId xmlns:a16="http://schemas.microsoft.com/office/drawing/2014/main" id="{D599A6F1-3CD1-87A7-898D-EAE1A313A8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2400" y="619298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190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5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9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5">
            <a:hlinkClick r:id="" action="ppaction://media"/>
            <a:extLst>
              <a:ext uri="{FF2B5EF4-FFF2-40B4-BE49-F238E27FC236}">
                <a16:creationId xmlns:a16="http://schemas.microsoft.com/office/drawing/2014/main" id="{35E3B76D-00C6-B55B-07F2-DA48CD590AE1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557588"/>
            <a:ext cx="609600" cy="609600"/>
          </a:xfrm>
        </p:spPr>
      </p:pic>
      <p:pic>
        <p:nvPicPr>
          <p:cNvPr id="4" name="Picture 2" descr="https://i.pinimg.com/564x/05/4c/43/054c434465ef73c3d23e40e2fed8e459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0"/>
            <a:ext cx="12192000" cy="6836328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762000" y="826209"/>
            <a:ext cx="112776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00" b="1">
                <a:latin typeface="Times New Roman" pitchFamily="18" charset="0"/>
                <a:cs typeface="Times New Roman" pitchFamily="18" charset="0"/>
              </a:rPr>
              <a:t> thơ</a:t>
            </a:r>
          </a:p>
          <a:p>
            <a:pPr algn="ctr"/>
            <a:r>
              <a:rPr lang="en-US" sz="4000" b="1">
                <a:latin typeface="Times New Roman" pitchFamily="18" charset="0"/>
                <a:cs typeface="Times New Roman" pitchFamily="18" charset="0"/>
              </a:rPr>
              <a:t>Có nói đến đồ dùng gì trong gia đình đấy?</a:t>
            </a:r>
            <a:endParaRPr lang="en-US" sz="4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90217"/>
            <a:ext cx="928010" cy="9280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7C6DB6B-875A-747A-04BE-CA632E1E71B0}"/>
              </a:ext>
            </a:extLst>
          </p:cNvPr>
          <p:cNvSpPr txBox="1"/>
          <p:nvPr/>
        </p:nvSpPr>
        <p:spPr>
          <a:xfrm>
            <a:off x="3810000" y="3370739"/>
            <a:ext cx="632460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Đó là cái bát và cái thìa</a:t>
            </a:r>
            <a:r>
              <a:rPr lang="en-US" sz="1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en-US"/>
          </a:p>
        </p:txBody>
      </p:sp>
      <p:pic>
        <p:nvPicPr>
          <p:cNvPr id="10" name="7">
            <a:hlinkClick r:id="" action="ppaction://media"/>
            <a:extLst>
              <a:ext uri="{FF2B5EF4-FFF2-40B4-BE49-F238E27FC236}">
                <a16:creationId xmlns:a16="http://schemas.microsoft.com/office/drawing/2014/main" id="{35C42E43-D1FD-F1DF-9AFC-D77F649D4DD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0960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621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657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11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5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i.pinimg.com/564x/05/4c/43/054c434465ef73c3d23e40e2fed8e45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36328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3962400" y="4724400"/>
            <a:ext cx="426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pic>
        <p:nvPicPr>
          <p:cNvPr id="7" name="Picture 2" descr="C:\Users\Computer\Documents\Zalo Received Files\LOGO-removebg-preview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0" y="0"/>
            <a:ext cx="1085850" cy="1085850"/>
          </a:xfrm>
          <a:prstGeom prst="rect">
            <a:avLst/>
          </a:prstGeom>
          <a:noFill/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4444BF1-B12F-5DBC-EAA8-349AB70997DB}"/>
              </a:ext>
            </a:extLst>
          </p:cNvPr>
          <p:cNvSpPr txBox="1"/>
          <p:nvPr/>
        </p:nvSpPr>
        <p:spPr>
          <a:xfrm>
            <a:off x="2572679" y="2438401"/>
            <a:ext cx="7010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4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2. </a:t>
            </a:r>
            <a:r>
              <a:rPr lang="en-US" sz="4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4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sz="4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4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4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4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chức</a:t>
            </a:r>
            <a:endParaRPr lang="en-US" sz="2800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85852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i.pinimg.com/564x/05/4c/43/054c434465ef73c3d23e40e2fed8e459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12192000" cy="6836328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3962400" y="4724400"/>
            <a:ext cx="426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343400" y="4495801"/>
            <a:ext cx="3429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6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bát</a:t>
            </a:r>
            <a:endParaRPr lang="en-US" sz="6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895600" y="381000"/>
            <a:ext cx="640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ăn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2" descr="C:\Users\Computer\Documents\Zalo Received Files\LOGO-removebg-preview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24000" y="0"/>
            <a:ext cx="1085850" cy="1085850"/>
          </a:xfrm>
          <a:prstGeom prst="rect">
            <a:avLst/>
          </a:prstGeom>
          <a:noFill/>
        </p:spPr>
      </p:pic>
      <p:pic>
        <p:nvPicPr>
          <p:cNvPr id="10" name="Picture 3" descr="C:\Users\Computer\Downloads\bát-removebg-preview (1)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84660" y="499068"/>
            <a:ext cx="6096000" cy="3810000"/>
          </a:xfrm>
          <a:prstGeom prst="rect">
            <a:avLst/>
          </a:prstGeom>
          <a:noFill/>
        </p:spPr>
      </p:pic>
      <p:pic>
        <p:nvPicPr>
          <p:cNvPr id="2" name="9">
            <a:hlinkClick r:id="" action="ppaction://media"/>
            <a:extLst>
              <a:ext uri="{FF2B5EF4-FFF2-40B4-BE49-F238E27FC236}">
                <a16:creationId xmlns:a16="http://schemas.microsoft.com/office/drawing/2014/main" id="{B8C598BC-7CB5-EA22-B1FC-8449E1F3344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763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/>
      <p:bldP spid="1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33.534"/>
  <p:tag name="TIMING" val="|1.564|2.091|3.707|1.466|2.796|4.552|4.284|3.09|0.964|1.641|2.318"/>
  <p:tag name="ISPRING_SLIDE_ID_2" val="{39D915C0-DB80-4B0D-BB8A-B79A1D1BBC2C}"/>
  <p:tag name="GENSWF_SLIDE_TITLE" val="Trang bìa"/>
  <p:tag name="ISPRING_SLIDE_INDENT_LEVEL" val="0"/>
  <p:tag name="ISPRING_PRESENTER_ID" val="{4F58034F-30C1-4EC3-A60E-C112E8346F42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38.016"/>
  <p:tag name="TIMING" val="|1.344|1.875|1.141|7.609|3.843|1.66|6.308|2.47|4.098|1.405|2.027"/>
  <p:tag name="ISPRING_SLIDE_ID_2" val="{9630380B-6823-4884-BB36-1A63E95826D1}"/>
  <p:tag name="GENSWF_SLIDE_TITLE" val="Mục đích - Yêu cầu"/>
  <p:tag name="ISPRING_SLIDE_INDENT_LEVEL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9.024"/>
  <p:tag name="TIMING" val="|0.941|1.155|2.013|2.846"/>
  <p:tag name="ISPRING_SLIDE_ID_2" val="{3BBA0C84-C670-4248-BF25-D3B332E05F74}"/>
  <p:tag name="GENSWF_SLIDE_TITLE" val="Cấu trúc bài học"/>
  <p:tag name="ISPRING_SLIDE_INDENT_LEVEL" val="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1122</TotalTime>
  <Words>402</Words>
  <Application>Microsoft Office PowerPoint</Application>
  <PresentationFormat>Widescreen</PresentationFormat>
  <Paragraphs>58</Paragraphs>
  <Slides>17</Slides>
  <Notes>3</Notes>
  <HiddenSlides>0</HiddenSlides>
  <MMClips>27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4" baseType="lpstr">
      <vt:lpstr>.Vn3DH</vt:lpstr>
      <vt:lpstr>Arial</vt:lpstr>
      <vt:lpstr>Calibri</vt:lpstr>
      <vt:lpstr>Calibri Light</vt:lpstr>
      <vt:lpstr>Times New Roman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Computer</dc:creator>
  <cp:lastModifiedBy>Admin</cp:lastModifiedBy>
  <cp:revision>83</cp:revision>
  <dcterms:created xsi:type="dcterms:W3CDTF">2021-11-13T08:27:08Z</dcterms:created>
  <dcterms:modified xsi:type="dcterms:W3CDTF">2023-02-12T14:16:11Z</dcterms:modified>
</cp:coreProperties>
</file>