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324" r:id="rId5"/>
    <p:sldId id="335" r:id="rId6"/>
    <p:sldId id="336" r:id="rId7"/>
    <p:sldId id="337" r:id="rId8"/>
    <p:sldId id="338" r:id="rId9"/>
    <p:sldId id="339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333" r:id="rId20"/>
    <p:sldId id="325" r:id="rId21"/>
    <p:sldId id="294" r:id="rId22"/>
    <p:sldId id="326" r:id="rId23"/>
    <p:sldId id="323" r:id="rId24"/>
    <p:sldId id="330" r:id="rId25"/>
    <p:sldId id="334" r:id="rId26"/>
    <p:sldId id="32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B0887-E5F3-4150-95E1-E1C18EA605D4}" v="271" dt="2023-02-12T08:36:41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2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hai" userId="190b391152b7cfbe" providerId="LiveId" clId="{40CB0887-E5F3-4150-95E1-E1C18EA605D4}"/>
    <pc:docChg chg="undo custSel addSld delSld modSld sldOrd">
      <pc:chgData name="pham hai" userId="190b391152b7cfbe" providerId="LiveId" clId="{40CB0887-E5F3-4150-95E1-E1C18EA605D4}" dt="2023-02-12T08:36:41.949" v="2179"/>
      <pc:docMkLst>
        <pc:docMk/>
      </pc:docMkLst>
      <pc:sldChg chg="del">
        <pc:chgData name="pham hai" userId="190b391152b7cfbe" providerId="LiveId" clId="{40CB0887-E5F3-4150-95E1-E1C18EA605D4}" dt="2023-02-12T06:56:39.279" v="9" actId="47"/>
        <pc:sldMkLst>
          <pc:docMk/>
          <pc:sldMk cId="660041186" sldId="256"/>
        </pc:sldMkLst>
      </pc:sldChg>
      <pc:sldChg chg="addSp modSp mod modAnim">
        <pc:chgData name="pham hai" userId="190b391152b7cfbe" providerId="LiveId" clId="{40CB0887-E5F3-4150-95E1-E1C18EA605D4}" dt="2023-02-12T07:03:57.382" v="41" actId="1076"/>
        <pc:sldMkLst>
          <pc:docMk/>
          <pc:sldMk cId="327806373" sldId="257"/>
        </pc:sldMkLst>
        <pc:picChg chg="add mod">
          <ac:chgData name="pham hai" userId="190b391152b7cfbe" providerId="LiveId" clId="{40CB0887-E5F3-4150-95E1-E1C18EA605D4}" dt="2023-02-12T07:03:57.382" v="41" actId="1076"/>
          <ac:picMkLst>
            <pc:docMk/>
            <pc:sldMk cId="327806373" sldId="257"/>
            <ac:picMk id="3" creationId="{3B360E8C-E0FF-6123-B042-CF9AD5CB2299}"/>
          </ac:picMkLst>
        </pc:picChg>
      </pc:sldChg>
      <pc:sldChg chg="addSp modSp mod modAnim">
        <pc:chgData name="pham hai" userId="190b391152b7cfbe" providerId="LiveId" clId="{40CB0887-E5F3-4150-95E1-E1C18EA605D4}" dt="2023-02-12T07:33:34.073" v="344"/>
        <pc:sldMkLst>
          <pc:docMk/>
          <pc:sldMk cId="1611640428" sldId="258"/>
        </pc:sldMkLst>
        <pc:picChg chg="add mod">
          <ac:chgData name="pham hai" userId="190b391152b7cfbe" providerId="LiveId" clId="{40CB0887-E5F3-4150-95E1-E1C18EA605D4}" dt="2023-02-12T07:04:43.605" v="43" actId="1076"/>
          <ac:picMkLst>
            <pc:docMk/>
            <pc:sldMk cId="1611640428" sldId="258"/>
            <ac:picMk id="3" creationId="{559C6CDC-0231-EDE6-1A16-F2A515FEB893}"/>
          </ac:picMkLst>
        </pc:picChg>
      </pc:sldChg>
      <pc:sldChg chg="addSp modSp mod modAnim">
        <pc:chgData name="pham hai" userId="190b391152b7cfbe" providerId="LiveId" clId="{40CB0887-E5F3-4150-95E1-E1C18EA605D4}" dt="2023-02-12T07:05:19.443" v="45" actId="1076"/>
        <pc:sldMkLst>
          <pc:docMk/>
          <pc:sldMk cId="1704579975" sldId="259"/>
        </pc:sldMkLst>
        <pc:picChg chg="add mod">
          <ac:chgData name="pham hai" userId="190b391152b7cfbe" providerId="LiveId" clId="{40CB0887-E5F3-4150-95E1-E1C18EA605D4}" dt="2023-02-12T07:05:19.443" v="45" actId="1076"/>
          <ac:picMkLst>
            <pc:docMk/>
            <pc:sldMk cId="1704579975" sldId="259"/>
            <ac:picMk id="3" creationId="{56CD1C06-176A-34E6-263B-4C0337C8F59B}"/>
          </ac:picMkLst>
        </pc:picChg>
      </pc:sldChg>
      <pc:sldChg chg="addSp modSp mod modAnim">
        <pc:chgData name="pham hai" userId="190b391152b7cfbe" providerId="LiveId" clId="{40CB0887-E5F3-4150-95E1-E1C18EA605D4}" dt="2023-02-12T07:06:48.570" v="47" actId="1076"/>
        <pc:sldMkLst>
          <pc:docMk/>
          <pc:sldMk cId="3597102698" sldId="260"/>
        </pc:sldMkLst>
        <pc:picChg chg="add mod">
          <ac:chgData name="pham hai" userId="190b391152b7cfbe" providerId="LiveId" clId="{40CB0887-E5F3-4150-95E1-E1C18EA605D4}" dt="2023-02-12T07:06:48.570" v="47" actId="1076"/>
          <ac:picMkLst>
            <pc:docMk/>
            <pc:sldMk cId="3597102698" sldId="260"/>
            <ac:picMk id="3" creationId="{1E665AC8-89F2-FFDB-37FF-BED7D12CE7F1}"/>
          </ac:picMkLst>
        </pc:picChg>
      </pc:sldChg>
      <pc:sldChg chg="addSp modSp mod modAnim">
        <pc:chgData name="pham hai" userId="190b391152b7cfbe" providerId="LiveId" clId="{40CB0887-E5F3-4150-95E1-E1C18EA605D4}" dt="2023-02-12T07:07:10.396" v="50" actId="1076"/>
        <pc:sldMkLst>
          <pc:docMk/>
          <pc:sldMk cId="89138504" sldId="261"/>
        </pc:sldMkLst>
        <pc:picChg chg="add mod">
          <ac:chgData name="pham hai" userId="190b391152b7cfbe" providerId="LiveId" clId="{40CB0887-E5F3-4150-95E1-E1C18EA605D4}" dt="2023-02-12T07:07:10.396" v="50" actId="1076"/>
          <ac:picMkLst>
            <pc:docMk/>
            <pc:sldMk cId="89138504" sldId="261"/>
            <ac:picMk id="3" creationId="{26E2FDF6-A513-2971-0334-830777277FE7}"/>
          </ac:picMkLst>
        </pc:picChg>
        <pc:picChg chg="mod">
          <ac:chgData name="pham hai" userId="190b391152b7cfbe" providerId="LiveId" clId="{40CB0887-E5F3-4150-95E1-E1C18EA605D4}" dt="2023-02-12T07:07:06.442" v="49" actId="1076"/>
          <ac:picMkLst>
            <pc:docMk/>
            <pc:sldMk cId="89138504" sldId="261"/>
            <ac:picMk id="5" creationId="{D4E6EF68-F1AF-5D65-0243-9BD60027C3CF}"/>
          </ac:picMkLst>
        </pc:picChg>
      </pc:sldChg>
      <pc:sldChg chg="addSp modSp mod modAnim">
        <pc:chgData name="pham hai" userId="190b391152b7cfbe" providerId="LiveId" clId="{40CB0887-E5F3-4150-95E1-E1C18EA605D4}" dt="2023-02-12T07:07:38.795" v="52" actId="1076"/>
        <pc:sldMkLst>
          <pc:docMk/>
          <pc:sldMk cId="838461777" sldId="262"/>
        </pc:sldMkLst>
        <pc:picChg chg="add mod">
          <ac:chgData name="pham hai" userId="190b391152b7cfbe" providerId="LiveId" clId="{40CB0887-E5F3-4150-95E1-E1C18EA605D4}" dt="2023-02-12T07:07:38.795" v="52" actId="1076"/>
          <ac:picMkLst>
            <pc:docMk/>
            <pc:sldMk cId="838461777" sldId="262"/>
            <ac:picMk id="3" creationId="{96C9420A-7FBB-799A-798D-654834BF0B38}"/>
          </ac:picMkLst>
        </pc:picChg>
      </pc:sldChg>
      <pc:sldChg chg="addSp modSp mod modAnim">
        <pc:chgData name="pham hai" userId="190b391152b7cfbe" providerId="LiveId" clId="{40CB0887-E5F3-4150-95E1-E1C18EA605D4}" dt="2023-02-12T07:08:19.815" v="54" actId="1076"/>
        <pc:sldMkLst>
          <pc:docMk/>
          <pc:sldMk cId="1487740061" sldId="263"/>
        </pc:sldMkLst>
        <pc:picChg chg="add mod">
          <ac:chgData name="pham hai" userId="190b391152b7cfbe" providerId="LiveId" clId="{40CB0887-E5F3-4150-95E1-E1C18EA605D4}" dt="2023-02-12T07:08:19.815" v="54" actId="1076"/>
          <ac:picMkLst>
            <pc:docMk/>
            <pc:sldMk cId="1487740061" sldId="263"/>
            <ac:picMk id="3" creationId="{99608DB1-7B9D-DCF2-5B7F-F312A010E44B}"/>
          </ac:picMkLst>
        </pc:picChg>
      </pc:sldChg>
      <pc:sldChg chg="addSp modSp mod modAnim">
        <pc:chgData name="pham hai" userId="190b391152b7cfbe" providerId="LiveId" clId="{40CB0887-E5F3-4150-95E1-E1C18EA605D4}" dt="2023-02-12T07:08:45.437" v="56" actId="1076"/>
        <pc:sldMkLst>
          <pc:docMk/>
          <pc:sldMk cId="589402945" sldId="264"/>
        </pc:sldMkLst>
        <pc:picChg chg="add mod">
          <ac:chgData name="pham hai" userId="190b391152b7cfbe" providerId="LiveId" clId="{40CB0887-E5F3-4150-95E1-E1C18EA605D4}" dt="2023-02-12T07:08:45.437" v="56" actId="1076"/>
          <ac:picMkLst>
            <pc:docMk/>
            <pc:sldMk cId="589402945" sldId="264"/>
            <ac:picMk id="3" creationId="{ED2859BE-90D0-54F8-9AB0-8FA49AFB9CCA}"/>
          </ac:picMkLst>
        </pc:picChg>
      </pc:sldChg>
      <pc:sldChg chg="addSp modSp mod modAnim">
        <pc:chgData name="pham hai" userId="190b391152b7cfbe" providerId="LiveId" clId="{40CB0887-E5F3-4150-95E1-E1C18EA605D4}" dt="2023-02-12T07:09:01.869" v="58" actId="1076"/>
        <pc:sldMkLst>
          <pc:docMk/>
          <pc:sldMk cId="3453184592" sldId="265"/>
        </pc:sldMkLst>
        <pc:picChg chg="add mod">
          <ac:chgData name="pham hai" userId="190b391152b7cfbe" providerId="LiveId" clId="{40CB0887-E5F3-4150-95E1-E1C18EA605D4}" dt="2023-02-12T07:09:01.869" v="58" actId="1076"/>
          <ac:picMkLst>
            <pc:docMk/>
            <pc:sldMk cId="3453184592" sldId="265"/>
            <ac:picMk id="3" creationId="{1A1A2F80-F3E2-55B6-5D1A-5574A087A69A}"/>
          </ac:picMkLst>
        </pc:picChg>
      </pc:sldChg>
      <pc:sldChg chg="addSp delSp modSp mod modAnim">
        <pc:chgData name="pham hai" userId="190b391152b7cfbe" providerId="LiveId" clId="{40CB0887-E5F3-4150-95E1-E1C18EA605D4}" dt="2023-02-12T07:26:44.984" v="328"/>
        <pc:sldMkLst>
          <pc:docMk/>
          <pc:sldMk cId="0" sldId="294"/>
        </pc:sldMkLst>
        <pc:spChg chg="add mod ord">
          <ac:chgData name="pham hai" userId="190b391152b7cfbe" providerId="LiveId" clId="{40CB0887-E5F3-4150-95E1-E1C18EA605D4}" dt="2023-02-12T06:59:37.085" v="27" actId="1076"/>
          <ac:spMkLst>
            <pc:docMk/>
            <pc:sldMk cId="0" sldId="294"/>
            <ac:spMk id="3" creationId="{EE97285E-C06C-DD1A-75E6-46EA192BDFEC}"/>
          </ac:spMkLst>
        </pc:spChg>
        <pc:spChg chg="del mod">
          <ac:chgData name="pham hai" userId="190b391152b7cfbe" providerId="LiveId" clId="{40CB0887-E5F3-4150-95E1-E1C18EA605D4}" dt="2023-02-12T06:59:15.605" v="25" actId="478"/>
          <ac:spMkLst>
            <pc:docMk/>
            <pc:sldMk cId="0" sldId="294"/>
            <ac:spMk id="28674" creationId="{E34A69EE-6232-F4C9-DDBF-F25A006F6F48}"/>
          </ac:spMkLst>
        </pc:spChg>
        <pc:picChg chg="add mod">
          <ac:chgData name="pham hai" userId="190b391152b7cfbe" providerId="LiveId" clId="{40CB0887-E5F3-4150-95E1-E1C18EA605D4}" dt="2023-02-12T07:11:17.186" v="62" actId="1076"/>
          <ac:picMkLst>
            <pc:docMk/>
            <pc:sldMk cId="0" sldId="294"/>
            <ac:picMk id="6" creationId="{45A7ABED-7CBD-8686-DCEB-11D719157607}"/>
          </ac:picMkLst>
        </pc:picChg>
      </pc:sldChg>
      <pc:sldChg chg="modAnim">
        <pc:chgData name="pham hai" userId="190b391152b7cfbe" providerId="LiveId" clId="{40CB0887-E5F3-4150-95E1-E1C18EA605D4}" dt="2023-02-12T06:53:37.298" v="4"/>
        <pc:sldMkLst>
          <pc:docMk/>
          <pc:sldMk cId="0" sldId="306"/>
        </pc:sldMkLst>
      </pc:sldChg>
      <pc:sldChg chg="addSp delSp modSp mod ord delAnim modAnim">
        <pc:chgData name="pham hai" userId="190b391152b7cfbe" providerId="LiveId" clId="{40CB0887-E5F3-4150-95E1-E1C18EA605D4}" dt="2023-02-12T07:29:02.588" v="334"/>
        <pc:sldMkLst>
          <pc:docMk/>
          <pc:sldMk cId="0" sldId="323"/>
        </pc:sldMkLst>
        <pc:picChg chg="add del mod">
          <ac:chgData name="pham hai" userId="190b391152b7cfbe" providerId="LiveId" clId="{40CB0887-E5F3-4150-95E1-E1C18EA605D4}" dt="2023-02-12T07:12:27.305" v="67" actId="478"/>
          <ac:picMkLst>
            <pc:docMk/>
            <pc:sldMk cId="0" sldId="323"/>
            <ac:picMk id="7" creationId="{DC040F20-82A8-E9B7-447E-EFC9B960CCA6}"/>
          </ac:picMkLst>
        </pc:picChg>
        <pc:picChg chg="add mod">
          <ac:chgData name="pham hai" userId="190b391152b7cfbe" providerId="LiveId" clId="{40CB0887-E5F3-4150-95E1-E1C18EA605D4}" dt="2023-02-12T07:12:47.023" v="69" actId="1076"/>
          <ac:picMkLst>
            <pc:docMk/>
            <pc:sldMk cId="0" sldId="323"/>
            <ac:picMk id="8" creationId="{74D8B852-7EC7-AF78-40BC-91875552FCC3}"/>
          </ac:picMkLst>
        </pc:picChg>
        <pc:picChg chg="add del mod">
          <ac:chgData name="pham hai" userId="190b391152b7cfbe" providerId="LiveId" clId="{40CB0887-E5F3-4150-95E1-E1C18EA605D4}" dt="2023-02-12T07:13:39.105" v="71" actId="478"/>
          <ac:picMkLst>
            <pc:docMk/>
            <pc:sldMk cId="0" sldId="323"/>
            <ac:picMk id="9" creationId="{28E7B365-2E39-D70C-A57A-5EC3BE8FA783}"/>
          </ac:picMkLst>
        </pc:picChg>
        <pc:picChg chg="add mod">
          <ac:chgData name="pham hai" userId="190b391152b7cfbe" providerId="LiveId" clId="{40CB0887-E5F3-4150-95E1-E1C18EA605D4}" dt="2023-02-12T07:28:54.047" v="332" actId="1076"/>
          <ac:picMkLst>
            <pc:docMk/>
            <pc:sldMk cId="0" sldId="323"/>
            <ac:picMk id="10" creationId="{99AF198F-9941-D7C7-046F-5E4023024124}"/>
          </ac:picMkLst>
        </pc:picChg>
      </pc:sldChg>
      <pc:sldChg chg="addSp delSp modSp mod delAnim modAnim">
        <pc:chgData name="pham hai" userId="190b391152b7cfbe" providerId="LiveId" clId="{40CB0887-E5F3-4150-95E1-E1C18EA605D4}" dt="2023-02-12T07:32:28.513" v="343"/>
        <pc:sldMkLst>
          <pc:docMk/>
          <pc:sldMk cId="0" sldId="324"/>
        </pc:sldMkLst>
        <pc:picChg chg="add del mod">
          <ac:chgData name="pham hai" userId="190b391152b7cfbe" providerId="LiveId" clId="{40CB0887-E5F3-4150-95E1-E1C18EA605D4}" dt="2023-02-12T07:03:17.865" v="39" actId="478"/>
          <ac:picMkLst>
            <pc:docMk/>
            <pc:sldMk cId="0" sldId="324"/>
            <ac:picMk id="3" creationId="{CBD7FFD5-D918-0BAB-97F7-954E34A39EE5}"/>
          </ac:picMkLst>
        </pc:picChg>
        <pc:picChg chg="add mod">
          <ac:chgData name="pham hai" userId="190b391152b7cfbe" providerId="LiveId" clId="{40CB0887-E5F3-4150-95E1-E1C18EA605D4}" dt="2023-02-12T07:31:05.297" v="336" actId="1076"/>
          <ac:picMkLst>
            <pc:docMk/>
            <pc:sldMk cId="0" sldId="324"/>
            <ac:picMk id="4" creationId="{641F85EA-7918-BDB2-327F-524EE89E8B6D}"/>
          </ac:picMkLst>
        </pc:picChg>
        <pc:picChg chg="mod">
          <ac:chgData name="pham hai" userId="190b391152b7cfbe" providerId="LiveId" clId="{40CB0887-E5F3-4150-95E1-E1C18EA605D4}" dt="2023-02-12T07:32:22.753" v="342" actId="14100"/>
          <ac:picMkLst>
            <pc:docMk/>
            <pc:sldMk cId="0" sldId="324"/>
            <ac:picMk id="15" creationId="{EE6C73E5-6A7D-B240-4D70-0839CC901E41}"/>
          </ac:picMkLst>
        </pc:picChg>
      </pc:sldChg>
      <pc:sldChg chg="addSp modSp mod modAnim">
        <pc:chgData name="pham hai" userId="190b391152b7cfbe" providerId="LiveId" clId="{40CB0887-E5F3-4150-95E1-E1C18EA605D4}" dt="2023-02-12T07:26:58.579" v="330"/>
        <pc:sldMkLst>
          <pc:docMk/>
          <pc:sldMk cId="0" sldId="325"/>
        </pc:sldMkLst>
        <pc:spChg chg="mod">
          <ac:chgData name="pham hai" userId="190b391152b7cfbe" providerId="LiveId" clId="{40CB0887-E5F3-4150-95E1-E1C18EA605D4}" dt="2023-02-12T06:50:22.909" v="2" actId="1076"/>
          <ac:spMkLst>
            <pc:docMk/>
            <pc:sldMk cId="0" sldId="325"/>
            <ac:spMk id="3" creationId="{6951D102-D8E2-057F-ECF2-607AAA021B38}"/>
          </ac:spMkLst>
        </pc:spChg>
        <pc:spChg chg="mod">
          <ac:chgData name="pham hai" userId="190b391152b7cfbe" providerId="LiveId" clId="{40CB0887-E5F3-4150-95E1-E1C18EA605D4}" dt="2023-02-12T06:50:18.551" v="1" actId="1076"/>
          <ac:spMkLst>
            <pc:docMk/>
            <pc:sldMk cId="0" sldId="325"/>
            <ac:spMk id="8" creationId="{CCA9FA0D-5163-04CE-9C4C-93CE921FB4AF}"/>
          </ac:spMkLst>
        </pc:spChg>
        <pc:spChg chg="mod">
          <ac:chgData name="pham hai" userId="190b391152b7cfbe" providerId="LiveId" clId="{40CB0887-E5F3-4150-95E1-E1C18EA605D4}" dt="2023-02-12T06:50:15.239" v="0" actId="1076"/>
          <ac:spMkLst>
            <pc:docMk/>
            <pc:sldMk cId="0" sldId="325"/>
            <ac:spMk id="9" creationId="{7AE533F4-DC89-E15F-BB06-39FDB7647453}"/>
          </ac:spMkLst>
        </pc:spChg>
        <pc:picChg chg="add mod">
          <ac:chgData name="pham hai" userId="190b391152b7cfbe" providerId="LiveId" clId="{40CB0887-E5F3-4150-95E1-E1C18EA605D4}" dt="2023-02-12T07:09:54.780" v="60" actId="1076"/>
          <ac:picMkLst>
            <pc:docMk/>
            <pc:sldMk cId="0" sldId="325"/>
            <ac:picMk id="2" creationId="{DC9D444E-4AE8-A072-F3BC-7C82A040532C}"/>
          </ac:picMkLst>
        </pc:picChg>
      </pc:sldChg>
      <pc:sldChg chg="addSp delSp modSp mod modAnim">
        <pc:chgData name="pham hai" userId="190b391152b7cfbe" providerId="LiveId" clId="{40CB0887-E5F3-4150-95E1-E1C18EA605D4}" dt="2023-02-12T07:26:37.515" v="326"/>
        <pc:sldMkLst>
          <pc:docMk/>
          <pc:sldMk cId="0" sldId="326"/>
        </pc:sldMkLst>
        <pc:spChg chg="mod">
          <ac:chgData name="pham hai" userId="190b391152b7cfbe" providerId="LiveId" clId="{40CB0887-E5F3-4150-95E1-E1C18EA605D4}" dt="2023-02-12T07:01:21.317" v="32" actId="1076"/>
          <ac:spMkLst>
            <pc:docMk/>
            <pc:sldMk cId="0" sldId="326"/>
            <ac:spMk id="3" creationId="{3C339593-9304-9869-1CA2-AE78F854B01E}"/>
          </ac:spMkLst>
        </pc:spChg>
        <pc:spChg chg="mod">
          <ac:chgData name="pham hai" userId="190b391152b7cfbe" providerId="LiveId" clId="{40CB0887-E5F3-4150-95E1-E1C18EA605D4}" dt="2023-02-12T07:01:37.626" v="36" actId="1076"/>
          <ac:spMkLst>
            <pc:docMk/>
            <pc:sldMk cId="0" sldId="326"/>
            <ac:spMk id="4" creationId="{B59469B7-4F7A-9213-2C52-F688FD504DED}"/>
          </ac:spMkLst>
        </pc:spChg>
        <pc:spChg chg="mod">
          <ac:chgData name="pham hai" userId="190b391152b7cfbe" providerId="LiveId" clId="{40CB0887-E5F3-4150-95E1-E1C18EA605D4}" dt="2023-02-12T07:01:30.237" v="34" actId="1076"/>
          <ac:spMkLst>
            <pc:docMk/>
            <pc:sldMk cId="0" sldId="326"/>
            <ac:spMk id="8" creationId="{06AC9423-B250-9357-334A-C493DA0A62A5}"/>
          </ac:spMkLst>
        </pc:spChg>
        <pc:picChg chg="del">
          <ac:chgData name="pham hai" userId="190b391152b7cfbe" providerId="LiveId" clId="{40CB0887-E5F3-4150-95E1-E1C18EA605D4}" dt="2023-02-12T07:13:51.157" v="72" actId="478"/>
          <ac:picMkLst>
            <pc:docMk/>
            <pc:sldMk cId="0" sldId="326"/>
            <ac:picMk id="2" creationId="{BA29D1B5-903C-FA57-3472-BEBE3AB5E650}"/>
          </ac:picMkLst>
        </pc:picChg>
        <pc:picChg chg="add mod">
          <ac:chgData name="pham hai" userId="190b391152b7cfbe" providerId="LiveId" clId="{40CB0887-E5F3-4150-95E1-E1C18EA605D4}" dt="2023-02-12T07:11:45.115" v="64" actId="1076"/>
          <ac:picMkLst>
            <pc:docMk/>
            <pc:sldMk cId="0" sldId="326"/>
            <ac:picMk id="5" creationId="{8C643BD8-391D-4258-B27A-F0F9F0CD6C2F}"/>
          </ac:picMkLst>
        </pc:picChg>
        <pc:picChg chg="mod">
          <ac:chgData name="pham hai" userId="190b391152b7cfbe" providerId="LiveId" clId="{40CB0887-E5F3-4150-95E1-E1C18EA605D4}" dt="2023-02-12T07:01:33.689" v="35" actId="1076"/>
          <ac:picMkLst>
            <pc:docMk/>
            <pc:sldMk cId="0" sldId="326"/>
            <ac:picMk id="30722" creationId="{44B7B5B9-2824-0EFB-1B87-7F5DC889AB4B}"/>
          </ac:picMkLst>
        </pc:picChg>
      </pc:sldChg>
      <pc:sldChg chg="addSp delSp modSp modAnim">
        <pc:chgData name="pham hai" userId="190b391152b7cfbe" providerId="LiveId" clId="{40CB0887-E5F3-4150-95E1-E1C18EA605D4}" dt="2023-02-12T08:36:41.949" v="2179"/>
        <pc:sldMkLst>
          <pc:docMk/>
          <pc:sldMk cId="0" sldId="328"/>
        </pc:sldMkLst>
        <pc:picChg chg="del mod">
          <ac:chgData name="pham hai" userId="190b391152b7cfbe" providerId="LiveId" clId="{40CB0887-E5F3-4150-95E1-E1C18EA605D4}" dt="2023-02-12T08:35:35.175" v="2176" actId="478"/>
          <ac:picMkLst>
            <pc:docMk/>
            <pc:sldMk cId="0" sldId="328"/>
            <ac:picMk id="2" creationId="{1F865370-2ED8-AD48-9C7D-67373A9FC29A}"/>
          </ac:picMkLst>
        </pc:picChg>
        <pc:picChg chg="add mod">
          <ac:chgData name="pham hai" userId="190b391152b7cfbe" providerId="LiveId" clId="{40CB0887-E5F3-4150-95E1-E1C18EA605D4}" dt="2023-02-12T08:35:44.922" v="2177"/>
          <ac:picMkLst>
            <pc:docMk/>
            <pc:sldMk cId="0" sldId="328"/>
            <ac:picMk id="3" creationId="{442C76D7-B9FA-938D-6F54-733F7896ED59}"/>
          </ac:picMkLst>
        </pc:picChg>
      </pc:sldChg>
      <pc:sldChg chg="addSp delSp modSp mod ord modAnim">
        <pc:chgData name="pham hai" userId="190b391152b7cfbe" providerId="LiveId" clId="{40CB0887-E5F3-4150-95E1-E1C18EA605D4}" dt="2023-02-12T07:26:29.860" v="324"/>
        <pc:sldMkLst>
          <pc:docMk/>
          <pc:sldMk cId="3756360524" sldId="330"/>
        </pc:sldMkLst>
        <pc:spChg chg="del">
          <ac:chgData name="pham hai" userId="190b391152b7cfbe" providerId="LiveId" clId="{40CB0887-E5F3-4150-95E1-E1C18EA605D4}" dt="2023-02-12T07:16:12.730" v="92" actId="478"/>
          <ac:spMkLst>
            <pc:docMk/>
            <pc:sldMk cId="3756360524" sldId="330"/>
            <ac:spMk id="2" creationId="{2D076EB3-F46A-013B-0F31-C6CBB28F66F0}"/>
          </ac:spMkLst>
        </pc:spChg>
        <pc:spChg chg="del">
          <ac:chgData name="pham hai" userId="190b391152b7cfbe" providerId="LiveId" clId="{40CB0887-E5F3-4150-95E1-E1C18EA605D4}" dt="2023-02-12T07:14:24.468" v="77"/>
          <ac:spMkLst>
            <pc:docMk/>
            <pc:sldMk cId="3756360524" sldId="330"/>
            <ac:spMk id="3" creationId="{C71D8E25-D58D-3C0A-0ECA-0EC64934B75A}"/>
          </ac:spMkLst>
        </pc:spChg>
        <pc:spChg chg="add mod">
          <ac:chgData name="pham hai" userId="190b391152b7cfbe" providerId="LiveId" clId="{40CB0887-E5F3-4150-95E1-E1C18EA605D4}" dt="2023-02-12T07:19:35.051" v="243" actId="113"/>
          <ac:spMkLst>
            <pc:docMk/>
            <pc:sldMk cId="3756360524" sldId="330"/>
            <ac:spMk id="6" creationId="{ED8F9A34-A31F-8874-8AD2-6B1DF3C474C2}"/>
          </ac:spMkLst>
        </pc:spChg>
        <pc:spChg chg="add del mod">
          <ac:chgData name="pham hai" userId="190b391152b7cfbe" providerId="LiveId" clId="{40CB0887-E5F3-4150-95E1-E1C18EA605D4}" dt="2023-02-12T07:16:29.055" v="94" actId="478"/>
          <ac:spMkLst>
            <pc:docMk/>
            <pc:sldMk cId="3756360524" sldId="330"/>
            <ac:spMk id="7" creationId="{BB6180C8-CA61-6B7A-E28F-1651CD71414D}"/>
          </ac:spMkLst>
        </pc:spChg>
        <pc:spChg chg="add mod">
          <ac:chgData name="pham hai" userId="190b391152b7cfbe" providerId="LiveId" clId="{40CB0887-E5F3-4150-95E1-E1C18EA605D4}" dt="2023-02-12T07:19:40.800" v="245" actId="1076"/>
          <ac:spMkLst>
            <pc:docMk/>
            <pc:sldMk cId="3756360524" sldId="330"/>
            <ac:spMk id="8" creationId="{52984312-AC80-4062-3B26-4943475B9CFD}"/>
          </ac:spMkLst>
        </pc:spChg>
        <pc:spChg chg="add mod">
          <ac:chgData name="pham hai" userId="190b391152b7cfbe" providerId="LiveId" clId="{40CB0887-E5F3-4150-95E1-E1C18EA605D4}" dt="2023-02-12T07:19:57.889" v="259" actId="20577"/>
          <ac:spMkLst>
            <pc:docMk/>
            <pc:sldMk cId="3756360524" sldId="330"/>
            <ac:spMk id="9" creationId="{9982C63E-F2AB-C4FE-43E4-1304808782E1}"/>
          </ac:spMkLst>
        </pc:spChg>
        <pc:spChg chg="add mod">
          <ac:chgData name="pham hai" userId="190b391152b7cfbe" providerId="LiveId" clId="{40CB0887-E5F3-4150-95E1-E1C18EA605D4}" dt="2023-02-12T07:20:05.029" v="267" actId="20577"/>
          <ac:spMkLst>
            <pc:docMk/>
            <pc:sldMk cId="3756360524" sldId="330"/>
            <ac:spMk id="10" creationId="{53BACB84-29D5-0475-50CC-461D84783706}"/>
          </ac:spMkLst>
        </pc:spChg>
        <pc:picChg chg="mod">
          <ac:chgData name="pham hai" userId="190b391152b7cfbe" providerId="LiveId" clId="{40CB0887-E5F3-4150-95E1-E1C18EA605D4}" dt="2023-02-12T07:17:45.002" v="214" actId="1076"/>
          <ac:picMkLst>
            <pc:docMk/>
            <pc:sldMk cId="3756360524" sldId="330"/>
            <ac:picMk id="4" creationId="{2137BA5C-F77D-0A29-5762-86295DE281D5}"/>
          </ac:picMkLst>
        </pc:picChg>
        <pc:picChg chg="add mod">
          <ac:chgData name="pham hai" userId="190b391152b7cfbe" providerId="LiveId" clId="{40CB0887-E5F3-4150-95E1-E1C18EA605D4}" dt="2023-02-12T07:16:07.292" v="91" actId="1076"/>
          <ac:picMkLst>
            <pc:docMk/>
            <pc:sldMk cId="3756360524" sldId="330"/>
            <ac:picMk id="5" creationId="{5350984C-0E34-7BD8-EBCF-BF36BC0437A9}"/>
          </ac:picMkLst>
        </pc:picChg>
      </pc:sldChg>
      <pc:sldChg chg="addSp delSp modSp new mod setBg modAnim">
        <pc:chgData name="pham hai" userId="190b391152b7cfbe" providerId="LiveId" clId="{40CB0887-E5F3-4150-95E1-E1C18EA605D4}" dt="2023-02-12T07:25:17.649" v="323"/>
        <pc:sldMkLst>
          <pc:docMk/>
          <pc:sldMk cId="3350035978" sldId="334"/>
        </pc:sldMkLst>
        <pc:spChg chg="del">
          <ac:chgData name="pham hai" userId="190b391152b7cfbe" providerId="LiveId" clId="{40CB0887-E5F3-4150-95E1-E1C18EA605D4}" dt="2023-02-12T07:22:19.683" v="280" actId="26606"/>
          <ac:spMkLst>
            <pc:docMk/>
            <pc:sldMk cId="3350035978" sldId="334"/>
            <ac:spMk id="2" creationId="{D83DBEED-8595-BD73-21A0-FB92B08B6D9E}"/>
          </ac:spMkLst>
        </pc:spChg>
        <pc:spChg chg="del">
          <ac:chgData name="pham hai" userId="190b391152b7cfbe" providerId="LiveId" clId="{40CB0887-E5F3-4150-95E1-E1C18EA605D4}" dt="2023-02-12T07:22:15.544" v="276" actId="931"/>
          <ac:spMkLst>
            <pc:docMk/>
            <pc:sldMk cId="3350035978" sldId="334"/>
            <ac:spMk id="3" creationId="{FA7A5C68-7D67-94B9-CB7C-4CE1CA9B9B2C}"/>
          </ac:spMkLst>
        </pc:spChg>
        <pc:spChg chg="add mod">
          <ac:chgData name="pham hai" userId="190b391152b7cfbe" providerId="LiveId" clId="{40CB0887-E5F3-4150-95E1-E1C18EA605D4}" dt="2023-02-12T07:24:59.151" v="321" actId="1076"/>
          <ac:spMkLst>
            <pc:docMk/>
            <pc:sldMk cId="3350035978" sldId="334"/>
            <ac:spMk id="7" creationId="{A017FEC5-FC4C-2F85-1FDF-8DF2262F14C2}"/>
          </ac:spMkLst>
        </pc:spChg>
        <pc:spChg chg="add">
          <ac:chgData name="pham hai" userId="190b391152b7cfbe" providerId="LiveId" clId="{40CB0887-E5F3-4150-95E1-E1C18EA605D4}" dt="2023-02-12T07:22:19.683" v="280" actId="26606"/>
          <ac:spMkLst>
            <pc:docMk/>
            <pc:sldMk cId="3350035978" sldId="334"/>
            <ac:spMk id="10" creationId="{42A4FC2C-047E-45A5-965D-8E1E3BF09BC6}"/>
          </ac:spMkLst>
        </pc:spChg>
        <pc:picChg chg="add mod">
          <ac:chgData name="pham hai" userId="190b391152b7cfbe" providerId="LiveId" clId="{40CB0887-E5F3-4150-95E1-E1C18EA605D4}" dt="2023-02-12T07:23:45.186" v="282" actId="1076"/>
          <ac:picMkLst>
            <pc:docMk/>
            <pc:sldMk cId="3350035978" sldId="334"/>
            <ac:picMk id="5" creationId="{0EF17465-B94E-3549-F3D7-DF9B0CEADE97}"/>
          </ac:picMkLst>
        </pc:picChg>
        <pc:picChg chg="add mod">
          <ac:chgData name="pham hai" userId="190b391152b7cfbe" providerId="LiveId" clId="{40CB0887-E5F3-4150-95E1-E1C18EA605D4}" dt="2023-02-12T07:24:52.401" v="319" actId="1076"/>
          <ac:picMkLst>
            <pc:docMk/>
            <pc:sldMk cId="3350035978" sldId="334"/>
            <ac:picMk id="6" creationId="{3938C2E4-1010-D4E3-04B2-D471EBD546FE}"/>
          </ac:picMkLst>
        </pc:picChg>
      </pc:sldChg>
      <pc:sldChg chg="addSp delSp modSp new mod modAnim">
        <pc:chgData name="pham hai" userId="190b391152b7cfbe" providerId="LiveId" clId="{40CB0887-E5F3-4150-95E1-E1C18EA605D4}" dt="2023-02-12T07:52:18.098" v="1392"/>
        <pc:sldMkLst>
          <pc:docMk/>
          <pc:sldMk cId="3030818745" sldId="335"/>
        </pc:sldMkLst>
        <pc:spChg chg="del">
          <ac:chgData name="pham hai" userId="190b391152b7cfbe" providerId="LiveId" clId="{40CB0887-E5F3-4150-95E1-E1C18EA605D4}" dt="2023-02-12T07:34:05.979" v="346" actId="478"/>
          <ac:spMkLst>
            <pc:docMk/>
            <pc:sldMk cId="3030818745" sldId="335"/>
            <ac:spMk id="2" creationId="{EB90D220-2C5B-2C96-E8FE-EC2ECEFDF684}"/>
          </ac:spMkLst>
        </pc:spChg>
        <pc:spChg chg="del">
          <ac:chgData name="pham hai" userId="190b391152b7cfbe" providerId="LiveId" clId="{40CB0887-E5F3-4150-95E1-E1C18EA605D4}" dt="2023-02-12T07:34:07.822" v="347" actId="478"/>
          <ac:spMkLst>
            <pc:docMk/>
            <pc:sldMk cId="3030818745" sldId="335"/>
            <ac:spMk id="3" creationId="{4B6572DC-A463-E790-4581-6C4878856AF0}"/>
          </ac:spMkLst>
        </pc:spChg>
        <pc:spChg chg="add">
          <ac:chgData name="pham hai" userId="190b391152b7cfbe" providerId="LiveId" clId="{40CB0887-E5F3-4150-95E1-E1C18EA605D4}" dt="2023-02-12T07:34:17.243" v="348" actId="11529"/>
          <ac:spMkLst>
            <pc:docMk/>
            <pc:sldMk cId="3030818745" sldId="335"/>
            <ac:spMk id="4" creationId="{7C1B354E-F64D-C008-C627-52B63778BD7E}"/>
          </ac:spMkLst>
        </pc:spChg>
        <pc:spChg chg="add mod">
          <ac:chgData name="pham hai" userId="190b391152b7cfbe" providerId="LiveId" clId="{40CB0887-E5F3-4150-95E1-E1C18EA605D4}" dt="2023-02-12T07:35:17.533" v="404" actId="1076"/>
          <ac:spMkLst>
            <pc:docMk/>
            <pc:sldMk cId="3030818745" sldId="335"/>
            <ac:spMk id="5" creationId="{8CF20E8F-1263-5F51-6A2D-AB02579D5BAB}"/>
          </ac:spMkLst>
        </pc:spChg>
        <pc:spChg chg="add mod">
          <ac:chgData name="pham hai" userId="190b391152b7cfbe" providerId="LiveId" clId="{40CB0887-E5F3-4150-95E1-E1C18EA605D4}" dt="2023-02-12T07:39:55.990" v="644" actId="120"/>
          <ac:spMkLst>
            <pc:docMk/>
            <pc:sldMk cId="3030818745" sldId="335"/>
            <ac:spMk id="6" creationId="{06E77EE4-34CC-1E96-352E-F519D595DF35}"/>
          </ac:spMkLst>
        </pc:spChg>
        <pc:spChg chg="add del mod">
          <ac:chgData name="pham hai" userId="190b391152b7cfbe" providerId="LiveId" clId="{40CB0887-E5F3-4150-95E1-E1C18EA605D4}" dt="2023-02-12T07:35:51.823" v="413" actId="478"/>
          <ac:spMkLst>
            <pc:docMk/>
            <pc:sldMk cId="3030818745" sldId="335"/>
            <ac:spMk id="7" creationId="{77F559AF-1E8F-2C51-3F88-698008F09F23}"/>
          </ac:spMkLst>
        </pc:spChg>
        <pc:spChg chg="add del mod">
          <ac:chgData name="pham hai" userId="190b391152b7cfbe" providerId="LiveId" clId="{40CB0887-E5F3-4150-95E1-E1C18EA605D4}" dt="2023-02-12T07:35:51.198" v="412" actId="478"/>
          <ac:spMkLst>
            <pc:docMk/>
            <pc:sldMk cId="3030818745" sldId="335"/>
            <ac:spMk id="8" creationId="{E1DE6FDC-C465-43A4-9EA7-B7E3542DA376}"/>
          </ac:spMkLst>
        </pc:spChg>
        <pc:spChg chg="mod">
          <ac:chgData name="pham hai" userId="190b391152b7cfbe" providerId="LiveId" clId="{40CB0887-E5F3-4150-95E1-E1C18EA605D4}" dt="2023-02-12T07:45:57.747" v="1209" actId="20577"/>
          <ac:spMkLst>
            <pc:docMk/>
            <pc:sldMk cId="3030818745" sldId="335"/>
            <ac:spMk id="13" creationId="{765AE845-ADCD-9E1F-3409-B6B589F16BD1}"/>
          </ac:spMkLst>
        </pc:spChg>
        <pc:spChg chg="mod">
          <ac:chgData name="pham hai" userId="190b391152b7cfbe" providerId="LiveId" clId="{40CB0887-E5F3-4150-95E1-E1C18EA605D4}" dt="2023-02-12T07:46:00.591" v="1210" actId="20577"/>
          <ac:spMkLst>
            <pc:docMk/>
            <pc:sldMk cId="3030818745" sldId="335"/>
            <ac:spMk id="16" creationId="{C1A46102-EF07-D025-6711-C0822BED0AE1}"/>
          </ac:spMkLst>
        </pc:spChg>
        <pc:spChg chg="mod">
          <ac:chgData name="pham hai" userId="190b391152b7cfbe" providerId="LiveId" clId="{40CB0887-E5F3-4150-95E1-E1C18EA605D4}" dt="2023-02-12T07:48:26.038" v="1353" actId="6549"/>
          <ac:spMkLst>
            <pc:docMk/>
            <pc:sldMk cId="3030818745" sldId="335"/>
            <ac:spMk id="19" creationId="{C81CFFAD-DCFD-4B6B-9A50-0CF6BBD02F79}"/>
          </ac:spMkLst>
        </pc:spChg>
        <pc:grpChg chg="add mod">
          <ac:chgData name="pham hai" userId="190b391152b7cfbe" providerId="LiveId" clId="{40CB0887-E5F3-4150-95E1-E1C18EA605D4}" dt="2023-02-12T07:51:08.515" v="1382" actId="1076"/>
          <ac:grpSpMkLst>
            <pc:docMk/>
            <pc:sldMk cId="3030818745" sldId="335"/>
            <ac:grpSpMk id="11" creationId="{63CE81C0-A800-CB08-71A2-208DBEC9310F}"/>
          </ac:grpSpMkLst>
        </pc:grpChg>
        <pc:grpChg chg="add mod">
          <ac:chgData name="pham hai" userId="190b391152b7cfbe" providerId="LiveId" clId="{40CB0887-E5F3-4150-95E1-E1C18EA605D4}" dt="2023-02-12T07:50:56.987" v="1380" actId="1076"/>
          <ac:grpSpMkLst>
            <pc:docMk/>
            <pc:sldMk cId="3030818745" sldId="335"/>
            <ac:grpSpMk id="12" creationId="{6359FE93-D859-5522-9AC3-9B2C829789A5}"/>
          </ac:grpSpMkLst>
        </pc:grpChg>
        <pc:grpChg chg="add mod">
          <ac:chgData name="pham hai" userId="190b391152b7cfbe" providerId="LiveId" clId="{40CB0887-E5F3-4150-95E1-E1C18EA605D4}" dt="2023-02-12T07:49:46.400" v="1369" actId="1076"/>
          <ac:grpSpMkLst>
            <pc:docMk/>
            <pc:sldMk cId="3030818745" sldId="335"/>
            <ac:grpSpMk id="15" creationId="{EAC2F3EC-FBA2-172B-DF05-280575655AE2}"/>
          </ac:grpSpMkLst>
        </pc:grpChg>
        <pc:grpChg chg="add del mod">
          <ac:chgData name="pham hai" userId="190b391152b7cfbe" providerId="LiveId" clId="{40CB0887-E5F3-4150-95E1-E1C18EA605D4}" dt="2023-02-12T07:48:28.158" v="1354" actId="478"/>
          <ac:grpSpMkLst>
            <pc:docMk/>
            <pc:sldMk cId="3030818745" sldId="335"/>
            <ac:grpSpMk id="18" creationId="{6E75CD72-C37B-DAE8-0E21-EAFD0C115CF9}"/>
          </ac:grpSpMkLst>
        </pc:grpChg>
        <pc:picChg chg="add mod">
          <ac:chgData name="pham hai" userId="190b391152b7cfbe" providerId="LiveId" clId="{40CB0887-E5F3-4150-95E1-E1C18EA605D4}" dt="2023-02-12T07:48:03.097" v="1352" actId="1076"/>
          <ac:picMkLst>
            <pc:docMk/>
            <pc:sldMk cId="3030818745" sldId="335"/>
            <ac:picMk id="21" creationId="{5517FC14-F6E8-6C37-B8D0-205A85189503}"/>
          </ac:picMkLst>
        </pc:picChg>
        <pc:picChg chg="add mod ord modCrop">
          <ac:chgData name="pham hai" userId="190b391152b7cfbe" providerId="LiveId" clId="{40CB0887-E5F3-4150-95E1-E1C18EA605D4}" dt="2023-02-12T07:50:30.408" v="1370" actId="1076"/>
          <ac:picMkLst>
            <pc:docMk/>
            <pc:sldMk cId="3030818745" sldId="335"/>
            <ac:picMk id="23" creationId="{379FE28D-6AB2-FE1A-39F7-3936809D92EF}"/>
          </ac:picMkLst>
        </pc:picChg>
        <pc:cxnChg chg="add mod">
          <ac:chgData name="pham hai" userId="190b391152b7cfbe" providerId="LiveId" clId="{40CB0887-E5F3-4150-95E1-E1C18EA605D4}" dt="2023-02-12T07:36:55.140" v="421" actId="164"/>
          <ac:cxnSpMkLst>
            <pc:docMk/>
            <pc:sldMk cId="3030818745" sldId="335"/>
            <ac:cxnSpMk id="10" creationId="{3C59EA4D-4517-FCDD-2164-90CB4A8E116A}"/>
          </ac:cxnSpMkLst>
        </pc:cxnChg>
        <pc:cxnChg chg="mod">
          <ac:chgData name="pham hai" userId="190b391152b7cfbe" providerId="LiveId" clId="{40CB0887-E5F3-4150-95E1-E1C18EA605D4}" dt="2023-02-12T07:45:12.652" v="1201" actId="1076"/>
          <ac:cxnSpMkLst>
            <pc:docMk/>
            <pc:sldMk cId="3030818745" sldId="335"/>
            <ac:cxnSpMk id="14" creationId="{8ABC54D6-017A-7D9D-7464-EAD2AC6A0F2F}"/>
          </ac:cxnSpMkLst>
        </pc:cxnChg>
        <pc:cxnChg chg="mod">
          <ac:chgData name="pham hai" userId="190b391152b7cfbe" providerId="LiveId" clId="{40CB0887-E5F3-4150-95E1-E1C18EA605D4}" dt="2023-02-12T07:40:01.834" v="646"/>
          <ac:cxnSpMkLst>
            <pc:docMk/>
            <pc:sldMk cId="3030818745" sldId="335"/>
            <ac:cxnSpMk id="17" creationId="{16B14A7F-429E-5270-D39B-6CA3C858F702}"/>
          </ac:cxnSpMkLst>
        </pc:cxnChg>
        <pc:cxnChg chg="mod">
          <ac:chgData name="pham hai" userId="190b391152b7cfbe" providerId="LiveId" clId="{40CB0887-E5F3-4150-95E1-E1C18EA605D4}" dt="2023-02-12T07:45:44.993" v="1204"/>
          <ac:cxnSpMkLst>
            <pc:docMk/>
            <pc:sldMk cId="3030818745" sldId="335"/>
            <ac:cxnSpMk id="20" creationId="{FC0588DE-2BF5-8588-30FE-ECD74E1E5C2C}"/>
          </ac:cxnSpMkLst>
        </pc:cxnChg>
      </pc:sldChg>
      <pc:sldChg chg="addSp delSp modSp new modAnim">
        <pc:chgData name="pham hai" userId="190b391152b7cfbe" providerId="LiveId" clId="{40CB0887-E5F3-4150-95E1-E1C18EA605D4}" dt="2023-02-12T07:56:41.795" v="1395"/>
        <pc:sldMkLst>
          <pc:docMk/>
          <pc:sldMk cId="184235517" sldId="336"/>
        </pc:sldMkLst>
        <pc:spChg chg="del">
          <ac:chgData name="pham hai" userId="190b391152b7cfbe" providerId="LiveId" clId="{40CB0887-E5F3-4150-95E1-E1C18EA605D4}" dt="2023-02-12T07:53:36.494" v="1394" actId="478"/>
          <ac:spMkLst>
            <pc:docMk/>
            <pc:sldMk cId="184235517" sldId="336"/>
            <ac:spMk id="2" creationId="{0B3858C1-1F51-4836-ECCF-F8587D3C787F}"/>
          </ac:spMkLst>
        </pc:spChg>
        <pc:spChg chg="del">
          <ac:chgData name="pham hai" userId="190b391152b7cfbe" providerId="LiveId" clId="{40CB0887-E5F3-4150-95E1-E1C18EA605D4}" dt="2023-02-12T07:53:36.494" v="1394" actId="478"/>
          <ac:spMkLst>
            <pc:docMk/>
            <pc:sldMk cId="184235517" sldId="336"/>
            <ac:spMk id="3" creationId="{18AB7DE3-2F25-AFB9-DDE3-606098E62721}"/>
          </ac:spMkLst>
        </pc:spChg>
        <pc:picChg chg="add mod">
          <ac:chgData name="pham hai" userId="190b391152b7cfbe" providerId="LiveId" clId="{40CB0887-E5F3-4150-95E1-E1C18EA605D4}" dt="2023-02-12T07:56:41.795" v="1395"/>
          <ac:picMkLst>
            <pc:docMk/>
            <pc:sldMk cId="184235517" sldId="336"/>
            <ac:picMk id="4" creationId="{A5B51CCB-BD25-29D6-B927-4BB03DFAE644}"/>
          </ac:picMkLst>
        </pc:picChg>
      </pc:sldChg>
      <pc:sldChg chg="addSp delSp modSp new mod modAnim">
        <pc:chgData name="pham hai" userId="190b391152b7cfbe" providerId="LiveId" clId="{40CB0887-E5F3-4150-95E1-E1C18EA605D4}" dt="2023-02-12T08:30:35.314" v="2170"/>
        <pc:sldMkLst>
          <pc:docMk/>
          <pc:sldMk cId="1946764175" sldId="337"/>
        </pc:sldMkLst>
        <pc:spChg chg="del mod">
          <ac:chgData name="pham hai" userId="190b391152b7cfbe" providerId="LiveId" clId="{40CB0887-E5F3-4150-95E1-E1C18EA605D4}" dt="2023-02-12T07:58:45.731" v="1398" actId="478"/>
          <ac:spMkLst>
            <pc:docMk/>
            <pc:sldMk cId="1946764175" sldId="337"/>
            <ac:spMk id="2" creationId="{2531C1C0-43AC-C3DB-5698-C465041133CF}"/>
          </ac:spMkLst>
        </pc:spChg>
        <pc:spChg chg="del">
          <ac:chgData name="pham hai" userId="190b391152b7cfbe" providerId="LiveId" clId="{40CB0887-E5F3-4150-95E1-E1C18EA605D4}" dt="2023-02-12T07:58:47.059" v="1399" actId="478"/>
          <ac:spMkLst>
            <pc:docMk/>
            <pc:sldMk cId="1946764175" sldId="337"/>
            <ac:spMk id="3" creationId="{2454D476-39DB-06E5-42AE-A57E2433C65A}"/>
          </ac:spMkLst>
        </pc:spChg>
        <pc:spChg chg="add mod">
          <ac:chgData name="pham hai" userId="190b391152b7cfbe" providerId="LiveId" clId="{40CB0887-E5F3-4150-95E1-E1C18EA605D4}" dt="2023-02-12T08:01:00.972" v="1474" actId="1076"/>
          <ac:spMkLst>
            <pc:docMk/>
            <pc:sldMk cId="1946764175" sldId="337"/>
            <ac:spMk id="6" creationId="{780BC638-46C0-34F6-4CF9-5A0628E831F0}"/>
          </ac:spMkLst>
        </pc:spChg>
        <pc:spChg chg="add del mod">
          <ac:chgData name="pham hai" userId="190b391152b7cfbe" providerId="LiveId" clId="{40CB0887-E5F3-4150-95E1-E1C18EA605D4}" dt="2023-02-12T08:05:24.185" v="1554" actId="478"/>
          <ac:spMkLst>
            <pc:docMk/>
            <pc:sldMk cId="1946764175" sldId="337"/>
            <ac:spMk id="7" creationId="{1BE551D7-FF78-EC10-B9E0-2DF1EFE69948}"/>
          </ac:spMkLst>
        </pc:spChg>
        <pc:spChg chg="add del mod">
          <ac:chgData name="pham hai" userId="190b391152b7cfbe" providerId="LiveId" clId="{40CB0887-E5F3-4150-95E1-E1C18EA605D4}" dt="2023-02-12T08:04:28.247" v="1542" actId="478"/>
          <ac:spMkLst>
            <pc:docMk/>
            <pc:sldMk cId="1946764175" sldId="337"/>
            <ac:spMk id="8" creationId="{B42676F6-5A28-9AF8-A96E-F8B24C0DF50B}"/>
          </ac:spMkLst>
        </pc:spChg>
        <pc:spChg chg="add del mod">
          <ac:chgData name="pham hai" userId="190b391152b7cfbe" providerId="LiveId" clId="{40CB0887-E5F3-4150-95E1-E1C18EA605D4}" dt="2023-02-12T08:05:25.274" v="1555" actId="478"/>
          <ac:spMkLst>
            <pc:docMk/>
            <pc:sldMk cId="1946764175" sldId="337"/>
            <ac:spMk id="9" creationId="{418A7818-6E39-A41E-4929-79C5CE3B2286}"/>
          </ac:spMkLst>
        </pc:spChg>
        <pc:picChg chg="add mod modCrop">
          <ac:chgData name="pham hai" userId="190b391152b7cfbe" providerId="LiveId" clId="{40CB0887-E5F3-4150-95E1-E1C18EA605D4}" dt="2023-02-12T08:02:41.305" v="1509" actId="14100"/>
          <ac:picMkLst>
            <pc:docMk/>
            <pc:sldMk cId="1946764175" sldId="337"/>
            <ac:picMk id="5" creationId="{7490EF8C-1DB2-9DDB-FF72-CD5B971BFFCA}"/>
          </ac:picMkLst>
        </pc:picChg>
        <pc:picChg chg="add mod">
          <ac:chgData name="pham hai" userId="190b391152b7cfbe" providerId="LiveId" clId="{40CB0887-E5F3-4150-95E1-E1C18EA605D4}" dt="2023-02-12T08:16:24.433" v="1676" actId="1076"/>
          <ac:picMkLst>
            <pc:docMk/>
            <pc:sldMk cId="1946764175" sldId="337"/>
            <ac:picMk id="10" creationId="{48ABC5A2-152B-11FF-F676-E95D53FF531B}"/>
          </ac:picMkLst>
        </pc:picChg>
        <pc:picChg chg="add mod">
          <ac:chgData name="pham hai" userId="190b391152b7cfbe" providerId="LiveId" clId="{40CB0887-E5F3-4150-95E1-E1C18EA605D4}" dt="2023-02-12T08:05:37.450" v="1559" actId="1076"/>
          <ac:picMkLst>
            <pc:docMk/>
            <pc:sldMk cId="1946764175" sldId="337"/>
            <ac:picMk id="1026" creationId="{0575017E-25A5-1444-1237-B61715B29553}"/>
          </ac:picMkLst>
        </pc:picChg>
        <pc:picChg chg="add mod">
          <ac:chgData name="pham hai" userId="190b391152b7cfbe" providerId="LiveId" clId="{40CB0887-E5F3-4150-95E1-E1C18EA605D4}" dt="2023-02-12T08:05:47.206" v="1562" actId="14100"/>
          <ac:picMkLst>
            <pc:docMk/>
            <pc:sldMk cId="1946764175" sldId="337"/>
            <ac:picMk id="1028" creationId="{A4D251A2-B078-5C90-9F36-28AD9F831C22}"/>
          </ac:picMkLst>
        </pc:picChg>
      </pc:sldChg>
      <pc:sldChg chg="addSp delSp modSp mod delAnim modAnim">
        <pc:chgData name="pham hai" userId="190b391152b7cfbe" providerId="LiveId" clId="{40CB0887-E5F3-4150-95E1-E1C18EA605D4}" dt="2023-02-12T08:31:01.185" v="2171"/>
        <pc:sldMkLst>
          <pc:docMk/>
          <pc:sldMk cId="1982545167" sldId="338"/>
        </pc:sldMkLst>
        <pc:spChg chg="mod">
          <ac:chgData name="pham hai" userId="190b391152b7cfbe" providerId="LiveId" clId="{40CB0887-E5F3-4150-95E1-E1C18EA605D4}" dt="2023-02-12T08:08:19.129" v="1640" actId="1076"/>
          <ac:spMkLst>
            <pc:docMk/>
            <pc:sldMk cId="1982545167" sldId="338"/>
            <ac:spMk id="6" creationId="{780BC638-46C0-34F6-4CF9-5A0628E831F0}"/>
          </ac:spMkLst>
        </pc:spChg>
        <pc:picChg chg="add del mod">
          <ac:chgData name="pham hai" userId="190b391152b7cfbe" providerId="LiveId" clId="{40CB0887-E5F3-4150-95E1-E1C18EA605D4}" dt="2023-02-12T08:25:13.285" v="2160" actId="478"/>
          <ac:picMkLst>
            <pc:docMk/>
            <pc:sldMk cId="1982545167" sldId="338"/>
            <ac:picMk id="2" creationId="{5A670BFF-5CDF-C6FF-D97F-F51956E9DFA8}"/>
          </ac:picMkLst>
        </pc:picChg>
        <pc:picChg chg="add mod">
          <ac:chgData name="pham hai" userId="190b391152b7cfbe" providerId="LiveId" clId="{40CB0887-E5F3-4150-95E1-E1C18EA605D4}" dt="2023-02-12T08:28:14.016" v="2164" actId="1076"/>
          <ac:picMkLst>
            <pc:docMk/>
            <pc:sldMk cId="1982545167" sldId="338"/>
            <ac:picMk id="3" creationId="{12C3A173-0B26-780A-BA79-002ABEBD1F79}"/>
          </ac:picMkLst>
        </pc:picChg>
        <pc:picChg chg="mod">
          <ac:chgData name="pham hai" userId="190b391152b7cfbe" providerId="LiveId" clId="{40CB0887-E5F3-4150-95E1-E1C18EA605D4}" dt="2023-02-12T08:09:33.918" v="1644" actId="1076"/>
          <ac:picMkLst>
            <pc:docMk/>
            <pc:sldMk cId="1982545167" sldId="338"/>
            <ac:picMk id="5" creationId="{7490EF8C-1DB2-9DDB-FF72-CD5B971BFFCA}"/>
          </ac:picMkLst>
        </pc:picChg>
        <pc:picChg chg="del">
          <ac:chgData name="pham hai" userId="190b391152b7cfbe" providerId="LiveId" clId="{40CB0887-E5F3-4150-95E1-E1C18EA605D4}" dt="2023-02-12T08:08:11.365" v="1637" actId="478"/>
          <ac:picMkLst>
            <pc:docMk/>
            <pc:sldMk cId="1982545167" sldId="338"/>
            <ac:picMk id="1026" creationId="{0575017E-25A5-1444-1237-B61715B29553}"/>
          </ac:picMkLst>
        </pc:picChg>
        <pc:picChg chg="del">
          <ac:chgData name="pham hai" userId="190b391152b7cfbe" providerId="LiveId" clId="{40CB0887-E5F3-4150-95E1-E1C18EA605D4}" dt="2023-02-12T08:08:13.802" v="1638" actId="478"/>
          <ac:picMkLst>
            <pc:docMk/>
            <pc:sldMk cId="1982545167" sldId="338"/>
            <ac:picMk id="1028" creationId="{A4D251A2-B078-5C90-9F36-28AD9F831C22}"/>
          </ac:picMkLst>
        </pc:picChg>
        <pc:picChg chg="add mod">
          <ac:chgData name="pham hai" userId="190b391152b7cfbe" providerId="LiveId" clId="{40CB0887-E5F3-4150-95E1-E1C18EA605D4}" dt="2023-02-12T08:10:03.855" v="1656" actId="1076"/>
          <ac:picMkLst>
            <pc:docMk/>
            <pc:sldMk cId="1982545167" sldId="338"/>
            <ac:picMk id="2050" creationId="{721D7267-7D16-B9E2-13D2-3F588D66A17C}"/>
          </ac:picMkLst>
        </pc:picChg>
        <pc:picChg chg="add mod">
          <ac:chgData name="pham hai" userId="190b391152b7cfbe" providerId="LiveId" clId="{40CB0887-E5F3-4150-95E1-E1C18EA605D4}" dt="2023-02-12T08:09:50.767" v="1652" actId="1076"/>
          <ac:picMkLst>
            <pc:docMk/>
            <pc:sldMk cId="1982545167" sldId="338"/>
            <ac:picMk id="2052" creationId="{8BC3740F-F940-E63B-260A-33E3B5372773}"/>
          </ac:picMkLst>
        </pc:picChg>
      </pc:sldChg>
      <pc:sldChg chg="addSp delSp modSp new mod modAnim">
        <pc:chgData name="pham hai" userId="190b391152b7cfbe" providerId="LiveId" clId="{40CB0887-E5F3-4150-95E1-E1C18EA605D4}" dt="2023-02-12T08:32:41.578" v="2175"/>
        <pc:sldMkLst>
          <pc:docMk/>
          <pc:sldMk cId="3199349342" sldId="339"/>
        </pc:sldMkLst>
        <pc:spChg chg="del">
          <ac:chgData name="pham hai" userId="190b391152b7cfbe" providerId="LiveId" clId="{40CB0887-E5F3-4150-95E1-E1C18EA605D4}" dt="2023-02-12T08:14:47.130" v="1666" actId="478"/>
          <ac:spMkLst>
            <pc:docMk/>
            <pc:sldMk cId="3199349342" sldId="339"/>
            <ac:spMk id="2" creationId="{019DF020-AC9C-3387-2285-B094E0F1F0DB}"/>
          </ac:spMkLst>
        </pc:spChg>
        <pc:spChg chg="del">
          <ac:chgData name="pham hai" userId="190b391152b7cfbe" providerId="LiveId" clId="{40CB0887-E5F3-4150-95E1-E1C18EA605D4}" dt="2023-02-12T08:14:49.489" v="1667" actId="478"/>
          <ac:spMkLst>
            <pc:docMk/>
            <pc:sldMk cId="3199349342" sldId="339"/>
            <ac:spMk id="3" creationId="{8BDC906C-AE7E-CCAC-B7A0-7B94414E9DA3}"/>
          </ac:spMkLst>
        </pc:spChg>
        <pc:spChg chg="add mod">
          <ac:chgData name="pham hai" userId="190b391152b7cfbe" providerId="LiveId" clId="{40CB0887-E5F3-4150-95E1-E1C18EA605D4}" dt="2023-02-12T08:23:38.717" v="2158" actId="20577"/>
          <ac:spMkLst>
            <pc:docMk/>
            <pc:sldMk cId="3199349342" sldId="339"/>
            <ac:spMk id="8" creationId="{5C194F20-A21E-6EC2-EFEC-73EE198BEB3F}"/>
          </ac:spMkLst>
        </pc:spChg>
        <pc:picChg chg="add del mod">
          <ac:chgData name="pham hai" userId="190b391152b7cfbe" providerId="LiveId" clId="{40CB0887-E5F3-4150-95E1-E1C18EA605D4}" dt="2023-02-12T08:17:12.539" v="1677" actId="478"/>
          <ac:picMkLst>
            <pc:docMk/>
            <pc:sldMk cId="3199349342" sldId="339"/>
            <ac:picMk id="5" creationId="{0DC9F1EA-7567-D028-CC13-B566EA0423DB}"/>
          </ac:picMkLst>
        </pc:picChg>
        <pc:picChg chg="add mod">
          <ac:chgData name="pham hai" userId="190b391152b7cfbe" providerId="LiveId" clId="{40CB0887-E5F3-4150-95E1-E1C18EA605D4}" dt="2023-02-12T08:17:33.883" v="1681" actId="26606"/>
          <ac:picMkLst>
            <pc:docMk/>
            <pc:sldMk cId="3199349342" sldId="339"/>
            <ac:picMk id="7" creationId="{DB707CFF-85E0-A84F-236B-951B601F057A}"/>
          </ac:picMkLst>
        </pc:picChg>
        <pc:picChg chg="add mod">
          <ac:chgData name="pham hai" userId="190b391152b7cfbe" providerId="LiveId" clId="{40CB0887-E5F3-4150-95E1-E1C18EA605D4}" dt="2023-02-12T08:32:25.047" v="2173" actId="1076"/>
          <ac:picMkLst>
            <pc:docMk/>
            <pc:sldMk cId="3199349342" sldId="339"/>
            <ac:picMk id="9" creationId="{8770F2CD-8A6B-505B-4470-1D9A0D8F65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B7F85-2B00-45E3-B52C-10495F5028E5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BB0AAE-E457-47AE-9A3F-4914F1FB1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7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807B266B-17C9-EEC6-8DF3-24B48B08D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2B8A3A06-E2F3-ECC7-CDC5-495FD1696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7B42784-C6F2-3427-732F-3353693B33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BF8EE-B3A5-447D-A326-8D83F1ABC7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8ABCB1E8-CD93-0632-E77C-FD93E3FCA1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4949B0D8-4B5D-6189-F6B5-B668BB8A57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B273A71E-F2A6-D059-447C-2E7A93149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F5179C-D01B-4D8B-B5B9-469816AA060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75592205-E0AD-0640-09D8-72AFA4518F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A90435C-D6BD-CC14-6D33-193F577CD9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D2DC3BC9-16DA-2A14-B797-3631C1546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2C53C7-9314-4E28-B382-64297B25821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D291D3D4-B545-D812-42AC-E09ECB7B2C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08C1E624-0F32-9462-0180-B80BE1983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936EC0F9-ED75-FA99-75EB-0C24EB224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EF8C6-0C8C-4AB3-B4FF-F766525E203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E110EEC2-496C-8FAB-9BC0-46096ADFA4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87CF5-1047-45AE-B33D-11C7DA3CBF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2C9C1A7F-8275-4967-6C4A-5114016CB4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0F8575AA-01BD-DF1E-EF95-9816BD11DD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15A9-7F54-5BFB-BF24-431A9592E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3A3B3-FBB6-4055-74C0-27BF38DF8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AACAB-B03A-793B-08B6-7D6EB5EB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E92A1-E867-0C15-E90A-842B6CC7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256F9-C029-1DA7-B2EF-954378ED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2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61EAD-C022-5125-4D28-5CAB7EC2A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D65758-AFAD-961F-CE75-D3CDCCB17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B1208-812A-8BE8-32F2-248323CC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6C2E7-294A-F233-84BF-1767466ED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14DC-3384-424D-A1B3-D97763817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4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14E12A-4621-CCD3-D1BB-375D47AE93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28780D-1E16-C4CC-E5C5-D43E886EF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D6EC7-1DE1-A7FC-DBCC-2EB39335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0F5C8-6347-F6D2-96F3-D409A7049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E4BD6-755D-31F4-F4DB-57392B14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17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462AF8-5734-5338-88AE-8DEA171212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7A52E7-02E2-F30A-248C-0D30F0293F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576D02-6076-4973-27DC-232F6A3317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81428-8FAF-48B4-B402-8649D46BAF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185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57D3F8-54C4-7635-CFE1-A3460130A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1DDD3A-C1C7-3E75-25F4-23298A613F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E892E3-626A-828B-B9BF-2B2D8A37E8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D510F-2F22-4B57-BA54-FC39DD7DB8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768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81BF0D-C0FC-3A0C-82BB-7B58B7AA6E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B40AEA-2551-FEFC-C157-056C4F1E9E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15EC8F-8D47-2229-9AFB-5DE684B344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C7D8C-10BB-46D4-AAA9-1713A08C81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268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9CF566-1942-11E3-FA26-528EA36145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E2BD4-6A34-CB9E-75E9-CD1C3FA34D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54B25D-184C-B614-B8E1-1050DC6253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0C38B-5433-4277-BF14-B65F8524E2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15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DB8BC65-11B3-6327-193D-40A85C89D6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A9BBE86-F36F-699E-504C-E3B3CDF2A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9460DD-8BD3-B8DD-266A-B4104C8650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2A9AD-9E5F-4D71-8E05-008D51D1B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084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91ED6E0-501B-1AA2-2E6B-37AC40C64C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26BB63-99B5-69EF-0EF7-131EC1DB09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5114155-6FDC-A015-A64E-C6DB51561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2DD80-0B96-4AE8-9340-213901BB46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354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8C5B479-9A28-0341-501B-6554A3599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D3B6CB-9CA2-921B-1DC4-B254B3E632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EB5A695-BEC5-06C6-870D-63100883E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F1776-0646-417F-A84C-43D29A7EC4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914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14B895-9B34-B5BF-6084-3FB885E44C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5045D6-552C-C940-0DBC-06E1C6D817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8AB651-1AB1-8591-9B9C-DA3FA009B4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2C883-A884-4976-B3B4-608EC49527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13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D12DE-AB34-4816-CB80-87AF6C87A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52242-AEFB-A922-9933-23DF6ECED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B5D82-3D6F-16F0-2A89-4C1D86AFD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17A1C-D5C0-5C35-D1FB-A9768400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73E0F-144A-7B7F-8A02-DDE44EE5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88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1FF47E-7078-58FD-A226-E810F20C49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2D681F-83A4-A199-6BA5-78C684F6FC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CC49ED-E0EF-DB2A-C97C-21CD40D9CE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0F354-8876-4D06-9237-020CB0A86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779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BC2768-A54B-18DF-1F4B-63B34DAAF2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83EA68-EC48-6F13-AFDB-E29599153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8E6F33-5E70-BA92-F279-2666B0D3C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08880-E712-4B2F-9809-A0C098A55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432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B07192-CE7D-A9E6-0E27-40365C3BD1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EB23BA-8857-88D3-2270-DCF04B3F7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A27159-F0D4-FE3F-A58A-69D19D3C8C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B9429-B882-4381-8A78-1B434B669E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77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871E74-27AE-E5BD-7B49-17A8FB7D70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209196-C4F2-BDAE-EB3D-3B0BDCFD7C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A65376-57B1-D4C4-4D4A-8DC1F66F2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8627E-324B-456C-8123-F418DE5DC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8210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031DA4-655C-5FF0-6508-6559B94B2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302CC9-FB2A-F771-754A-F62D4CB782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9615B7-6BB1-FCA9-E0D2-4081DE134E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7DB99-1FED-4D01-B377-36DC6E3315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146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FD7D25-EAFD-5118-E59A-677F01D24F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F6A130-E3D2-7795-BD8F-4934B995C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D27C15-1E2A-835F-F76A-58645E821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B7DE3-ED48-45CD-92DC-EF591B4655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198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8B248-5D53-E040-4DDD-52CE73DC0A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75FB76-3411-E0FC-35E8-D4A90511C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C7C678-4157-FEAD-2851-416C65B9AA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4B8B2-D945-4429-A018-BA680D5725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639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2BE474-F3B1-228A-3C19-5DA8DD675C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A49F319-AD64-FFAB-676D-DDB5A9A684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678ED3-9CAF-2BB0-F928-09FEB8CDEF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9871F-C229-44B6-8DCA-27B79D30F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435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FD0031-6564-4B41-568C-035F86D123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1AAFF2-F584-90FF-0965-4AEC242BB7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F8CE592-6AF8-0D7B-3B07-1571D2CA1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88D7D-205A-401E-95E2-2BD8F0A10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41785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698670-B43A-504A-40EC-A6010E3C4B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DA00AD-7855-0BEE-131B-8A192D911D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49DA0CC-0267-335A-C39D-9E76DFAE6B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0B91D-8B81-4759-AB8D-92ECCD2E99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13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8A1EB-1BE4-468A-83C6-987FD577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944690-2E7B-77F5-F289-71B1E23AE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DC1B8-51EF-58F5-695C-50A902237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4A6A0-6300-117B-A417-29173FD75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FF8C-908B-FCA4-F7B5-D08DA2B41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60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24E948-9DEA-2E78-EEF2-3037E6CB4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AC090-DCE7-219B-5376-D49D266347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8B6454-322F-ED82-64B5-766108FACC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83598-AE6F-41B1-B813-87DA1E315C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0521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D2A6AB-E818-5D7B-2935-CD8DB95334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18B76F-3555-5287-DE3B-79310D4EB6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58B209-137C-53A5-132E-4BDDEC80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82848-B80E-45DB-A019-0A8D57661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918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6B1BB3-5851-689B-D994-F774EE048D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65911F-1921-3654-F75F-484CAB69E2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EA8BC0-BD12-DFBE-F401-A60AF743AF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391C4-4605-44EE-B550-0E0E079190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917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151789-D426-9528-29D2-FE07E12C05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D83900-9CC3-DAED-819F-5BE07543AA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CA97A3-DBAD-3BA0-C504-26823BDEA6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FC117-4BBB-43DD-8365-563A9772E4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819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914400" y="1981200"/>
            <a:ext cx="103632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4131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4BDEA37B-4F6F-241A-C897-6DDF58289F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1AF74D-C65E-1F68-EE4D-BA19C504E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01C109-BC11-3A94-218B-558C8E2090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C8DE-9C83-4F0B-9544-5617B64FB5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389182"/>
      </p:ext>
    </p:extLst>
  </p:cSld>
  <p:clrMapOvr>
    <a:masterClrMapping/>
  </p:clrMapOvr>
  <p:transition advClick="0" advTm="2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9FC3A7-20DE-A362-3BC9-5312C22866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E76A9B-8067-F531-3EF8-ADCA8169F0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7A1F85-BD05-6CBD-48B0-3170BAA13D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6A98F-D355-48A0-B20A-FD8C605F7B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208258"/>
      </p:ext>
    </p:extLst>
  </p:cSld>
  <p:clrMapOvr>
    <a:masterClrMapping/>
  </p:clrMapOvr>
  <p:transition advClick="0" advTm="2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3C3FD7-B94C-0B4B-3535-AB02D74585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7163D2-B75B-47FA-C54D-A824DD8487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9B76A8-CC92-3708-7CE3-27CCEA3B93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0B4BE-A2F6-450D-94DC-A21D2722C1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261457"/>
      </p:ext>
    </p:extLst>
  </p:cSld>
  <p:clrMapOvr>
    <a:masterClrMapping/>
  </p:clrMapOvr>
  <p:transition advClick="0" advTm="2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76401"/>
            <a:ext cx="559223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2D9D8C-508F-832E-D49C-4EEDE51361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404A07-CA7D-3A62-A8AA-339562D096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AC1CD5-F893-82D9-593A-FDA652D78E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6F69E-2E9B-4119-B7B5-91C951770D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458745"/>
      </p:ext>
    </p:extLst>
  </p:cSld>
  <p:clrMapOvr>
    <a:masterClrMapping/>
  </p:clrMapOvr>
  <p:transition advClick="0" advTm="2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B11C7E-208F-70BC-7BAA-B3EDD86D1A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4B6F24A-99CB-B9CE-4E83-7794BD0F2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4856A09-726A-3D44-B809-EB68999E7C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62AD1-53D8-4166-8E29-43C4ECD73B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913446"/>
      </p:ext>
    </p:extLst>
  </p:cSld>
  <p:clrMapOvr>
    <a:masterClrMapping/>
  </p:clrMapOvr>
  <p:transition advClick="0" advTm="2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370273-63A1-C6BF-BFD2-0B34DC2D37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79241E5-2160-2607-47A5-E0E06F384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C32291B-41DA-CE6D-F199-16D113D14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C0719-30F5-4258-BCC5-28A9AEDD77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867620"/>
      </p:ext>
    </p:extLst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D1B9-D632-B54F-2826-ADBE1DECA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41AA5-708A-6652-6AB4-7462CADCB4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EEDA70-8D40-7CA1-5A63-4B2F8FFCC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95C73-31C7-152F-D3EF-99431C85D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1FA52-6A04-6FA7-DDE3-98C9C776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26AC1-679E-6216-7FA5-0AC0AFA4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44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4F220B-EE3F-B802-78BB-1A1AD6247F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84E2FB1-1F33-EBD5-AA24-8D8D76284C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0088D5-B06A-24DE-2C8A-DA7A37BDC9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D1D0B1-4BE2-49DA-97D4-F28604D68D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618719"/>
      </p:ext>
    </p:extLst>
  </p:cSld>
  <p:clrMapOvr>
    <a:masterClrMapping/>
  </p:clrMapOvr>
  <p:transition advClick="0" advTm="2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3C9D12-A086-AFAA-77BF-6349CB9D7B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A7F7EF-5086-3FF8-2970-3671C43225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857C0-A017-7E27-2F0D-1CA8B23418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EC94A-2279-44C6-B6D1-F6C308EEBA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259699"/>
      </p:ext>
    </p:extLst>
  </p:cSld>
  <p:clrMapOvr>
    <a:masterClrMapping/>
  </p:clrMapOvr>
  <p:transition advClick="0" advTm="2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82A3C8-624F-4F7E-1C3B-2D2EB43BBE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249261-218B-3180-A2B8-3F3AC99027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CD638B-0ED4-7FA6-FC5F-BA33149ADC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FC2F6-8B0B-4783-83D6-AE0F06685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9929024"/>
      </p:ext>
    </p:extLst>
  </p:cSld>
  <p:clrMapOvr>
    <a:masterClrMapping/>
  </p:clrMapOvr>
  <p:transition advClick="0" advTm="2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28F3C9-1040-10E0-4A2D-B2C29C7A0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FDA283-5729-ACDE-26A9-1732649987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ACAE73-0EF1-3849-6952-0B9666360A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6E647-AB86-4561-B5C8-EB5CB934A4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171091"/>
      </p:ext>
    </p:extLst>
  </p:cSld>
  <p:clrMapOvr>
    <a:masterClrMapping/>
  </p:clrMapOvr>
  <p:transition advClick="0" advTm="2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2918" y="228601"/>
            <a:ext cx="2846916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2167" y="228601"/>
            <a:ext cx="8337551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CB183D-A8A6-3019-B312-1985A4BA08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DC36BB-0DDE-BD4F-EDEB-7B219A06B1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C253A8-B8A8-9B33-1179-EBCE6CC3F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F4315-7DAD-452A-B5DA-426D6849DA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182678"/>
      </p:ext>
    </p:extLst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64EA6-9EC6-E8D8-A988-B598B63B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8FC2-0613-8F12-8C31-2BDE0CF45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99F49C-3EAF-ABCB-325B-04F764F70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781D66-7F2B-8916-2D15-F4B0706FB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D51FD-5FCC-DF69-A299-8BE5EB764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11167F-7725-8AD0-5CF5-DC3A4799F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6B02F-6CC3-4BBD-C9CE-F3E06B8E3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7865E3-2207-851C-55DB-9995874E4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6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D070-7B41-CBC6-2EBA-325BBF87F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472A14-F688-7FB4-0003-2FAE06BA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F7D9EF-E844-2838-FEFF-6EEBAEAC9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18A3B8-A989-E66B-8CC6-2824C3DCE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99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32D33-9637-F44D-9376-10703EB6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65298-E132-4F61-919F-98D33ED8C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3F850-2C8E-397C-B6F7-9C9D442B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0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64BA6-1A5D-D95B-821B-DC4FF339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6AB47-6687-3137-5A20-92DB7528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F6251-BD15-1610-99D5-E3825EEF9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42F40-9A3A-4F62-95A2-FF4638C1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1DF88-A9D3-6C66-426A-C722BE40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453B2-28CB-AF9F-E63C-5FBFDC6F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2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2284B-749F-0C62-D39F-23BF4C7E3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EBBD0F-84DF-8BB0-1197-433107CB47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3F33E-36B0-63A2-1995-40AF871EE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379EB-0D51-9875-D4F7-1B7FCC930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C58FE-A109-A548-EA4B-654FACE2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028EAE-7B7D-00B2-54DE-A65945BC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2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8310AB-3004-F224-3DCA-4D40F8FC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235B6-CDEA-104F-04B4-437F59093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9E828-30CA-241D-8CEB-18D33DB2E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A2630-F273-4A82-ACB6-DA3CE755B121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D362C-DF12-E50F-ECBD-BF00A6C92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A5401-EF33-32D1-4ACE-25CB425449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D0C73-14B5-4E25-9508-C799D2130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9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8F3E828-6CC3-F0CC-6456-A341AADA5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4C2B63B-46DF-2FC4-04C9-153E24A3F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F8AC712-EC81-A052-9119-BACA0143100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CA27D0-94E9-1AB1-1417-8D1A2486E2C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96B34C4-EC53-37F1-699C-C0D7F6068E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9F5EC6A-4123-4433-8AE7-EE9949A848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34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A12940A-9E74-366B-6837-E5DBC75D1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19AF241-D8D2-0883-31D2-97634AE6A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5966190-6F70-F7C2-E9BD-B44E746A553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BDDC871-27B8-959A-CAC3-949541BB18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DBE4DF-3FF7-7413-B8DB-F045FDF3E8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740D479-57E3-479D-913D-60393C180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2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0AA01113-8DDB-5CD3-D696-5CD9AC6B5D7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02167" y="228601"/>
            <a:ext cx="11347451" cy="13255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5212DCA7-6388-D6CB-7A32-59AB03BE150B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02167" y="1676401"/>
            <a:ext cx="11387667" cy="4422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0292" name="Rectangle 4">
            <a:extLst>
              <a:ext uri="{FF2B5EF4-FFF2-40B4-BE49-F238E27FC236}">
                <a16:creationId xmlns:a16="http://schemas.microsoft.com/office/drawing/2014/main" id="{E26B86B6-240A-646F-62A5-90DC22D054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3" name="Rectangle 5">
            <a:extLst>
              <a:ext uri="{FF2B5EF4-FFF2-40B4-BE49-F238E27FC236}">
                <a16:creationId xmlns:a16="http://schemas.microsoft.com/office/drawing/2014/main" id="{230CFF44-1CAC-5190-873F-18489007684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4" name="Rectangle 6">
            <a:extLst>
              <a:ext uri="{FF2B5EF4-FFF2-40B4-BE49-F238E27FC236}">
                <a16:creationId xmlns:a16="http://schemas.microsoft.com/office/drawing/2014/main" id="{B6FCCDCB-985F-3531-B75D-D6A4B735E3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30480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A9A30AF-EF1A-4A42-91F6-5E941E7CE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980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2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4.png"/><Relationship Id="rId2" Type="http://schemas.microsoft.com/office/2007/relationships/media" Target="../media/media16.m4a"/><Relationship Id="rId1" Type="http://schemas.openxmlformats.org/officeDocument/2006/relationships/audio" Target="file:///C:\Users\VAN%20ANH\Downloads\c&#226;u%20h&#7887;i%201.1.mp3" TargetMode="External"/><Relationship Id="rId6" Type="http://schemas.openxmlformats.org/officeDocument/2006/relationships/image" Target="../media/image26.jpe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36.jpeg"/><Relationship Id="rId3" Type="http://schemas.openxmlformats.org/officeDocument/2006/relationships/audio" Target="../media/media17.m4a"/><Relationship Id="rId7" Type="http://schemas.openxmlformats.org/officeDocument/2006/relationships/image" Target="../media/image27.jpeg"/><Relationship Id="rId12" Type="http://schemas.openxmlformats.org/officeDocument/2006/relationships/image" Target="../media/image31.wmf"/><Relationship Id="rId17" Type="http://schemas.openxmlformats.org/officeDocument/2006/relationships/image" Target="../media/image35.jpeg"/><Relationship Id="rId2" Type="http://schemas.microsoft.com/office/2007/relationships/media" Target="../media/media17.m4a"/><Relationship Id="rId16" Type="http://schemas.openxmlformats.org/officeDocument/2006/relationships/image" Target="../media/image34.jpeg"/><Relationship Id="rId20" Type="http://schemas.openxmlformats.org/officeDocument/2006/relationships/image" Target="../media/image4.png"/><Relationship Id="rId1" Type="http://schemas.openxmlformats.org/officeDocument/2006/relationships/audio" Target="file:///C:\Users\VAN%20ANH\Downloads\c&#226;u%20h&#7887;i%202.mp3" TargetMode="External"/><Relationship Id="rId6" Type="http://schemas.openxmlformats.org/officeDocument/2006/relationships/audio" Target="../media/audio2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3.jpeg"/><Relationship Id="rId10" Type="http://schemas.openxmlformats.org/officeDocument/2006/relationships/image" Target="../media/image30.png"/><Relationship Id="rId19" Type="http://schemas.openxmlformats.org/officeDocument/2006/relationships/image" Target="../media/image37.jpe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9.png"/><Relationship Id="rId1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media19.m4a"/><Relationship Id="rId7" Type="http://schemas.openxmlformats.org/officeDocument/2006/relationships/notesSlide" Target="../notesSlides/notesSlide4.xml"/><Relationship Id="rId2" Type="http://schemas.microsoft.com/office/2007/relationships/media" Target="../media/media19.m4a"/><Relationship Id="rId1" Type="http://schemas.openxmlformats.org/officeDocument/2006/relationships/audio" Target="file:///C:\Users\VAN%20ANH\Downloads\c&#226;u%20h&#7887;i%204.mp3" TargetMode="External"/><Relationship Id="rId6" Type="http://schemas.openxmlformats.org/officeDocument/2006/relationships/slideLayout" Target="../slideLayouts/slideLayout29.xml"/><Relationship Id="rId5" Type="http://schemas.openxmlformats.org/officeDocument/2006/relationships/audio" Target="../media/media20.m4a"/><Relationship Id="rId4" Type="http://schemas.microsoft.com/office/2007/relationships/media" Target="../media/media20.m4a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hyperlink" Target="Truyen%20Chu%20vit%20xam%20C1.doc" TargetMode="Externa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jp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jp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 descr="20081921755411_2">
            <a:extLst>
              <a:ext uri="{FF2B5EF4-FFF2-40B4-BE49-F238E27FC236}">
                <a16:creationId xmlns:a16="http://schemas.microsoft.com/office/drawing/2014/main" id="{EE6C73E5-6A7D-B240-4D70-0839CC901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 b="16640"/>
          <a:stretch>
            <a:fillRect/>
          </a:stretch>
        </p:blipFill>
        <p:spPr bwMode="auto">
          <a:xfrm>
            <a:off x="0" y="-125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D73CB2-E1EF-0AAF-5A1C-CAC86F836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187326"/>
            <a:ext cx="579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FB7960-3323-7DDF-EEC0-EDA59475465A}"/>
              </a:ext>
            </a:extLst>
          </p:cNvPr>
          <p:cNvSpPr/>
          <p:nvPr/>
        </p:nvSpPr>
        <p:spPr>
          <a:xfrm>
            <a:off x="3170238" y="1931989"/>
            <a:ext cx="5607050" cy="530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85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8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5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5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85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51B89-D45D-A622-2DA4-7DBF8D155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0" y="2587626"/>
            <a:ext cx="545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giảng: Truyện “ Chú Vịt xám”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62A763-A59A-0CB5-4C70-290B262CE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6275"/>
            <a:ext cx="883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- Lứa tuổi: Mẫu giáo bé</a:t>
            </a:r>
          </a:p>
        </p:txBody>
      </p:sp>
      <p:sp>
        <p:nvSpPr>
          <p:cNvPr id="5127" name="TextBox 9">
            <a:extLst>
              <a:ext uri="{FF2B5EF4-FFF2-40B4-BE49-F238E27FC236}">
                <a16:creationId xmlns:a16="http://schemas.microsoft.com/office/drawing/2014/main" id="{5BC5F458-99C6-7274-F65F-9872258D5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4400550"/>
            <a:ext cx="460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9D4CB7-F792-FBBF-BFC4-06C944268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3844925"/>
            <a:ext cx="5791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Mail: bichvan250792@gmail.com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DC5FA4-3C6F-8448-5AFD-30BDE63AE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675" y="5661026"/>
            <a:ext cx="276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4EE3A4-41E2-E5BC-0249-5B940C72C63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950" y="971550"/>
            <a:ext cx="90805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2520CF-1630-A885-01A5-00355E16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538" y="2971801"/>
            <a:ext cx="4889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1">
            <a:hlinkClick r:id="" action="ppaction://media"/>
            <a:extLst>
              <a:ext uri="{FF2B5EF4-FFF2-40B4-BE49-F238E27FC236}">
                <a16:creationId xmlns:a16="http://schemas.microsoft.com/office/drawing/2014/main" id="{641F85EA-7918-BDB2-327F-524EE89E8B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9938" y="612298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64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2A6A5-ACE7-BB03-9A95-44E83A3E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69D077-4D37-36D1-AEB8-EAB468A20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1E665AC8-89F2-FFDB-37FF-BED7D12CE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9CADE-FC91-BABD-01A3-F5D04A97E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E6EF68-F1AF-5D65-0243-9BD60027C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26E2FDF6-A513-2971-0334-830777277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5491" y="577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9FE1-4989-25EF-AC95-DDAE3574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65B82A-17F9-3BE1-1669-62D18742F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1"/>
            <a:ext cx="12290612" cy="7117976"/>
          </a:xfr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96C9420A-7FBB-799A-798D-654834BF0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2255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6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C219A-3DFB-F651-381E-E36A8882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22EA3D-98CB-725D-28B1-64DD9686AD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0282" cy="6857999"/>
          </a:xfr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99608DB1-7B9D-DCF2-5B7F-F312A010E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0B914-B83A-9AFD-A1A6-F2D33123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0E04E1-53A8-7A9E-5212-A8E85AF53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ED2859BE-90D0-54F8-9AB0-8FA49AFB9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6C16A-D809-9B70-9FE8-F7554FE8E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9FB980-B10E-B040-70EA-CE5760806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1A1A2F80-F3E2-55B6-5D1A-5574A087A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4200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8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48dd0f6da1e1f_f">
            <a:extLst>
              <a:ext uri="{FF2B5EF4-FFF2-40B4-BE49-F238E27FC236}">
                <a16:creationId xmlns:a16="http://schemas.microsoft.com/office/drawing/2014/main" id="{8E7C4097-C0F3-07C2-7943-1518B5B4F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rame0806">
            <a:extLst>
              <a:ext uri="{FF2B5EF4-FFF2-40B4-BE49-F238E27FC236}">
                <a16:creationId xmlns:a16="http://schemas.microsoft.com/office/drawing/2014/main" id="{1BB4ADAF-6AE7-7101-2DFB-9F2846FA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47" descr="C:\Documents and Settings\Van Phong\Local Settings\Temporary Internet Files\Content.IE5\KCML041C\MCj04404060000[1].png">
            <a:extLst>
              <a:ext uri="{FF2B5EF4-FFF2-40B4-BE49-F238E27FC236}">
                <a16:creationId xmlns:a16="http://schemas.microsoft.com/office/drawing/2014/main" id="{6EF0590C-82A5-DC71-E119-4B3C9E21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893">
            <a:off x="7696200" y="304801"/>
            <a:ext cx="22098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48" descr="C:\Documents and Settings\Van Phong\Local Settings\Temporary Internet Files\Content.IE5\4233HC3H\MCj04418090000[1].png">
            <a:extLst>
              <a:ext uri="{FF2B5EF4-FFF2-40B4-BE49-F238E27FC236}">
                <a16:creationId xmlns:a16="http://schemas.microsoft.com/office/drawing/2014/main" id="{9A0D2570-A3B8-C5E0-DD6A-FE4170E80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04800"/>
            <a:ext cx="22098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7">
            <a:extLst>
              <a:ext uri="{FF2B5EF4-FFF2-40B4-BE49-F238E27FC236}">
                <a16:creationId xmlns:a16="http://schemas.microsoft.com/office/drawing/2014/main" id="{68A53A4D-4462-4C74-9B80-AF8D70D2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4" y="2173289"/>
            <a:ext cx="36337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</p:spTree>
  </p:cSld>
  <p:clrMapOvr>
    <a:masterClrMapping/>
  </p:clrMapOvr>
  <p:transition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4FB29201-4DAE-3D1E-E785-BEF8C9E70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51D102-D8E2-057F-ECF2-607AAA021B38}"/>
              </a:ext>
            </a:extLst>
          </p:cNvPr>
          <p:cNvSpPr/>
          <p:nvPr/>
        </p:nvSpPr>
        <p:spPr>
          <a:xfrm>
            <a:off x="3539836" y="1291935"/>
            <a:ext cx="72390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652" name="Rounded Rectangle 3">
            <a:extLst>
              <a:ext uri="{FF2B5EF4-FFF2-40B4-BE49-F238E27FC236}">
                <a16:creationId xmlns:a16="http://schemas.microsoft.com/office/drawing/2014/main" id="{3FEDD99F-BB72-87A7-3EBB-1357A5781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524000"/>
            <a:ext cx="2438400" cy="13716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65A6DC5-9C6F-54DC-5961-2F1B1101ADD2}"/>
              </a:ext>
            </a:extLst>
          </p:cNvPr>
          <p:cNvSpPr/>
          <p:nvPr/>
        </p:nvSpPr>
        <p:spPr bwMode="auto">
          <a:xfrm>
            <a:off x="4953000" y="1524000"/>
            <a:ext cx="3352800" cy="685800"/>
          </a:xfrm>
          <a:prstGeom prst="round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7654" name="Rectangle 5">
            <a:extLst>
              <a:ext uri="{FF2B5EF4-FFF2-40B4-BE49-F238E27FC236}">
                <a16:creationId xmlns:a16="http://schemas.microsoft.com/office/drawing/2014/main" id="{02781333-381C-A7CA-6D57-BDC049D7E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524000"/>
            <a:ext cx="35814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A9FA0D-5163-04CE-9C4C-93CE921FB4AF}"/>
              </a:ext>
            </a:extLst>
          </p:cNvPr>
          <p:cNvSpPr/>
          <p:nvPr/>
        </p:nvSpPr>
        <p:spPr bwMode="auto">
          <a:xfrm>
            <a:off x="4762500" y="2705100"/>
            <a:ext cx="3733800" cy="1066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6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endParaRPr lang="en-US" sz="36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AE533F4-DC89-E15F-BB06-39FDB7647453}"/>
              </a:ext>
            </a:extLst>
          </p:cNvPr>
          <p:cNvSpPr/>
          <p:nvPr/>
        </p:nvSpPr>
        <p:spPr bwMode="auto">
          <a:xfrm>
            <a:off x="4800600" y="4282571"/>
            <a:ext cx="3733800" cy="10668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28575">
            <a:solidFill>
              <a:schemeClr val="tx1"/>
            </a:solidFill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6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4" name="câu hỏi 1.1.mp3">
            <a:hlinkClick r:id="" action="ppaction://media"/>
            <a:extLst>
              <a:ext uri="{FF2B5EF4-FFF2-40B4-BE49-F238E27FC236}">
                <a16:creationId xmlns:a16="http://schemas.microsoft.com/office/drawing/2014/main" id="{378ABAA3-E5D8-8992-52D9-0B6DD6C2DB7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6" y="31845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hỏi 1">
            <a:hlinkClick r:id="" action="ppaction://media"/>
            <a:extLst>
              <a:ext uri="{FF2B5EF4-FFF2-40B4-BE49-F238E27FC236}">
                <a16:creationId xmlns:a16="http://schemas.microsoft.com/office/drawing/2014/main" id="{DC9D444E-4AE8-A072-F3BC-7C82A04053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8836" y="61088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8" grpId="0" animBg="1"/>
      <p:bldP spid="8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97285E-C06C-DD1A-75E6-46EA192BDFEC}"/>
              </a:ext>
            </a:extLst>
          </p:cNvPr>
          <p:cNvSpPr/>
          <p:nvPr/>
        </p:nvSpPr>
        <p:spPr bwMode="auto">
          <a:xfrm>
            <a:off x="2328043" y="639576"/>
            <a:ext cx="7481455" cy="578625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22885" name="Picture 5" descr="untitled">
            <a:extLst>
              <a:ext uri="{FF2B5EF4-FFF2-40B4-BE49-F238E27FC236}">
                <a16:creationId xmlns:a16="http://schemas.microsoft.com/office/drawing/2014/main" id="{6F29C32B-59AC-9B78-59E2-1757501B0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2895" r="25156" b="3499"/>
          <a:stretch>
            <a:fillRect/>
          </a:stretch>
        </p:blipFill>
        <p:spPr bwMode="auto">
          <a:xfrm>
            <a:off x="2425700" y="2921000"/>
            <a:ext cx="2209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6" descr="Vit xam">
            <a:extLst>
              <a:ext uri="{FF2B5EF4-FFF2-40B4-BE49-F238E27FC236}">
                <a16:creationId xmlns:a16="http://schemas.microsoft.com/office/drawing/2014/main" id="{00A32A6C-4FAC-409B-B7C3-002067BA9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3343275"/>
            <a:ext cx="1778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7" name="Picture 7" descr="Cao">
            <a:extLst>
              <a:ext uri="{FF2B5EF4-FFF2-40B4-BE49-F238E27FC236}">
                <a16:creationId xmlns:a16="http://schemas.microsoft.com/office/drawing/2014/main" id="{472E7910-854C-9FAF-B7A8-7C55E5E7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3649664"/>
            <a:ext cx="14732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78" name="Group 8">
            <a:extLst>
              <a:ext uri="{FF2B5EF4-FFF2-40B4-BE49-F238E27FC236}">
                <a16:creationId xmlns:a16="http://schemas.microsoft.com/office/drawing/2014/main" id="{2A10819C-D439-42CD-895E-7B244B3D2165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-152400"/>
            <a:ext cx="9677400" cy="6858000"/>
            <a:chOff x="237" y="237"/>
            <a:chExt cx="11670" cy="15270"/>
          </a:xfrm>
        </p:grpSpPr>
        <p:sp>
          <p:nvSpPr>
            <p:cNvPr id="28684" name="Line 9">
              <a:extLst>
                <a:ext uri="{FF2B5EF4-FFF2-40B4-BE49-F238E27FC236}">
                  <a16:creationId xmlns:a16="http://schemas.microsoft.com/office/drawing/2014/main" id="{CA889B61-0079-12CA-4E40-2F5F5ED9B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28685" name="Object 10">
              <a:extLst>
                <a:ext uri="{FF2B5EF4-FFF2-40B4-BE49-F238E27FC236}">
                  <a16:creationId xmlns:a16="http://schemas.microsoft.com/office/drawing/2014/main" id="{9B119542-DB49-35AF-F001-633EE19BEB8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67" y="387"/>
            <a:ext cx="2300" cy="2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1" imgW="1278331" imgH="1273759" progId="">
                    <p:embed/>
                  </p:oleObj>
                </mc:Choice>
                <mc:Fallback>
                  <p:oleObj r:id="rId11" imgW="1278331" imgH="1273759" progId="">
                    <p:embed/>
                    <p:pic>
                      <p:nvPicPr>
                        <p:cNvPr id="28685" name="Object 10">
                          <a:extLst>
                            <a:ext uri="{FF2B5EF4-FFF2-40B4-BE49-F238E27FC236}">
                              <a16:creationId xmlns:a16="http://schemas.microsoft.com/office/drawing/2014/main" id="{9B119542-DB49-35AF-F001-633EE19BEB8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7" y="387"/>
                          <a:ext cx="2300" cy="2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686" name="Object 11">
              <a:extLst>
                <a:ext uri="{FF2B5EF4-FFF2-40B4-BE49-F238E27FC236}">
                  <a16:creationId xmlns:a16="http://schemas.microsoft.com/office/drawing/2014/main" id="{D5D71508-28A4-79EF-223F-4B7D3ADA0C4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847" y="12627"/>
            <a:ext cx="2860" cy="2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3" imgW="1999793" imgH="1831543" progId="">
                    <p:embed/>
                  </p:oleObj>
                </mc:Choice>
                <mc:Fallback>
                  <p:oleObj r:id="rId13" imgW="1999793" imgH="1831543" progId="">
                    <p:embed/>
                    <p:pic>
                      <p:nvPicPr>
                        <p:cNvPr id="28686" name="Object 11">
                          <a:extLst>
                            <a:ext uri="{FF2B5EF4-FFF2-40B4-BE49-F238E27FC236}">
                              <a16:creationId xmlns:a16="http://schemas.microsoft.com/office/drawing/2014/main" id="{D5D71508-28A4-79EF-223F-4B7D3ADA0C4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7" y="12627"/>
                          <a:ext cx="2860" cy="2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87" name="Line 12">
              <a:extLst>
                <a:ext uri="{FF2B5EF4-FFF2-40B4-BE49-F238E27FC236}">
                  <a16:creationId xmlns:a16="http://schemas.microsoft.com/office/drawing/2014/main" id="{64781DEC-D6C6-DB21-D290-6272B3F8DF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" y="4107"/>
              <a:ext cx="0" cy="7260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688" name="Line 13">
              <a:extLst>
                <a:ext uri="{FF2B5EF4-FFF2-40B4-BE49-F238E27FC236}">
                  <a16:creationId xmlns:a16="http://schemas.microsoft.com/office/drawing/2014/main" id="{A448FDF7-C5A1-17FB-8E05-D3A9C9E91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17" y="3807"/>
              <a:ext cx="0" cy="756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8689" name="Picture 14" descr="tb_big-yelloy-flower">
              <a:extLst>
                <a:ext uri="{FF2B5EF4-FFF2-40B4-BE49-F238E27FC236}">
                  <a16:creationId xmlns:a16="http://schemas.microsoft.com/office/drawing/2014/main" id="{E8702C0D-97E9-FAE2-78B3-AAC8FDE1D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" y="2952"/>
              <a:ext cx="1365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5" descr="light-blue-rose-2">
              <a:extLst>
                <a:ext uri="{FF2B5EF4-FFF2-40B4-BE49-F238E27FC236}">
                  <a16:creationId xmlns:a16="http://schemas.microsoft.com/office/drawing/2014/main" id="{77938B72-C81B-7616-51E4-7ADDD596B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EFEFC"/>
                </a:clrFrom>
                <a:clrTo>
                  <a:srgbClr val="FE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" y="11547"/>
              <a:ext cx="1200" cy="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6" descr="red-curves">
              <a:extLst>
                <a:ext uri="{FF2B5EF4-FFF2-40B4-BE49-F238E27FC236}">
                  <a16:creationId xmlns:a16="http://schemas.microsoft.com/office/drawing/2014/main" id="{D3C7F899-E51C-CA28-FA4D-AE31CE703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7" y="237"/>
              <a:ext cx="4680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2" name="Line 17">
              <a:extLst>
                <a:ext uri="{FF2B5EF4-FFF2-40B4-BE49-F238E27FC236}">
                  <a16:creationId xmlns:a16="http://schemas.microsoft.com/office/drawing/2014/main" id="{9D24FC3F-A644-9A1E-F664-CCF458752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7" y="567"/>
              <a:ext cx="900" cy="0"/>
            </a:xfrm>
            <a:prstGeom prst="line">
              <a:avLst/>
            </a:pr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28693" name="Picture 18" descr="light-blue-rose-2">
              <a:extLst>
                <a:ext uri="{FF2B5EF4-FFF2-40B4-BE49-F238E27FC236}">
                  <a16:creationId xmlns:a16="http://schemas.microsoft.com/office/drawing/2014/main" id="{7B8ECD37-140B-C906-E15D-81941A7BC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8" y="927"/>
              <a:ext cx="1049" cy="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4" name="Picture 19" descr="tb_big-yelloy-flower">
              <a:extLst>
                <a:ext uri="{FF2B5EF4-FFF2-40B4-BE49-F238E27FC236}">
                  <a16:creationId xmlns:a16="http://schemas.microsoft.com/office/drawing/2014/main" id="{37B25CC8-D7B5-648A-8DDC-C9EBB5EC6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5ECEF"/>
                </a:clrFrom>
                <a:clrTo>
                  <a:srgbClr val="F5EC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2" y="11412"/>
              <a:ext cx="1365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5" name="Picture 20" descr="gray-eyes">
              <a:extLst>
                <a:ext uri="{FF2B5EF4-FFF2-40B4-BE49-F238E27FC236}">
                  <a16:creationId xmlns:a16="http://schemas.microsoft.com/office/drawing/2014/main" id="{663FA1D8-B9B9-A8CE-DE8C-821D4470D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" y="14607"/>
              <a:ext cx="54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99DD293-A6E2-1405-0848-CFC51D97E605}"/>
              </a:ext>
            </a:extLst>
          </p:cNvPr>
          <p:cNvSpPr/>
          <p:nvPr/>
        </p:nvSpPr>
        <p:spPr bwMode="auto">
          <a:xfrm>
            <a:off x="2640013" y="2259013"/>
            <a:ext cx="1905000" cy="628650"/>
          </a:xfrm>
          <a:prstGeom prst="roundRect">
            <a:avLst/>
          </a:prstGeom>
          <a:solidFill>
            <a:srgbClr val="FF66C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B83E901-2339-8452-03F2-F4DA78ED5DA3}"/>
              </a:ext>
            </a:extLst>
          </p:cNvPr>
          <p:cNvSpPr/>
          <p:nvPr/>
        </p:nvSpPr>
        <p:spPr bwMode="auto">
          <a:xfrm>
            <a:off x="5237163" y="2293938"/>
            <a:ext cx="1905000" cy="628650"/>
          </a:xfrm>
          <a:prstGeom prst="roundRect">
            <a:avLst/>
          </a:prstGeom>
          <a:solidFill>
            <a:srgbClr val="FF66C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277AE1B-16E7-98AE-0CDE-328891A0AADB}"/>
              </a:ext>
            </a:extLst>
          </p:cNvPr>
          <p:cNvSpPr/>
          <p:nvPr/>
        </p:nvSpPr>
        <p:spPr bwMode="auto">
          <a:xfrm>
            <a:off x="7783513" y="2293938"/>
            <a:ext cx="1905000" cy="628650"/>
          </a:xfrm>
          <a:prstGeom prst="roundRect">
            <a:avLst/>
          </a:prstGeom>
          <a:solidFill>
            <a:srgbClr val="FF66C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âu hỏi 2.mp3">
            <a:hlinkClick r:id="" action="ppaction://media"/>
            <a:extLst>
              <a:ext uri="{FF2B5EF4-FFF2-40B4-BE49-F238E27FC236}">
                <a16:creationId xmlns:a16="http://schemas.microsoft.com/office/drawing/2014/main" id="{4998EA94-FB0B-83A6-62B0-66ACF897067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6" y="31845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âu hỏi 2.mp3">
            <a:hlinkClick r:id="" action="ppaction://media"/>
            <a:extLst>
              <a:ext uri="{FF2B5EF4-FFF2-40B4-BE49-F238E27FC236}">
                <a16:creationId xmlns:a16="http://schemas.microsoft.com/office/drawing/2014/main" id="{D45E75D1-18CF-5C12-765E-F7D28455D9F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6" y="31845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âu hỏi 2">
            <a:hlinkClick r:id="" action="ppaction://media"/>
            <a:extLst>
              <a:ext uri="{FF2B5EF4-FFF2-40B4-BE49-F238E27FC236}">
                <a16:creationId xmlns:a16="http://schemas.microsoft.com/office/drawing/2014/main" id="{45A7ABED-7CBD-8686-DCEB-11D719157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24612" y="619869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30" decel="100000" fill="hold"/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3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" accel="100000" fill="hold">
                                          <p:stCondLst>
                                            <p:cond delay="6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28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28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8" dur="1500" fill="hold"/>
                                        <p:tgtEl>
                                          <p:spTgt spid="1228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60" dur="1600" fill="hold"/>
                                        <p:tgtEl>
                                          <p:spTgt spid="12288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62" dur="1700" fill="hold"/>
                                        <p:tgtEl>
                                          <p:spTgt spid="12288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44B7B5B9-2824-0EFB-1B87-7F5DC889A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19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339593-9304-9869-1CA2-AE78F854B01E}"/>
              </a:ext>
            </a:extLst>
          </p:cNvPr>
          <p:cNvSpPr/>
          <p:nvPr/>
        </p:nvSpPr>
        <p:spPr>
          <a:xfrm>
            <a:off x="3403889" y="1349377"/>
            <a:ext cx="5772150" cy="58420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9469B7-4F7A-9213-2C52-F688FD504DED}"/>
              </a:ext>
            </a:extLst>
          </p:cNvPr>
          <p:cNvSpPr/>
          <p:nvPr/>
        </p:nvSpPr>
        <p:spPr bwMode="auto">
          <a:xfrm>
            <a:off x="4842164" y="2713039"/>
            <a:ext cx="2895600" cy="6889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AC9423-B250-9357-334A-C493DA0A62A5}"/>
              </a:ext>
            </a:extLst>
          </p:cNvPr>
          <p:cNvSpPr/>
          <p:nvPr/>
        </p:nvSpPr>
        <p:spPr bwMode="auto">
          <a:xfrm>
            <a:off x="4842164" y="4181476"/>
            <a:ext cx="2895600" cy="68897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2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âu hỏi 3">
            <a:hlinkClick r:id="" action="ppaction://media"/>
            <a:extLst>
              <a:ext uri="{FF2B5EF4-FFF2-40B4-BE49-F238E27FC236}">
                <a16:creationId xmlns:a16="http://schemas.microsoft.com/office/drawing/2014/main" id="{8C643BD8-391D-4258-B27A-F0F9F0CD6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6763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0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 animBg="1"/>
      <p:bldP spid="4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79FE28D-6AB2-FE1A-39F7-3936809D9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6" b="24445"/>
          <a:stretch/>
        </p:blipFill>
        <p:spPr>
          <a:xfrm>
            <a:off x="62344" y="7995"/>
            <a:ext cx="12067309" cy="684201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1B354E-F64D-C008-C627-52B63778BD7E}"/>
              </a:ext>
            </a:extLst>
          </p:cNvPr>
          <p:cNvSpPr/>
          <p:nvPr/>
        </p:nvSpPr>
        <p:spPr bwMode="auto">
          <a:xfrm>
            <a:off x="2881745" y="166255"/>
            <a:ext cx="4336473" cy="88669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F20E8F-1263-5F51-6A2D-AB02579D5BAB}"/>
              </a:ext>
            </a:extLst>
          </p:cNvPr>
          <p:cNvSpPr/>
          <p:nvPr/>
        </p:nvSpPr>
        <p:spPr bwMode="auto">
          <a:xfrm>
            <a:off x="3616036" y="166255"/>
            <a:ext cx="5694219" cy="762000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 - YÊU CẦU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CE81C0-A800-CB08-71A2-208DBEC9310F}"/>
              </a:ext>
            </a:extLst>
          </p:cNvPr>
          <p:cNvGrpSpPr/>
          <p:nvPr/>
        </p:nvGrpSpPr>
        <p:grpSpPr>
          <a:xfrm>
            <a:off x="803562" y="1456652"/>
            <a:ext cx="2895603" cy="3768437"/>
            <a:chOff x="914399" y="1544781"/>
            <a:chExt cx="2258291" cy="376843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E77EE4-34CC-1E96-352E-F519D595DF35}"/>
                </a:ext>
              </a:extLst>
            </p:cNvPr>
            <p:cNvSpPr/>
            <p:nvPr/>
          </p:nvSpPr>
          <p:spPr bwMode="auto">
            <a:xfrm>
              <a:off x="914399" y="1544781"/>
              <a:ext cx="2258291" cy="376843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rgbClr val="92D05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1: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kumimoji="0" lang="en-US" sz="2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Vịt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me,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vịt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xám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59EA4D-4517-FCDD-2164-90CB4A8E116A}"/>
                </a:ext>
              </a:extLst>
            </p:cNvPr>
            <p:cNvCxnSpPr/>
            <p:nvPr/>
          </p:nvCxnSpPr>
          <p:spPr bwMode="auto">
            <a:xfrm>
              <a:off x="914399" y="2119745"/>
              <a:ext cx="22582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59FE93-D859-5522-9AC3-9B2C829789A5}"/>
              </a:ext>
            </a:extLst>
          </p:cNvPr>
          <p:cNvGrpSpPr/>
          <p:nvPr/>
        </p:nvGrpSpPr>
        <p:grpSpPr>
          <a:xfrm>
            <a:off x="4675910" y="1446859"/>
            <a:ext cx="3241963" cy="3768437"/>
            <a:chOff x="388429" y="1537855"/>
            <a:chExt cx="2258291" cy="37684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5AE845-ADCD-9E1F-3409-B6B589F16BD1}"/>
                </a:ext>
              </a:extLst>
            </p:cNvPr>
            <p:cNvSpPr/>
            <p:nvPr/>
          </p:nvSpPr>
          <p:spPr bwMode="auto">
            <a:xfrm>
              <a:off x="388429" y="1537855"/>
              <a:ext cx="2258291" cy="376843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rgbClr val="92D05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Kỹ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endParaRPr kumimoji="0" lang="en-US" sz="2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endParaRPr kumimoji="0" lang="en-US" sz="2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hát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endParaRPr kumimoji="0" lang="en-US" sz="2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ABC54D6-017A-7D9D-7464-EAD2AC6A0F2F}"/>
                </a:ext>
              </a:extLst>
            </p:cNvPr>
            <p:cNvCxnSpPr/>
            <p:nvPr/>
          </p:nvCxnSpPr>
          <p:spPr bwMode="auto">
            <a:xfrm>
              <a:off x="388429" y="2112815"/>
              <a:ext cx="22582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C2F3EC-FBA2-172B-DF05-280575655AE2}"/>
              </a:ext>
            </a:extLst>
          </p:cNvPr>
          <p:cNvGrpSpPr/>
          <p:nvPr/>
        </p:nvGrpSpPr>
        <p:grpSpPr>
          <a:xfrm>
            <a:off x="8866908" y="1427273"/>
            <a:ext cx="2258291" cy="3768437"/>
            <a:chOff x="914399" y="1544781"/>
            <a:chExt cx="2258291" cy="376843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1A46102-EF07-D025-6711-C0822BED0AE1}"/>
                </a:ext>
              </a:extLst>
            </p:cNvPr>
            <p:cNvSpPr/>
            <p:nvPr/>
          </p:nvSpPr>
          <p:spPr bwMode="auto">
            <a:xfrm>
              <a:off x="914399" y="1544781"/>
              <a:ext cx="2258291" cy="376843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rgbClr val="92D050"/>
              </a:solidFill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3: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i="0" u="none" strike="noStrike" normalizeH="0" baseline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2400" i="0" u="none" strike="noStrike" normalizeH="0" baseline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</a:pP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endParaRPr kumimoji="0" lang="en-US" sz="2400" i="0" u="none" strike="noStrike" normalizeH="0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B14A7F-429E-5270-D39B-6CA3C858F702}"/>
                </a:ext>
              </a:extLst>
            </p:cNvPr>
            <p:cNvCxnSpPr/>
            <p:nvPr/>
          </p:nvCxnSpPr>
          <p:spPr bwMode="auto">
            <a:xfrm>
              <a:off x="914399" y="2119745"/>
              <a:ext cx="225829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mục dích yêu cầu">
            <a:hlinkClick r:id="" action="ppaction://media"/>
            <a:extLst>
              <a:ext uri="{FF2B5EF4-FFF2-40B4-BE49-F238E27FC236}">
                <a16:creationId xmlns:a16="http://schemas.microsoft.com/office/drawing/2014/main" id="{5517FC14-F6E8-6C37-B8D0-205A85189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1254" y="5805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1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82688C8A-34FD-3F27-E180-54888576C7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2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F4F3CBB-A02D-3FC1-8E28-C0CF53BAE248}"/>
              </a:ext>
            </a:extLst>
          </p:cNvPr>
          <p:cNvSpPr/>
          <p:nvPr/>
        </p:nvSpPr>
        <p:spPr bwMode="auto">
          <a:xfrm>
            <a:off x="3276600" y="838200"/>
            <a:ext cx="6629400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6D6A4D9-3619-CE5E-E5CE-A415F4FE2F33}"/>
              </a:ext>
            </a:extLst>
          </p:cNvPr>
          <p:cNvSpPr/>
          <p:nvPr/>
        </p:nvSpPr>
        <p:spPr bwMode="auto">
          <a:xfrm>
            <a:off x="5181600" y="1905000"/>
            <a:ext cx="2667000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28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6CD5C5B-2B88-9D88-66A6-478B1A72021D}"/>
              </a:ext>
            </a:extLst>
          </p:cNvPr>
          <p:cNvSpPr/>
          <p:nvPr/>
        </p:nvSpPr>
        <p:spPr bwMode="auto">
          <a:xfrm>
            <a:off x="5181600" y="2886075"/>
            <a:ext cx="2667000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8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E3A46D-6405-A7FA-6FB4-FB71D27A3A6A}"/>
              </a:ext>
            </a:extLst>
          </p:cNvPr>
          <p:cNvSpPr/>
          <p:nvPr/>
        </p:nvSpPr>
        <p:spPr bwMode="auto">
          <a:xfrm>
            <a:off x="5181600" y="3886200"/>
            <a:ext cx="2667000" cy="609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endParaRPr lang="en-US" sz="28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âu hỏi 4.mp3">
            <a:hlinkClick r:id="" action="ppaction://media"/>
            <a:extLst>
              <a:ext uri="{FF2B5EF4-FFF2-40B4-BE49-F238E27FC236}">
                <a16:creationId xmlns:a16="http://schemas.microsoft.com/office/drawing/2014/main" id="{583C6EB1-2237-E401-3C5C-BD7AC27FE910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963" y="6172201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âu hỏi 5">
            <a:hlinkClick r:id="" action="ppaction://media"/>
            <a:extLst>
              <a:ext uri="{FF2B5EF4-FFF2-40B4-BE49-F238E27FC236}">
                <a16:creationId xmlns:a16="http://schemas.microsoft.com/office/drawing/2014/main" id="{74D8B852-7EC7-AF78-40BC-91875552FC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608494"/>
            <a:ext cx="609600" cy="609600"/>
          </a:xfrm>
          <a:prstGeom prst="rect">
            <a:avLst/>
          </a:prstGeom>
        </p:spPr>
      </p:pic>
      <p:pic>
        <p:nvPicPr>
          <p:cNvPr id="10" name="Câu hỏi 4">
            <a:hlinkClick r:id="" action="ppaction://media"/>
            <a:extLst>
              <a:ext uri="{FF2B5EF4-FFF2-40B4-BE49-F238E27FC236}">
                <a16:creationId xmlns:a16="http://schemas.microsoft.com/office/drawing/2014/main" id="{99AF198F-9941-D7C7-046F-5E402302412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6654" y="52807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49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2137BA5C-F77D-0A29-5762-86295DE28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0503" cy="717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âu hỏi 5">
            <a:hlinkClick r:id="" action="ppaction://media"/>
            <a:extLst>
              <a:ext uri="{FF2B5EF4-FFF2-40B4-BE49-F238E27FC236}">
                <a16:creationId xmlns:a16="http://schemas.microsoft.com/office/drawing/2014/main" id="{5350984C-0E34-7BD8-EBCF-BF36BC0437A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0616" y="4216689"/>
            <a:ext cx="609600" cy="6096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8F9A34-A31F-8874-8AD2-6B1DF3C474C2}"/>
              </a:ext>
            </a:extLst>
          </p:cNvPr>
          <p:cNvSpPr/>
          <p:nvPr/>
        </p:nvSpPr>
        <p:spPr>
          <a:xfrm>
            <a:off x="2341417" y="775854"/>
            <a:ext cx="8672945" cy="609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984312-AC80-4062-3B26-4943475B9CFD}"/>
              </a:ext>
            </a:extLst>
          </p:cNvPr>
          <p:cNvSpPr/>
          <p:nvPr/>
        </p:nvSpPr>
        <p:spPr>
          <a:xfrm>
            <a:off x="4907231" y="1856508"/>
            <a:ext cx="2806040" cy="6096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82C63E-F2AB-C4FE-43E4-1304808782E1}"/>
              </a:ext>
            </a:extLst>
          </p:cNvPr>
          <p:cNvSpPr/>
          <p:nvPr/>
        </p:nvSpPr>
        <p:spPr>
          <a:xfrm>
            <a:off x="4907231" y="2915603"/>
            <a:ext cx="2806040" cy="6096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BACB84-29D5-0475-50CC-461D84783706}"/>
              </a:ext>
            </a:extLst>
          </p:cNvPr>
          <p:cNvSpPr/>
          <p:nvPr/>
        </p:nvSpPr>
        <p:spPr>
          <a:xfrm>
            <a:off x="4907231" y="3996257"/>
            <a:ext cx="2806040" cy="6096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36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EF17465-B94E-3549-F3D7-DF9B0CEAD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b="12512"/>
          <a:stretch/>
        </p:blipFill>
        <p:spPr>
          <a:xfrm>
            <a:off x="-1504" y="134017"/>
            <a:ext cx="12191980" cy="6856718"/>
          </a:xfrm>
          <a:prstGeom prst="rect">
            <a:avLst/>
          </a:prstGeom>
        </p:spPr>
      </p:pic>
      <p:pic>
        <p:nvPicPr>
          <p:cNvPr id="6" name="Giáo dục">
            <a:hlinkClick r:id="" action="ppaction://media"/>
            <a:extLst>
              <a:ext uri="{FF2B5EF4-FFF2-40B4-BE49-F238E27FC236}">
                <a16:creationId xmlns:a16="http://schemas.microsoft.com/office/drawing/2014/main" id="{3938C2E4-1010-D4E3-04B2-D471EBD54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4486" y="4381500"/>
            <a:ext cx="609600" cy="609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17FEC5-FC4C-2F85-1FDF-8DF2262F14C2}"/>
              </a:ext>
            </a:extLst>
          </p:cNvPr>
          <p:cNvSpPr/>
          <p:nvPr/>
        </p:nvSpPr>
        <p:spPr>
          <a:xfrm>
            <a:off x="3772516" y="2639046"/>
            <a:ext cx="3704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3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 Vịt Xám - Truyện cổ tích Nước Ngoài - Kể Bé Nghe">
            <a:hlinkClick r:id="" action="ppaction://media"/>
            <a:extLst>
              <a:ext uri="{FF2B5EF4-FFF2-40B4-BE49-F238E27FC236}">
                <a16:creationId xmlns:a16="http://schemas.microsoft.com/office/drawing/2014/main" id="{442C76D7-B9FA-938D-6F54-733F7896ED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86847A4F-78EB-D1D8-DC5D-EB3A0D9DE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743201"/>
            <a:ext cx="403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F05F6B22-5B72-0EEA-8547-58CCF4924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667001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42340" name="WordArt 4">
            <a:extLst>
              <a:ext uri="{FF2B5EF4-FFF2-40B4-BE49-F238E27FC236}">
                <a16:creationId xmlns:a16="http://schemas.microsoft.com/office/drawing/2014/main" id="{66A103F5-0B4A-C2F3-C80E-5498809A02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685800"/>
            <a:ext cx="6858000" cy="3124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kern="10" spc="-720">
                <a:ln w="127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9999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cs typeface="Arial"/>
              </a:rPr>
              <a:t>Câu truyện đến đây là hết</a:t>
            </a:r>
          </a:p>
        </p:txBody>
      </p:sp>
      <p:pic>
        <p:nvPicPr>
          <p:cNvPr id="36869" name="Picture 7" descr="4B3719F2663C4C139ADBA43FE6AA2260">
            <a:extLst>
              <a:ext uri="{FF2B5EF4-FFF2-40B4-BE49-F238E27FC236}">
                <a16:creationId xmlns:a16="http://schemas.microsoft.com/office/drawing/2014/main" id="{08066080-B5A7-0B28-3856-48A63489EF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667000"/>
            <a:ext cx="1143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 descr="manga_23">
            <a:extLst>
              <a:ext uri="{FF2B5EF4-FFF2-40B4-BE49-F238E27FC236}">
                <a16:creationId xmlns:a16="http://schemas.microsoft.com/office/drawing/2014/main" id="{8B5D9DAE-9163-93D6-CE5A-BF58F19CD2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0"/>
            <a:ext cx="914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9" descr="Vit xam">
            <a:hlinkClick r:id="rId6" action="ppaction://hlinkfile"/>
            <a:extLst>
              <a:ext uri="{FF2B5EF4-FFF2-40B4-BE49-F238E27FC236}">
                <a16:creationId xmlns:a16="http://schemas.microsoft.com/office/drawing/2014/main" id="{934F8264-201A-5F49-36F7-4F14B565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124200"/>
            <a:ext cx="21891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ÀN VỊT CON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A5B51CCB-BD25-29D6-B927-4BB03DFAE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7490EF8C-1DB2-9DDB-FF72-CD5B971BFF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3" b="35269"/>
          <a:stretch/>
        </p:blipFill>
        <p:spPr>
          <a:xfrm>
            <a:off x="0" y="0"/>
            <a:ext cx="12192000" cy="67121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0BC638-46C0-34F6-4CF9-5A0628E831F0}"/>
              </a:ext>
            </a:extLst>
          </p:cNvPr>
          <p:cNvSpPr/>
          <p:nvPr/>
        </p:nvSpPr>
        <p:spPr bwMode="auto">
          <a:xfrm>
            <a:off x="2956828" y="1011829"/>
            <a:ext cx="5619135" cy="6341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con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026" name="Picture 2" descr="Đàn Vịt Con 4K - Nhạc Thiếu Nhi 3D Vui Nhộn Mới Nhất 2017 - YouTube">
            <a:extLst>
              <a:ext uri="{FF2B5EF4-FFF2-40B4-BE49-F238E27FC236}">
                <a16:creationId xmlns:a16="http://schemas.microsoft.com/office/drawing/2014/main" id="{0575017E-25A5-1444-1237-B61715B29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64" y="2527958"/>
            <a:ext cx="4170218" cy="233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n Gà Con Lông Vàng - Dạy Bé Tập Hát - YouTube">
            <a:extLst>
              <a:ext uri="{FF2B5EF4-FFF2-40B4-BE49-F238E27FC236}">
                <a16:creationId xmlns:a16="http://schemas.microsoft.com/office/drawing/2014/main" id="{A4D251A2-B078-5C90-9F36-28AD9F83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773" y="2429036"/>
            <a:ext cx="4346863" cy="243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nh 1">
            <a:hlinkClick r:id="" action="ppaction://media"/>
            <a:extLst>
              <a:ext uri="{FF2B5EF4-FFF2-40B4-BE49-F238E27FC236}">
                <a16:creationId xmlns:a16="http://schemas.microsoft.com/office/drawing/2014/main" id="{48ABC5A2-152B-11FF-F676-E95D53FF5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78836" y="5926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7490EF8C-1DB2-9DDB-FF72-CD5B971BFF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3" b="35269"/>
          <a:stretch/>
        </p:blipFill>
        <p:spPr>
          <a:xfrm>
            <a:off x="0" y="0"/>
            <a:ext cx="12192000" cy="67121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0BC638-46C0-34F6-4CF9-5A0628E831F0}"/>
              </a:ext>
            </a:extLst>
          </p:cNvPr>
          <p:cNvSpPr/>
          <p:nvPr/>
        </p:nvSpPr>
        <p:spPr bwMode="auto">
          <a:xfrm>
            <a:off x="2471919" y="1094957"/>
            <a:ext cx="6228736" cy="63418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ả con vịt - HÌNH ẢNH HOẠT ĐỘNG - Nguyễn Đình Dũng - Trường Tiểu học Phương  Trung II">
            <a:extLst>
              <a:ext uri="{FF2B5EF4-FFF2-40B4-BE49-F238E27FC236}">
                <a16:creationId xmlns:a16="http://schemas.microsoft.com/office/drawing/2014/main" id="{721D7267-7D16-B9E2-13D2-3F588D66A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919" y="2286330"/>
            <a:ext cx="3636368" cy="260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ài học lãnh đạo từ con gà trống hợm hĩnh: Không có năng lực thì đừng “ba  hoa khoác lác” với nhân viên">
            <a:extLst>
              <a:ext uri="{FF2B5EF4-FFF2-40B4-BE49-F238E27FC236}">
                <a16:creationId xmlns:a16="http://schemas.microsoft.com/office/drawing/2014/main" id="{8BC3740F-F940-E63B-260A-33E3B5372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72" y="2233617"/>
            <a:ext cx="4343509" cy="270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5">
            <a:hlinkClick r:id="" action="ppaction://media"/>
            <a:extLst>
              <a:ext uri="{FF2B5EF4-FFF2-40B4-BE49-F238E27FC236}">
                <a16:creationId xmlns:a16="http://schemas.microsoft.com/office/drawing/2014/main" id="{12C3A173-0B26-780A-BA79-002ABEBD1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2081" y="5140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4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B707CFF-85E0-A84F-236B-951B601F05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4" r="1" b="339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194F20-A21E-6EC2-EFEC-73EE198BEB3F}"/>
              </a:ext>
            </a:extLst>
          </p:cNvPr>
          <p:cNvSpPr/>
          <p:nvPr/>
        </p:nvSpPr>
        <p:spPr>
          <a:xfrm>
            <a:off x="2133600" y="1443841"/>
            <a:ext cx="817154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câutruyện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ản ghi Mới 7">
            <a:hlinkClick r:id="" action="ppaction://media"/>
            <a:extLst>
              <a:ext uri="{FF2B5EF4-FFF2-40B4-BE49-F238E27FC236}">
                <a16:creationId xmlns:a16="http://schemas.microsoft.com/office/drawing/2014/main" id="{8770F2CD-8A6B-505B-4470-1D9A0D8F6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109" y="5881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4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88533-2586-B9E7-4F08-702A6771F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4F5D66-484B-6CCD-F50D-3F9FD3FEC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3B360E8C-E0FF-6123-B042-CF9AD5CB2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036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F765A-28BA-B195-C175-B66B24C05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D018B3-C06E-C08E-A849-82A6941A8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6" y="1"/>
            <a:ext cx="12299576" cy="6858000"/>
          </a:xfr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559C6CDC-0231-EDE6-1A16-F2A515FEB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188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4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E187-D575-751B-1052-A37B58FB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4C963F-E3A6-EA3D-005E-696DA214E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65576"/>
          </a:xfr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56CD1C06-176A-34E6-263B-4C0337C8F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2|1.5|3.2|4.2|3.1|4.1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353</Words>
  <Application>Microsoft Office PowerPoint</Application>
  <PresentationFormat>Widescreen</PresentationFormat>
  <Paragraphs>53</Paragraphs>
  <Slides>24</Slides>
  <Notes>5</Notes>
  <HiddenSlides>0</HiddenSlides>
  <MMClips>27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Office Theme</vt:lpstr>
      <vt:lpstr>1_Default Design</vt:lpstr>
      <vt:lpstr>Default Design</vt:lpstr>
      <vt:lpstr>Clouds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ANH</dc:creator>
  <cp:lastModifiedBy>pham hai</cp:lastModifiedBy>
  <cp:revision>1</cp:revision>
  <dcterms:created xsi:type="dcterms:W3CDTF">2023-02-12T04:41:12Z</dcterms:created>
  <dcterms:modified xsi:type="dcterms:W3CDTF">2023-02-12T08:36:44Z</dcterms:modified>
</cp:coreProperties>
</file>