
<file path=[Content_Types].xml><?xml version="1.0" encoding="utf-8"?>
<Types xmlns="http://schemas.openxmlformats.org/package/2006/content-types">
  <Default Extension="png" ContentType="image/png"/>
  <Default Extension="m4a" ContentType="audio/mp4"/>
  <Default Extension="jpeg" ContentType="image/jpeg"/>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9" r:id="rId5"/>
    <p:sldId id="260" r:id="rId6"/>
    <p:sldId id="299" r:id="rId7"/>
    <p:sldId id="264" r:id="rId8"/>
    <p:sldId id="263" r:id="rId9"/>
    <p:sldId id="265" r:id="rId10"/>
    <p:sldId id="266" r:id="rId11"/>
    <p:sldId id="300" r:id="rId12"/>
    <p:sldId id="267" r:id="rId13"/>
    <p:sldId id="297" r:id="rId14"/>
    <p:sldId id="269" r:id="rId15"/>
    <p:sldId id="270" r:id="rId16"/>
    <p:sldId id="271" r:id="rId17"/>
    <p:sldId id="273" r:id="rId18"/>
    <p:sldId id="272" r:id="rId19"/>
    <p:sldId id="296" r:id="rId20"/>
    <p:sldId id="274" r:id="rId21"/>
    <p:sldId id="276" r:id="rId22"/>
    <p:sldId id="277" r:id="rId23"/>
    <p:sldId id="278" r:id="rId24"/>
    <p:sldId id="279" r:id="rId25"/>
    <p:sldId id="298" r:id="rId26"/>
    <p:sldId id="281" r:id="rId27"/>
    <p:sldId id="282" r:id="rId28"/>
    <p:sldId id="284" r:id="rId29"/>
    <p:sldId id="295" r:id="rId30"/>
    <p:sldId id="285" r:id="rId31"/>
    <p:sldId id="286" r:id="rId32"/>
    <p:sldId id="287" r:id="rId33"/>
    <p:sldId id="288" r:id="rId34"/>
    <p:sldId id="294" r:id="rId35"/>
    <p:sldId id="290" r:id="rId36"/>
    <p:sldId id="302" r:id="rId37"/>
    <p:sldId id="303" r:id="rId38"/>
    <p:sldId id="304" r:id="rId39"/>
    <p:sldId id="305" r:id="rId40"/>
    <p:sldId id="292"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BA0"/>
    <a:srgbClr val="C642B6"/>
    <a:srgbClr val="9B5C24"/>
    <a:srgbClr val="1DEB44"/>
    <a:srgbClr val="79420F"/>
    <a:srgbClr val="81BF49"/>
    <a:srgbClr val="9558B0"/>
    <a:srgbClr val="264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2C16-C1F0-4122-84C5-746E259894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F782EA-6178-400C-81B8-26CA175AE0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7B0D4-4429-4B2A-8A48-A39681198BDF}"/>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5" name="Footer Placeholder 4">
            <a:extLst>
              <a:ext uri="{FF2B5EF4-FFF2-40B4-BE49-F238E27FC236}">
                <a16:creationId xmlns:a16="http://schemas.microsoft.com/office/drawing/2014/main" id="{C19C175E-4D74-4328-A176-7F270E164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3A879-D3B3-4570-B8D6-899B2BED8079}"/>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201066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1DD1-3BA0-42D1-977F-19333B21A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1E29CE-B21B-46A3-AE00-52B10AC66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92A71-7D41-419F-918B-0A8AE6B31452}"/>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5" name="Footer Placeholder 4">
            <a:extLst>
              <a:ext uri="{FF2B5EF4-FFF2-40B4-BE49-F238E27FC236}">
                <a16:creationId xmlns:a16="http://schemas.microsoft.com/office/drawing/2014/main" id="{0E61216C-1591-4A05-B72C-E1AE73AB8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C8B12-2B6A-4588-A0B2-79338851EEF6}"/>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1333457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022C3-E845-4CCE-AA92-229B2977A9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DAFD39-A476-4000-9A81-92F8BF2B3E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F7043-0F53-47C2-A11B-C6D5ED810738}"/>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5" name="Footer Placeholder 4">
            <a:extLst>
              <a:ext uri="{FF2B5EF4-FFF2-40B4-BE49-F238E27FC236}">
                <a16:creationId xmlns:a16="http://schemas.microsoft.com/office/drawing/2014/main" id="{31A98506-1534-45C7-BC11-691B630AA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ACF92-4435-47EA-B598-83BA76FB262E}"/>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101600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3B06-288A-4317-96FB-657B52D62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CC80C8-1C3F-4905-8029-1263841A3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FE2FD-C2B0-4C53-832C-FA46E4AA5B4D}"/>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5" name="Footer Placeholder 4">
            <a:extLst>
              <a:ext uri="{FF2B5EF4-FFF2-40B4-BE49-F238E27FC236}">
                <a16:creationId xmlns:a16="http://schemas.microsoft.com/office/drawing/2014/main" id="{7BD75C75-A446-4106-9C38-BAC3B959A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DBCD3-752D-447F-8EC6-CA598562CCFA}"/>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47695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17B5-583A-4403-AB96-DE695B84C0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436BCF-8A9C-4C27-B664-0FAF069A1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E88639-8916-4EA5-B475-C3F3271E2185}"/>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5" name="Footer Placeholder 4">
            <a:extLst>
              <a:ext uri="{FF2B5EF4-FFF2-40B4-BE49-F238E27FC236}">
                <a16:creationId xmlns:a16="http://schemas.microsoft.com/office/drawing/2014/main" id="{56C6AE84-A477-40B5-87D6-58668C473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AC535-908D-4D53-9253-BF93BD0BF71D}"/>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78468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C879-13C9-40A3-8630-8BE125EE8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9B03B-6C13-4906-AF84-135F38E5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C648C-E991-4B37-BA56-076A0B2FC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A9C21A-3597-44F7-997D-8F8CE4E9C28A}"/>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6" name="Footer Placeholder 5">
            <a:extLst>
              <a:ext uri="{FF2B5EF4-FFF2-40B4-BE49-F238E27FC236}">
                <a16:creationId xmlns:a16="http://schemas.microsoft.com/office/drawing/2014/main" id="{C2BE0280-1F01-43A7-A8C8-D17DA6E6D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D8FC0-732C-492A-BE62-CDDCD88F9276}"/>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5247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8864-6F86-46FE-90B7-E4C3A13EA6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EE1469-EFDC-4C91-AFC6-3CEE63953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E98EC0-A1EC-4AC0-AF51-9292CDABE8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3282F-CCAA-4307-8D25-2864C85D8D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8D0E9-0883-4280-BD48-C3BC25B532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02DF7-9CF7-498B-8DBF-4ECA30EE8E0A}"/>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8" name="Footer Placeholder 7">
            <a:extLst>
              <a:ext uri="{FF2B5EF4-FFF2-40B4-BE49-F238E27FC236}">
                <a16:creationId xmlns:a16="http://schemas.microsoft.com/office/drawing/2014/main" id="{F72ED199-1213-422E-9C3A-ED46915F5A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3A69F8-D1BE-428D-9167-6A1B226A56A0}"/>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640154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5A7A-285B-4901-98F8-BF28B5F89C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1DB5E-05B2-49B9-82E4-D412DBE7AD7A}"/>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4" name="Footer Placeholder 3">
            <a:extLst>
              <a:ext uri="{FF2B5EF4-FFF2-40B4-BE49-F238E27FC236}">
                <a16:creationId xmlns:a16="http://schemas.microsoft.com/office/drawing/2014/main" id="{27576271-C170-4AC6-9113-59FE07A0F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AF8CAC-0BC8-4EEC-AAF0-4D6266DB383F}"/>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215287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199D0-D85E-4E66-BCFF-EB86AB5E4D7B}"/>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3" name="Footer Placeholder 2">
            <a:extLst>
              <a:ext uri="{FF2B5EF4-FFF2-40B4-BE49-F238E27FC236}">
                <a16:creationId xmlns:a16="http://schemas.microsoft.com/office/drawing/2014/main" id="{7CAF732B-1369-4084-941B-94A2873C48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23D0D2-083D-47D5-B6AE-3A40E3357539}"/>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231397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2C94-0C88-4FA4-AF32-41B7A6C0B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581751-BD64-4FF3-97D4-0F7DE1E0EE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73B28D-A6B3-4C93-91D2-FF928874B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F4397-FB2F-4DF2-9A0A-BAE5858FBB85}"/>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6" name="Footer Placeholder 5">
            <a:extLst>
              <a:ext uri="{FF2B5EF4-FFF2-40B4-BE49-F238E27FC236}">
                <a16:creationId xmlns:a16="http://schemas.microsoft.com/office/drawing/2014/main" id="{42449AB0-1F7F-48C0-A795-7ABC3042F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0C8A3-4A94-49A6-B56D-CACDC25E7186}"/>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381382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50BE-E240-4731-97BF-8565C5048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ED2CD-8646-4D28-A153-72E787F88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F9D8F4-F8F0-443D-86BA-7AA1202E7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4A5EE6-3939-42FB-9F75-7D0A41E71FF5}"/>
              </a:ext>
            </a:extLst>
          </p:cNvPr>
          <p:cNvSpPr>
            <a:spLocks noGrp="1"/>
          </p:cNvSpPr>
          <p:nvPr>
            <p:ph type="dt" sz="half" idx="10"/>
          </p:nvPr>
        </p:nvSpPr>
        <p:spPr/>
        <p:txBody>
          <a:bodyPr/>
          <a:lstStyle/>
          <a:p>
            <a:fld id="{55D7ED78-64F7-4EF6-804D-B1950D508393}" type="datetimeFigureOut">
              <a:rPr lang="en-US" smtClean="0"/>
              <a:t>2/11/2023</a:t>
            </a:fld>
            <a:endParaRPr lang="en-US"/>
          </a:p>
        </p:txBody>
      </p:sp>
      <p:sp>
        <p:nvSpPr>
          <p:cNvPr id="6" name="Footer Placeholder 5">
            <a:extLst>
              <a:ext uri="{FF2B5EF4-FFF2-40B4-BE49-F238E27FC236}">
                <a16:creationId xmlns:a16="http://schemas.microsoft.com/office/drawing/2014/main" id="{BC71245B-F0AE-4A41-AD86-0762E3D92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0762E-19FA-4794-9608-CAF7B138965D}"/>
              </a:ext>
            </a:extLst>
          </p:cNvPr>
          <p:cNvSpPr>
            <a:spLocks noGrp="1"/>
          </p:cNvSpPr>
          <p:nvPr>
            <p:ph type="sldNum" sz="quarter" idx="12"/>
          </p:nvPr>
        </p:nvSpPr>
        <p:spPr/>
        <p:txBody>
          <a:bodyPr/>
          <a:lstStyle/>
          <a:p>
            <a:fld id="{A632523F-8276-45BF-A4FB-1D071F4B232F}" type="slidenum">
              <a:rPr lang="en-US" smtClean="0"/>
              <a:t>‹#›</a:t>
            </a:fld>
            <a:endParaRPr lang="en-US"/>
          </a:p>
        </p:txBody>
      </p:sp>
    </p:spTree>
    <p:extLst>
      <p:ext uri="{BB962C8B-B14F-4D97-AF65-F5344CB8AC3E}">
        <p14:creationId xmlns:p14="http://schemas.microsoft.com/office/powerpoint/2010/main" val="200644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C8E2E-5B4B-41F5-BCDB-CF4F1903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272B01-786E-4AE3-AE6B-A44469896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8B10E-02DC-43BF-B41C-2E50B0BF5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7ED78-64F7-4EF6-804D-B1950D508393}" type="datetimeFigureOut">
              <a:rPr lang="en-US" smtClean="0"/>
              <a:t>2/11/2023</a:t>
            </a:fld>
            <a:endParaRPr lang="en-US"/>
          </a:p>
        </p:txBody>
      </p:sp>
      <p:sp>
        <p:nvSpPr>
          <p:cNvPr id="5" name="Footer Placeholder 4">
            <a:extLst>
              <a:ext uri="{FF2B5EF4-FFF2-40B4-BE49-F238E27FC236}">
                <a16:creationId xmlns:a16="http://schemas.microsoft.com/office/drawing/2014/main" id="{9067BEA8-DBBE-4E1C-919E-968D02081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C57FE6-5D23-47D9-8ED5-1994A5333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2523F-8276-45BF-A4FB-1D071F4B232F}" type="slidenum">
              <a:rPr lang="en-US" smtClean="0"/>
              <a:t>‹#›</a:t>
            </a:fld>
            <a:endParaRPr lang="en-US"/>
          </a:p>
        </p:txBody>
      </p:sp>
    </p:spTree>
    <p:extLst>
      <p:ext uri="{BB962C8B-B14F-4D97-AF65-F5344CB8AC3E}">
        <p14:creationId xmlns:p14="http://schemas.microsoft.com/office/powerpoint/2010/main" val="83992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6.m4a"/><Relationship Id="rId7" Type="http://schemas.openxmlformats.org/officeDocument/2006/relationships/image" Target="../media/image21.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jpg"/><Relationship Id="rId5" Type="http://schemas.openxmlformats.org/officeDocument/2006/relationships/slideLayout" Target="../slideLayouts/slideLayout2.xml"/><Relationship Id="rId4" Type="http://schemas.openxmlformats.org/officeDocument/2006/relationships/audio" Target="../media/media16.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3" Type="http://schemas.microsoft.com/office/2007/relationships/media" Target="../media/media8.m4a"/><Relationship Id="rId7"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17.m4a"/><Relationship Id="rId5" Type="http://schemas.microsoft.com/office/2007/relationships/media" Target="../media/media17.m4a"/><Relationship Id="rId10" Type="http://schemas.openxmlformats.org/officeDocument/2006/relationships/image" Target="../media/image3.png"/><Relationship Id="rId4" Type="http://schemas.openxmlformats.org/officeDocument/2006/relationships/audio" Target="../media/media8.m4a"/><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microsoft.com/office/2007/relationships/media" Target="../media/media10.m4a"/><Relationship Id="rId7" Type="http://schemas.openxmlformats.org/officeDocument/2006/relationships/slideLayout" Target="../slideLayouts/slideLayout2.xml"/><Relationship Id="rId12"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media11.m4a"/><Relationship Id="rId11" Type="http://schemas.openxmlformats.org/officeDocument/2006/relationships/image" Target="../media/image36.jpeg"/><Relationship Id="rId5" Type="http://schemas.microsoft.com/office/2007/relationships/media" Target="../media/media11.m4a"/><Relationship Id="rId10" Type="http://schemas.openxmlformats.org/officeDocument/2006/relationships/image" Target="../media/image35.jpeg"/><Relationship Id="rId4" Type="http://schemas.openxmlformats.org/officeDocument/2006/relationships/audio" Target="../media/media10.m4a"/><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0.m4a"/><Relationship Id="rId7" Type="http://schemas.openxmlformats.org/officeDocument/2006/relationships/image" Target="../media/image1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8.jpg"/><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microsoft.com/office/2007/relationships/media" Target="../media/media21.m4a"/><Relationship Id="rId7" Type="http://schemas.openxmlformats.org/officeDocument/2006/relationships/image" Target="../media/image1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9.jpg"/><Relationship Id="rId5" Type="http://schemas.openxmlformats.org/officeDocument/2006/relationships/slideLayout" Target="../slideLayouts/slideLayout2.xml"/><Relationship Id="rId4" Type="http://schemas.openxmlformats.org/officeDocument/2006/relationships/audio" Target="../media/media21.m4a"/><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microsoft.com/office/2007/relationships/media" Target="../media/media22.m4a"/><Relationship Id="rId7" Type="http://schemas.openxmlformats.org/officeDocument/2006/relationships/image" Target="../media/image1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9.jpg"/><Relationship Id="rId5" Type="http://schemas.openxmlformats.org/officeDocument/2006/relationships/slideLayout" Target="../slideLayouts/slideLayout2.xml"/><Relationship Id="rId4" Type="http://schemas.openxmlformats.org/officeDocument/2006/relationships/audio" Target="../media/media22.m4a"/><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audio" Target="../media/media23.m4a"/><Relationship Id="rId3" Type="http://schemas.microsoft.com/office/2007/relationships/media" Target="../media/media8.m4a"/><Relationship Id="rId7" Type="http://schemas.microsoft.com/office/2007/relationships/media" Target="../media/media23.m4a"/><Relationship Id="rId12"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7.m4a"/><Relationship Id="rId11" Type="http://schemas.openxmlformats.org/officeDocument/2006/relationships/image" Target="../media/image16.png"/><Relationship Id="rId5" Type="http://schemas.microsoft.com/office/2007/relationships/media" Target="../media/media7.m4a"/><Relationship Id="rId10" Type="http://schemas.openxmlformats.org/officeDocument/2006/relationships/image" Target="../media/image41.jpg"/><Relationship Id="rId4" Type="http://schemas.openxmlformats.org/officeDocument/2006/relationships/audio" Target="../media/media8.m4a"/><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media25.m4a"/><Relationship Id="rId13" Type="http://schemas.microsoft.com/office/2017/06/relationships/model3d" Target="../media/model3d1.glb"/><Relationship Id="rId3" Type="http://schemas.microsoft.com/office/2007/relationships/media" Target="../media/media7.m4a"/><Relationship Id="rId7" Type="http://schemas.microsoft.com/office/2007/relationships/media" Target="../media/media25.m4a"/><Relationship Id="rId12" Type="http://schemas.openxmlformats.org/officeDocument/2006/relationships/image" Target="../media/image42.png"/><Relationship Id="rId17" Type="http://schemas.openxmlformats.org/officeDocument/2006/relationships/image" Target="../media/image3.png"/><Relationship Id="rId2" Type="http://schemas.openxmlformats.org/officeDocument/2006/relationships/audio" Target="../media/media8.m4a"/><Relationship Id="rId16" Type="http://schemas.openxmlformats.org/officeDocument/2006/relationships/image" Target="../media/image44.jpg"/><Relationship Id="rId1" Type="http://schemas.microsoft.com/office/2007/relationships/media" Target="../media/media8.m4a"/><Relationship Id="rId6" Type="http://schemas.openxmlformats.org/officeDocument/2006/relationships/audio" Target="../media/media24.m4a"/><Relationship Id="rId11" Type="http://schemas.openxmlformats.org/officeDocument/2006/relationships/slideLayout" Target="../slideLayouts/slideLayout2.xml"/><Relationship Id="rId5" Type="http://schemas.microsoft.com/office/2007/relationships/media" Target="../media/media24.m4a"/><Relationship Id="rId15" Type="http://schemas.openxmlformats.org/officeDocument/2006/relationships/image" Target="../media/image43.png"/><Relationship Id="rId10" Type="http://schemas.openxmlformats.org/officeDocument/2006/relationships/audio" Target="../media/media26.m4a"/><Relationship Id="rId4" Type="http://schemas.openxmlformats.org/officeDocument/2006/relationships/audio" Target="../media/media7.m4a"/><Relationship Id="rId9" Type="http://schemas.microsoft.com/office/2007/relationships/media" Target="../media/media26.m4a"/><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audio" Target="../media/media27.m4a"/><Relationship Id="rId13" Type="http://schemas.openxmlformats.org/officeDocument/2006/relationships/image" Target="../media/image47.jpeg"/><Relationship Id="rId3" Type="http://schemas.microsoft.com/office/2007/relationships/media" Target="../media/media7.m4a"/><Relationship Id="rId7" Type="http://schemas.microsoft.com/office/2007/relationships/media" Target="../media/media27.m4a"/><Relationship Id="rId12" Type="http://schemas.openxmlformats.org/officeDocument/2006/relationships/image" Target="../media/image46.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4a"/><Relationship Id="rId11" Type="http://schemas.openxmlformats.org/officeDocument/2006/relationships/image" Target="../media/image45.jpeg"/><Relationship Id="rId5" Type="http://schemas.microsoft.com/office/2007/relationships/media" Target="../media/media8.m4a"/><Relationship Id="rId15" Type="http://schemas.openxmlformats.org/officeDocument/2006/relationships/image" Target="../media/image3.png"/><Relationship Id="rId10" Type="http://schemas.openxmlformats.org/officeDocument/2006/relationships/image" Target="../media/image12.jpg"/><Relationship Id="rId4" Type="http://schemas.openxmlformats.org/officeDocument/2006/relationships/audio" Target="../media/media7.m4a"/><Relationship Id="rId9" Type="http://schemas.openxmlformats.org/officeDocument/2006/relationships/slideLayout" Target="../slideLayouts/slideLayout2.xml"/><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9.m4a"/><Relationship Id="rId7" Type="http://schemas.openxmlformats.org/officeDocument/2006/relationships/image" Target="../media/image48.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jpg"/><Relationship Id="rId5" Type="http://schemas.openxmlformats.org/officeDocument/2006/relationships/slideLayout" Target="../slideLayouts/slideLayout2.xml"/><Relationship Id="rId4" Type="http://schemas.openxmlformats.org/officeDocument/2006/relationships/audio" Target="../media/media29.m4a"/><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audio" Target="../media/media30.m4a"/><Relationship Id="rId3" Type="http://schemas.microsoft.com/office/2007/relationships/media" Target="../media/media7.m4a"/><Relationship Id="rId7" Type="http://schemas.microsoft.com/office/2007/relationships/media" Target="../media/media30.m4a"/><Relationship Id="rId12"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4a"/><Relationship Id="rId11" Type="http://schemas.openxmlformats.org/officeDocument/2006/relationships/image" Target="../media/image16.png"/><Relationship Id="rId5" Type="http://schemas.microsoft.com/office/2007/relationships/media" Target="../media/media8.m4a"/><Relationship Id="rId10" Type="http://schemas.openxmlformats.org/officeDocument/2006/relationships/image" Target="../media/image49.jpg"/><Relationship Id="rId4" Type="http://schemas.openxmlformats.org/officeDocument/2006/relationships/audio" Target="../media/media7.m4a"/><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media31.m4a"/><Relationship Id="rId13" Type="http://schemas.openxmlformats.org/officeDocument/2006/relationships/image" Target="../media/image51.jpeg"/><Relationship Id="rId3" Type="http://schemas.microsoft.com/office/2007/relationships/media" Target="../media/media8.m4a"/><Relationship Id="rId7" Type="http://schemas.microsoft.com/office/2007/relationships/media" Target="../media/media31.m4a"/><Relationship Id="rId12" Type="http://schemas.openxmlformats.org/officeDocument/2006/relationships/image" Target="../media/image36.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7.m4a"/><Relationship Id="rId11" Type="http://schemas.openxmlformats.org/officeDocument/2006/relationships/image" Target="../media/image50.jpeg"/><Relationship Id="rId5" Type="http://schemas.microsoft.com/office/2007/relationships/media" Target="../media/media7.m4a"/><Relationship Id="rId15" Type="http://schemas.openxmlformats.org/officeDocument/2006/relationships/image" Target="../media/image3.png"/><Relationship Id="rId10" Type="http://schemas.openxmlformats.org/officeDocument/2006/relationships/image" Target="../media/image12.jpg"/><Relationship Id="rId4" Type="http://schemas.openxmlformats.org/officeDocument/2006/relationships/audio" Target="../media/media8.m4a"/><Relationship Id="rId9" Type="http://schemas.openxmlformats.org/officeDocument/2006/relationships/slideLayout" Target="../slideLayouts/slideLayout2.xml"/><Relationship Id="rId1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g"/><Relationship Id="rId3" Type="http://schemas.microsoft.com/office/2007/relationships/media" Target="../media/media11.m4a"/><Relationship Id="rId7"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32.m4a"/><Relationship Id="rId11" Type="http://schemas.openxmlformats.org/officeDocument/2006/relationships/image" Target="../media/image3.png"/><Relationship Id="rId5" Type="http://schemas.microsoft.com/office/2007/relationships/media" Target="../media/media32.m4a"/><Relationship Id="rId10" Type="http://schemas.openxmlformats.org/officeDocument/2006/relationships/image" Target="../media/image54.jpg"/><Relationship Id="rId4" Type="http://schemas.openxmlformats.org/officeDocument/2006/relationships/audio" Target="../media/media11.m4a"/><Relationship Id="rId9"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4.m4a"/><Relationship Id="rId7" Type="http://schemas.openxmlformats.org/officeDocument/2006/relationships/image" Target="../media/image56.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5.jpg"/><Relationship Id="rId5" Type="http://schemas.openxmlformats.org/officeDocument/2006/relationships/slideLayout" Target="../slideLayouts/slideLayout2.xml"/><Relationship Id="rId4" Type="http://schemas.openxmlformats.org/officeDocument/2006/relationships/audio" Target="../media/media34.m4a"/><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audio" Target="../media/media35.m4a"/><Relationship Id="rId3" Type="http://schemas.microsoft.com/office/2007/relationships/media" Target="../media/media7.m4a"/><Relationship Id="rId7" Type="http://schemas.microsoft.com/office/2007/relationships/media" Target="../media/media35.m4a"/><Relationship Id="rId12"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4a"/><Relationship Id="rId11" Type="http://schemas.openxmlformats.org/officeDocument/2006/relationships/image" Target="../media/image16.png"/><Relationship Id="rId5" Type="http://schemas.microsoft.com/office/2007/relationships/media" Target="../media/media8.m4a"/><Relationship Id="rId10" Type="http://schemas.openxmlformats.org/officeDocument/2006/relationships/image" Target="../media/image49.jpg"/><Relationship Id="rId4" Type="http://schemas.openxmlformats.org/officeDocument/2006/relationships/audio" Target="../media/media7.m4a"/><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slideLayout" Target="../slideLayouts/slideLayout2.xml"/><Relationship Id="rId18" Type="http://schemas.openxmlformats.org/officeDocument/2006/relationships/image" Target="../media/image58.png"/><Relationship Id="rId3" Type="http://schemas.microsoft.com/office/2007/relationships/media" Target="../media/media7.m4a"/><Relationship Id="rId7" Type="http://schemas.microsoft.com/office/2007/relationships/media" Target="../media/media36.m4a"/><Relationship Id="rId12" Type="http://schemas.openxmlformats.org/officeDocument/2006/relationships/audio" Target="../media/media26.m4a"/><Relationship Id="rId17" Type="http://schemas.openxmlformats.org/officeDocument/2006/relationships/image" Target="../media/image58.png"/><Relationship Id="rId2" Type="http://schemas.openxmlformats.org/officeDocument/2006/relationships/audio" Target="../media/media8.m4a"/><Relationship Id="rId16" Type="http://schemas.microsoft.com/office/2017/06/relationships/model3d" Target="../media/model3d2.glb"/><Relationship Id="rId20" Type="http://schemas.openxmlformats.org/officeDocument/2006/relationships/image" Target="../media/image16.png"/><Relationship Id="rId1" Type="http://schemas.microsoft.com/office/2007/relationships/media" Target="../media/media8.m4a"/><Relationship Id="rId6" Type="http://schemas.openxmlformats.org/officeDocument/2006/relationships/video" Target="../media/media6.mp4"/><Relationship Id="rId11" Type="http://schemas.microsoft.com/office/2007/relationships/media" Target="../media/media26.m4a"/><Relationship Id="rId5" Type="http://schemas.microsoft.com/office/2007/relationships/media" Target="../media/media6.mp4"/><Relationship Id="rId15" Type="http://schemas.openxmlformats.org/officeDocument/2006/relationships/image" Target="../media/image44.jpg"/><Relationship Id="rId10" Type="http://schemas.openxmlformats.org/officeDocument/2006/relationships/audio" Target="../media/media25.m4a"/><Relationship Id="rId19" Type="http://schemas.openxmlformats.org/officeDocument/2006/relationships/image" Target="../media/image3.png"/><Relationship Id="rId4" Type="http://schemas.openxmlformats.org/officeDocument/2006/relationships/audio" Target="../media/media7.m4a"/><Relationship Id="rId9" Type="http://schemas.microsoft.com/office/2007/relationships/media" Target="../media/media25.m4a"/><Relationship Id="rId14" Type="http://schemas.openxmlformats.org/officeDocument/2006/relationships/image" Target="../media/image57.jp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microsoft.com/office/2007/relationships/media" Target="../media/media4.m4a"/><Relationship Id="rId7" Type="http://schemas.openxmlformats.org/officeDocument/2006/relationships/image" Target="../media/image6.jpg"/><Relationship Id="rId12"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slideLayout" Target="../slideLayouts/slideLayout2.xml"/><Relationship Id="rId10" Type="http://schemas.openxmlformats.org/officeDocument/2006/relationships/image" Target="../media/image9.gif"/><Relationship Id="rId4" Type="http://schemas.openxmlformats.org/officeDocument/2006/relationships/audio" Target="../media/media4.m4a"/><Relationship Id="rId9" Type="http://schemas.openxmlformats.org/officeDocument/2006/relationships/image" Target="../media/image8.gif"/></Relationships>
</file>

<file path=ppt/slides/_rels/slide30.xml.rels><?xml version="1.0" encoding="UTF-8" standalone="yes"?>
<Relationships xmlns="http://schemas.openxmlformats.org/package/2006/relationships"><Relationship Id="rId8" Type="http://schemas.openxmlformats.org/officeDocument/2006/relationships/audio" Target="../media/media37.m4a"/><Relationship Id="rId13" Type="http://schemas.openxmlformats.org/officeDocument/2006/relationships/image" Target="../media/image16.png"/><Relationship Id="rId3" Type="http://schemas.microsoft.com/office/2007/relationships/media" Target="../media/media7.m4a"/><Relationship Id="rId7" Type="http://schemas.microsoft.com/office/2007/relationships/media" Target="../media/media37.m4a"/><Relationship Id="rId12" Type="http://schemas.openxmlformats.org/officeDocument/2006/relationships/image" Target="../media/image51.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4a"/><Relationship Id="rId11" Type="http://schemas.openxmlformats.org/officeDocument/2006/relationships/image" Target="../media/image50.jpeg"/><Relationship Id="rId5" Type="http://schemas.microsoft.com/office/2007/relationships/media" Target="../media/media8.m4a"/><Relationship Id="rId15" Type="http://schemas.openxmlformats.org/officeDocument/2006/relationships/image" Target="../media/image3.png"/><Relationship Id="rId10" Type="http://schemas.openxmlformats.org/officeDocument/2006/relationships/image" Target="../media/image12.jpg"/><Relationship Id="rId4" Type="http://schemas.openxmlformats.org/officeDocument/2006/relationships/audio" Target="../media/media7.m4a"/><Relationship Id="rId9" Type="http://schemas.openxmlformats.org/officeDocument/2006/relationships/slideLayout" Target="../slideLayouts/slideLayout2.xml"/><Relationship Id="rId1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8" Type="http://schemas.openxmlformats.org/officeDocument/2006/relationships/image" Target="../media/image56.jpg"/><Relationship Id="rId3" Type="http://schemas.microsoft.com/office/2007/relationships/media" Target="../media/media39.m4a"/><Relationship Id="rId7" Type="http://schemas.openxmlformats.org/officeDocument/2006/relationships/image" Target="../media/image40.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0.jp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39.m4a"/><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6.jpg"/><Relationship Id="rId5" Type="http://schemas.openxmlformats.org/officeDocument/2006/relationships/image" Target="../media/image40.jpg"/><Relationship Id="rId4" Type="http://schemas.openxmlformats.org/officeDocument/2006/relationships/image" Target="../media/image60.jp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media" Target="../media/media41.m4a"/><Relationship Id="rId7" Type="http://schemas.openxmlformats.org/officeDocument/2006/relationships/image" Target="../media/image21.jpg"/><Relationship Id="rId12" Type="http://schemas.openxmlformats.org/officeDocument/2006/relationships/image" Target="../media/image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jpg"/><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53.jpg"/><Relationship Id="rId4" Type="http://schemas.openxmlformats.org/officeDocument/2006/relationships/audio" Target="../media/media41.m4a"/><Relationship Id="rId9" Type="http://schemas.openxmlformats.org/officeDocument/2006/relationships/image" Target="../media/image61.jp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5.jp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69.png"/><Relationship Id="rId12" Type="http://schemas.microsoft.com/office/2007/relationships/hdphoto" Target="../media/hdphoto3.wdp"/><Relationship Id="rId2" Type="http://schemas.openxmlformats.org/officeDocument/2006/relationships/audio" Target="../media/media43.m4a"/><Relationship Id="rId16" Type="http://schemas.openxmlformats.org/officeDocument/2006/relationships/image" Target="../media/image3.png"/><Relationship Id="rId1" Type="http://schemas.microsoft.com/office/2007/relationships/media" Target="../media/media43.m4a"/><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75.jpg"/><Relationship Id="rId15" Type="http://schemas.openxmlformats.org/officeDocument/2006/relationships/audio" Target="../media/audio1.wav"/><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71.png"/><Relationship Id="rId1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75.jp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74.png"/><Relationship Id="rId1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75.jpg"/><Relationship Id="rId15" Type="http://schemas.openxmlformats.org/officeDocument/2006/relationships/audio" Target="../media/audio1.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72.pn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3.png"/><Relationship Id="rId18" Type="http://schemas.openxmlformats.org/officeDocument/2006/relationships/image" Target="../media/image81.jpeg"/><Relationship Id="rId3" Type="http://schemas.microsoft.com/office/2007/relationships/media" Target="../media/media47.m4a"/><Relationship Id="rId7" Type="http://schemas.openxmlformats.org/officeDocument/2006/relationships/image" Target="../media/image21.jpg"/><Relationship Id="rId12" Type="http://schemas.openxmlformats.org/officeDocument/2006/relationships/image" Target="../media/image16.png"/><Relationship Id="rId17" Type="http://schemas.openxmlformats.org/officeDocument/2006/relationships/image" Target="../media/image80.jpeg"/><Relationship Id="rId2" Type="http://schemas.openxmlformats.org/officeDocument/2006/relationships/video" Target="../media/media6.mp4"/><Relationship Id="rId16" Type="http://schemas.openxmlformats.org/officeDocument/2006/relationships/image" Target="../media/image47.jpeg"/><Relationship Id="rId1" Type="http://schemas.microsoft.com/office/2007/relationships/media" Target="../media/media6.mp4"/><Relationship Id="rId6" Type="http://schemas.openxmlformats.org/officeDocument/2006/relationships/image" Target="../media/image76.jpg"/><Relationship Id="rId11" Type="http://schemas.openxmlformats.org/officeDocument/2006/relationships/image" Target="../media/image77.png"/><Relationship Id="rId5" Type="http://schemas.openxmlformats.org/officeDocument/2006/relationships/slideLayout" Target="../slideLayouts/slideLayout2.xml"/><Relationship Id="rId15" Type="http://schemas.openxmlformats.org/officeDocument/2006/relationships/image" Target="../media/image79.jpeg"/><Relationship Id="rId10" Type="http://schemas.openxmlformats.org/officeDocument/2006/relationships/image" Target="../media/image63.jpg"/><Relationship Id="rId4" Type="http://schemas.openxmlformats.org/officeDocument/2006/relationships/audio" Target="../media/media47.m4a"/><Relationship Id="rId9" Type="http://schemas.openxmlformats.org/officeDocument/2006/relationships/image" Target="../media/image56.jpg"/><Relationship Id="rId1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83.jpg"/><Relationship Id="rId4" Type="http://schemas.openxmlformats.org/officeDocument/2006/relationships/image" Target="../media/image82.jpg"/></Relationships>
</file>

<file path=ppt/slides/_rels/slide5.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image" Target="../media/image15.jpeg"/><Relationship Id="rId3" Type="http://schemas.microsoft.com/office/2007/relationships/media" Target="../media/media7.m4a"/><Relationship Id="rId7" Type="http://schemas.microsoft.com/office/2007/relationships/media" Target="../media/media9.m4a"/><Relationship Id="rId12" Type="http://schemas.openxmlformats.org/officeDocument/2006/relationships/image" Target="../media/image14.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4a"/><Relationship Id="rId11" Type="http://schemas.openxmlformats.org/officeDocument/2006/relationships/image" Target="../media/image13.jpg"/><Relationship Id="rId5" Type="http://schemas.microsoft.com/office/2007/relationships/media" Target="../media/media8.m4a"/><Relationship Id="rId15" Type="http://schemas.openxmlformats.org/officeDocument/2006/relationships/image" Target="../media/image3.png"/><Relationship Id="rId10" Type="http://schemas.openxmlformats.org/officeDocument/2006/relationships/image" Target="../media/image12.jpg"/><Relationship Id="rId4" Type="http://schemas.openxmlformats.org/officeDocument/2006/relationships/audio" Target="../media/media7.m4a"/><Relationship Id="rId9" Type="http://schemas.openxmlformats.org/officeDocument/2006/relationships/slideLayout" Target="../slideLayouts/slideLayout2.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3.png"/><Relationship Id="rId3" Type="http://schemas.microsoft.com/office/2007/relationships/media" Target="../media/media11.m4a"/><Relationship Id="rId7" Type="http://schemas.openxmlformats.org/officeDocument/2006/relationships/slideLayout" Target="../slideLayouts/slideLayout2.xml"/><Relationship Id="rId12" Type="http://schemas.openxmlformats.org/officeDocument/2006/relationships/image" Target="../media/image21.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openxmlformats.org/officeDocument/2006/relationships/image" Target="../media/image20.jpeg"/><Relationship Id="rId5" Type="http://schemas.microsoft.com/office/2007/relationships/media" Target="../media/media12.m4a"/><Relationship Id="rId10" Type="http://schemas.openxmlformats.org/officeDocument/2006/relationships/image" Target="../media/image19.jpg"/><Relationship Id="rId4" Type="http://schemas.openxmlformats.org/officeDocument/2006/relationships/audio" Target="../media/media11.m4a"/><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image" Target="../media/image24.jpg"/><Relationship Id="rId3" Type="http://schemas.microsoft.com/office/2007/relationships/media" Target="../media/media7.m4a"/><Relationship Id="rId7" Type="http://schemas.microsoft.com/office/2007/relationships/media" Target="../media/media13.m4a"/><Relationship Id="rId12" Type="http://schemas.openxmlformats.org/officeDocument/2006/relationships/image" Target="../media/image23.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4a"/><Relationship Id="rId11" Type="http://schemas.openxmlformats.org/officeDocument/2006/relationships/image" Target="../media/image22.jpg"/><Relationship Id="rId5" Type="http://schemas.microsoft.com/office/2007/relationships/media" Target="../media/media8.m4a"/><Relationship Id="rId15" Type="http://schemas.openxmlformats.org/officeDocument/2006/relationships/image" Target="../media/image3.png"/><Relationship Id="rId10" Type="http://schemas.openxmlformats.org/officeDocument/2006/relationships/image" Target="../media/image12.jpg"/><Relationship Id="rId4" Type="http://schemas.openxmlformats.org/officeDocument/2006/relationships/audio" Target="../media/media7.m4a"/><Relationship Id="rId9" Type="http://schemas.openxmlformats.org/officeDocument/2006/relationships/slideLayout" Target="../slideLayouts/slideLayout2.xml"/><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5.m4a"/><Relationship Id="rId7" Type="http://schemas.openxmlformats.org/officeDocument/2006/relationships/image" Target="../media/image1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6.jpg"/><Relationship Id="rId5" Type="http://schemas.openxmlformats.org/officeDocument/2006/relationships/slideLayout" Target="../slideLayouts/slideLayout2.xml"/><Relationship Id="rId4" Type="http://schemas.openxmlformats.org/officeDocument/2006/relationships/audio" Target="../media/media15.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yellow flowers&#10;&#10;Description automatically generated with low confidence">
            <a:extLst>
              <a:ext uri="{FF2B5EF4-FFF2-40B4-BE49-F238E27FC236}">
                <a16:creationId xmlns:a16="http://schemas.microsoft.com/office/drawing/2014/main" id="{D9802350-82C4-4B2A-AC37-DF1A5858DF83}"/>
              </a:ext>
            </a:extLst>
          </p:cNvPr>
          <p:cNvPicPr>
            <a:picLocks noChangeAspect="1"/>
          </p:cNvPicPr>
          <p:nvPr/>
        </p:nvPicPr>
        <p:blipFill rotWithShape="1">
          <a:blip r:embed="rId4">
            <a:extLst>
              <a:ext uri="{28A0092B-C50C-407E-A947-70E740481C1C}">
                <a14:useLocalDpi xmlns:a14="http://schemas.microsoft.com/office/drawing/2010/main" val="0"/>
              </a:ext>
            </a:extLst>
          </a:blip>
          <a:srcRect l="2824" t="5029" r="4088" b="4359"/>
          <a:stretch/>
        </p:blipFill>
        <p:spPr>
          <a:xfrm>
            <a:off x="0" y="-21771"/>
            <a:ext cx="12266918" cy="6856556"/>
          </a:xfrm>
          <a:prstGeom prst="rect">
            <a:avLst/>
          </a:prstGeom>
        </p:spPr>
      </p:pic>
      <p:sp>
        <p:nvSpPr>
          <p:cNvPr id="14" name="TextBox 13">
            <a:extLst>
              <a:ext uri="{FF2B5EF4-FFF2-40B4-BE49-F238E27FC236}">
                <a16:creationId xmlns:a16="http://schemas.microsoft.com/office/drawing/2014/main" id="{110BED3E-0ECF-4043-84BC-3D298D4F4EA2}"/>
              </a:ext>
            </a:extLst>
          </p:cNvPr>
          <p:cNvSpPr txBox="1"/>
          <p:nvPr/>
        </p:nvSpPr>
        <p:spPr>
          <a:xfrm>
            <a:off x="2050946" y="1444"/>
            <a:ext cx="8755707" cy="6478184"/>
          </a:xfrm>
          <a:prstGeom prst="rect">
            <a:avLst/>
          </a:prstGeom>
          <a:noFill/>
        </p:spPr>
        <p:txBody>
          <a:bodyPr wrap="square">
            <a:spAutoFit/>
          </a:bodyPr>
          <a:lstStyle/>
          <a:p>
            <a:pPr marL="0" marR="0" algn="ctr">
              <a:lnSpc>
                <a:spcPct val="150000"/>
              </a:lnSpc>
              <a:spcBef>
                <a:spcPts val="0"/>
              </a:spcBef>
              <a:spcAft>
                <a:spcPts val="0"/>
              </a:spcAft>
            </a:pPr>
            <a:r>
              <a:rPr lang="en-US" sz="2800" b="1" dirty="0">
                <a:solidFill>
                  <a:srgbClr val="0000FF"/>
                </a:solidFill>
                <a:effectLst/>
                <a:latin typeface="Times New Roman" panose="02020603050405020304" pitchFamily="18" charset="0"/>
                <a:cs typeface="Times New Roman" panose="02020603050405020304" pitchFamily="18" charset="0"/>
              </a:rPr>
              <a:t>UBND </a:t>
            </a:r>
            <a:r>
              <a:rPr lang="vi-VN" sz="2800" b="1" dirty="0">
                <a:solidFill>
                  <a:srgbClr val="0000FF"/>
                </a:solidFill>
                <a:effectLst/>
                <a:latin typeface="Times New Roman" panose="02020603050405020304" pitchFamily="18" charset="0"/>
                <a:cs typeface="Times New Roman" panose="02020603050405020304" pitchFamily="18" charset="0"/>
              </a:rPr>
              <a:t>QUẬN LONG BIÊN</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TRƯỜNG MN HOA HƯỚNG DƯƠNG</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C</a:t>
            </a:r>
            <a:r>
              <a:rPr lang="en-US" sz="2800" b="1" dirty="0">
                <a:solidFill>
                  <a:srgbClr val="FF0000"/>
                </a:solidFill>
                <a:effectLst/>
                <a:latin typeface="Times New Roman" panose="02020603050405020304" pitchFamily="18" charset="0"/>
                <a:cs typeface="Times New Roman" panose="02020603050405020304" pitchFamily="18" charset="0"/>
              </a:rPr>
              <a:t>UỘC THI THIẾT KẾ BÀI GIẢNG ĐIỆN TỬ</a:t>
            </a:r>
          </a:p>
          <a:p>
            <a:pPr marL="0" marR="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Bài giảng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Tìm</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hiểu</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một</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sô</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động</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vât</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sống</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rừng</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Khám phá khoa học – Lứa tuổi </a:t>
            </a:r>
            <a:r>
              <a:rPr lang="en-US" sz="2800" b="1" dirty="0">
                <a:solidFill>
                  <a:srgbClr val="0000FF"/>
                </a:solidFill>
                <a:effectLst/>
                <a:latin typeface="Times New Roman" panose="02020603050405020304" pitchFamily="18" charset="0"/>
                <a:cs typeface="Times New Roman" panose="02020603050405020304" pitchFamily="18" charset="0"/>
              </a:rPr>
              <a:t>: 3-4 </a:t>
            </a:r>
            <a:r>
              <a:rPr lang="en-US" sz="2800" b="1" dirty="0" err="1">
                <a:solidFill>
                  <a:srgbClr val="0000FF"/>
                </a:solidFill>
                <a:effectLst/>
                <a:latin typeface="Times New Roman" panose="02020603050405020304" pitchFamily="18" charset="0"/>
                <a:cs typeface="Times New Roman" panose="02020603050405020304" pitchFamily="18" charset="0"/>
              </a:rPr>
              <a:t>tuổi</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Giáo viên: Nguyễn Thị Hằng</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Emaill: nguyenthihang13101979@gmail.com</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21971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Trường </a:t>
            </a:r>
            <a:r>
              <a:rPr lang="en-US" sz="2800" b="1" dirty="0">
                <a:solidFill>
                  <a:srgbClr val="0000FF"/>
                </a:solidFill>
                <a:latin typeface="Times New Roman" panose="02020603050405020304" pitchFamily="18" charset="0"/>
                <a:cs typeface="Times New Roman" panose="02020603050405020304" pitchFamily="18" charset="0"/>
              </a:rPr>
              <a:t>MN</a:t>
            </a:r>
            <a:r>
              <a:rPr lang="vi-VN" sz="2800" b="1" dirty="0">
                <a:solidFill>
                  <a:srgbClr val="0000FF"/>
                </a:solidFill>
                <a:effectLst/>
                <a:latin typeface="Times New Roman" panose="02020603050405020304" pitchFamily="18" charset="0"/>
                <a:cs typeface="Times New Roman" panose="02020603050405020304" pitchFamily="18" charset="0"/>
              </a:rPr>
              <a:t> Hoa Hướng Dương </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219710" algn="ctr">
              <a:lnSpc>
                <a:spcPct val="150000"/>
              </a:lnSpc>
              <a:spcBef>
                <a:spcPts val="0"/>
              </a:spcBef>
              <a:spcAft>
                <a:spcPts val="0"/>
              </a:spcAft>
            </a:pPr>
            <a:r>
              <a:rPr lang="vi-VN" sz="2800" b="1" dirty="0">
                <a:solidFill>
                  <a:srgbClr val="0000FF"/>
                </a:solidFill>
                <a:effectLst/>
                <a:latin typeface="Times New Roman" panose="02020603050405020304" pitchFamily="18" charset="0"/>
                <a:cs typeface="Times New Roman" panose="02020603050405020304" pitchFamily="18" charset="0"/>
              </a:rPr>
              <a:t>Quận Long Biên – Hà N</a:t>
            </a:r>
            <a:r>
              <a:rPr lang="en-US" sz="2800" b="1" dirty="0" err="1">
                <a:solidFill>
                  <a:srgbClr val="0000FF"/>
                </a:solidFill>
                <a:effectLst/>
                <a:latin typeface="Times New Roman" panose="02020603050405020304" pitchFamily="18" charset="0"/>
                <a:cs typeface="Times New Roman" panose="02020603050405020304" pitchFamily="18" charset="0"/>
              </a:rPr>
              <a:t>ội</a:t>
            </a:r>
            <a:endParaRPr lang="en-US" sz="2800" b="1" dirty="0">
              <a:solidFill>
                <a:srgbClr val="0000FF"/>
              </a:solidFill>
              <a:effectLst/>
              <a:latin typeface="Times New Roman" panose="02020603050405020304" pitchFamily="18" charset="0"/>
              <a:cs typeface="Times New Roman" panose="02020603050405020304" pitchFamily="18" charset="0"/>
            </a:endParaRPr>
          </a:p>
          <a:p>
            <a:pPr marL="0" marR="219710" algn="ctr">
              <a:lnSpc>
                <a:spcPct val="150000"/>
              </a:lnSpc>
              <a:spcBef>
                <a:spcPts val="0"/>
              </a:spcBef>
              <a:spcAft>
                <a:spcPts val="0"/>
              </a:spcAft>
            </a:pPr>
            <a:r>
              <a:rPr lang="vi-VN" sz="2800" i="1" dirty="0">
                <a:solidFill>
                  <a:srgbClr val="FF0000"/>
                </a:solidFill>
                <a:effectLst/>
                <a:latin typeface="Times New Roman" panose="02020603050405020304" pitchFamily="18" charset="0"/>
                <a:cs typeface="Times New Roman" panose="02020603050405020304" pitchFamily="18" charset="0"/>
              </a:rPr>
              <a:t>Năm học 202</a:t>
            </a:r>
            <a:r>
              <a:rPr lang="en-US" sz="2800" i="1" dirty="0">
                <a:solidFill>
                  <a:srgbClr val="FF0000"/>
                </a:solidFill>
                <a:effectLst/>
                <a:latin typeface="Times New Roman" panose="02020603050405020304" pitchFamily="18" charset="0"/>
                <a:cs typeface="Times New Roman" panose="02020603050405020304" pitchFamily="18" charset="0"/>
              </a:rPr>
              <a:t>2</a:t>
            </a:r>
            <a:r>
              <a:rPr lang="vi-VN" sz="2800" i="1" dirty="0">
                <a:solidFill>
                  <a:srgbClr val="FF0000"/>
                </a:solidFill>
                <a:effectLst/>
                <a:latin typeface="Times New Roman" panose="02020603050405020304" pitchFamily="18" charset="0"/>
                <a:cs typeface="Times New Roman" panose="02020603050405020304" pitchFamily="18" charset="0"/>
              </a:rPr>
              <a:t> - 202</a:t>
            </a:r>
            <a:r>
              <a:rPr lang="en-US" sz="2800" i="1" dirty="0">
                <a:solidFill>
                  <a:srgbClr val="FF0000"/>
                </a:solidFill>
                <a:effectLst/>
                <a:latin typeface="Times New Roman" panose="02020603050405020304" pitchFamily="18" charset="0"/>
                <a:cs typeface="Times New Roman" panose="02020603050405020304" pitchFamily="18" charset="0"/>
              </a:rPr>
              <a:t>3</a:t>
            </a:r>
            <a:endPar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180B8073-4298-4A7D-BF30-F3D63A192BBA}"/>
              </a:ext>
            </a:extLst>
          </p:cNvPr>
          <p:cNvPicPr>
            <a:picLocks noChangeAspect="1"/>
          </p:cNvPicPr>
          <p:nvPr/>
        </p:nvPicPr>
        <p:blipFill>
          <a:blip r:embed="rId5"/>
          <a:stretch>
            <a:fillRect/>
          </a:stretch>
        </p:blipFill>
        <p:spPr>
          <a:xfrm>
            <a:off x="11209283" y="-21771"/>
            <a:ext cx="982717" cy="975622"/>
          </a:xfrm>
          <a:prstGeom prst="rect">
            <a:avLst/>
          </a:prstGeom>
        </p:spPr>
      </p:pic>
      <p:pic>
        <p:nvPicPr>
          <p:cNvPr id="3" name="g1">
            <a:hlinkClick r:id="" action="ppaction://media"/>
            <a:extLst>
              <a:ext uri="{FF2B5EF4-FFF2-40B4-BE49-F238E27FC236}">
                <a16:creationId xmlns:a16="http://schemas.microsoft.com/office/drawing/2014/main" id="{BFD0F5C8-7FDE-5F08-BF00-811B52E81E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5841" y="6174828"/>
            <a:ext cx="609600" cy="609600"/>
          </a:xfrm>
          <a:prstGeom prst="rect">
            <a:avLst/>
          </a:prstGeom>
        </p:spPr>
      </p:pic>
    </p:spTree>
    <p:extLst>
      <p:ext uri="{BB962C8B-B14F-4D97-AF65-F5344CB8AC3E}">
        <p14:creationId xmlns:p14="http://schemas.microsoft.com/office/powerpoint/2010/main" val="108081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8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additive="base">
                                        <p:cTn id="21"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 calcmode="lin" valueType="num">
                                      <p:cBhvr additive="base">
                                        <p:cTn id="27"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 calcmode="lin" valueType="num">
                                      <p:cBhvr additive="base">
                                        <p:cTn id="33"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anim calcmode="lin" valueType="num">
                                      <p:cBhvr additive="base">
                                        <p:cTn id="39" dur="500" fill="hold"/>
                                        <p:tgtEl>
                                          <p:spTgt spid="14">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14">
                                            <p:txEl>
                                              <p:pRg st="6" end="6"/>
                                            </p:txEl>
                                          </p:spTgt>
                                        </p:tgtEl>
                                        <p:attrNameLst>
                                          <p:attrName>style.visibility</p:attrName>
                                        </p:attrNameLst>
                                      </p:cBhvr>
                                      <p:to>
                                        <p:strVal val="visible"/>
                                      </p:to>
                                    </p:set>
                                    <p:anim calcmode="lin" valueType="num">
                                      <p:cBhvr additive="base">
                                        <p:cTn id="45" dur="500" fill="hold"/>
                                        <p:tgtEl>
                                          <p:spTgt spid="14">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nodeType="clickEffect">
                                  <p:stCondLst>
                                    <p:cond delay="0"/>
                                  </p:stCondLst>
                                  <p:childTnLst>
                                    <p:set>
                                      <p:cBhvr>
                                        <p:cTn id="50" dur="1" fill="hold">
                                          <p:stCondLst>
                                            <p:cond delay="0"/>
                                          </p:stCondLst>
                                        </p:cTn>
                                        <p:tgtEl>
                                          <p:spTgt spid="14">
                                            <p:txEl>
                                              <p:pRg st="7" end="7"/>
                                            </p:txEl>
                                          </p:spTgt>
                                        </p:tgtEl>
                                        <p:attrNameLst>
                                          <p:attrName>style.visibility</p:attrName>
                                        </p:attrNameLst>
                                      </p:cBhvr>
                                      <p:to>
                                        <p:strVal val="visible"/>
                                      </p:to>
                                    </p:set>
                                    <p:anim calcmode="lin" valueType="num">
                                      <p:cBhvr additive="base">
                                        <p:cTn id="51" dur="500" fill="hold"/>
                                        <p:tgtEl>
                                          <p:spTgt spid="14">
                                            <p:txEl>
                                              <p:pRg st="7" end="7"/>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6" fill="hold" nodeType="clickEffect">
                                  <p:stCondLst>
                                    <p:cond delay="0"/>
                                  </p:stCondLst>
                                  <p:childTnLst>
                                    <p:set>
                                      <p:cBhvr>
                                        <p:cTn id="56" dur="1" fill="hold">
                                          <p:stCondLst>
                                            <p:cond delay="0"/>
                                          </p:stCondLst>
                                        </p:cTn>
                                        <p:tgtEl>
                                          <p:spTgt spid="14">
                                            <p:txEl>
                                              <p:pRg st="8" end="8"/>
                                            </p:txEl>
                                          </p:spTgt>
                                        </p:tgtEl>
                                        <p:attrNameLst>
                                          <p:attrName>style.visibility</p:attrName>
                                        </p:attrNameLst>
                                      </p:cBhvr>
                                      <p:to>
                                        <p:strVal val="visible"/>
                                      </p:to>
                                    </p:set>
                                    <p:anim calcmode="lin" valueType="num">
                                      <p:cBhvr additive="base">
                                        <p:cTn id="57" dur="500" fill="hold"/>
                                        <p:tgtEl>
                                          <p:spTgt spid="14">
                                            <p:txEl>
                                              <p:pRg st="8" end="8"/>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xEl>
                                              <p:pRg st="9" end="9"/>
                                            </p:txEl>
                                          </p:spTgt>
                                        </p:tgtEl>
                                        <p:attrNameLst>
                                          <p:attrName>style.visibility</p:attrName>
                                        </p:attrNameLst>
                                      </p:cBhvr>
                                      <p:to>
                                        <p:strVal val="visible"/>
                                      </p:to>
                                    </p:set>
                                    <p:anim calcmode="lin" valueType="num">
                                      <p:cBhvr additive="base">
                                        <p:cTn id="63"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DEFAA0C2-7EB5-4BD9-A6E1-267705AD60DC}"/>
              </a:ext>
            </a:extLst>
          </p:cNvPr>
          <p:cNvPicPr>
            <a:picLocks noChangeAspect="1"/>
          </p:cNvPicPr>
          <p:nvPr/>
        </p:nvPicPr>
        <p:blipFill rotWithShape="1">
          <a:blip r:embed="rId6">
            <a:extLst>
              <a:ext uri="{28A0092B-C50C-407E-A947-70E740481C1C}">
                <a14:useLocalDpi xmlns:a14="http://schemas.microsoft.com/office/drawing/2010/main" val="0"/>
              </a:ext>
            </a:extLst>
          </a:blip>
          <a:srcRect t="852" b="11939"/>
          <a:stretch/>
        </p:blipFill>
        <p:spPr>
          <a:xfrm>
            <a:off x="20" y="10"/>
            <a:ext cx="12191980" cy="6857990"/>
          </a:xfrm>
          <a:prstGeom prst="rect">
            <a:avLst/>
          </a:prstGeom>
        </p:spPr>
      </p:pic>
      <p:sp>
        <p:nvSpPr>
          <p:cNvPr id="18" name="Freeform: Shape 1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picture containing clipart&#10;&#10;Description automatically generated">
            <a:extLst>
              <a:ext uri="{FF2B5EF4-FFF2-40B4-BE49-F238E27FC236}">
                <a16:creationId xmlns:a16="http://schemas.microsoft.com/office/drawing/2014/main" id="{EE361210-45AE-4FD9-A566-3A739F097861}"/>
              </a:ext>
            </a:extLst>
          </p:cNvPr>
          <p:cNvPicPr>
            <a:picLocks noChangeAspect="1"/>
          </p:cNvPicPr>
          <p:nvPr/>
        </p:nvPicPr>
        <p:blipFill rotWithShape="1">
          <a:blip r:embed="rId7">
            <a:extLst>
              <a:ext uri="{28A0092B-C50C-407E-A947-70E740481C1C}">
                <a14:useLocalDpi xmlns:a14="http://schemas.microsoft.com/office/drawing/2010/main" val="0"/>
              </a:ext>
            </a:extLst>
          </a:blip>
          <a:srcRect r="-2" b="889"/>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5" name="Đếm ngược 5s">
            <a:hlinkClick r:id="" action="ppaction://media"/>
            <a:extLst>
              <a:ext uri="{FF2B5EF4-FFF2-40B4-BE49-F238E27FC236}">
                <a16:creationId xmlns:a16="http://schemas.microsoft.com/office/drawing/2014/main" id="{8D85F573-DE9C-4848-A6E8-1B357F0EB43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261217" y="-4541"/>
            <a:ext cx="930763" cy="523554"/>
          </a:xfrm>
          <a:prstGeom prst="rect">
            <a:avLst/>
          </a:prstGeom>
        </p:spPr>
      </p:pic>
      <p:sp>
        <p:nvSpPr>
          <p:cNvPr id="14" name="Arrow: Right 13">
            <a:extLst>
              <a:ext uri="{FF2B5EF4-FFF2-40B4-BE49-F238E27FC236}">
                <a16:creationId xmlns:a16="http://schemas.microsoft.com/office/drawing/2014/main" id="{D2470D86-3CC5-4A66-B5C7-564C090B96E5}"/>
              </a:ext>
            </a:extLst>
          </p:cNvPr>
          <p:cNvSpPr/>
          <p:nvPr/>
        </p:nvSpPr>
        <p:spPr>
          <a:xfrm rot="9920137">
            <a:off x="10104387" y="5463251"/>
            <a:ext cx="791308" cy="369277"/>
          </a:xfrm>
          <a:prstGeom prst="rightArrow">
            <a:avLst/>
          </a:prstGeom>
          <a:solidFill>
            <a:srgbClr val="FF0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3BC26DB-A6D3-464E-9681-7ACFAEEFB35F}"/>
              </a:ext>
            </a:extLst>
          </p:cNvPr>
          <p:cNvSpPr/>
          <p:nvPr/>
        </p:nvSpPr>
        <p:spPr>
          <a:xfrm rot="7670099">
            <a:off x="9674878" y="4257682"/>
            <a:ext cx="791308" cy="369277"/>
          </a:xfrm>
          <a:prstGeom prst="rightArrow">
            <a:avLst/>
          </a:prstGeom>
          <a:solidFill>
            <a:srgbClr val="FF0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D20FC5F-514C-4A7F-B9CC-C56846A282DB}"/>
              </a:ext>
            </a:extLst>
          </p:cNvPr>
          <p:cNvSpPr/>
          <p:nvPr/>
        </p:nvSpPr>
        <p:spPr>
          <a:xfrm rot="2704481">
            <a:off x="7475945" y="3562418"/>
            <a:ext cx="791308" cy="369277"/>
          </a:xfrm>
          <a:prstGeom prst="rightArrow">
            <a:avLst/>
          </a:prstGeom>
          <a:solidFill>
            <a:srgbClr val="FF0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7A3431B-F42F-4325-9B42-4C70C7D82F82}"/>
              </a:ext>
            </a:extLst>
          </p:cNvPr>
          <p:cNvSpPr/>
          <p:nvPr/>
        </p:nvSpPr>
        <p:spPr>
          <a:xfrm>
            <a:off x="6090138" y="4557347"/>
            <a:ext cx="791308" cy="369277"/>
          </a:xfrm>
          <a:prstGeom prst="rightArrow">
            <a:avLst/>
          </a:prstGeom>
          <a:solidFill>
            <a:srgbClr val="FF0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16A8E27B-04B5-41B0-B926-26852EB8DCB0}"/>
              </a:ext>
            </a:extLst>
          </p:cNvPr>
          <p:cNvSpPr/>
          <p:nvPr/>
        </p:nvSpPr>
        <p:spPr>
          <a:xfrm rot="8791684">
            <a:off x="9243007" y="1248484"/>
            <a:ext cx="791308" cy="369277"/>
          </a:xfrm>
          <a:prstGeom prst="rightArrow">
            <a:avLst/>
          </a:prstGeom>
          <a:solidFill>
            <a:srgbClr val="FF00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DA23745-969D-447A-8C4E-E1D1F7676F24}"/>
              </a:ext>
            </a:extLst>
          </p:cNvPr>
          <p:cNvSpPr txBox="1"/>
          <p:nvPr/>
        </p:nvSpPr>
        <p:spPr>
          <a:xfrm>
            <a:off x="334108" y="5927337"/>
            <a:ext cx="545123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Khỉ</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52C5D340-A3F5-4C93-95C3-D3E00146352B}"/>
              </a:ext>
            </a:extLst>
          </p:cNvPr>
          <p:cNvSpPr txBox="1"/>
          <p:nvPr/>
        </p:nvSpPr>
        <p:spPr>
          <a:xfrm>
            <a:off x="10625612" y="2226400"/>
            <a:ext cx="1315710" cy="1446550"/>
          </a:xfrm>
          <a:prstGeom prst="rect">
            <a:avLst/>
          </a:prstGeom>
          <a:noFill/>
        </p:spPr>
        <p:txBody>
          <a:bodyPr wrap="square" rtlCol="0">
            <a:spAutoFit/>
          </a:bodyPr>
          <a:lstStyle/>
          <a:p>
            <a:r>
              <a:rPr lang="en-US" sz="4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Con </a:t>
            </a:r>
            <a:r>
              <a:rPr lang="en-US" sz="4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khỉ</a:t>
            </a:r>
            <a:endParaRPr lang="en-US" sz="4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 name="s9">
            <a:hlinkClick r:id="" action="ppaction://media"/>
            <a:extLst>
              <a:ext uri="{FF2B5EF4-FFF2-40B4-BE49-F238E27FC236}">
                <a16:creationId xmlns:a16="http://schemas.microsoft.com/office/drawing/2014/main" id="{B3F6C4AB-863B-41DD-B4CC-1C88AC7AFAE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14570" y="5964068"/>
            <a:ext cx="609600" cy="609600"/>
          </a:xfrm>
          <a:prstGeom prst="rect">
            <a:avLst/>
          </a:prstGeom>
        </p:spPr>
      </p:pic>
    </p:spTree>
    <p:extLst>
      <p:ext uri="{BB962C8B-B14F-4D97-AF65-F5344CB8AC3E}">
        <p14:creationId xmlns:p14="http://schemas.microsoft.com/office/powerpoint/2010/main" val="2662243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edg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10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ppt_x"/>
                                          </p:val>
                                        </p:tav>
                                        <p:tav tm="100000">
                                          <p:val>
                                            <p:strVal val="#ppt_x"/>
                                          </p:val>
                                        </p:tav>
                                      </p:tavLst>
                                    </p:anim>
                                    <p:anim calcmode="lin" valueType="num">
                                      <p:cBhvr additive="base">
                                        <p:cTn id="2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5"/>
                                        </p:tgtEl>
                                      </p:cBhvr>
                                    </p:cmd>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1" presetClass="emph" presetSubtype="0" fill="hold" grpId="1" nodeType="withEffect">
                                  <p:stCondLst>
                                    <p:cond delay="0"/>
                                  </p:stCondLst>
                                  <p:childTnLst>
                                    <p:animClr clrSpc="hsl" dir="cw">
                                      <p:cBhvr override="childStyle">
                                        <p:cTn id="35" dur="500" fill="hold"/>
                                        <p:tgtEl>
                                          <p:spTgt spid="21"/>
                                        </p:tgtEl>
                                        <p:attrNameLst>
                                          <p:attrName>style.color</p:attrName>
                                        </p:attrNameLst>
                                      </p:cBhvr>
                                      <p:by>
                                        <p:hsl h="7200000" s="0" l="0"/>
                                      </p:by>
                                    </p:animClr>
                                    <p:animClr clrSpc="hsl" dir="cw">
                                      <p:cBhvr>
                                        <p:cTn id="36" dur="500" fill="hold"/>
                                        <p:tgtEl>
                                          <p:spTgt spid="21"/>
                                        </p:tgtEl>
                                        <p:attrNameLst>
                                          <p:attrName>fillcolor</p:attrName>
                                        </p:attrNameLst>
                                      </p:cBhvr>
                                      <p:by>
                                        <p:hsl h="7200000" s="0" l="0"/>
                                      </p:by>
                                    </p:animClr>
                                    <p:animClr clrSpc="hsl" dir="cw">
                                      <p:cBhvr>
                                        <p:cTn id="37" dur="500" fill="hold"/>
                                        <p:tgtEl>
                                          <p:spTgt spid="21"/>
                                        </p:tgtEl>
                                        <p:attrNameLst>
                                          <p:attrName>stroke.color</p:attrName>
                                        </p:attrNameLst>
                                      </p:cBhvr>
                                      <p:by>
                                        <p:hsl h="7200000" s="0" l="0"/>
                                      </p:by>
                                    </p:animClr>
                                    <p:set>
                                      <p:cBhvr>
                                        <p:cTn id="38" dur="500" fill="hold"/>
                                        <p:tgtEl>
                                          <p:spTgt spid="21"/>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1" presetClass="emph" presetSubtype="0" fill="hold" grpId="1" nodeType="withEffect">
                                  <p:stCondLst>
                                    <p:cond delay="0"/>
                                  </p:stCondLst>
                                  <p:childTnLst>
                                    <p:animClr clrSpc="hsl" dir="cw">
                                      <p:cBhvr override="childStyle">
                                        <p:cTn id="46" dur="500" fill="hold"/>
                                        <p:tgtEl>
                                          <p:spTgt spid="19"/>
                                        </p:tgtEl>
                                        <p:attrNameLst>
                                          <p:attrName>style.color</p:attrName>
                                        </p:attrNameLst>
                                      </p:cBhvr>
                                      <p:by>
                                        <p:hsl h="7200000" s="0" l="0"/>
                                      </p:by>
                                    </p:animClr>
                                    <p:animClr clrSpc="hsl" dir="cw">
                                      <p:cBhvr>
                                        <p:cTn id="47" dur="500" fill="hold"/>
                                        <p:tgtEl>
                                          <p:spTgt spid="19"/>
                                        </p:tgtEl>
                                        <p:attrNameLst>
                                          <p:attrName>fillcolor</p:attrName>
                                        </p:attrNameLst>
                                      </p:cBhvr>
                                      <p:by>
                                        <p:hsl h="7200000" s="0" l="0"/>
                                      </p:by>
                                    </p:animClr>
                                    <p:animClr clrSpc="hsl" dir="cw">
                                      <p:cBhvr>
                                        <p:cTn id="48" dur="500" fill="hold"/>
                                        <p:tgtEl>
                                          <p:spTgt spid="19"/>
                                        </p:tgtEl>
                                        <p:attrNameLst>
                                          <p:attrName>stroke.color</p:attrName>
                                        </p:attrNameLst>
                                      </p:cBhvr>
                                      <p:by>
                                        <p:hsl h="7200000" s="0" l="0"/>
                                      </p:by>
                                    </p:animClr>
                                    <p:set>
                                      <p:cBhvr>
                                        <p:cTn id="49" dur="500" fill="hold"/>
                                        <p:tgtEl>
                                          <p:spTgt spid="1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0-#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1" presetClass="emph" presetSubtype="0" fill="hold" grpId="1" nodeType="withEffect">
                                  <p:stCondLst>
                                    <p:cond delay="0"/>
                                  </p:stCondLst>
                                  <p:childTnLst>
                                    <p:animClr clrSpc="hsl" dir="cw">
                                      <p:cBhvr override="childStyle">
                                        <p:cTn id="57" dur="500" fill="hold"/>
                                        <p:tgtEl>
                                          <p:spTgt spid="20"/>
                                        </p:tgtEl>
                                        <p:attrNameLst>
                                          <p:attrName>style.color</p:attrName>
                                        </p:attrNameLst>
                                      </p:cBhvr>
                                      <p:by>
                                        <p:hsl h="7200000" s="0" l="0"/>
                                      </p:by>
                                    </p:animClr>
                                    <p:animClr clrSpc="hsl" dir="cw">
                                      <p:cBhvr>
                                        <p:cTn id="58" dur="500" fill="hold"/>
                                        <p:tgtEl>
                                          <p:spTgt spid="20"/>
                                        </p:tgtEl>
                                        <p:attrNameLst>
                                          <p:attrName>fillcolor</p:attrName>
                                        </p:attrNameLst>
                                      </p:cBhvr>
                                      <p:by>
                                        <p:hsl h="7200000" s="0" l="0"/>
                                      </p:by>
                                    </p:animClr>
                                    <p:animClr clrSpc="hsl" dir="cw">
                                      <p:cBhvr>
                                        <p:cTn id="59" dur="500" fill="hold"/>
                                        <p:tgtEl>
                                          <p:spTgt spid="20"/>
                                        </p:tgtEl>
                                        <p:attrNameLst>
                                          <p:attrName>stroke.color</p:attrName>
                                        </p:attrNameLst>
                                      </p:cBhvr>
                                      <p:by>
                                        <p:hsl h="7200000" s="0" l="0"/>
                                      </p:by>
                                    </p:animClr>
                                    <p:set>
                                      <p:cBhvr>
                                        <p:cTn id="60" dur="500" fill="hold"/>
                                        <p:tgtEl>
                                          <p:spTgt spid="20"/>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par>
                                <p:cTn id="67" presetID="22" presetClass="emph" presetSubtype="0" fill="hold" grpId="1" nodeType="withEffect">
                                  <p:stCondLst>
                                    <p:cond delay="0"/>
                                  </p:stCondLst>
                                  <p:childTnLst>
                                    <p:animClr clrSpc="hsl" dir="cw">
                                      <p:cBhvr override="childStyle">
                                        <p:cTn id="68" dur="500" fill="hold"/>
                                        <p:tgtEl>
                                          <p:spTgt spid="17"/>
                                        </p:tgtEl>
                                        <p:attrNameLst>
                                          <p:attrName>style.color</p:attrName>
                                        </p:attrNameLst>
                                      </p:cBhvr>
                                      <p:by>
                                        <p:hsl h="-7200000" s="0" l="0"/>
                                      </p:by>
                                    </p:animClr>
                                    <p:animClr clrSpc="hsl" dir="cw">
                                      <p:cBhvr>
                                        <p:cTn id="69" dur="500" fill="hold"/>
                                        <p:tgtEl>
                                          <p:spTgt spid="17"/>
                                        </p:tgtEl>
                                        <p:attrNameLst>
                                          <p:attrName>fillcolor</p:attrName>
                                        </p:attrNameLst>
                                      </p:cBhvr>
                                      <p:by>
                                        <p:hsl h="-7200000" s="0" l="0"/>
                                      </p:by>
                                    </p:animClr>
                                    <p:animClr clrSpc="hsl" dir="cw">
                                      <p:cBhvr>
                                        <p:cTn id="70" dur="500" fill="hold"/>
                                        <p:tgtEl>
                                          <p:spTgt spid="17"/>
                                        </p:tgtEl>
                                        <p:attrNameLst>
                                          <p:attrName>stroke.color</p:attrName>
                                        </p:attrNameLst>
                                      </p:cBhvr>
                                      <p:by>
                                        <p:hsl h="-7200000" s="0" l="0"/>
                                      </p:by>
                                    </p:animClr>
                                    <p:set>
                                      <p:cBhvr>
                                        <p:cTn id="71" dur="500" fill="hold"/>
                                        <p:tgtEl>
                                          <p:spTgt spid="17"/>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6"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1+#ppt_w/2"/>
                                          </p:val>
                                        </p:tav>
                                        <p:tav tm="100000">
                                          <p:val>
                                            <p:strVal val="#ppt_x"/>
                                          </p:val>
                                        </p:tav>
                                      </p:tavLst>
                                    </p:anim>
                                    <p:anim calcmode="lin" valueType="num">
                                      <p:cBhvr additive="base">
                                        <p:cTn id="77" dur="500" fill="hold"/>
                                        <p:tgtEl>
                                          <p:spTgt spid="14"/>
                                        </p:tgtEl>
                                        <p:attrNameLst>
                                          <p:attrName>ppt_y</p:attrName>
                                        </p:attrNameLst>
                                      </p:cBhvr>
                                      <p:tavLst>
                                        <p:tav tm="0">
                                          <p:val>
                                            <p:strVal val="1+#ppt_h/2"/>
                                          </p:val>
                                        </p:tav>
                                        <p:tav tm="100000">
                                          <p:val>
                                            <p:strVal val="#ppt_y"/>
                                          </p:val>
                                        </p:tav>
                                      </p:tavLst>
                                    </p:anim>
                                  </p:childTnLst>
                                </p:cTn>
                              </p:par>
                              <p:par>
                                <p:cTn id="78" presetID="22" presetClass="emph" presetSubtype="0" fill="hold" grpId="1" nodeType="withEffect">
                                  <p:stCondLst>
                                    <p:cond delay="0"/>
                                  </p:stCondLst>
                                  <p:childTnLst>
                                    <p:animClr clrSpc="hsl" dir="cw">
                                      <p:cBhvr override="childStyle">
                                        <p:cTn id="79" dur="500" fill="hold"/>
                                        <p:tgtEl>
                                          <p:spTgt spid="14"/>
                                        </p:tgtEl>
                                        <p:attrNameLst>
                                          <p:attrName>style.color</p:attrName>
                                        </p:attrNameLst>
                                      </p:cBhvr>
                                      <p:by>
                                        <p:hsl h="-7200000" s="0" l="0"/>
                                      </p:by>
                                    </p:animClr>
                                    <p:animClr clrSpc="hsl" dir="cw">
                                      <p:cBhvr>
                                        <p:cTn id="80" dur="500" fill="hold"/>
                                        <p:tgtEl>
                                          <p:spTgt spid="14"/>
                                        </p:tgtEl>
                                        <p:attrNameLst>
                                          <p:attrName>fillcolor</p:attrName>
                                        </p:attrNameLst>
                                      </p:cBhvr>
                                      <p:by>
                                        <p:hsl h="-7200000" s="0" l="0"/>
                                      </p:by>
                                    </p:animClr>
                                    <p:animClr clrSpc="hsl" dir="cw">
                                      <p:cBhvr>
                                        <p:cTn id="81" dur="500" fill="hold"/>
                                        <p:tgtEl>
                                          <p:spTgt spid="14"/>
                                        </p:tgtEl>
                                        <p:attrNameLst>
                                          <p:attrName>stroke.color</p:attrName>
                                        </p:attrNameLst>
                                      </p:cBhvr>
                                      <p:by>
                                        <p:hsl h="-7200000" s="0" l="0"/>
                                      </p:by>
                                    </p:animClr>
                                    <p:set>
                                      <p:cBhvr>
                                        <p:cTn id="82"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hold" display="0">
                  <p:stCondLst>
                    <p:cond delay="indefinite"/>
                  </p:stCondLst>
                </p:cTn>
                <p:tgtEl>
                  <p:spTgt spid="15"/>
                </p:tgtEl>
              </p:cMediaNode>
            </p:video>
            <p:audio>
              <p:cMediaNode vol="80000">
                <p:cTn id="84"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7" grpId="0" animBg="1"/>
      <p:bldP spid="17" grpId="1" animBg="1"/>
      <p:bldP spid="19" grpId="0" animBg="1"/>
      <p:bldP spid="19" grpId="1" animBg="1"/>
      <p:bldP spid="20" grpId="0" animBg="1"/>
      <p:bldP spid="20" grpId="1" animBg="1"/>
      <p:bldP spid="21" grpId="0" animBg="1"/>
      <p:bldP spid="21" grpId="1" animBg="1"/>
      <p:bldP spid="16"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CF41B6D-FB43-E8E7-028D-50A31F4B4191}"/>
              </a:ext>
            </a:extLst>
          </p:cNvPr>
          <p:cNvPicPr>
            <a:picLocks noChangeAspect="1"/>
          </p:cNvPicPr>
          <p:nvPr/>
        </p:nvPicPr>
        <p:blipFill>
          <a:blip r:embed="rId2"/>
          <a:stretch>
            <a:fillRect/>
          </a:stretch>
        </p:blipFill>
        <p:spPr>
          <a:xfrm>
            <a:off x="5512283" y="5091653"/>
            <a:ext cx="2112784" cy="1185318"/>
          </a:xfrm>
          <a:prstGeom prst="rect">
            <a:avLst/>
          </a:prstGeom>
        </p:spPr>
      </p:pic>
      <p:pic>
        <p:nvPicPr>
          <p:cNvPr id="14" name="Picture 13">
            <a:extLst>
              <a:ext uri="{FF2B5EF4-FFF2-40B4-BE49-F238E27FC236}">
                <a16:creationId xmlns:a16="http://schemas.microsoft.com/office/drawing/2014/main" id="{17C259B7-4956-B335-94D4-1D76E95C03B4}"/>
              </a:ext>
            </a:extLst>
          </p:cNvPr>
          <p:cNvPicPr>
            <a:picLocks noChangeAspect="1"/>
          </p:cNvPicPr>
          <p:nvPr/>
        </p:nvPicPr>
        <p:blipFill>
          <a:blip r:embed="rId3"/>
          <a:stretch>
            <a:fillRect/>
          </a:stretch>
        </p:blipFill>
        <p:spPr>
          <a:xfrm>
            <a:off x="3662122" y="3952107"/>
            <a:ext cx="2564796" cy="2802654"/>
          </a:xfrm>
          <a:prstGeom prst="rect">
            <a:avLst/>
          </a:prstGeom>
        </p:spPr>
      </p:pic>
      <p:pic>
        <p:nvPicPr>
          <p:cNvPr id="16" name="Picture 15">
            <a:extLst>
              <a:ext uri="{FF2B5EF4-FFF2-40B4-BE49-F238E27FC236}">
                <a16:creationId xmlns:a16="http://schemas.microsoft.com/office/drawing/2014/main" id="{40406974-9CC5-8748-094B-D2335604B4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142155" y="3161701"/>
            <a:ext cx="2308671" cy="2193519"/>
          </a:xfrm>
          <a:prstGeom prst="rect">
            <a:avLst/>
          </a:prstGeom>
        </p:spPr>
      </p:pic>
      <p:pic>
        <p:nvPicPr>
          <p:cNvPr id="12" name="Picture 11">
            <a:extLst>
              <a:ext uri="{FF2B5EF4-FFF2-40B4-BE49-F238E27FC236}">
                <a16:creationId xmlns:a16="http://schemas.microsoft.com/office/drawing/2014/main" id="{4ED6B5D2-8D27-1E6B-BAB2-AED728CFC240}"/>
              </a:ext>
            </a:extLst>
          </p:cNvPr>
          <p:cNvPicPr>
            <a:picLocks noChangeAspect="1"/>
          </p:cNvPicPr>
          <p:nvPr/>
        </p:nvPicPr>
        <p:blipFill>
          <a:blip r:embed="rId6"/>
          <a:stretch>
            <a:fillRect/>
          </a:stretch>
        </p:blipFill>
        <p:spPr>
          <a:xfrm>
            <a:off x="4731694" y="3120142"/>
            <a:ext cx="1902015" cy="2094563"/>
          </a:xfrm>
          <a:prstGeom prst="rect">
            <a:avLst/>
          </a:prstGeom>
        </p:spPr>
      </p:pic>
      <p:pic>
        <p:nvPicPr>
          <p:cNvPr id="6" name="Picture 5">
            <a:extLst>
              <a:ext uri="{FF2B5EF4-FFF2-40B4-BE49-F238E27FC236}">
                <a16:creationId xmlns:a16="http://schemas.microsoft.com/office/drawing/2014/main" id="{4DCF3801-6CBD-9037-82C0-6C95118B0B3F}"/>
              </a:ext>
            </a:extLst>
          </p:cNvPr>
          <p:cNvPicPr>
            <a:picLocks noChangeAspect="1"/>
          </p:cNvPicPr>
          <p:nvPr/>
        </p:nvPicPr>
        <p:blipFill>
          <a:blip r:embed="rId7"/>
          <a:stretch>
            <a:fillRect/>
          </a:stretch>
        </p:blipFill>
        <p:spPr>
          <a:xfrm>
            <a:off x="3762963" y="432409"/>
            <a:ext cx="4631334" cy="2970108"/>
          </a:xfrm>
          <a:prstGeom prst="rect">
            <a:avLst/>
          </a:prstGeom>
        </p:spPr>
      </p:pic>
    </p:spTree>
    <p:extLst>
      <p:ext uri="{BB962C8B-B14F-4D97-AF65-F5344CB8AC3E}">
        <p14:creationId xmlns:p14="http://schemas.microsoft.com/office/powerpoint/2010/main" val="986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900" tmFilter="0, 0; .2, .5; .8, .5; 1, 0"/>
                                        <p:tgtEl>
                                          <p:spTgt spid="6"/>
                                        </p:tgtEl>
                                      </p:cBhvr>
                                    </p:animEffect>
                                    <p:animScale>
                                      <p:cBhvr>
                                        <p:cTn id="7" dur="4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nodeType="click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2000" fill="hold" nodeType="click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2000" fill="hold"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repeatCount="2000" fill="hold" nodeType="clickEffect">
                                  <p:stCondLst>
                                    <p:cond delay="0"/>
                                  </p:stCondLst>
                                  <p:childTnLst>
                                    <p:animEffect transition="out" filter="fade">
                                      <p:cBhvr>
                                        <p:cTn id="26" dur="500" tmFilter="0, 0; .2, .5; .8, .5; 1, 0"/>
                                        <p:tgtEl>
                                          <p:spTgt spid="18"/>
                                        </p:tgtEl>
                                      </p:cBhvr>
                                    </p:animEffect>
                                    <p:animScale>
                                      <p:cBhvr>
                                        <p:cTn id="2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Shape, arrow&#10;&#10;Description automatically generated">
            <a:extLst>
              <a:ext uri="{FF2B5EF4-FFF2-40B4-BE49-F238E27FC236}">
                <a16:creationId xmlns:a16="http://schemas.microsoft.com/office/drawing/2014/main" id="{BA85A9C7-A102-4066-9B2A-D8E051B3CEA3}"/>
              </a:ext>
            </a:extLst>
          </p:cNvPr>
          <p:cNvPicPr>
            <a:picLocks noChangeAspect="1"/>
          </p:cNvPicPr>
          <p:nvPr/>
        </p:nvPicPr>
        <p:blipFill rotWithShape="1">
          <a:blip r:embed="rId8">
            <a:extLst>
              <a:ext uri="{28A0092B-C50C-407E-A947-70E740481C1C}">
                <a14:useLocalDpi xmlns:a14="http://schemas.microsoft.com/office/drawing/2010/main" val="0"/>
              </a:ext>
            </a:extLst>
          </a:blip>
          <a:srcRect t="10766" b="7728"/>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03375A24-8F6B-4A78-A750-24B7739A3115}"/>
              </a:ext>
            </a:extLst>
          </p:cNvPr>
          <p:cNvSpPr/>
          <p:nvPr/>
        </p:nvSpPr>
        <p:spPr>
          <a:xfrm>
            <a:off x="3821430" y="0"/>
            <a:ext cx="4549140" cy="822960"/>
          </a:xfrm>
          <a:prstGeom prst="roundRect">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dirty="0" err="1">
                <a:solidFill>
                  <a:srgbClr val="7030A0"/>
                </a:solidFill>
                <a:effectLst/>
                <a:latin typeface="Times New Roman" panose="02020603050405020304" pitchFamily="18" charset="0"/>
                <a:ea typeface="Times New Roman" panose="02020603050405020304" pitchFamily="18" charset="0"/>
              </a:rPr>
              <a:t>Lông</a:t>
            </a:r>
            <a:r>
              <a:rPr lang="es-ES" sz="3600" dirty="0">
                <a:solidFill>
                  <a:srgbClr val="7030A0"/>
                </a:solidFill>
                <a:effectLst/>
                <a:latin typeface="Times New Roman" panose="02020603050405020304" pitchFamily="18" charset="0"/>
                <a:ea typeface="Times New Roman" panose="02020603050405020304" pitchFamily="18" charset="0"/>
              </a:rPr>
              <a:t> </a:t>
            </a:r>
            <a:r>
              <a:rPr lang="es-ES" sz="3600" dirty="0" err="1">
                <a:solidFill>
                  <a:srgbClr val="7030A0"/>
                </a:solidFill>
                <a:effectLst/>
                <a:latin typeface="Times New Roman" panose="02020603050405020304" pitchFamily="18" charset="0"/>
                <a:ea typeface="Times New Roman" panose="02020603050405020304" pitchFamily="18" charset="0"/>
              </a:rPr>
              <a:t>khỉ</a:t>
            </a:r>
            <a:r>
              <a:rPr lang="es-ES" sz="3600" dirty="0">
                <a:solidFill>
                  <a:srgbClr val="7030A0"/>
                </a:solidFill>
                <a:effectLst/>
                <a:latin typeface="Times New Roman" panose="02020603050405020304" pitchFamily="18" charset="0"/>
                <a:ea typeface="Times New Roman" panose="02020603050405020304" pitchFamily="18" charset="0"/>
              </a:rPr>
              <a:t> </a:t>
            </a:r>
            <a:r>
              <a:rPr lang="es-ES" sz="3600" dirty="0" err="1">
                <a:solidFill>
                  <a:srgbClr val="7030A0"/>
                </a:solidFill>
                <a:effectLst/>
                <a:latin typeface="Times New Roman" panose="02020603050405020304" pitchFamily="18" charset="0"/>
                <a:ea typeface="Times New Roman" panose="02020603050405020304" pitchFamily="18" charset="0"/>
              </a:rPr>
              <a:t>có</a:t>
            </a:r>
            <a:r>
              <a:rPr lang="es-ES" sz="3600" dirty="0">
                <a:solidFill>
                  <a:srgbClr val="7030A0"/>
                </a:solidFill>
                <a:effectLst/>
                <a:latin typeface="Times New Roman" panose="02020603050405020304" pitchFamily="18" charset="0"/>
                <a:ea typeface="Times New Roman" panose="02020603050405020304" pitchFamily="18" charset="0"/>
              </a:rPr>
              <a:t> </a:t>
            </a:r>
            <a:r>
              <a:rPr lang="es-ES" sz="3600" dirty="0" err="1">
                <a:solidFill>
                  <a:srgbClr val="7030A0"/>
                </a:solidFill>
                <a:effectLst/>
                <a:latin typeface="Times New Roman" panose="02020603050405020304" pitchFamily="18" charset="0"/>
                <a:ea typeface="Times New Roman" panose="02020603050405020304" pitchFamily="18" charset="0"/>
              </a:rPr>
              <a:t>màu</a:t>
            </a:r>
            <a:r>
              <a:rPr lang="es-ES" sz="3600" dirty="0">
                <a:solidFill>
                  <a:srgbClr val="7030A0"/>
                </a:solidFill>
                <a:effectLst/>
                <a:latin typeface="Times New Roman" panose="02020603050405020304" pitchFamily="18" charset="0"/>
                <a:ea typeface="Times New Roman" panose="02020603050405020304" pitchFamily="18" charset="0"/>
              </a:rPr>
              <a:t> </a:t>
            </a:r>
            <a:r>
              <a:rPr lang="es-ES" sz="3600" dirty="0" err="1">
                <a:solidFill>
                  <a:srgbClr val="7030A0"/>
                </a:solidFill>
                <a:effectLst/>
                <a:latin typeface="Times New Roman" panose="02020603050405020304" pitchFamily="18" charset="0"/>
                <a:ea typeface="Times New Roman" panose="02020603050405020304" pitchFamily="18" charset="0"/>
              </a:rPr>
              <a:t>gì</a:t>
            </a:r>
            <a:r>
              <a:rPr lang="es-ES" sz="3600" dirty="0">
                <a:solidFill>
                  <a:srgbClr val="7030A0"/>
                </a:solidFill>
                <a:effectLst/>
                <a:latin typeface="Times New Roman" panose="02020603050405020304" pitchFamily="18" charset="0"/>
                <a:ea typeface="Times New Roman" panose="02020603050405020304" pitchFamily="18" charset="0"/>
              </a:rPr>
              <a:t>? </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4F63448-B3F7-4ECF-94D7-A8DD3D536613}"/>
              </a:ext>
            </a:extLst>
          </p:cNvPr>
          <p:cNvSpPr/>
          <p:nvPr/>
        </p:nvSpPr>
        <p:spPr>
          <a:xfrm>
            <a:off x="3695700" y="1514475"/>
            <a:ext cx="4800600" cy="1074420"/>
          </a:xfrm>
          <a:prstGeom prst="roundRect">
            <a:avLst/>
          </a:prstGeom>
          <a:solidFill>
            <a:schemeClr val="tx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Màu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đen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60ADFF6-A362-42C9-9A51-34A8E1E2ED87}"/>
              </a:ext>
            </a:extLst>
          </p:cNvPr>
          <p:cNvSpPr/>
          <p:nvPr/>
        </p:nvSpPr>
        <p:spPr>
          <a:xfrm>
            <a:off x="3695700" y="3251836"/>
            <a:ext cx="4800600" cy="1074420"/>
          </a:xfrm>
          <a:prstGeom prst="roundRect">
            <a:avLst/>
          </a:prstGeom>
          <a:solidFill>
            <a:schemeClr val="accent2"/>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nâu</a:t>
            </a:r>
            <a:endParaRPr lang="en-US" sz="3200" b="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1F90D86-CB16-46F6-AF6A-2239DA87A976}"/>
              </a:ext>
            </a:extLst>
          </p:cNvPr>
          <p:cNvSpPr/>
          <p:nvPr/>
        </p:nvSpPr>
        <p:spPr>
          <a:xfrm>
            <a:off x="3695700" y="4929188"/>
            <a:ext cx="4800600" cy="1074420"/>
          </a:xfrm>
          <a:prstGeom prst="roundRect">
            <a:avLst/>
          </a:prstGeom>
          <a:solidFill>
            <a:schemeClr val="bg1">
              <a:lumMod val="8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C:Màu </a:t>
            </a:r>
            <a:r>
              <a:rPr lang="en-US" sz="3200" dirty="0" err="1">
                <a:solidFill>
                  <a:schemeClr val="tx1"/>
                </a:solidFill>
                <a:latin typeface="Times New Roman" panose="02020603050405020304" pitchFamily="18" charset="0"/>
                <a:cs typeface="Times New Roman" panose="02020603050405020304" pitchFamily="18" charset="0"/>
              </a:rPr>
              <a:t>xám</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9" name="Đếm ngược 5s">
            <a:hlinkClick r:id="" action="ppaction://media"/>
            <a:extLst>
              <a:ext uri="{FF2B5EF4-FFF2-40B4-BE49-F238E27FC236}">
                <a16:creationId xmlns:a16="http://schemas.microsoft.com/office/drawing/2014/main" id="{2D367F7A-BC7E-4B03-B59D-FC2CD96DDE4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261237" y="0"/>
            <a:ext cx="930763" cy="523554"/>
          </a:xfrm>
          <a:prstGeom prst="rect">
            <a:avLst/>
          </a:prstGeom>
        </p:spPr>
      </p:pic>
      <p:pic>
        <p:nvPicPr>
          <p:cNvPr id="9" name="đúng">
            <a:hlinkClick r:id="" action="ppaction://media"/>
            <a:extLst>
              <a:ext uri="{FF2B5EF4-FFF2-40B4-BE49-F238E27FC236}">
                <a16:creationId xmlns:a16="http://schemas.microsoft.com/office/drawing/2014/main" id="{CAF67074-394E-4829-B9CA-6C708388CD4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204" y="1513710"/>
            <a:ext cx="460250" cy="537975"/>
          </a:xfrm>
          <a:prstGeom prst="rect">
            <a:avLst/>
          </a:prstGeom>
        </p:spPr>
      </p:pic>
      <p:pic>
        <p:nvPicPr>
          <p:cNvPr id="10" name="đúng">
            <a:hlinkClick r:id="" action="ppaction://media"/>
            <a:extLst>
              <a:ext uri="{FF2B5EF4-FFF2-40B4-BE49-F238E27FC236}">
                <a16:creationId xmlns:a16="http://schemas.microsoft.com/office/drawing/2014/main" id="{85A5557F-62C0-4487-AA71-E3576732B83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204" y="3251071"/>
            <a:ext cx="537975" cy="537975"/>
          </a:xfrm>
          <a:prstGeom prst="rect">
            <a:avLst/>
          </a:prstGeom>
        </p:spPr>
      </p:pic>
      <p:pic>
        <p:nvPicPr>
          <p:cNvPr id="13" name="đúng">
            <a:hlinkClick r:id="" action="ppaction://media"/>
            <a:extLst>
              <a:ext uri="{FF2B5EF4-FFF2-40B4-BE49-F238E27FC236}">
                <a16:creationId xmlns:a16="http://schemas.microsoft.com/office/drawing/2014/main" id="{C705F1D6-685E-4704-BF7B-E5CFBE37ECF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204" y="4988432"/>
            <a:ext cx="537975" cy="537975"/>
          </a:xfrm>
          <a:prstGeom prst="rect">
            <a:avLst/>
          </a:prstGeom>
        </p:spPr>
      </p:pic>
      <p:pic>
        <p:nvPicPr>
          <p:cNvPr id="2" name="s10">
            <a:hlinkClick r:id="" action="ppaction://media"/>
            <a:extLst>
              <a:ext uri="{FF2B5EF4-FFF2-40B4-BE49-F238E27FC236}">
                <a16:creationId xmlns:a16="http://schemas.microsoft.com/office/drawing/2014/main" id="{1203DFC3-1344-446D-ABE0-72B651F204A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54654" y="6003608"/>
            <a:ext cx="609600" cy="609600"/>
          </a:xfrm>
          <a:prstGeom prst="rect">
            <a:avLst/>
          </a:prstGeom>
        </p:spPr>
      </p:pic>
    </p:spTree>
    <p:extLst>
      <p:ext uri="{BB962C8B-B14F-4D97-AF65-F5344CB8AC3E}">
        <p14:creationId xmlns:p14="http://schemas.microsoft.com/office/powerpoint/2010/main" val="142509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29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12"/>
                                        </p:tgtEl>
                                      </p:cBhvr>
                                      <p:by x="150000" y="150000"/>
                                    </p:animScale>
                                  </p:childTnLst>
                                </p:cTn>
                              </p:par>
                              <p:par>
                                <p:cTn id="35" presetID="6" presetClass="emph" presetSubtype="0" fill="hold" grpId="1" nodeType="withEffect">
                                  <p:stCondLst>
                                    <p:cond delay="0"/>
                                  </p:stCondLst>
                                  <p:childTnLst>
                                    <p:animScale>
                                      <p:cBhvr>
                                        <p:cTn id="36" dur="2000" fill="hold"/>
                                        <p:tgtEl>
                                          <p:spTgt spid="16"/>
                                        </p:tgtEl>
                                      </p:cBhvr>
                                      <p:by x="150000" y="150000"/>
                                    </p:animScale>
                                  </p:childTnLst>
                                </p:cTn>
                              </p:par>
                              <p:par>
                                <p:cTn id="37" presetID="6" presetClass="emph" presetSubtype="0" fill="hold" grpId="1" nodeType="withEffect">
                                  <p:stCondLst>
                                    <p:cond delay="0"/>
                                  </p:stCondLst>
                                  <p:childTnLst>
                                    <p:animScale>
                                      <p:cBhvr>
                                        <p:cTn id="38" dur="2000" fill="hold"/>
                                        <p:tgtEl>
                                          <p:spTgt spid="17"/>
                                        </p:tgtEl>
                                      </p:cBhvr>
                                      <p:by x="150000" y="150000"/>
                                    </p:animScale>
                                  </p:childTnLst>
                                </p:cTn>
                              </p:par>
                              <p:par>
                                <p:cTn id="39" presetID="1" presetClass="mediacall" presetSubtype="0" fill="hold" nodeType="withEffect">
                                  <p:stCondLst>
                                    <p:cond delay="0"/>
                                  </p:stCondLst>
                                  <p:childTnLst>
                                    <p:cmd type="call" cmd="playFrom(0.0)">
                                      <p:cBhvr>
                                        <p:cTn id="40" dur="49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9"/>
                </p:tgtEl>
              </p:cMediaNode>
            </p:video>
            <p:audio>
              <p:cMediaNode vol="80000">
                <p:cTn id="42" fill="hold" display="0">
                  <p:stCondLst>
                    <p:cond delay="indefinite"/>
                  </p:stCondLst>
                  <p:endCondLst>
                    <p:cond evt="onStopAudio" delay="0">
                      <p:tgtEl>
                        <p:sldTgt/>
                      </p:tgtEl>
                    </p:cond>
                  </p:endCondLst>
                </p:cTn>
                <p:tgtEl>
                  <p:spTgt spid="9"/>
                </p:tgtEl>
              </p:cMediaNode>
            </p:audio>
            <p:audio>
              <p:cMediaNode vol="80000">
                <p:cTn id="43" fill="hold" display="0">
                  <p:stCondLst>
                    <p:cond delay="indefinite"/>
                  </p:stCondLst>
                  <p:endCondLst>
                    <p:cond evt="onStopAudio" delay="0">
                      <p:tgtEl>
                        <p:sldTgt/>
                      </p:tgtEl>
                    </p:cond>
                  </p:endCondLst>
                </p:cTn>
                <p:tgtEl>
                  <p:spTgt spid="10"/>
                </p:tgtEl>
              </p:cMediaNode>
            </p:audio>
            <p:audio>
              <p:cMediaNode vol="80000">
                <p:cTn id="44" fill="hold" display="0">
                  <p:stCondLst>
                    <p:cond delay="indefinite"/>
                  </p:stCondLst>
                  <p:endCondLst>
                    <p:cond evt="onStopAudio" delay="0">
                      <p:tgtEl>
                        <p:sldTgt/>
                      </p:tgtEl>
                    </p:cond>
                  </p:endCondLst>
                </p:cTn>
                <p:tgtEl>
                  <p:spTgt spid="13"/>
                </p:tgtEl>
              </p:cMediaNode>
            </p:audio>
            <p:audio>
              <p:cMediaNode vol="80000">
                <p:cTn id="45"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P spid="12"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Diagram&#10;&#10;Description automatically generated">
            <a:extLst>
              <a:ext uri="{FF2B5EF4-FFF2-40B4-BE49-F238E27FC236}">
                <a16:creationId xmlns:a16="http://schemas.microsoft.com/office/drawing/2014/main" id="{C42CEBF6-549A-4AC5-8487-B8705696C6C4}"/>
              </a:ext>
            </a:extLst>
          </p:cNvPr>
          <p:cNvPicPr>
            <a:picLocks noChangeAspect="1"/>
          </p:cNvPicPr>
          <p:nvPr/>
        </p:nvPicPr>
        <p:blipFill rotWithShape="1">
          <a:blip r:embed="rId8">
            <a:extLst>
              <a:ext uri="{28A0092B-C50C-407E-A947-70E740481C1C}">
                <a14:useLocalDpi xmlns:a14="http://schemas.microsoft.com/office/drawing/2010/main" val="0"/>
              </a:ext>
            </a:extLst>
          </a:blip>
          <a:srcRect t="13442" b="7901"/>
          <a:stretch/>
        </p:blipFill>
        <p:spPr>
          <a:xfrm>
            <a:off x="23379" y="-213994"/>
            <a:ext cx="12191980" cy="6856718"/>
          </a:xfrm>
          <a:prstGeom prst="rect">
            <a:avLst/>
          </a:prstGeom>
        </p:spPr>
      </p:pic>
      <p:pic>
        <p:nvPicPr>
          <p:cNvPr id="11" name="Picture 2" descr="RECEITA RÁPIDA 24 h ☕: ALIMENTOS QUE NÃO DEVEM FICAR NA GELADEIRA">
            <a:extLst>
              <a:ext uri="{FF2B5EF4-FFF2-40B4-BE49-F238E27FC236}">
                <a16:creationId xmlns:a16="http://schemas.microsoft.com/office/drawing/2014/main" id="{57E3016D-2DEA-4893-9614-F1B2B508D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5387" y="1115507"/>
            <a:ext cx="3947965" cy="2313493"/>
          </a:xfrm>
          <a:prstGeom prst="rect">
            <a:avLst/>
          </a:prstGeom>
          <a:solidFill>
            <a:srgbClr val="FFFFFF">
              <a:shade val="85000"/>
            </a:srgbClr>
          </a:solidFill>
          <a:ln w="1905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4" descr="Mục này có hình ảnh của: {{ pinTitle }}">
            <a:extLst>
              <a:ext uri="{FF2B5EF4-FFF2-40B4-BE49-F238E27FC236}">
                <a16:creationId xmlns:a16="http://schemas.microsoft.com/office/drawing/2014/main" id="{B6C6341E-470F-414A-839C-FE90DDD035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2817" y="3872010"/>
            <a:ext cx="3913286" cy="2313494"/>
          </a:xfrm>
          <a:prstGeom prst="rect">
            <a:avLst/>
          </a:prstGeom>
          <a:solidFill>
            <a:srgbClr val="FFFFFF">
              <a:shade val="85000"/>
            </a:srgbClr>
          </a:solidFill>
          <a:ln w="190500" cap="rnd">
            <a:solidFill>
              <a:srgbClr val="1DEB44"/>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4" descr="Đặt hàng Coop Online">
            <a:extLst>
              <a:ext uri="{FF2B5EF4-FFF2-40B4-BE49-F238E27FC236}">
                <a16:creationId xmlns:a16="http://schemas.microsoft.com/office/drawing/2014/main" id="{7595FD67-FEAB-49CA-AB12-187EC0DBFC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65005" y="3872010"/>
            <a:ext cx="4150822" cy="2366818"/>
          </a:xfrm>
          <a:prstGeom prst="rect">
            <a:avLst/>
          </a:prstGeom>
          <a:ln w="190500" cap="sq">
            <a:solidFill>
              <a:srgbClr val="C642B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2DA162-2B8A-4942-BFEF-C199839B362C}"/>
              </a:ext>
            </a:extLst>
          </p:cNvPr>
          <p:cNvSpPr txBox="1"/>
          <p:nvPr/>
        </p:nvSpPr>
        <p:spPr>
          <a:xfrm>
            <a:off x="4335516" y="-213994"/>
            <a:ext cx="5344512" cy="1107996"/>
          </a:xfrm>
          <a:prstGeom prst="rect">
            <a:avLst/>
          </a:prstGeom>
          <a:noFill/>
        </p:spPr>
        <p:txBody>
          <a:bodyPr wrap="squar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Khỉ</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thích</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ăn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gì</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2" name="s13">
            <a:hlinkClick r:id="" action="ppaction://media"/>
            <a:extLst>
              <a:ext uri="{FF2B5EF4-FFF2-40B4-BE49-F238E27FC236}">
                <a16:creationId xmlns:a16="http://schemas.microsoft.com/office/drawing/2014/main" id="{A8A83768-0532-41A7-97E3-2BCF376948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3227" y="1970842"/>
            <a:ext cx="219955" cy="219955"/>
          </a:xfrm>
          <a:prstGeom prst="rect">
            <a:avLst/>
          </a:prstGeom>
        </p:spPr>
      </p:pic>
      <p:pic>
        <p:nvPicPr>
          <p:cNvPr id="4" name="âm thanh đúng">
            <a:hlinkClick r:id="" action="ppaction://media"/>
            <a:extLst>
              <a:ext uri="{FF2B5EF4-FFF2-40B4-BE49-F238E27FC236}">
                <a16:creationId xmlns:a16="http://schemas.microsoft.com/office/drawing/2014/main" id="{9499AA4A-BDD4-48E6-9687-954BD489039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3227" y="2785711"/>
            <a:ext cx="304800" cy="304800"/>
          </a:xfrm>
          <a:prstGeom prst="rect">
            <a:avLst/>
          </a:prstGeom>
        </p:spPr>
      </p:pic>
      <p:pic>
        <p:nvPicPr>
          <p:cNvPr id="5" name="âm thanh sai">
            <a:hlinkClick r:id="" action="ppaction://media"/>
            <a:extLst>
              <a:ext uri="{FF2B5EF4-FFF2-40B4-BE49-F238E27FC236}">
                <a16:creationId xmlns:a16="http://schemas.microsoft.com/office/drawing/2014/main" id="{95CE1B59-D6F2-4EF1-AEC0-F3EEAEB7D9D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4674" y="6351814"/>
            <a:ext cx="435795" cy="435795"/>
          </a:xfrm>
          <a:prstGeom prst="rect">
            <a:avLst/>
          </a:prstGeom>
        </p:spPr>
      </p:pic>
      <p:pic>
        <p:nvPicPr>
          <p:cNvPr id="6" name="âm thanh sai">
            <a:hlinkClick r:id="" action="ppaction://media"/>
            <a:extLst>
              <a:ext uri="{FF2B5EF4-FFF2-40B4-BE49-F238E27FC236}">
                <a16:creationId xmlns:a16="http://schemas.microsoft.com/office/drawing/2014/main" id="{CA1ECF9B-BE11-4AA6-8489-5C6F50321C1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361682" y="6086428"/>
            <a:ext cx="304800" cy="304800"/>
          </a:xfrm>
          <a:prstGeom prst="rect">
            <a:avLst/>
          </a:prstGeom>
        </p:spPr>
      </p:pic>
    </p:spTree>
    <p:extLst>
      <p:ext uri="{BB962C8B-B14F-4D97-AF65-F5344CB8AC3E}">
        <p14:creationId xmlns:p14="http://schemas.microsoft.com/office/powerpoint/2010/main" val="37604703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 fill="hold"/>
                                        <p:tgtEl>
                                          <p:spTgt spid="2"/>
                                        </p:tgtEl>
                                      </p:cBhvr>
                                    </p:cmd>
                                  </p:childTnLst>
                                </p:cTn>
                              </p:par>
                              <p:par>
                                <p:cTn id="7" presetID="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par>
                                <p:cTn id="18" presetID="1" presetClass="mediacall" presetSubtype="0" fill="hold" nodeType="withEffect">
                                  <p:stCondLst>
                                    <p:cond delay="0"/>
                                  </p:stCondLst>
                                  <p:childTnLst>
                                    <p:cmd type="call" cmd="playFrom(0.0)">
                                      <p:cBhvr>
                                        <p:cTn id="19" dur="3586" fill="hold"/>
                                        <p:tgtEl>
                                          <p:spTgt spid="4"/>
                                        </p:tgtEl>
                                      </p:cBhvr>
                                    </p:cmd>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repeatCount="2000" fill="hold" nodeType="click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1" presetClass="mediacall" presetSubtype="0" fill="hold" nodeType="withEffect">
                                  <p:stCondLst>
                                    <p:cond delay="0"/>
                                  </p:stCondLst>
                                  <p:childTnLst>
                                    <p:cmd type="call" cmd="playFrom(0.0)">
                                      <p:cBhvr>
                                        <p:cTn id="30" dur="3888" fill="hold"/>
                                        <p:tgtEl>
                                          <p:spTgt spid="5"/>
                                        </p:tgtEl>
                                      </p:cBhvr>
                                    </p:cmd>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repeatCount="2000" fill="hold" nodeType="click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par>
                                <p:cTn id="40" presetID="1" presetClass="mediacall" presetSubtype="0" fill="hold" nodeType="withEffect">
                                  <p:stCondLst>
                                    <p:cond delay="0"/>
                                  </p:stCondLst>
                                  <p:childTnLst>
                                    <p:cmd type="call" cmd="playFrom(0.0)">
                                      <p:cBhvr>
                                        <p:cTn id="41" dur="3888" fill="hold"/>
                                        <p:tgtEl>
                                          <p:spTgt spid="6"/>
                                        </p:tgtEl>
                                      </p:cBhvr>
                                    </p:cmd>
                                  </p:childTnLst>
                                </p:cTn>
                              </p:par>
                            </p:childTnLst>
                          </p:cTn>
                        </p:par>
                      </p:childTnLst>
                    </p:cTn>
                  </p:par>
                </p:childTnLst>
              </p:cTn>
              <p:nextCondLst>
                <p:cond evt="onClick" delay="0">
                  <p:tgtEl>
                    <p:spTgt spid="13"/>
                  </p:tgtEl>
                </p:cond>
              </p:nextCondLst>
            </p:seq>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5"/>
                </p:tgtEl>
              </p:cMediaNode>
            </p:audio>
            <p:audio>
              <p:cMediaNode vol="80000">
                <p:cTn id="44"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 shot of a video game&#10;&#10;Description automatically generated with low confidence">
            <a:extLst>
              <a:ext uri="{FF2B5EF4-FFF2-40B4-BE49-F238E27FC236}">
                <a16:creationId xmlns:a16="http://schemas.microsoft.com/office/drawing/2014/main" id="{FCC666B3-6308-43ED-A1D2-EC171B57216A}"/>
              </a:ext>
            </a:extLst>
          </p:cNvPr>
          <p:cNvPicPr>
            <a:picLocks noChangeAspect="1"/>
          </p:cNvPicPr>
          <p:nvPr/>
        </p:nvPicPr>
        <p:blipFill rotWithShape="1">
          <a:blip r:embed="rId4">
            <a:extLst>
              <a:ext uri="{28A0092B-C50C-407E-A947-70E740481C1C}">
                <a14:useLocalDpi xmlns:a14="http://schemas.microsoft.com/office/drawing/2010/main" val="0"/>
              </a:ext>
            </a:extLst>
          </a:blip>
          <a:srcRect t="14179" b="108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26591E-A7E7-4A55-9BA2-8AC65091DED7}"/>
              </a:ext>
            </a:extLst>
          </p:cNvPr>
          <p:cNvSpPr txBox="1"/>
          <p:nvPr/>
        </p:nvSpPr>
        <p:spPr>
          <a:xfrm>
            <a:off x="2352225" y="1028700"/>
            <a:ext cx="7487549" cy="3539430"/>
          </a:xfrm>
          <a:prstGeom prst="rect">
            <a:avLst/>
          </a:prstGeom>
          <a:noFill/>
        </p:spPr>
        <p:txBody>
          <a:bodyPr wrap="square" rtlCol="0">
            <a:spAutoFit/>
          </a:bodyPr>
          <a:lstStyle/>
          <a:p>
            <a:pPr marL="457200" indent="-457200">
              <a:buFontTx/>
              <a:buChar char="-"/>
            </a:pP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Khỉ</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khỉ</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nhẹn</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chước</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leo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nâu</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xám</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Khỉ</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rất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thích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ăn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chuối</a:t>
            </a:r>
            <a:endPar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Tx/>
              <a:buChar char="-"/>
            </a:pP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Khỉ</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đẻ</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s-E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s12">
            <a:hlinkClick r:id="" action="ppaction://media"/>
            <a:extLst>
              <a:ext uri="{FF2B5EF4-FFF2-40B4-BE49-F238E27FC236}">
                <a16:creationId xmlns:a16="http://schemas.microsoft.com/office/drawing/2014/main" id="{47E6DBD4-5BFE-4707-A99F-B3B8C88C3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017" y="5972066"/>
            <a:ext cx="609600" cy="609600"/>
          </a:xfrm>
          <a:prstGeom prst="rect">
            <a:avLst/>
          </a:prstGeom>
        </p:spPr>
      </p:pic>
    </p:spTree>
    <p:extLst>
      <p:ext uri="{BB962C8B-B14F-4D97-AF65-F5344CB8AC3E}">
        <p14:creationId xmlns:p14="http://schemas.microsoft.com/office/powerpoint/2010/main" val="350417031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edge">
                                      <p:cBhvr>
                                        <p:cTn id="11" dur="2000"/>
                                        <p:tgtEl>
                                          <p:spTgt spid="6">
                                            <p:txEl>
                                              <p:pRg st="0" end="0"/>
                                            </p:txEl>
                                          </p:spTgt>
                                        </p:tgtEl>
                                      </p:cBhvr>
                                    </p:animEffect>
                                  </p:childTnLst>
                                </p:cTn>
                              </p:par>
                              <p:par>
                                <p:cTn id="12" presetID="2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edge">
                                      <p:cBhvr>
                                        <p:cTn id="14"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89CFD4A0-EBD8-4AB3-8E89-F17B3DA5E375}"/>
              </a:ext>
            </a:extLst>
          </p:cNvPr>
          <p:cNvPicPr>
            <a:picLocks noChangeAspect="1"/>
          </p:cNvPicPr>
          <p:nvPr/>
        </p:nvPicPr>
        <p:blipFill rotWithShape="1">
          <a:blip r:embed="rId6">
            <a:extLst>
              <a:ext uri="{28A0092B-C50C-407E-A947-70E740481C1C}">
                <a14:useLocalDpi xmlns:a14="http://schemas.microsoft.com/office/drawing/2010/main" val="0"/>
              </a:ext>
            </a:extLst>
          </a:blip>
          <a:srcRect b="12126"/>
          <a:stretch/>
        </p:blipFill>
        <p:spPr>
          <a:xfrm>
            <a:off x="20" y="0"/>
            <a:ext cx="12191980" cy="6856718"/>
          </a:xfrm>
          <a:prstGeom prst="rect">
            <a:avLst/>
          </a:prstGeom>
        </p:spPr>
      </p:pic>
      <p:sp>
        <p:nvSpPr>
          <p:cNvPr id="10" name="TextBox 9">
            <a:extLst>
              <a:ext uri="{FF2B5EF4-FFF2-40B4-BE49-F238E27FC236}">
                <a16:creationId xmlns:a16="http://schemas.microsoft.com/office/drawing/2014/main" id="{69C22022-1B4E-495F-8E29-1B2E0AFC9A12}"/>
              </a:ext>
            </a:extLst>
          </p:cNvPr>
          <p:cNvSpPr txBox="1"/>
          <p:nvPr/>
        </p:nvSpPr>
        <p:spPr>
          <a:xfrm>
            <a:off x="1876735" y="2940010"/>
            <a:ext cx="8438529" cy="1600438"/>
          </a:xfrm>
          <a:prstGeom prst="rect">
            <a:avLst/>
          </a:prstGeom>
          <a:noFill/>
        </p:spPr>
        <p:txBody>
          <a:bodyPr wrap="none" rtlCol="0">
            <a:spAutoFit/>
          </a:bodyPr>
          <a:lstStyle/>
          <a:p>
            <a:pPr algn="ctr"/>
            <a:r>
              <a:rPr lang="nl-NL" sz="4000" b="1" dirty="0">
                <a:solidFill>
                  <a:srgbClr val="FF0000"/>
                </a:solidFill>
                <a:effectLst/>
                <a:latin typeface="Times New Roman" panose="02020603050405020304" pitchFamily="18" charset="0"/>
                <a:ea typeface="Times New Roman" panose="02020603050405020304" pitchFamily="18" charset="0"/>
              </a:rPr>
              <a:t>Bốn chân trông tựa cột đình</a:t>
            </a:r>
            <a:br>
              <a:rPr lang="nl-NL" sz="4000" b="1" dirty="0">
                <a:solidFill>
                  <a:srgbClr val="FF0000"/>
                </a:solidFill>
                <a:effectLst/>
                <a:latin typeface="Times New Roman" panose="02020603050405020304" pitchFamily="18" charset="0"/>
                <a:ea typeface="Times New Roman" panose="02020603050405020304" pitchFamily="18" charset="0"/>
              </a:rPr>
            </a:br>
            <a:r>
              <a:rPr lang="nl-NL" sz="4000" b="1" dirty="0">
                <a:solidFill>
                  <a:srgbClr val="FF0000"/>
                </a:solidFill>
                <a:effectLst/>
                <a:latin typeface="Times New Roman" panose="02020603050405020304" pitchFamily="18" charset="0"/>
                <a:ea typeface="Times New Roman" panose="02020603050405020304" pitchFamily="18" charset="0"/>
              </a:rPr>
              <a:t>Vòi dài, tai lớn, dáng hình oai phong</a:t>
            </a:r>
            <a:r>
              <a:rPr lang="nl-NL" sz="4000" b="1" dirty="0">
                <a:solidFill>
                  <a:srgbClr val="FF0000"/>
                </a:solidFill>
                <a:latin typeface="Times New Roman" panose="02020603050405020304" pitchFamily="18" charset="0"/>
                <a:ea typeface="Times New Roman" panose="02020603050405020304" pitchFamily="18" charset="0"/>
              </a:rPr>
              <a:t>?</a:t>
            </a:r>
            <a:r>
              <a:rPr lang="nl-NL" sz="4000" dirty="0">
                <a:solidFill>
                  <a:srgbClr val="000000"/>
                </a:solidFill>
                <a:effectLst/>
                <a:latin typeface="Times New Roman" panose="02020603050405020304" pitchFamily="18" charset="0"/>
                <a:ea typeface="Times New Roman" panose="02020603050405020304" pitchFamily="18" charset="0"/>
              </a:rPr>
              <a:t/>
            </a:r>
            <a:br>
              <a:rPr lang="nl-NL" sz="4000" dirty="0">
                <a:solidFill>
                  <a:srgbClr val="000000"/>
                </a:solidFill>
                <a:effectLst/>
                <a:latin typeface="Times New Roman" panose="02020603050405020304" pitchFamily="18" charset="0"/>
                <a:ea typeface="Times New Roman" panose="02020603050405020304" pitchFamily="18" charset="0"/>
              </a:rPr>
            </a:br>
            <a:r>
              <a:rPr lang="nl-NL" sz="18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12" name="TextBox 11">
            <a:extLst>
              <a:ext uri="{FF2B5EF4-FFF2-40B4-BE49-F238E27FC236}">
                <a16:creationId xmlns:a16="http://schemas.microsoft.com/office/drawing/2014/main" id="{408C8468-FB77-4A4E-9B3F-020FC9989401}"/>
              </a:ext>
            </a:extLst>
          </p:cNvPr>
          <p:cNvSpPr txBox="1"/>
          <p:nvPr/>
        </p:nvSpPr>
        <p:spPr>
          <a:xfrm>
            <a:off x="4389120" y="1760220"/>
            <a:ext cx="3749040"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CÂU ĐỐ</a:t>
            </a:r>
          </a:p>
        </p:txBody>
      </p:sp>
      <p:pic>
        <p:nvPicPr>
          <p:cNvPr id="15" name="Đếm ngược 5s">
            <a:hlinkClick r:id="" action="ppaction://media"/>
            <a:extLst>
              <a:ext uri="{FF2B5EF4-FFF2-40B4-BE49-F238E27FC236}">
                <a16:creationId xmlns:a16="http://schemas.microsoft.com/office/drawing/2014/main" id="{7637E34A-DFEB-41C6-B3D2-2476BE68F71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61237" y="0"/>
            <a:ext cx="930763" cy="523554"/>
          </a:xfrm>
          <a:prstGeom prst="rect">
            <a:avLst/>
          </a:prstGeom>
        </p:spPr>
      </p:pic>
      <p:pic>
        <p:nvPicPr>
          <p:cNvPr id="2" name="s13">
            <a:hlinkClick r:id="" action="ppaction://media"/>
            <a:extLst>
              <a:ext uri="{FF2B5EF4-FFF2-40B4-BE49-F238E27FC236}">
                <a16:creationId xmlns:a16="http://schemas.microsoft.com/office/drawing/2014/main" id="{67B06796-7E27-4E3B-8500-85C55380DA6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844" y="5837855"/>
            <a:ext cx="609600" cy="609600"/>
          </a:xfrm>
          <a:prstGeom prst="rect">
            <a:avLst/>
          </a:prstGeom>
        </p:spPr>
      </p:pic>
    </p:spTree>
    <p:extLst>
      <p:ext uri="{BB962C8B-B14F-4D97-AF65-F5344CB8AC3E}">
        <p14:creationId xmlns:p14="http://schemas.microsoft.com/office/powerpoint/2010/main" val="87783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5"/>
                </p:tgtEl>
              </p:cMediaNode>
            </p:video>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lant, table&#10;&#10;Description automatically generated">
            <a:extLst>
              <a:ext uri="{FF2B5EF4-FFF2-40B4-BE49-F238E27FC236}">
                <a16:creationId xmlns:a16="http://schemas.microsoft.com/office/drawing/2014/main" id="{062BDADD-BF03-4301-8517-A698F8EE3884}"/>
              </a:ext>
            </a:extLst>
          </p:cNvPr>
          <p:cNvPicPr>
            <a:picLocks noChangeAspect="1"/>
          </p:cNvPicPr>
          <p:nvPr/>
        </p:nvPicPr>
        <p:blipFill rotWithShape="1">
          <a:blip r:embed="rId6">
            <a:extLst>
              <a:ext uri="{28A0092B-C50C-407E-A947-70E740481C1C}">
                <a14:useLocalDpi xmlns:a14="http://schemas.microsoft.com/office/drawing/2010/main" val="0"/>
              </a:ext>
            </a:extLst>
          </a:blip>
          <a:srcRect t="12132" b="6656"/>
          <a:stretch/>
        </p:blipFill>
        <p:spPr>
          <a:xfrm>
            <a:off x="20" y="-115413"/>
            <a:ext cx="12191980" cy="6856718"/>
          </a:xfrm>
          <a:prstGeom prst="rect">
            <a:avLst/>
          </a:prstGeom>
        </p:spPr>
      </p:pic>
      <p:sp>
        <p:nvSpPr>
          <p:cNvPr id="8" name="Flowchart: Punched Tape 7">
            <a:extLst>
              <a:ext uri="{FF2B5EF4-FFF2-40B4-BE49-F238E27FC236}">
                <a16:creationId xmlns:a16="http://schemas.microsoft.com/office/drawing/2014/main" id="{B3E50431-8547-4A2A-9756-54C3E1498F77}"/>
              </a:ext>
            </a:extLst>
          </p:cNvPr>
          <p:cNvSpPr/>
          <p:nvPr/>
        </p:nvSpPr>
        <p:spPr>
          <a:xfrm>
            <a:off x="9790176" y="6102338"/>
            <a:ext cx="2400300" cy="754380"/>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Con </a:t>
            </a:r>
            <a:r>
              <a:rPr lang="en-US" sz="3200" b="1" dirty="0" err="1">
                <a:solidFill>
                  <a:srgbClr val="FF0000"/>
                </a:solidFill>
                <a:latin typeface="Times New Roman" panose="02020603050405020304" pitchFamily="18" charset="0"/>
                <a:cs typeface="Times New Roman" panose="02020603050405020304" pitchFamily="18" charset="0"/>
              </a:rPr>
              <a:t>voi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Đếm ngược 5s">
            <a:hlinkClick r:id="" action="ppaction://media"/>
            <a:extLst>
              <a:ext uri="{FF2B5EF4-FFF2-40B4-BE49-F238E27FC236}">
                <a16:creationId xmlns:a16="http://schemas.microsoft.com/office/drawing/2014/main" id="{5266C1A5-B66C-42CE-B880-BBCCE0C3EE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61237" y="0"/>
            <a:ext cx="930763" cy="523554"/>
          </a:xfrm>
          <a:prstGeom prst="rect">
            <a:avLst/>
          </a:prstGeom>
        </p:spPr>
      </p:pic>
      <p:pic>
        <p:nvPicPr>
          <p:cNvPr id="18" name="Picture 17" descr="Text&#10;&#10;Description automatically generated">
            <a:extLst>
              <a:ext uri="{FF2B5EF4-FFF2-40B4-BE49-F238E27FC236}">
                <a16:creationId xmlns:a16="http://schemas.microsoft.com/office/drawing/2014/main" id="{8C410EDF-BFB8-4EDA-ACCE-E450508A8F3D}"/>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2281"/>
          <a:stretch/>
        </p:blipFill>
        <p:spPr>
          <a:xfrm>
            <a:off x="2646545" y="2504391"/>
            <a:ext cx="6363129" cy="4352327"/>
          </a:xfrm>
          <a:prstGeom prst="rect">
            <a:avLst/>
          </a:prstGeom>
        </p:spPr>
      </p:pic>
      <p:sp>
        <p:nvSpPr>
          <p:cNvPr id="21" name="Arrow: Down 20">
            <a:extLst>
              <a:ext uri="{FF2B5EF4-FFF2-40B4-BE49-F238E27FC236}">
                <a16:creationId xmlns:a16="http://schemas.microsoft.com/office/drawing/2014/main" id="{B6FDC945-1803-4016-B981-C40F0C3375B3}"/>
              </a:ext>
            </a:extLst>
          </p:cNvPr>
          <p:cNvSpPr/>
          <p:nvPr/>
        </p:nvSpPr>
        <p:spPr>
          <a:xfrm rot="14506960">
            <a:off x="4701969" y="5300669"/>
            <a:ext cx="533744"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640E7DAC-DA06-4D79-923E-1EC09CD55224}"/>
              </a:ext>
            </a:extLst>
          </p:cNvPr>
          <p:cNvSpPr/>
          <p:nvPr/>
        </p:nvSpPr>
        <p:spPr>
          <a:xfrm rot="3179941">
            <a:off x="9016561" y="3743108"/>
            <a:ext cx="571500"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99CD22B6-EDE9-4EC7-B788-E4C65F31E2A3}"/>
              </a:ext>
            </a:extLst>
          </p:cNvPr>
          <p:cNvSpPr/>
          <p:nvPr/>
        </p:nvSpPr>
        <p:spPr>
          <a:xfrm rot="221358">
            <a:off x="4340904" y="2248597"/>
            <a:ext cx="571500"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3AB4434B-84FF-43B6-B3D4-4699F34279DB}"/>
              </a:ext>
            </a:extLst>
          </p:cNvPr>
          <p:cNvSpPr/>
          <p:nvPr/>
        </p:nvSpPr>
        <p:spPr>
          <a:xfrm rot="1412696">
            <a:off x="7442519" y="2109791"/>
            <a:ext cx="571500"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14">
            <a:hlinkClick r:id="" action="ppaction://media"/>
            <a:extLst>
              <a:ext uri="{FF2B5EF4-FFF2-40B4-BE49-F238E27FC236}">
                <a16:creationId xmlns:a16="http://schemas.microsoft.com/office/drawing/2014/main" id="{DA80F310-618D-4650-A3BD-571132509FA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93874" y="5130232"/>
            <a:ext cx="609600" cy="609600"/>
          </a:xfrm>
          <a:prstGeom prst="rect">
            <a:avLst/>
          </a:prstGeom>
        </p:spPr>
      </p:pic>
    </p:spTree>
    <p:extLst>
      <p:ext uri="{BB962C8B-B14F-4D97-AF65-F5344CB8AC3E}">
        <p14:creationId xmlns:p14="http://schemas.microsoft.com/office/powerpoint/2010/main" val="161480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291"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3"/>
                                        </p:tgtEl>
                                        <p:attrNameLst>
                                          <p:attrName>style.color</p:attrName>
                                        </p:attrNameLst>
                                      </p:cBhvr>
                                      <p:by>
                                        <p:hsl h="10842353" s="0" l="0"/>
                                      </p:by>
                                    </p:animClr>
                                    <p:animClr clrSpc="hsl" dir="cw">
                                      <p:cBhvr>
                                        <p:cTn id="33" dur="500" fill="hold"/>
                                        <p:tgtEl>
                                          <p:spTgt spid="23"/>
                                        </p:tgtEl>
                                        <p:attrNameLst>
                                          <p:attrName>fillcolor</p:attrName>
                                        </p:attrNameLst>
                                      </p:cBhvr>
                                      <p:by>
                                        <p:hsl h="10842353" s="0" l="0"/>
                                      </p:by>
                                    </p:animClr>
                                    <p:animClr clrSpc="hsl" dir="cw">
                                      <p:cBhvr>
                                        <p:cTn id="34" dur="500" fill="hold"/>
                                        <p:tgtEl>
                                          <p:spTgt spid="23"/>
                                        </p:tgtEl>
                                        <p:attrNameLst>
                                          <p:attrName>stroke.color</p:attrName>
                                        </p:attrNameLst>
                                      </p:cBhvr>
                                      <p:by>
                                        <p:hsl h="10842353" s="0" l="0"/>
                                      </p:by>
                                    </p:animClr>
                                    <p:set>
                                      <p:cBhvr>
                                        <p:cTn id="35" dur="500" fill="hold"/>
                                        <p:tgtEl>
                                          <p:spTgt spid="23"/>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mph" presetSubtype="0" fill="hold" grpId="1" nodeType="clickEffect">
                                  <p:stCondLst>
                                    <p:cond delay="0"/>
                                  </p:stCondLst>
                                  <p:childTnLst>
                                    <p:animClr clrSpc="hsl" dir="cw">
                                      <p:cBhvr override="childStyle">
                                        <p:cTn id="45" dur="500" fill="hold"/>
                                        <p:tgtEl>
                                          <p:spTgt spid="24"/>
                                        </p:tgtEl>
                                        <p:attrNameLst>
                                          <p:attrName>style.color</p:attrName>
                                        </p:attrNameLst>
                                      </p:cBhvr>
                                      <p:by>
                                        <p:hsl h="10842353" s="0" l="0"/>
                                      </p:by>
                                    </p:animClr>
                                    <p:animClr clrSpc="hsl" dir="cw">
                                      <p:cBhvr>
                                        <p:cTn id="46" dur="500" fill="hold"/>
                                        <p:tgtEl>
                                          <p:spTgt spid="24"/>
                                        </p:tgtEl>
                                        <p:attrNameLst>
                                          <p:attrName>fillcolor</p:attrName>
                                        </p:attrNameLst>
                                      </p:cBhvr>
                                      <p:by>
                                        <p:hsl h="10842353" s="0" l="0"/>
                                      </p:by>
                                    </p:animClr>
                                    <p:animClr clrSpc="hsl" dir="cw">
                                      <p:cBhvr>
                                        <p:cTn id="47" dur="500" fill="hold"/>
                                        <p:tgtEl>
                                          <p:spTgt spid="24"/>
                                        </p:tgtEl>
                                        <p:attrNameLst>
                                          <p:attrName>stroke.color</p:attrName>
                                        </p:attrNameLst>
                                      </p:cBhvr>
                                      <p:by>
                                        <p:hsl h="10842353" s="0" l="0"/>
                                      </p:by>
                                    </p:animClr>
                                    <p:set>
                                      <p:cBhvr>
                                        <p:cTn id="48" dur="500" fill="hold"/>
                                        <p:tgtEl>
                                          <p:spTgt spid="24"/>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0-#ppt_w/2"/>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mph" presetSubtype="0" fill="hold" grpId="1" nodeType="clickEffect">
                                  <p:stCondLst>
                                    <p:cond delay="0"/>
                                  </p:stCondLst>
                                  <p:childTnLst>
                                    <p:animClr clrSpc="hsl" dir="cw">
                                      <p:cBhvr override="childStyle">
                                        <p:cTn id="58" dur="500" fill="hold"/>
                                        <p:tgtEl>
                                          <p:spTgt spid="21"/>
                                        </p:tgtEl>
                                        <p:attrNameLst>
                                          <p:attrName>style.color</p:attrName>
                                        </p:attrNameLst>
                                      </p:cBhvr>
                                      <p:by>
                                        <p:hsl h="10842353" s="0" l="0"/>
                                      </p:by>
                                    </p:animClr>
                                    <p:animClr clrSpc="hsl" dir="cw">
                                      <p:cBhvr>
                                        <p:cTn id="59" dur="500" fill="hold"/>
                                        <p:tgtEl>
                                          <p:spTgt spid="21"/>
                                        </p:tgtEl>
                                        <p:attrNameLst>
                                          <p:attrName>fillcolor</p:attrName>
                                        </p:attrNameLst>
                                      </p:cBhvr>
                                      <p:by>
                                        <p:hsl h="10842353" s="0" l="0"/>
                                      </p:by>
                                    </p:animClr>
                                    <p:animClr clrSpc="hsl" dir="cw">
                                      <p:cBhvr>
                                        <p:cTn id="60" dur="500" fill="hold"/>
                                        <p:tgtEl>
                                          <p:spTgt spid="21"/>
                                        </p:tgtEl>
                                        <p:attrNameLst>
                                          <p:attrName>stroke.color</p:attrName>
                                        </p:attrNameLst>
                                      </p:cBhvr>
                                      <p:by>
                                        <p:hsl h="10842353" s="0" l="0"/>
                                      </p:by>
                                    </p:animClr>
                                    <p:set>
                                      <p:cBhvr>
                                        <p:cTn id="61" dur="500" fill="hold"/>
                                        <p:tgtEl>
                                          <p:spTgt spid="21"/>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1+#ppt_w/2"/>
                                          </p:val>
                                        </p:tav>
                                        <p:tav tm="100000">
                                          <p:val>
                                            <p:strVal val="#ppt_x"/>
                                          </p:val>
                                        </p:tav>
                                      </p:tavLst>
                                    </p:anim>
                                    <p:anim calcmode="lin" valueType="num">
                                      <p:cBhvr additive="base">
                                        <p:cTn id="6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mph" presetSubtype="0" fill="hold" grpId="1" nodeType="clickEffect">
                                  <p:stCondLst>
                                    <p:cond delay="0"/>
                                  </p:stCondLst>
                                  <p:childTnLst>
                                    <p:animClr clrSpc="hsl" dir="cw">
                                      <p:cBhvr override="childStyle">
                                        <p:cTn id="71" dur="500" fill="hold"/>
                                        <p:tgtEl>
                                          <p:spTgt spid="22"/>
                                        </p:tgtEl>
                                        <p:attrNameLst>
                                          <p:attrName>style.color</p:attrName>
                                        </p:attrNameLst>
                                      </p:cBhvr>
                                      <p:by>
                                        <p:hsl h="10842353" s="0" l="0"/>
                                      </p:by>
                                    </p:animClr>
                                    <p:animClr clrSpc="hsl" dir="cw">
                                      <p:cBhvr>
                                        <p:cTn id="72" dur="500" fill="hold"/>
                                        <p:tgtEl>
                                          <p:spTgt spid="22"/>
                                        </p:tgtEl>
                                        <p:attrNameLst>
                                          <p:attrName>fillcolor</p:attrName>
                                        </p:attrNameLst>
                                      </p:cBhvr>
                                      <p:by>
                                        <p:hsl h="10842353" s="0" l="0"/>
                                      </p:by>
                                    </p:animClr>
                                    <p:animClr clrSpc="hsl" dir="cw">
                                      <p:cBhvr>
                                        <p:cTn id="73" dur="500" fill="hold"/>
                                        <p:tgtEl>
                                          <p:spTgt spid="22"/>
                                        </p:tgtEl>
                                        <p:attrNameLst>
                                          <p:attrName>stroke.color</p:attrName>
                                        </p:attrNameLst>
                                      </p:cBhvr>
                                      <p:by>
                                        <p:hsl h="10842353" s="0" l="0"/>
                                      </p:by>
                                    </p:animClr>
                                    <p:set>
                                      <p:cBhvr>
                                        <p:cTn id="74" dur="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39394">
                <p:cTn id="75" fill="hold" display="0">
                  <p:stCondLst>
                    <p:cond delay="indefinite"/>
                  </p:stCondLst>
                </p:cTn>
                <p:tgtEl>
                  <p:spTgt spid="11"/>
                </p:tgtEl>
              </p:cMediaNode>
            </p:video>
            <p:audio>
              <p:cMediaNode vol="80000">
                <p:cTn id="76" fill="hold" display="0">
                  <p:stCondLst>
                    <p:cond delay="indefinite"/>
                  </p:stCondLst>
                  <p:endCondLst>
                    <p:cond evt="onStopAudio" delay="0">
                      <p:tgtEl>
                        <p:sldTgt/>
                      </p:tgtEl>
                    </p:cond>
                  </p:endCondLst>
                </p:cTn>
                <p:tgtEl>
                  <p:spTgt spid="2"/>
                </p:tgtEl>
              </p:cMediaNode>
            </p:audio>
          </p:childTnLst>
        </p:cTn>
      </p:par>
    </p:tnLst>
    <p:bldLst>
      <p:bldP spid="8" grpId="0"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lant, table&#10;&#10;Description automatically generated">
            <a:extLst>
              <a:ext uri="{FF2B5EF4-FFF2-40B4-BE49-F238E27FC236}">
                <a16:creationId xmlns:a16="http://schemas.microsoft.com/office/drawing/2014/main" id="{062BDADD-BF03-4301-8517-A698F8EE3884}"/>
              </a:ext>
            </a:extLst>
          </p:cNvPr>
          <p:cNvPicPr>
            <a:picLocks noChangeAspect="1"/>
          </p:cNvPicPr>
          <p:nvPr/>
        </p:nvPicPr>
        <p:blipFill rotWithShape="1">
          <a:blip r:embed="rId6">
            <a:extLst>
              <a:ext uri="{28A0092B-C50C-407E-A947-70E740481C1C}">
                <a14:useLocalDpi xmlns:a14="http://schemas.microsoft.com/office/drawing/2010/main" val="0"/>
              </a:ext>
            </a:extLst>
          </a:blip>
          <a:srcRect t="12132" b="6656"/>
          <a:stretch/>
        </p:blipFill>
        <p:spPr>
          <a:xfrm>
            <a:off x="20" y="-23973"/>
            <a:ext cx="12191980" cy="6856718"/>
          </a:xfrm>
          <a:prstGeom prst="rect">
            <a:avLst/>
          </a:prstGeom>
        </p:spPr>
      </p:pic>
      <p:sp>
        <p:nvSpPr>
          <p:cNvPr id="8" name="Flowchart: Punched Tape 7">
            <a:extLst>
              <a:ext uri="{FF2B5EF4-FFF2-40B4-BE49-F238E27FC236}">
                <a16:creationId xmlns:a16="http://schemas.microsoft.com/office/drawing/2014/main" id="{B3E50431-8547-4A2A-9756-54C3E1498F77}"/>
              </a:ext>
            </a:extLst>
          </p:cNvPr>
          <p:cNvSpPr/>
          <p:nvPr/>
        </p:nvSpPr>
        <p:spPr>
          <a:xfrm>
            <a:off x="9790176" y="6102338"/>
            <a:ext cx="2400300" cy="754380"/>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Con </a:t>
            </a:r>
            <a:r>
              <a:rPr lang="en-US" sz="3200" b="1" dirty="0" err="1">
                <a:solidFill>
                  <a:srgbClr val="FF0000"/>
                </a:solidFill>
                <a:latin typeface="Times New Roman" panose="02020603050405020304" pitchFamily="18" charset="0"/>
                <a:cs typeface="Times New Roman" panose="02020603050405020304" pitchFamily="18" charset="0"/>
              </a:rPr>
              <a:t>voi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Đếm ngược 5s">
            <a:hlinkClick r:id="" action="ppaction://media"/>
            <a:extLst>
              <a:ext uri="{FF2B5EF4-FFF2-40B4-BE49-F238E27FC236}">
                <a16:creationId xmlns:a16="http://schemas.microsoft.com/office/drawing/2014/main" id="{5266C1A5-B66C-42CE-B880-BBCCE0C3EE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61237" y="0"/>
            <a:ext cx="930763" cy="523554"/>
          </a:xfrm>
          <a:prstGeom prst="rect">
            <a:avLst/>
          </a:prstGeom>
        </p:spPr>
      </p:pic>
      <p:pic>
        <p:nvPicPr>
          <p:cNvPr id="18" name="Picture 17" descr="Text&#10;&#10;Description automatically generated">
            <a:extLst>
              <a:ext uri="{FF2B5EF4-FFF2-40B4-BE49-F238E27FC236}">
                <a16:creationId xmlns:a16="http://schemas.microsoft.com/office/drawing/2014/main" id="{8C410EDF-BFB8-4EDA-ACCE-E450508A8F3D}"/>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2281"/>
          <a:stretch/>
        </p:blipFill>
        <p:spPr>
          <a:xfrm>
            <a:off x="2646545" y="2504391"/>
            <a:ext cx="6363129" cy="4352327"/>
          </a:xfrm>
          <a:prstGeom prst="rect">
            <a:avLst/>
          </a:prstGeom>
        </p:spPr>
      </p:pic>
      <p:sp>
        <p:nvSpPr>
          <p:cNvPr id="19" name="Arrow: Down 18">
            <a:extLst>
              <a:ext uri="{FF2B5EF4-FFF2-40B4-BE49-F238E27FC236}">
                <a16:creationId xmlns:a16="http://schemas.microsoft.com/office/drawing/2014/main" id="{76D582B8-DC31-4CFA-B40F-94FF760AC8AE}"/>
              </a:ext>
            </a:extLst>
          </p:cNvPr>
          <p:cNvSpPr/>
          <p:nvPr/>
        </p:nvSpPr>
        <p:spPr>
          <a:xfrm rot="18529307">
            <a:off x="2357099" y="2764307"/>
            <a:ext cx="571500"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4E61AF0C-32C7-4B4D-B9E3-F2C7BD483CE1}"/>
              </a:ext>
            </a:extLst>
          </p:cNvPr>
          <p:cNvSpPr/>
          <p:nvPr/>
        </p:nvSpPr>
        <p:spPr>
          <a:xfrm rot="13494039">
            <a:off x="2155612" y="4710345"/>
            <a:ext cx="571500"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B6FDC945-1803-4016-B981-C40F0C3375B3}"/>
              </a:ext>
            </a:extLst>
          </p:cNvPr>
          <p:cNvSpPr/>
          <p:nvPr/>
        </p:nvSpPr>
        <p:spPr>
          <a:xfrm rot="9995488">
            <a:off x="3967748" y="4832516"/>
            <a:ext cx="533744"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99CD22B6-EDE9-4EC7-B788-E4C65F31E2A3}"/>
              </a:ext>
            </a:extLst>
          </p:cNvPr>
          <p:cNvSpPr/>
          <p:nvPr/>
        </p:nvSpPr>
        <p:spPr>
          <a:xfrm rot="221358">
            <a:off x="4155893" y="2815038"/>
            <a:ext cx="571500" cy="109728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8E5153B1-1EFE-419C-ACEB-AD838E7B617A}"/>
              </a:ext>
            </a:extLst>
          </p:cNvPr>
          <p:cNvSpPr/>
          <p:nvPr/>
        </p:nvSpPr>
        <p:spPr>
          <a:xfrm rot="1649187">
            <a:off x="5555271" y="2813070"/>
            <a:ext cx="571500" cy="1286988"/>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3BF825E-FEA6-4AE2-8E71-4799CB1DCDB0}"/>
              </a:ext>
            </a:extLst>
          </p:cNvPr>
          <p:cNvSpPr/>
          <p:nvPr/>
        </p:nvSpPr>
        <p:spPr>
          <a:xfrm>
            <a:off x="2936342" y="7657"/>
            <a:ext cx="6976100" cy="79851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Times New Roman" panose="02020603050405020304" pitchFamily="18" charset="0"/>
                <a:cs typeface="Times New Roman" panose="02020603050405020304" pitchFamily="18" charset="0"/>
              </a:rPr>
              <a:t>Trên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đầu</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voi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có</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những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bộ</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phận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nào</a:t>
            </a:r>
            <a:endParaRPr lang="en-US" sz="3600" dirty="0">
              <a:solidFill>
                <a:srgbClr val="0070C0"/>
              </a:solidFill>
              <a:latin typeface="Times New Roman" panose="02020603050405020304" pitchFamily="18" charset="0"/>
              <a:cs typeface="Times New Roman" panose="02020603050405020304" pitchFamily="18" charset="0"/>
            </a:endParaRPr>
          </a:p>
        </p:txBody>
      </p:sp>
      <p:pic>
        <p:nvPicPr>
          <p:cNvPr id="2" name="s15">
            <a:hlinkClick r:id="" action="ppaction://media"/>
            <a:extLst>
              <a:ext uri="{FF2B5EF4-FFF2-40B4-BE49-F238E27FC236}">
                <a16:creationId xmlns:a16="http://schemas.microsoft.com/office/drawing/2014/main" id="{1BF30A34-D22B-4DA2-A397-521E1798D49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21818" y="5214052"/>
            <a:ext cx="609600" cy="609600"/>
          </a:xfrm>
          <a:prstGeom prst="rect">
            <a:avLst/>
          </a:prstGeom>
        </p:spPr>
      </p:pic>
    </p:spTree>
    <p:extLst>
      <p:ext uri="{BB962C8B-B14F-4D97-AF65-F5344CB8AC3E}">
        <p14:creationId xmlns:p14="http://schemas.microsoft.com/office/powerpoint/2010/main" val="37173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291"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20"/>
                                        </p:tgtEl>
                                      </p:cBhvr>
                                    </p:animEffect>
                                    <p:animScale>
                                      <p:cBhvr>
                                        <p:cTn id="27" dur="250" autoRev="1" fill="hold"/>
                                        <p:tgtEl>
                                          <p:spTgt spid="20"/>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1" nodeType="clickEffect">
                                  <p:stCondLst>
                                    <p:cond delay="0"/>
                                  </p:stCondLst>
                                  <p:childTnLst>
                                    <p:animEffect transition="out" filter="fade">
                                      <p:cBhvr>
                                        <p:cTn id="37" dur="500" tmFilter="0, 0; .2, .5; .8, .5; 1, 0"/>
                                        <p:tgtEl>
                                          <p:spTgt spid="23"/>
                                        </p:tgtEl>
                                      </p:cBhvr>
                                    </p:animEffect>
                                    <p:animScale>
                                      <p:cBhvr>
                                        <p:cTn id="38" dur="250" autoRev="1" fill="hold"/>
                                        <p:tgtEl>
                                          <p:spTgt spid="2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5"/>
                                        </p:tgtEl>
                                      </p:cBhvr>
                                    </p:animEffect>
                                    <p:animScale>
                                      <p:cBhvr>
                                        <p:cTn id="49" dur="250" autoRev="1" fill="hold"/>
                                        <p:tgtEl>
                                          <p:spTgt spid="2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grpId="1" nodeType="clickEffect">
                                  <p:stCondLst>
                                    <p:cond delay="0"/>
                                  </p:stCondLst>
                                  <p:childTnLst>
                                    <p:animEffect transition="out" filter="fade">
                                      <p:cBhvr>
                                        <p:cTn id="59" dur="500" tmFilter="0, 0; .2, .5; .8, .5; 1, 0"/>
                                        <p:tgtEl>
                                          <p:spTgt spid="19"/>
                                        </p:tgtEl>
                                      </p:cBhvr>
                                    </p:animEffect>
                                    <p:animScale>
                                      <p:cBhvr>
                                        <p:cTn id="60" dur="250" autoRev="1" fill="hold"/>
                                        <p:tgtEl>
                                          <p:spTgt spid="19"/>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grpId="1" nodeType="clickEffect">
                                  <p:stCondLst>
                                    <p:cond delay="0"/>
                                  </p:stCondLst>
                                  <p:childTnLst>
                                    <p:animEffect transition="out" filter="fade">
                                      <p:cBhvr>
                                        <p:cTn id="70" dur="500" tmFilter="0, 0; .2, .5; .8, .5; 1, 0"/>
                                        <p:tgtEl>
                                          <p:spTgt spid="21"/>
                                        </p:tgtEl>
                                      </p:cBhvr>
                                    </p:animEffect>
                                    <p:animScale>
                                      <p:cBhvr>
                                        <p:cTn id="71"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21212">
                <p:cTn id="72" fill="hold" display="0">
                  <p:stCondLst>
                    <p:cond delay="indefinite"/>
                  </p:stCondLst>
                </p:cTn>
                <p:tgtEl>
                  <p:spTgt spid="11"/>
                </p:tgtEl>
              </p:cMediaNode>
            </p:video>
            <p:audio>
              <p:cMediaNode vol="80000">
                <p:cTn id="73" fill="hold" display="0">
                  <p:stCondLst>
                    <p:cond delay="indefinite"/>
                  </p:stCondLst>
                  <p:endCondLst>
                    <p:cond evt="onStopAudio" delay="0">
                      <p:tgtEl>
                        <p:sldTgt/>
                      </p:tgtEl>
                    </p:cond>
                  </p:endCondLst>
                </p:cTn>
                <p:tgtEl>
                  <p:spTgt spid="2"/>
                </p:tgtEl>
              </p:cMediaNode>
            </p:audio>
          </p:childTnLst>
        </p:cTn>
      </p:par>
    </p:tnLst>
    <p:bldLst>
      <p:bldP spid="19" grpId="0" animBg="1"/>
      <p:bldP spid="19" grpId="1" animBg="1"/>
      <p:bldP spid="20" grpId="0" animBg="1"/>
      <p:bldP spid="20" grpId="1" animBg="1"/>
      <p:bldP spid="21" grpId="0" animBg="1"/>
      <p:bldP spid="21" grpId="1" animBg="1"/>
      <p:bldP spid="23" grpId="0" animBg="1"/>
      <p:bldP spid="23" grpId="1" animBg="1"/>
      <p:bldP spid="25" grpId="0" animBg="1"/>
      <p:bldP spid="25" grpId="1"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284C2C-80CA-4F6B-98FB-397416B4A594}"/>
              </a:ext>
            </a:extLst>
          </p:cNvPr>
          <p:cNvSpPr txBox="1"/>
          <p:nvPr/>
        </p:nvSpPr>
        <p:spPr>
          <a:xfrm>
            <a:off x="3599292" y="-59294"/>
            <a:ext cx="4389120" cy="707886"/>
          </a:xfrm>
          <a:prstGeom prst="rect">
            <a:avLst/>
          </a:prstGeom>
          <a:noFill/>
        </p:spPr>
        <p:txBody>
          <a:bodyPr wrap="square" rtlCol="0">
            <a:spAutoFit/>
          </a:bodyPr>
          <a:lstStyle/>
          <a:p>
            <a:r>
              <a:rPr lang="es-ES" sz="4000" dirty="0">
                <a:solidFill>
                  <a:srgbClr val="FF0000"/>
                </a:solidFill>
                <a:effectLst/>
                <a:latin typeface="Times New Roman" panose="02020603050405020304" pitchFamily="18" charset="0"/>
                <a:ea typeface="Times New Roman" panose="02020603050405020304" pitchFamily="18" charset="0"/>
              </a:rPr>
              <a:t>Da </a:t>
            </a:r>
            <a:r>
              <a:rPr lang="es-ES" sz="4000" dirty="0" err="1">
                <a:solidFill>
                  <a:srgbClr val="FF0000"/>
                </a:solidFill>
                <a:effectLst/>
                <a:latin typeface="Times New Roman" panose="02020603050405020304" pitchFamily="18" charset="0"/>
                <a:ea typeface="Times New Roman" panose="02020603050405020304" pitchFamily="18" charset="0"/>
              </a:rPr>
              <a:t>voi</a:t>
            </a:r>
            <a:r>
              <a:rPr lang="es-ES" sz="4000" dirty="0">
                <a:solidFill>
                  <a:srgbClr val="FF0000"/>
                </a:solidFill>
                <a:effectLst/>
                <a:latin typeface="Times New Roman" panose="02020603050405020304" pitchFamily="18" charset="0"/>
                <a:ea typeface="Times New Roman" panose="02020603050405020304" pitchFamily="18" charset="0"/>
              </a:rPr>
              <a:t> </a:t>
            </a:r>
            <a:r>
              <a:rPr lang="es-ES" sz="4000" dirty="0" err="1">
                <a:solidFill>
                  <a:srgbClr val="FF0000"/>
                </a:solidFill>
                <a:effectLst/>
                <a:latin typeface="Times New Roman" panose="02020603050405020304" pitchFamily="18" charset="0"/>
                <a:ea typeface="Times New Roman" panose="02020603050405020304" pitchFamily="18" charset="0"/>
              </a:rPr>
              <a:t>màu</a:t>
            </a:r>
            <a:r>
              <a:rPr lang="es-ES" sz="4000" dirty="0">
                <a:solidFill>
                  <a:srgbClr val="FF0000"/>
                </a:solidFill>
                <a:effectLst/>
                <a:latin typeface="Times New Roman" panose="02020603050405020304" pitchFamily="18" charset="0"/>
                <a:ea typeface="Times New Roman" panose="02020603050405020304" pitchFamily="18" charset="0"/>
              </a:rPr>
              <a:t> </a:t>
            </a:r>
            <a:r>
              <a:rPr lang="es-ES" sz="4000" dirty="0" err="1">
                <a:solidFill>
                  <a:srgbClr val="FF0000"/>
                </a:solidFill>
                <a:effectLst/>
                <a:latin typeface="Times New Roman" panose="02020603050405020304" pitchFamily="18" charset="0"/>
                <a:ea typeface="Times New Roman" panose="02020603050405020304" pitchFamily="18" charset="0"/>
              </a:rPr>
              <a:t>gì</a:t>
            </a:r>
            <a:r>
              <a:rPr lang="es-ES" sz="4000" dirty="0">
                <a:solidFill>
                  <a:srgbClr val="FF0000"/>
                </a:solidFill>
                <a:effectLst/>
                <a:latin typeface="Times New Roman" panose="02020603050405020304" pitchFamily="18" charset="0"/>
                <a:ea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86D766D-FF0A-49E0-8762-A9AB79294FE5}"/>
              </a:ext>
            </a:extLst>
          </p:cNvPr>
          <p:cNvGrpSpPr/>
          <p:nvPr/>
        </p:nvGrpSpPr>
        <p:grpSpPr>
          <a:xfrm>
            <a:off x="3154478" y="826496"/>
            <a:ext cx="5022114" cy="1986231"/>
            <a:chOff x="3154478" y="826496"/>
            <a:chExt cx="5022114" cy="1986231"/>
          </a:xfrm>
        </p:grpSpPr>
        <p:pic>
          <p:nvPicPr>
            <p:cNvPr id="5" name="Picture 4" descr="Shape, square&#10;&#10;Description automatically generated">
              <a:extLst>
                <a:ext uri="{FF2B5EF4-FFF2-40B4-BE49-F238E27FC236}">
                  <a16:creationId xmlns:a16="http://schemas.microsoft.com/office/drawing/2014/main" id="{F26207C5-AA0A-48E2-8ECE-F519614357BB}"/>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8842" r="3560" b="65521"/>
            <a:stretch/>
          </p:blipFill>
          <p:spPr>
            <a:xfrm>
              <a:off x="3154478" y="826496"/>
              <a:ext cx="5022114" cy="1986231"/>
            </a:xfrm>
            <a:prstGeom prst="rect">
              <a:avLst/>
            </a:prstGeom>
            <a:ln>
              <a:solidFill>
                <a:srgbClr val="92D050"/>
              </a:solidFill>
            </a:ln>
          </p:spPr>
        </p:pic>
        <p:sp>
          <p:nvSpPr>
            <p:cNvPr id="9" name="TextBox 8">
              <a:extLst>
                <a:ext uri="{FF2B5EF4-FFF2-40B4-BE49-F238E27FC236}">
                  <a16:creationId xmlns:a16="http://schemas.microsoft.com/office/drawing/2014/main" id="{5A550ED8-5E38-4A42-95E2-8401E0FF518D}"/>
                </a:ext>
              </a:extLst>
            </p:cNvPr>
            <p:cNvSpPr txBox="1"/>
            <p:nvPr/>
          </p:nvSpPr>
          <p:spPr>
            <a:xfrm>
              <a:off x="4116704" y="1462760"/>
              <a:ext cx="2709765" cy="646331"/>
            </a:xfrm>
            <a:prstGeom prst="rect">
              <a:avLst/>
            </a:prstGeom>
            <a:solidFill>
              <a:srgbClr val="FFFF00"/>
            </a:solidFill>
          </p:spPr>
          <p:txBody>
            <a:bodyPr wrap="square" rtlCol="0">
              <a:spAutoFit/>
            </a:body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vàng</a:t>
              </a:r>
              <a:endParaRPr lang="en-US" sz="3600" dirty="0">
                <a:latin typeface="Times New Roman" panose="02020603050405020304" pitchFamily="18" charset="0"/>
                <a:cs typeface="Times New Roman" panose="02020603050405020304" pitchFamily="18" charset="0"/>
              </a:endParaRPr>
            </a:p>
          </p:txBody>
        </p:sp>
      </p:grpSp>
      <p:pic>
        <p:nvPicPr>
          <p:cNvPr id="10" name="Đếm ngược 5s">
            <a:hlinkClick r:id="" action="ppaction://media"/>
            <a:extLst>
              <a:ext uri="{FF2B5EF4-FFF2-40B4-BE49-F238E27FC236}">
                <a16:creationId xmlns:a16="http://schemas.microsoft.com/office/drawing/2014/main" id="{58AC9220-D492-4B9E-AB66-A82DA7AA33C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261237" y="0"/>
            <a:ext cx="930763" cy="523554"/>
          </a:xfrm>
          <a:prstGeom prst="rect">
            <a:avLst/>
          </a:prstGeom>
        </p:spPr>
      </p:pic>
      <p:grpSp>
        <p:nvGrpSpPr>
          <p:cNvPr id="14" name="Group 13">
            <a:extLst>
              <a:ext uri="{FF2B5EF4-FFF2-40B4-BE49-F238E27FC236}">
                <a16:creationId xmlns:a16="http://schemas.microsoft.com/office/drawing/2014/main" id="{8C2E900A-903D-452D-B20B-B961A6E86B41}"/>
              </a:ext>
            </a:extLst>
          </p:cNvPr>
          <p:cNvGrpSpPr/>
          <p:nvPr/>
        </p:nvGrpSpPr>
        <p:grpSpPr>
          <a:xfrm>
            <a:off x="2941488" y="4936058"/>
            <a:ext cx="5448093" cy="1831224"/>
            <a:chOff x="2941488" y="4936058"/>
            <a:chExt cx="5448093" cy="1831224"/>
          </a:xfrm>
        </p:grpSpPr>
        <p:pic>
          <p:nvPicPr>
            <p:cNvPr id="12" name="Picture 11" descr="Shape, square&#10;&#10;Description automatically generated">
              <a:extLst>
                <a:ext uri="{FF2B5EF4-FFF2-40B4-BE49-F238E27FC236}">
                  <a16:creationId xmlns:a16="http://schemas.microsoft.com/office/drawing/2014/main" id="{D44AC2CB-D739-472F-B5B2-76611769EDE3}"/>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4972" t="34800" b="33412"/>
            <a:stretch/>
          </p:blipFill>
          <p:spPr>
            <a:xfrm>
              <a:off x="2941488" y="4936058"/>
              <a:ext cx="5448093" cy="1831224"/>
            </a:xfrm>
            <a:prstGeom prst="rect">
              <a:avLst/>
            </a:prstGeom>
          </p:spPr>
        </p:pic>
        <p:sp>
          <p:nvSpPr>
            <p:cNvPr id="2" name="TextBox 1">
              <a:extLst>
                <a:ext uri="{FF2B5EF4-FFF2-40B4-BE49-F238E27FC236}">
                  <a16:creationId xmlns:a16="http://schemas.microsoft.com/office/drawing/2014/main" id="{5B09DCAD-F542-4344-9531-02009064D7FF}"/>
                </a:ext>
              </a:extLst>
            </p:cNvPr>
            <p:cNvSpPr txBox="1"/>
            <p:nvPr/>
          </p:nvSpPr>
          <p:spPr>
            <a:xfrm>
              <a:off x="4314859" y="5525839"/>
              <a:ext cx="2511610" cy="646331"/>
            </a:xfrm>
            <a:prstGeom prst="rect">
              <a:avLst/>
            </a:prstGeom>
            <a:solidFill>
              <a:srgbClr val="C642B6"/>
            </a:solidFill>
          </p:spPr>
          <p:txBody>
            <a:bodyPr wrap="square" rtlCol="0">
              <a:spAutoFit/>
            </a:bodyPr>
            <a:lstStyle/>
            <a:p>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tím</a:t>
              </a:r>
              <a:endParaRPr lang="en-US" sz="3600"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503CAFFE-021E-401E-8DBF-893239032554}"/>
              </a:ext>
            </a:extLst>
          </p:cNvPr>
          <p:cNvGrpSpPr/>
          <p:nvPr/>
        </p:nvGrpSpPr>
        <p:grpSpPr>
          <a:xfrm>
            <a:off x="2838564" y="2836813"/>
            <a:ext cx="5551017" cy="1797711"/>
            <a:chOff x="2770757" y="2859953"/>
            <a:chExt cx="5551017" cy="1797711"/>
          </a:xfrm>
        </p:grpSpPr>
        <p:pic>
          <p:nvPicPr>
            <p:cNvPr id="11" name="Picture 10" descr="Shape, square&#10;&#10;Description automatically generated">
              <a:extLst>
                <a:ext uri="{FF2B5EF4-FFF2-40B4-BE49-F238E27FC236}">
                  <a16:creationId xmlns:a16="http://schemas.microsoft.com/office/drawing/2014/main" id="{FEC91906-32BC-4DD5-AE45-3582BF9C111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176" t="68794"/>
            <a:stretch/>
          </p:blipFill>
          <p:spPr>
            <a:xfrm>
              <a:off x="2770757" y="2859953"/>
              <a:ext cx="5551017" cy="1797711"/>
            </a:xfrm>
            <a:prstGeom prst="rect">
              <a:avLst/>
            </a:prstGeom>
          </p:spPr>
        </p:pic>
        <p:sp>
          <p:nvSpPr>
            <p:cNvPr id="3" name="TextBox 2">
              <a:extLst>
                <a:ext uri="{FF2B5EF4-FFF2-40B4-BE49-F238E27FC236}">
                  <a16:creationId xmlns:a16="http://schemas.microsoft.com/office/drawing/2014/main" id="{DBB54A20-15FE-42EB-9C61-949426F1432E}"/>
                </a:ext>
              </a:extLst>
            </p:cNvPr>
            <p:cNvSpPr txBox="1"/>
            <p:nvPr/>
          </p:nvSpPr>
          <p:spPr>
            <a:xfrm>
              <a:off x="4083413" y="3472131"/>
              <a:ext cx="2925704" cy="646331"/>
            </a:xfrm>
            <a:prstGeom prst="rect">
              <a:avLst/>
            </a:prstGeom>
            <a:solidFill>
              <a:schemeClr val="tx1">
                <a:lumMod val="50000"/>
                <a:lumOff val="50000"/>
              </a:schemeClr>
            </a:solidFill>
          </p:spPr>
          <p:txBody>
            <a:bodyPr wrap="square" rtlCol="0">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xám</a:t>
              </a:r>
              <a:endParaRPr lang="en-US" sz="3600"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869D1F2F-C6C9-4DBC-9A41-0B6E5D6E6778}"/>
              </a:ext>
            </a:extLst>
          </p:cNvPr>
          <p:cNvSpPr txBox="1"/>
          <p:nvPr/>
        </p:nvSpPr>
        <p:spPr>
          <a:xfrm>
            <a:off x="4545496" y="6065189"/>
            <a:ext cx="1550504" cy="369332"/>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959D773D-B6A9-4A52-AED6-DCD2970031D0}"/>
              </a:ext>
            </a:extLst>
          </p:cNvPr>
          <p:cNvSpPr txBox="1"/>
          <p:nvPr/>
        </p:nvSpPr>
        <p:spPr>
          <a:xfrm>
            <a:off x="4697896" y="6217589"/>
            <a:ext cx="1550504" cy="369332"/>
          </a:xfrm>
          <a:prstGeom prst="rect">
            <a:avLst/>
          </a:prstGeom>
          <a:noFill/>
        </p:spPr>
        <p:txBody>
          <a:bodyPr wrap="square" rtlCol="0">
            <a:spAutoFit/>
          </a:bodyPr>
          <a:lstStyle/>
          <a:p>
            <a:endParaRPr lang="en-US" dirty="0"/>
          </a:p>
        </p:txBody>
      </p:sp>
      <p:pic>
        <p:nvPicPr>
          <p:cNvPr id="17" name="đúng">
            <a:hlinkClick r:id="" action="ppaction://media"/>
            <a:extLst>
              <a:ext uri="{FF2B5EF4-FFF2-40B4-BE49-F238E27FC236}">
                <a16:creationId xmlns:a16="http://schemas.microsoft.com/office/drawing/2014/main" id="{190D4853-D37E-4578-BDF4-1877D02000F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667809" y="3557347"/>
            <a:ext cx="537975" cy="537975"/>
          </a:xfrm>
          <a:prstGeom prst="rect">
            <a:avLst/>
          </a:prstGeom>
        </p:spPr>
      </p:pic>
      <p:pic>
        <p:nvPicPr>
          <p:cNvPr id="18" name="sai">
            <a:hlinkClick r:id="" action="ppaction://media"/>
            <a:extLst>
              <a:ext uri="{FF2B5EF4-FFF2-40B4-BE49-F238E27FC236}">
                <a16:creationId xmlns:a16="http://schemas.microsoft.com/office/drawing/2014/main" id="{CC7EFB5A-1861-4A2C-A027-658B0D1E1A4E}"/>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667809" y="1462760"/>
            <a:ext cx="432367" cy="432367"/>
          </a:xfrm>
          <a:prstGeom prst="rect">
            <a:avLst/>
          </a:prstGeom>
        </p:spPr>
      </p:pic>
      <p:pic>
        <p:nvPicPr>
          <p:cNvPr id="19" name="sai">
            <a:hlinkClick r:id="" action="ppaction://media"/>
            <a:extLst>
              <a:ext uri="{FF2B5EF4-FFF2-40B4-BE49-F238E27FC236}">
                <a16:creationId xmlns:a16="http://schemas.microsoft.com/office/drawing/2014/main" id="{675B8FC6-82D8-44B1-924F-0B16DED70CC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630454" y="4936058"/>
            <a:ext cx="432367" cy="432367"/>
          </a:xfrm>
          <a:prstGeom prst="rect">
            <a:avLst/>
          </a:prstGeom>
        </p:spPr>
      </p:pic>
      <p:pic>
        <p:nvPicPr>
          <p:cNvPr id="7" name="s16">
            <a:hlinkClick r:id="" action="ppaction://media"/>
            <a:extLst>
              <a:ext uri="{FF2B5EF4-FFF2-40B4-BE49-F238E27FC236}">
                <a16:creationId xmlns:a16="http://schemas.microsoft.com/office/drawing/2014/main" id="{24379A67-1259-47BE-9DD4-D7890917D609}"/>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541837" y="5607989"/>
            <a:ext cx="609600" cy="609600"/>
          </a:xfrm>
          <a:prstGeom prst="rect">
            <a:avLst/>
          </a:prstGeom>
        </p:spPr>
      </p:pic>
    </p:spTree>
    <p:extLst>
      <p:ext uri="{BB962C8B-B14F-4D97-AF65-F5344CB8AC3E}">
        <p14:creationId xmlns:p14="http://schemas.microsoft.com/office/powerpoint/2010/main" val="39503454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291"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7" presetClass="exit" presetSubtype="10" fill="hold" nodeType="clickEffect">
                                  <p:stCondLst>
                                    <p:cond delay="0"/>
                                  </p:stCondLst>
                                  <p:childTnLst>
                                    <p:anim calcmode="lin" valueType="num">
                                      <p:cBhvr>
                                        <p:cTn id="34" dur="500"/>
                                        <p:tgtEl>
                                          <p:spTgt spid="4"/>
                                        </p:tgtEl>
                                        <p:attrNameLst>
                                          <p:attrName>ppt_w</p:attrName>
                                        </p:attrNameLst>
                                      </p:cBhvr>
                                      <p:tavLst>
                                        <p:tav tm="0">
                                          <p:val>
                                            <p:strVal val="ppt_w"/>
                                          </p:val>
                                        </p:tav>
                                        <p:tav tm="100000">
                                          <p:val>
                                            <p:fltVal val="0"/>
                                          </p:val>
                                        </p:tav>
                                      </p:tavLst>
                                    </p:anim>
                                    <p:anim calcmode="lin" valueType="num">
                                      <p:cBhvr>
                                        <p:cTn id="35" dur="500"/>
                                        <p:tgtEl>
                                          <p:spTgt spid="4"/>
                                        </p:tgtEl>
                                        <p:attrNameLst>
                                          <p:attrName>ppt_h</p:attrName>
                                        </p:attrNameLst>
                                      </p:cBhvr>
                                      <p:tavLst>
                                        <p:tav tm="0">
                                          <p:val>
                                            <p:strVal val="ppt_h"/>
                                          </p:val>
                                        </p:tav>
                                        <p:tav tm="100000">
                                          <p:val>
                                            <p:strVal val="ppt_h"/>
                                          </p:val>
                                        </p:tav>
                                      </p:tavLst>
                                    </p:anim>
                                    <p:set>
                                      <p:cBhvr>
                                        <p:cTn id="36" dur="1" fill="hold">
                                          <p:stCondLst>
                                            <p:cond delay="499"/>
                                          </p:stCondLst>
                                        </p:cTn>
                                        <p:tgtEl>
                                          <p:spTgt spid="4"/>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2337" fill="hold"/>
                                        <p:tgtEl>
                                          <p:spTgt spid="18"/>
                                        </p:tgtEl>
                                      </p:cBhvr>
                                    </p:cmd>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4"/>
                                        </p:tgtEl>
                                        <p:attrNameLst>
                                          <p:attrName>ppt_w</p:attrName>
                                        </p:attrNameLst>
                                      </p:cBhvr>
                                      <p:tavLst>
                                        <p:tav tm="0">
                                          <p:val>
                                            <p:strVal val="ppt_w"/>
                                          </p:val>
                                        </p:tav>
                                        <p:tav tm="100000">
                                          <p:val>
                                            <p:fltVal val="0"/>
                                          </p:val>
                                        </p:tav>
                                      </p:tavLst>
                                    </p:anim>
                                    <p:anim calcmode="lin" valueType="num">
                                      <p:cBhvr>
                                        <p:cTn id="43" dur="1000"/>
                                        <p:tgtEl>
                                          <p:spTgt spid="14"/>
                                        </p:tgtEl>
                                        <p:attrNameLst>
                                          <p:attrName>ppt_h</p:attrName>
                                        </p:attrNameLst>
                                      </p:cBhvr>
                                      <p:tavLst>
                                        <p:tav tm="0">
                                          <p:val>
                                            <p:strVal val="ppt_h"/>
                                          </p:val>
                                        </p:tav>
                                        <p:tav tm="100000">
                                          <p:val>
                                            <p:fltVal val="0"/>
                                          </p:val>
                                        </p:tav>
                                      </p:tavLst>
                                    </p:anim>
                                    <p:anim calcmode="lin" valueType="num">
                                      <p:cBhvr>
                                        <p:cTn id="44" dur="1000"/>
                                        <p:tgtEl>
                                          <p:spTgt spid="14"/>
                                        </p:tgtEl>
                                        <p:attrNameLst>
                                          <p:attrName>style.rotation</p:attrName>
                                        </p:attrNameLst>
                                      </p:cBhvr>
                                      <p:tavLst>
                                        <p:tav tm="0">
                                          <p:val>
                                            <p:fltVal val="0"/>
                                          </p:val>
                                        </p:tav>
                                        <p:tav tm="100000">
                                          <p:val>
                                            <p:fltVal val="90"/>
                                          </p:val>
                                        </p:tav>
                                      </p:tavLst>
                                    </p:anim>
                                    <p:animEffect transition="out" filter="fade">
                                      <p:cBhvr>
                                        <p:cTn id="45" dur="1000"/>
                                        <p:tgtEl>
                                          <p:spTgt spid="14"/>
                                        </p:tgtEl>
                                      </p:cBhvr>
                                    </p:animEffect>
                                    <p:set>
                                      <p:cBhvr>
                                        <p:cTn id="46" dur="1" fill="hold">
                                          <p:stCondLst>
                                            <p:cond delay="999"/>
                                          </p:stCondLst>
                                        </p:cTn>
                                        <p:tgtEl>
                                          <p:spTgt spid="14"/>
                                        </p:tgtEl>
                                        <p:attrNameLst>
                                          <p:attrName>style.visibility</p:attrName>
                                        </p:attrNameLst>
                                      </p:cBhvr>
                                      <p:to>
                                        <p:strVal val="hidden"/>
                                      </p:to>
                                    </p:set>
                                  </p:childTnLst>
                                </p:cTn>
                              </p:par>
                              <p:par>
                                <p:cTn id="47" presetID="1" presetClass="mediacall" presetSubtype="0" fill="hold" nodeType="withEffect">
                                  <p:stCondLst>
                                    <p:cond delay="0"/>
                                  </p:stCondLst>
                                  <p:childTnLst>
                                    <p:cmd type="call" cmd="playFrom(0.0)">
                                      <p:cBhvr>
                                        <p:cTn id="48" dur="2337" fill="hold"/>
                                        <p:tgtEl>
                                          <p:spTgt spid="19"/>
                                        </p:tgtEl>
                                      </p:cBhvr>
                                    </p:cmd>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2000" fill="hold"/>
                                        <p:tgtEl>
                                          <p:spTgt spid="13"/>
                                        </p:tgtEl>
                                      </p:cBhvr>
                                      <p:by x="150000" y="150000"/>
                                    </p:animScale>
                                  </p:childTnLst>
                                </p:cTn>
                              </p:par>
                              <p:par>
                                <p:cTn id="53" presetID="1" presetClass="mediacall" presetSubtype="0" fill="hold" nodeType="withEffect">
                                  <p:stCondLst>
                                    <p:cond delay="0"/>
                                  </p:stCondLst>
                                  <p:childTnLst>
                                    <p:cmd type="call" cmd="playFrom(0.0)">
                                      <p:cBhvr>
                                        <p:cTn id="54" dur="492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788">
                <p:cTn id="55" fill="hold" display="0">
                  <p:stCondLst>
                    <p:cond delay="indefinite"/>
                  </p:stCondLst>
                </p:cTn>
                <p:tgtEl>
                  <p:spTgt spid="10"/>
                </p:tgtEl>
              </p:cMediaNode>
            </p:video>
            <p:audio>
              <p:cMediaNode vol="80000">
                <p:cTn id="56" fill="hold" display="0">
                  <p:stCondLst>
                    <p:cond delay="indefinite"/>
                  </p:stCondLst>
                  <p:endCondLst>
                    <p:cond evt="onStopAudio" delay="0">
                      <p:tgtEl>
                        <p:sldTgt/>
                      </p:tgtEl>
                    </p:cond>
                  </p:endCondLst>
                </p:cTn>
                <p:tgtEl>
                  <p:spTgt spid="17"/>
                </p:tgtEl>
              </p:cMediaNode>
            </p:audio>
            <p:audio>
              <p:cMediaNode vol="80000">
                <p:cTn id="57" fill="hold" display="0">
                  <p:stCondLst>
                    <p:cond delay="indefinite"/>
                  </p:stCondLst>
                  <p:endCondLst>
                    <p:cond evt="onStopAudio" delay="0">
                      <p:tgtEl>
                        <p:sldTgt/>
                      </p:tgtEl>
                    </p:cond>
                  </p:endCondLst>
                </p:cTn>
                <p:tgtEl>
                  <p:spTgt spid="18"/>
                </p:tgtEl>
              </p:cMediaNode>
            </p:audio>
            <p:audio>
              <p:cMediaNode vol="80000">
                <p:cTn id="58" fill="hold" display="0">
                  <p:stCondLst>
                    <p:cond delay="indefinite"/>
                  </p:stCondLst>
                  <p:endCondLst>
                    <p:cond evt="onStopAudio" delay="0">
                      <p:tgtEl>
                        <p:sldTgt/>
                      </p:tgtEl>
                    </p:cond>
                  </p:endCondLst>
                </p:cTn>
                <p:tgtEl>
                  <p:spTgt spid="19"/>
                </p:tgtEl>
              </p:cMediaNode>
            </p:audio>
            <p:audio>
              <p:cMediaNode vol="80000">
                <p:cTn id="59"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FCBA0"/>
        </a:solidFill>
        <a:effectLst/>
      </p:bgPr>
    </p:bg>
    <p:spTree>
      <p:nvGrpSpPr>
        <p:cNvPr id="1" name=""/>
        <p:cNvGrpSpPr/>
        <p:nvPr/>
      </p:nvGrpSpPr>
      <p:grpSpPr>
        <a:xfrm>
          <a:off x="0" y="0"/>
          <a:ext cx="0" cy="0"/>
          <a:chOff x="0" y="0"/>
          <a:chExt cx="0" cy="0"/>
        </a:xfrm>
      </p:grpSpPr>
      <p:pic>
        <p:nvPicPr>
          <p:cNvPr id="13" name="Picture 12" descr="A picture containing surface chart&#10;&#10;Description automatically generated">
            <a:extLst>
              <a:ext uri="{FF2B5EF4-FFF2-40B4-BE49-F238E27FC236}">
                <a16:creationId xmlns:a16="http://schemas.microsoft.com/office/drawing/2014/main" id="{D1FDB9D0-6E07-44F2-83FE-FA4BD946C3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9" y="0"/>
            <a:ext cx="12188951"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6B0374F1-CAAF-4675-8758-B30DAC734C78}"/>
              </a:ext>
            </a:extLst>
          </p:cNvPr>
          <p:cNvSpPr/>
          <p:nvPr/>
        </p:nvSpPr>
        <p:spPr>
          <a:xfrm>
            <a:off x="2207173" y="204953"/>
            <a:ext cx="8450318" cy="93016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Con </a:t>
            </a:r>
            <a:r>
              <a:rPr lang="en-US" sz="4800" dirty="0" err="1">
                <a:latin typeface="Times New Roman" panose="02020603050405020304" pitchFamily="18" charset="0"/>
                <a:cs typeface="Times New Roman" panose="02020603050405020304" pitchFamily="18" charset="0"/>
              </a:rPr>
              <a:t>voi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4 </a:t>
            </a:r>
            <a:r>
              <a:rPr lang="en-US" sz="4800" dirty="0" err="1">
                <a:latin typeface="Times New Roman" panose="02020603050405020304" pitchFamily="18" charset="0"/>
                <a:cs typeface="Times New Roman" panose="02020603050405020304" pitchFamily="18" charset="0"/>
              </a:rPr>
              <a:t>chân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đúng</a:t>
            </a:r>
            <a:r>
              <a:rPr lang="en-US" sz="4800" dirty="0">
                <a:latin typeface="Times New Roman" panose="02020603050405020304" pitchFamily="18" charset="0"/>
                <a:cs typeface="Times New Roman" panose="02020603050405020304" pitchFamily="18" charset="0"/>
              </a:rPr>
              <a:t> hay </a:t>
            </a:r>
            <a:r>
              <a:rPr lang="en-US" sz="4800" dirty="0" err="1">
                <a:latin typeface="Times New Roman" panose="02020603050405020304" pitchFamily="18" charset="0"/>
                <a:cs typeface="Times New Roman" panose="02020603050405020304" pitchFamily="18" charset="0"/>
              </a:rPr>
              <a:t>sai</a:t>
            </a:r>
            <a:endParaRPr lang="en-US" sz="4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 xmlns:am3d="http://schemas.microsoft.com/office/drawing/2017/model3d" Requires="am3d">
          <p:graphicFrame>
            <p:nvGraphicFramePr>
              <p:cNvPr id="8" name="3D Model 7" descr="Face Screaming In Fear Emoji">
                <a:extLst>
                  <a:ext uri="{FF2B5EF4-FFF2-40B4-BE49-F238E27FC236}">
                    <a16:creationId xmlns:a16="http://schemas.microsoft.com/office/drawing/2014/main" id="{37BE4824-D4F1-4EFB-8F03-432C88B36B25}"/>
                  </a:ext>
                </a:extLst>
              </p:cNvPr>
              <p:cNvGraphicFramePr>
                <a:graphicFrameLocks noChangeAspect="1"/>
              </p:cNvGraphicFramePr>
              <p:nvPr>
                <p:extLst>
                  <p:ext uri="{D42A27DB-BD31-4B8C-83A1-F6EECF244321}">
                    <p14:modId xmlns:p14="http://schemas.microsoft.com/office/powerpoint/2010/main" val="948380497"/>
                  </p:ext>
                </p:extLst>
              </p:nvPr>
            </p:nvGraphicFramePr>
            <p:xfrm>
              <a:off x="7053717" y="2248581"/>
              <a:ext cx="4145448" cy="3978797"/>
            </p:xfrm>
            <a:graphic>
              <a:graphicData uri="http://schemas.microsoft.com/office/drawing/2017/model3d">
                <am3d:model3d r:embed="rId13">
                  <am3d:spPr>
                    <a:xfrm>
                      <a:off x="0" y="0"/>
                      <a:ext cx="4145448" cy="3978797"/>
                    </a:xfrm>
                    <a:prstGeom prst="rect">
                      <a:avLst/>
                    </a:prstGeom>
                  </am3d:spPr>
                  <am3d:camera>
                    <am3d:pos x="0" y="0" z="81461348"/>
                    <am3d:up dx="0" dy="36000000" dz="0"/>
                    <am3d:lookAt x="0" y="0" z="0"/>
                    <am3d:perspective fov="2700000"/>
                  </am3d:camera>
                  <am3d:trans>
                    <am3d:meterPerModelUnit n="95238" d="1000000"/>
                    <am3d:preTrans dx="0" dy="-17999993" dz="5203"/>
                    <am3d:scale>
                      <am3d:sx n="1000000" d="1000000"/>
                      <am3d:sy n="1000000" d="1000000"/>
                      <am3d:sz n="1000000" d="1000000"/>
                    </am3d:scale>
                    <am3d:rot ax="-430637" ay="-52491" az="6608"/>
                    <am3d:postTrans dx="0" dy="0" dz="0"/>
                  </am3d:trans>
                  <am3d:raster rName="Office3DRenderer" rVer="16.0.8326">
                    <am3d:blip r:embed="rId14"/>
                  </am3d:raster>
                  <am3d:objViewport viewportSz="71243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Face Screaming In Fear Emoji">
                <a:extLst>
                  <a:ext uri="{FF2B5EF4-FFF2-40B4-BE49-F238E27FC236}">
                    <a16:creationId xmlns:a16="http://schemas.microsoft.com/office/drawing/2014/main" id="{37BE4824-D4F1-4EFB-8F03-432C88B36B25}"/>
                  </a:ext>
                </a:extLst>
              </p:cNvPr>
              <p:cNvPicPr>
                <a:picLocks noGrp="1" noRot="1" noChangeAspect="1" noMove="1" noResize="1" noEditPoints="1" noAdjustHandles="1" noChangeArrowheads="1" noChangeShapeType="1" noCrop="1"/>
              </p:cNvPicPr>
              <p:nvPr/>
            </p:nvPicPr>
            <p:blipFill>
              <a:blip r:embed="rId15"/>
              <a:stretch>
                <a:fillRect/>
              </a:stretch>
            </p:blipFill>
            <p:spPr>
              <a:xfrm>
                <a:off x="7053717" y="2248581"/>
                <a:ext cx="4145448" cy="3978797"/>
              </a:xfrm>
              <a:prstGeom prst="rect">
                <a:avLst/>
              </a:prstGeom>
            </p:spPr>
          </p:pic>
        </mc:Fallback>
      </mc:AlternateContent>
      <p:pic>
        <p:nvPicPr>
          <p:cNvPr id="11" name="Picture 10" descr="A yellow rubber duck&#10;&#10;Description automatically generated with low confidence">
            <a:extLst>
              <a:ext uri="{FF2B5EF4-FFF2-40B4-BE49-F238E27FC236}">
                <a16:creationId xmlns:a16="http://schemas.microsoft.com/office/drawing/2014/main" id="{8FD898C6-5E6F-4E4B-A4E0-50E1A304DD0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898" y="2248581"/>
            <a:ext cx="4941817" cy="4154215"/>
          </a:xfrm>
          <a:prstGeom prst="rect">
            <a:avLst/>
          </a:prstGeom>
        </p:spPr>
      </p:pic>
      <p:pic>
        <p:nvPicPr>
          <p:cNvPr id="14" name="đúng">
            <a:hlinkClick r:id="" action="ppaction://media"/>
            <a:extLst>
              <a:ext uri="{FF2B5EF4-FFF2-40B4-BE49-F238E27FC236}">
                <a16:creationId xmlns:a16="http://schemas.microsoft.com/office/drawing/2014/main" id="{D297889E-5CAF-4E54-A575-EF8835D79DE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79767" y="5117455"/>
            <a:ext cx="304800" cy="304800"/>
          </a:xfrm>
          <a:prstGeom prst="rect">
            <a:avLst/>
          </a:prstGeom>
        </p:spPr>
      </p:pic>
      <p:pic>
        <p:nvPicPr>
          <p:cNvPr id="15" name="sai">
            <a:hlinkClick r:id="" action="ppaction://media"/>
            <a:extLst>
              <a:ext uri="{FF2B5EF4-FFF2-40B4-BE49-F238E27FC236}">
                <a16:creationId xmlns:a16="http://schemas.microsoft.com/office/drawing/2014/main" id="{68256C46-BEE5-4800-892E-00A1EF4A377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97118" y="3688498"/>
            <a:ext cx="435049" cy="435049"/>
          </a:xfrm>
          <a:prstGeom prst="rect">
            <a:avLst/>
          </a:prstGeom>
        </p:spPr>
      </p:pic>
      <p:pic>
        <p:nvPicPr>
          <p:cNvPr id="2" name="s7">
            <a:hlinkClick r:id="" action="ppaction://media"/>
            <a:extLst>
              <a:ext uri="{FF2B5EF4-FFF2-40B4-BE49-F238E27FC236}">
                <a16:creationId xmlns:a16="http://schemas.microsoft.com/office/drawing/2014/main" id="{D4ACBC00-383B-41CD-960F-1B948790C72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flipV="1">
            <a:off x="11644331" y="284911"/>
            <a:ext cx="268014" cy="268014"/>
          </a:xfrm>
          <a:prstGeom prst="rect">
            <a:avLst/>
          </a:prstGeom>
        </p:spPr>
      </p:pic>
      <p:pic>
        <p:nvPicPr>
          <p:cNvPr id="3" name="ghi âm đún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2727367" y="4325688"/>
            <a:ext cx="609600" cy="609600"/>
          </a:xfrm>
          <a:prstGeom prst="rect">
            <a:avLst/>
          </a:prstGeom>
        </p:spPr>
      </p:pic>
      <p:pic>
        <p:nvPicPr>
          <p:cNvPr id="4" name="ghi âm sai">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2538593" y="2651235"/>
            <a:ext cx="609600" cy="609600"/>
          </a:xfrm>
          <a:prstGeom prst="rect">
            <a:avLst/>
          </a:prstGeom>
        </p:spPr>
      </p:pic>
    </p:spTree>
    <p:extLst>
      <p:ext uri="{BB962C8B-B14F-4D97-AF65-F5344CB8AC3E}">
        <p14:creationId xmlns:p14="http://schemas.microsoft.com/office/powerpoint/2010/main" val="28542539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audio>
              <p:cMediaNode vol="80000">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repeatCount="3000" fill="hold" nodeType="clickEffect">
                                  <p:stCondLst>
                                    <p:cond delay="0"/>
                                  </p:stCondLst>
                                  <p:childTnLst>
                                    <p:animRot by="120000">
                                      <p:cBhvr>
                                        <p:cTn id="19" dur="100" fill="hold">
                                          <p:stCondLst>
                                            <p:cond delay="0"/>
                                          </p:stCondLst>
                                        </p:cTn>
                                        <p:tgtEl>
                                          <p:spTgt spid="11"/>
                                        </p:tgtEl>
                                        <p:attrNameLst>
                                          <p:attrName>r</p:attrName>
                                        </p:attrNameLst>
                                      </p:cBhvr>
                                    </p:animRot>
                                    <p:animRot by="-240000">
                                      <p:cBhvr>
                                        <p:cTn id="20" dur="200" fill="hold">
                                          <p:stCondLst>
                                            <p:cond delay="200"/>
                                          </p:stCondLst>
                                        </p:cTn>
                                        <p:tgtEl>
                                          <p:spTgt spid="11"/>
                                        </p:tgtEl>
                                        <p:attrNameLst>
                                          <p:attrName>r</p:attrName>
                                        </p:attrNameLst>
                                      </p:cBhvr>
                                    </p:animRot>
                                    <p:animRot by="240000">
                                      <p:cBhvr>
                                        <p:cTn id="21" dur="200" fill="hold">
                                          <p:stCondLst>
                                            <p:cond delay="400"/>
                                          </p:stCondLst>
                                        </p:cTn>
                                        <p:tgtEl>
                                          <p:spTgt spid="11"/>
                                        </p:tgtEl>
                                        <p:attrNameLst>
                                          <p:attrName>r</p:attrName>
                                        </p:attrNameLst>
                                      </p:cBhvr>
                                    </p:animRot>
                                    <p:animRot by="-240000">
                                      <p:cBhvr>
                                        <p:cTn id="22" dur="200" fill="hold">
                                          <p:stCondLst>
                                            <p:cond delay="600"/>
                                          </p:stCondLst>
                                        </p:cTn>
                                        <p:tgtEl>
                                          <p:spTgt spid="11"/>
                                        </p:tgtEl>
                                        <p:attrNameLst>
                                          <p:attrName>r</p:attrName>
                                        </p:attrNameLst>
                                      </p:cBhvr>
                                    </p:animRot>
                                    <p:animRot by="120000">
                                      <p:cBhvr>
                                        <p:cTn id="23" dur="200" fill="hold">
                                          <p:stCondLst>
                                            <p:cond delay="800"/>
                                          </p:stCondLst>
                                        </p:cTn>
                                        <p:tgtEl>
                                          <p:spTgt spid="11"/>
                                        </p:tgtEl>
                                        <p:attrNameLst>
                                          <p:attrName>r</p:attrName>
                                        </p:attrNameLst>
                                      </p:cBhvr>
                                    </p:animRot>
                                  </p:childTnLst>
                                </p:cTn>
                              </p:par>
                              <p:par>
                                <p:cTn id="24" presetID="1" presetClass="mediacall" presetSubtype="0" fill="hold" nodeType="withEffect">
                                  <p:stCondLst>
                                    <p:cond delay="0"/>
                                  </p:stCondLst>
                                  <p:childTnLst>
                                    <p:cmd type="call" cmd="playFrom(0.0)">
                                      <p:cBhvr>
                                        <p:cTn id="25" dur="4926" fill="hold"/>
                                        <p:tgtEl>
                                          <p:spTgt spid="14"/>
                                        </p:tgtEl>
                                      </p:cBhvr>
                                    </p:cmd>
                                  </p:childTnLst>
                                </p:cTn>
                              </p:par>
                              <p:par>
                                <p:cTn id="26" presetID="1" presetClass="mediacall" presetSubtype="0" fill="hold" nodeType="withEffect">
                                  <p:stCondLst>
                                    <p:cond delay="0"/>
                                  </p:stCondLst>
                                  <p:childTnLst>
                                    <p:cmd type="call" cmd="playFrom(0.0)">
                                      <p:cBhvr>
                                        <p:cTn id="27" dur="2440" fill="hold"/>
                                        <p:tgtEl>
                                          <p:spTgt spid="3"/>
                                        </p:tgtEl>
                                      </p:cBhvr>
                                    </p:cmd>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par>
                                <p:cTn id="37" presetID="1" presetClass="mediacall" presetSubtype="0" fill="hold" nodeType="withEffect">
                                  <p:stCondLst>
                                    <p:cond delay="0"/>
                                  </p:stCondLst>
                                  <p:childTnLst>
                                    <p:cmd type="call" cmd="playFrom(0.0)">
                                      <p:cBhvr>
                                        <p:cTn id="38" dur="2337" fill="hold"/>
                                        <p:tgtEl>
                                          <p:spTgt spid="15"/>
                                        </p:tgtEl>
                                      </p:cBhvr>
                                    </p:cmd>
                                  </p:childTnLst>
                                </p:cTn>
                              </p:par>
                              <p:par>
                                <p:cTn id="39" presetID="1" presetClass="mediacall" presetSubtype="0" fill="hold" nodeType="withEffect">
                                  <p:stCondLst>
                                    <p:cond delay="0"/>
                                  </p:stCondLst>
                                  <p:childTnLst>
                                    <p:cmd type="call" cmd="playFrom(0.0)">
                                      <p:cBhvr>
                                        <p:cTn id="40" dur="2754" fill="hold"/>
                                        <p:tgtEl>
                                          <p:spTgt spid="4"/>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2"/>
                </p:tgtEl>
              </p:cMediaNode>
            </p:audio>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74299E41-543F-4964-83CD-5CF38513F3D3}"/>
              </a:ext>
            </a:extLst>
          </p:cNvPr>
          <p:cNvPicPr>
            <a:picLocks noChangeAspect="1"/>
          </p:cNvPicPr>
          <p:nvPr/>
        </p:nvPicPr>
        <p:blipFill rotWithShape="1">
          <a:blip r:embed="rId4">
            <a:extLst>
              <a:ext uri="{28A0092B-C50C-407E-A947-70E740481C1C}">
                <a14:useLocalDpi xmlns:a14="http://schemas.microsoft.com/office/drawing/2010/main" val="0"/>
              </a:ext>
            </a:extLst>
          </a:blip>
          <a:srcRect l="7415" t="18340" r="11379" b="20754"/>
          <a:stretch/>
        </p:blipFill>
        <p:spPr>
          <a:xfrm>
            <a:off x="0" y="0"/>
            <a:ext cx="12192000" cy="6858000"/>
          </a:xfrm>
          <a:prstGeom prst="rect">
            <a:avLst/>
          </a:prstGeom>
        </p:spPr>
      </p:pic>
      <p:sp>
        <p:nvSpPr>
          <p:cNvPr id="4" name="TextBox 3">
            <a:extLst>
              <a:ext uri="{FF2B5EF4-FFF2-40B4-BE49-F238E27FC236}">
                <a16:creationId xmlns:a16="http://schemas.microsoft.com/office/drawing/2014/main" id="{D63FC33F-0E0B-49A1-88D8-49BA06C27EA6}"/>
              </a:ext>
            </a:extLst>
          </p:cNvPr>
          <p:cNvSpPr txBox="1"/>
          <p:nvPr/>
        </p:nvSpPr>
        <p:spPr>
          <a:xfrm>
            <a:off x="3231931" y="331075"/>
            <a:ext cx="8496519" cy="6510052"/>
          </a:xfrm>
          <a:prstGeom prst="rect">
            <a:avLst/>
          </a:prstGeom>
          <a:noFill/>
        </p:spPr>
        <p:txBody>
          <a:bodyPr wrap="square" rtlCol="0">
            <a:spAutoFit/>
          </a:bodyPr>
          <a:lstStyle/>
          <a:p>
            <a:pPr marL="0" marR="0">
              <a:spcBef>
                <a:spcPts val="0"/>
              </a:spcBef>
              <a:spcAft>
                <a:spcPts val="0"/>
              </a:spcAft>
            </a:pPr>
            <a:r>
              <a:rPr lang="en-US" sz="2400" b="1" dirty="0">
                <a:solidFill>
                  <a:srgbClr val="FFFF00"/>
                </a:solidFill>
                <a:effectLst/>
                <a:latin typeface="Times New Roman" panose="02020603050405020304" pitchFamily="18" charset="0"/>
                <a:ea typeface="Times New Roman" panose="02020603050405020304" pitchFamily="18" charset="0"/>
              </a:rPr>
              <a:t>I. </a:t>
            </a:r>
            <a:r>
              <a:rPr lang="en-US" sz="2400" b="1" dirty="0" err="1">
                <a:solidFill>
                  <a:srgbClr val="FFFF00"/>
                </a:solidFill>
                <a:effectLst/>
                <a:latin typeface="Times New Roman" panose="02020603050405020304" pitchFamily="18" charset="0"/>
                <a:ea typeface="Times New Roman" panose="02020603050405020304" pitchFamily="18" charset="0"/>
              </a:rPr>
              <a:t>Mục</a:t>
            </a:r>
            <a:r>
              <a:rPr lang="en-US" sz="2400" b="1" dirty="0">
                <a:solidFill>
                  <a:srgbClr val="FFFF00"/>
                </a:solidFill>
                <a:effectLst/>
                <a:latin typeface="Times New Roman" panose="02020603050405020304" pitchFamily="18" charset="0"/>
                <a:ea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rPr>
              <a:t>đích</a:t>
            </a:r>
            <a:r>
              <a:rPr lang="en-US" sz="2400" b="1" dirty="0">
                <a:solidFill>
                  <a:srgbClr val="FFFF00"/>
                </a:solidFill>
                <a:effectLst/>
                <a:latin typeface="Times New Roman" panose="02020603050405020304" pitchFamily="18" charset="0"/>
                <a:ea typeface="Times New Roman" panose="02020603050405020304" pitchFamily="18" charset="0"/>
              </a:rPr>
              <a:t> – </a:t>
            </a:r>
            <a:r>
              <a:rPr lang="en-US" sz="2400" b="1" dirty="0" err="1">
                <a:solidFill>
                  <a:srgbClr val="FFFF00"/>
                </a:solidFill>
                <a:effectLst/>
                <a:latin typeface="Times New Roman" panose="02020603050405020304" pitchFamily="18" charset="0"/>
                <a:ea typeface="Times New Roman" panose="02020603050405020304" pitchFamily="18" charset="0"/>
              </a:rPr>
              <a:t>yêu</a:t>
            </a:r>
            <a:r>
              <a:rPr lang="en-US" sz="2400" b="1" dirty="0">
                <a:solidFill>
                  <a:srgbClr val="FFFF00"/>
                </a:solidFill>
                <a:effectLst/>
                <a:latin typeface="Times New Roman" panose="02020603050405020304" pitchFamily="18" charset="0"/>
                <a:ea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rPr>
              <a:t>cầu</a:t>
            </a:r>
            <a:r>
              <a:rPr lang="en-US" sz="2400" b="1" dirty="0">
                <a:solidFill>
                  <a:srgbClr val="FFFF00"/>
                </a:solidFill>
                <a:effectLst/>
                <a:latin typeface="Times New Roman" panose="02020603050405020304" pitchFamily="18" charset="0"/>
                <a:ea typeface="Times New Roman" panose="02020603050405020304" pitchFamily="18" charset="0"/>
              </a:rPr>
              <a:t>:</a:t>
            </a:r>
            <a:endParaRPr lang="en-US" sz="2400" dirty="0">
              <a:solidFill>
                <a:srgbClr val="FFFF00"/>
              </a:solidFill>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2400" b="1" dirty="0">
                <a:solidFill>
                  <a:srgbClr val="FFFF00"/>
                </a:solidFill>
                <a:effectLst/>
                <a:latin typeface="Times New Roman" panose="02020603050405020304" pitchFamily="18" charset="0"/>
                <a:ea typeface="Times New Roman" panose="02020603050405020304" pitchFamily="18" charset="0"/>
              </a:rPr>
              <a:t> 1. </a:t>
            </a:r>
            <a:r>
              <a:rPr lang="en-US" sz="2400" b="1" dirty="0" err="1">
                <a:solidFill>
                  <a:srgbClr val="FFFF00"/>
                </a:solidFill>
                <a:effectLst/>
                <a:latin typeface="Times New Roman" panose="02020603050405020304" pitchFamily="18" charset="0"/>
                <a:ea typeface="Times New Roman" panose="02020603050405020304" pitchFamily="18" charset="0"/>
              </a:rPr>
              <a:t>Kiến</a:t>
            </a:r>
            <a:r>
              <a:rPr lang="en-US" sz="2400" b="1" dirty="0">
                <a:solidFill>
                  <a:srgbClr val="FFFF00"/>
                </a:solidFill>
                <a:effectLst/>
                <a:latin typeface="Times New Roman" panose="02020603050405020304" pitchFamily="18" charset="0"/>
                <a:ea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rPr>
              <a:t>thức</a:t>
            </a:r>
            <a:r>
              <a:rPr lang="en-US" sz="2400" dirty="0">
                <a:solidFill>
                  <a:srgbClr val="FFFF00"/>
                </a:solidFill>
                <a:effectLst/>
                <a:latin typeface="Times New Roman" panose="02020603050405020304" pitchFamily="18" charset="0"/>
                <a:ea typeface="Times New Roman" panose="02020603050405020304" pitchFamily="18" charset="0"/>
              </a:rPr>
              <a:t>:</a:t>
            </a:r>
          </a:p>
          <a:p>
            <a:pPr marL="0" marR="0" algn="l">
              <a:spcBef>
                <a:spcPts val="0"/>
              </a:spcBef>
              <a:spcAft>
                <a:spcPts val="0"/>
              </a:spcAft>
            </a:pPr>
            <a:r>
              <a:rPr lang="en-US" sz="2400" dirty="0">
                <a:solidFill>
                  <a:srgbClr val="FFFF00"/>
                </a:solidFill>
                <a:effectLst/>
                <a:latin typeface="Times New Roman" panose="02020603050405020304" pitchFamily="18" charset="0"/>
                <a:ea typeface="Times New Roman" panose="02020603050405020304" pitchFamily="18" charset="0"/>
              </a:rPr>
              <a:t>   - </a:t>
            </a:r>
            <a:r>
              <a:rPr lang="en-US" sz="2400" dirty="0" err="1">
                <a:solidFill>
                  <a:srgbClr val="FFFF00"/>
                </a:solidFill>
                <a:effectLst/>
                <a:latin typeface="Times New Roman" panose="02020603050405020304" pitchFamily="18" charset="0"/>
                <a:ea typeface="Times New Roman" panose="02020603050405020304" pitchFamily="18" charset="0"/>
              </a:rPr>
              <a:t>Trẻ</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gọi</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đúng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tên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và</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nhận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xét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được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những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đặc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điểm</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rõ</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nét</a:t>
            </a:r>
            <a:r>
              <a:rPr lang="en-US" sz="2400" dirty="0">
                <a:solidFill>
                  <a:srgbClr val="FFFF00"/>
                </a:solidFill>
                <a:effectLst/>
                <a:latin typeface="Times New Roman" panose="02020603050405020304" pitchFamily="18" charset="0"/>
                <a:ea typeface="Times New Roman" panose="02020603050405020304" pitchFamily="18" charset="0"/>
              </a:rPr>
              <a:t> ( </a:t>
            </a:r>
            <a:r>
              <a:rPr lang="en-US" sz="2400" dirty="0" err="1">
                <a:solidFill>
                  <a:srgbClr val="FFFF00"/>
                </a:solidFill>
                <a:effectLst/>
                <a:latin typeface="Times New Roman" panose="02020603050405020304" pitchFamily="18" charset="0"/>
                <a:ea typeface="Times New Roman" panose="02020603050405020304" pitchFamily="18" charset="0"/>
              </a:rPr>
              <a:t>hình</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dáng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vận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động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thức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ăn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sinh</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sản</a:t>
            </a:r>
            <a:r>
              <a:rPr lang="en-US" sz="2400" dirty="0">
                <a:solidFill>
                  <a:srgbClr val="FFFF00"/>
                </a:solidFill>
                <a:effectLst/>
                <a:latin typeface="Times New Roman" panose="02020603050405020304" pitchFamily="18" charset="0"/>
                <a:ea typeface="Times New Roman" panose="02020603050405020304" pitchFamily="18" charset="0"/>
              </a:rPr>
              <a:t> …), </a:t>
            </a:r>
            <a:r>
              <a:rPr lang="en-US" sz="2400" dirty="0" err="1">
                <a:solidFill>
                  <a:srgbClr val="FFFF00"/>
                </a:solidFill>
                <a:effectLst/>
                <a:latin typeface="Times New Roman" panose="02020603050405020304" pitchFamily="18" charset="0"/>
                <a:ea typeface="Times New Roman" panose="02020603050405020304" pitchFamily="18" charset="0"/>
              </a:rPr>
              <a:t>lợi</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ích</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của</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một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số</a:t>
            </a:r>
            <a:r>
              <a:rPr lang="en-US" sz="2400" dirty="0">
                <a:solidFill>
                  <a:srgbClr val="FFFF00"/>
                </a:solidFill>
                <a:effectLst/>
                <a:latin typeface="Times New Roman" panose="02020603050405020304" pitchFamily="18" charset="0"/>
                <a:ea typeface="Times New Roman" panose="02020603050405020304" pitchFamily="18" charset="0"/>
              </a:rPr>
              <a:t> con </a:t>
            </a:r>
            <a:r>
              <a:rPr lang="en-US" sz="2400" dirty="0" err="1">
                <a:solidFill>
                  <a:srgbClr val="FFFF00"/>
                </a:solidFill>
                <a:effectLst/>
                <a:latin typeface="Times New Roman" panose="02020603050405020304" pitchFamily="18" charset="0"/>
                <a:ea typeface="Times New Roman" panose="02020603050405020304" pitchFamily="18" charset="0"/>
              </a:rPr>
              <a:t>vật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sống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trong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rừng</a:t>
            </a:r>
            <a:r>
              <a:rPr lang="en-US" sz="2400" dirty="0">
                <a:solidFill>
                  <a:srgbClr val="FFFF00"/>
                </a:solidFill>
                <a:effectLst/>
                <a:latin typeface="Times New Roman" panose="02020603050405020304" pitchFamily="18" charset="0"/>
                <a:ea typeface="Times New Roman" panose="02020603050405020304" pitchFamily="18" charset="0"/>
              </a:rPr>
              <a:t>.</a:t>
            </a:r>
          </a:p>
          <a:p>
            <a:pPr marL="0" marR="0" algn="l">
              <a:spcBef>
                <a:spcPts val="0"/>
              </a:spcBef>
              <a:spcAft>
                <a:spcPts val="0"/>
              </a:spcAft>
            </a:pPr>
            <a:r>
              <a:rPr lang="en-US" sz="2400" b="1" dirty="0">
                <a:solidFill>
                  <a:srgbClr val="FFFF00"/>
                </a:solidFill>
                <a:effectLst/>
                <a:latin typeface="Times New Roman" panose="02020603050405020304" pitchFamily="18" charset="0"/>
                <a:ea typeface="Times New Roman" panose="02020603050405020304" pitchFamily="18" charset="0"/>
              </a:rPr>
              <a:t> 2. </a:t>
            </a:r>
            <a:r>
              <a:rPr lang="en-US" sz="2400" b="1" dirty="0" err="1">
                <a:solidFill>
                  <a:srgbClr val="FFFF00"/>
                </a:solidFill>
                <a:effectLst/>
                <a:latin typeface="Times New Roman" panose="02020603050405020304" pitchFamily="18" charset="0"/>
                <a:ea typeface="Times New Roman" panose="02020603050405020304" pitchFamily="18" charset="0"/>
              </a:rPr>
              <a:t>Kỹ</a:t>
            </a:r>
            <a:r>
              <a:rPr lang="en-US" sz="2400" b="1" dirty="0">
                <a:solidFill>
                  <a:srgbClr val="FFFF00"/>
                </a:solidFill>
                <a:effectLst/>
                <a:latin typeface="Times New Roman" panose="02020603050405020304" pitchFamily="18" charset="0"/>
                <a:ea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rPr>
              <a:t>năng</a:t>
            </a:r>
            <a:r>
              <a:rPr lang="en-US" sz="2400" dirty="0">
                <a:solidFill>
                  <a:srgbClr val="FFFF00"/>
                </a:solidFill>
                <a:effectLst/>
                <a:latin typeface="Times New Roman" panose="02020603050405020304" pitchFamily="18" charset="0"/>
                <a:ea typeface="Times New Roman" panose="02020603050405020304" pitchFamily="18" charset="0"/>
              </a:rPr>
              <a:t>:</a:t>
            </a:r>
          </a:p>
          <a:p>
            <a:pPr marL="0" marR="0" algn="l">
              <a:spcBef>
                <a:spcPts val="0"/>
              </a:spcBef>
              <a:spcAft>
                <a:spcPts val="0"/>
              </a:spcAft>
            </a:pPr>
            <a:r>
              <a:rPr lang="en-US" sz="2400" dirty="0">
                <a:solidFill>
                  <a:srgbClr val="FFFF00"/>
                </a:solidFill>
                <a:effectLst/>
                <a:latin typeface="Times New Roman" panose="02020603050405020304" pitchFamily="18" charset="0"/>
                <a:ea typeface="Times New Roman" panose="02020603050405020304" pitchFamily="18" charset="0"/>
              </a:rPr>
              <a:t>   - </a:t>
            </a:r>
            <a:r>
              <a:rPr lang="en-US" sz="2400" dirty="0" err="1">
                <a:solidFill>
                  <a:srgbClr val="FFFF00"/>
                </a:solidFill>
                <a:effectLst/>
                <a:latin typeface="Times New Roman" panose="02020603050405020304" pitchFamily="18" charset="0"/>
                <a:ea typeface="Times New Roman" panose="02020603050405020304" pitchFamily="18" charset="0"/>
              </a:rPr>
              <a:t>Biết</a:t>
            </a:r>
            <a:r>
              <a:rPr lang="en-US" sz="2400" dirty="0">
                <a:solidFill>
                  <a:srgbClr val="FFFF00"/>
                </a:solidFill>
                <a:effectLst/>
                <a:latin typeface="Times New Roman" panose="02020603050405020304" pitchFamily="18" charset="0"/>
                <a:ea typeface="Times New Roman" panose="02020603050405020304" pitchFamily="18" charset="0"/>
              </a:rPr>
              <a:t> so </a:t>
            </a:r>
            <a:r>
              <a:rPr lang="en-US" sz="2400" dirty="0" err="1">
                <a:solidFill>
                  <a:srgbClr val="FFFF00"/>
                </a:solidFill>
                <a:effectLst/>
                <a:latin typeface="Times New Roman" panose="02020603050405020304" pitchFamily="18" charset="0"/>
                <a:ea typeface="Times New Roman" panose="02020603050405020304" pitchFamily="18" charset="0"/>
              </a:rPr>
              <a:t>sánh</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nhận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xét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được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những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đặc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điểm</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giống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nhau</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và</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khác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nhau</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rõ</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nét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của</a:t>
            </a:r>
            <a:r>
              <a:rPr lang="en-US" sz="2400" dirty="0">
                <a:solidFill>
                  <a:srgbClr val="FFFF00"/>
                </a:solidFill>
                <a:effectLst/>
                <a:latin typeface="Times New Roman" panose="02020603050405020304" pitchFamily="18" charset="0"/>
                <a:ea typeface="Times New Roman" panose="02020603050405020304" pitchFamily="18" charset="0"/>
              </a:rPr>
              <a:t> 2 con </a:t>
            </a:r>
            <a:r>
              <a:rPr lang="en-US" sz="2400" dirty="0" err="1">
                <a:solidFill>
                  <a:srgbClr val="FFFF00"/>
                </a:solidFill>
                <a:effectLst/>
                <a:latin typeface="Times New Roman" panose="02020603050405020304" pitchFamily="18" charset="0"/>
                <a:ea typeface="Times New Roman" panose="02020603050405020304" pitchFamily="18" charset="0"/>
              </a:rPr>
              <a:t>vật</a:t>
            </a:r>
            <a:endParaRPr lang="en-US" sz="2400" dirty="0">
              <a:solidFill>
                <a:srgbClr val="FFFF00"/>
              </a:solidFill>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2400" dirty="0">
                <a:solidFill>
                  <a:srgbClr val="FFFF00"/>
                </a:solidFill>
                <a:effectLst/>
                <a:latin typeface="Times New Roman" panose="02020603050405020304" pitchFamily="18" charset="0"/>
                <a:ea typeface="Times New Roman" panose="02020603050405020304" pitchFamily="18" charset="0"/>
              </a:rPr>
              <a:t>   - </a:t>
            </a:r>
            <a:r>
              <a:rPr lang="en-US" sz="2400" dirty="0" err="1">
                <a:solidFill>
                  <a:srgbClr val="FFFF00"/>
                </a:solidFill>
                <a:effectLst/>
                <a:latin typeface="Times New Roman" panose="02020603050405020304" pitchFamily="18" charset="0"/>
                <a:ea typeface="Times New Roman" panose="02020603050405020304" pitchFamily="18" charset="0"/>
              </a:rPr>
              <a:t>Rèn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khả</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năng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ghi</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nhớ</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có</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chủ</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định</a:t>
            </a:r>
            <a:r>
              <a:rPr lang="en-US" sz="2400" dirty="0">
                <a:solidFill>
                  <a:srgbClr val="FFFF00"/>
                </a:solidFill>
                <a:effectLst/>
                <a:latin typeface="Times New Roman" panose="02020603050405020304" pitchFamily="18" charset="0"/>
                <a:ea typeface="Times New Roman" panose="02020603050405020304" pitchFamily="18" charset="0"/>
              </a:rPr>
              <a:t>.</a:t>
            </a:r>
          </a:p>
          <a:p>
            <a:pPr marL="0" marR="0" algn="l">
              <a:spcBef>
                <a:spcPts val="0"/>
              </a:spcBef>
              <a:spcAft>
                <a:spcPts val="0"/>
              </a:spcAft>
            </a:pP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b="1" dirty="0">
                <a:solidFill>
                  <a:srgbClr val="FFFF00"/>
                </a:solidFill>
                <a:effectLst/>
                <a:latin typeface="Times New Roman" panose="02020603050405020304" pitchFamily="18" charset="0"/>
                <a:ea typeface="Times New Roman" panose="02020603050405020304" pitchFamily="18" charset="0"/>
              </a:rPr>
              <a:t>3. </a:t>
            </a:r>
            <a:r>
              <a:rPr lang="en-US" sz="2400" b="1" dirty="0" err="1">
                <a:solidFill>
                  <a:srgbClr val="FFFF00"/>
                </a:solidFill>
                <a:effectLst/>
                <a:latin typeface="Times New Roman" panose="02020603050405020304" pitchFamily="18" charset="0"/>
                <a:ea typeface="Times New Roman" panose="02020603050405020304" pitchFamily="18" charset="0"/>
              </a:rPr>
              <a:t>Thái</a:t>
            </a:r>
            <a:r>
              <a:rPr lang="en-US" sz="2400" b="1" dirty="0">
                <a:solidFill>
                  <a:srgbClr val="FFFF00"/>
                </a:solidFill>
                <a:effectLst/>
                <a:latin typeface="Times New Roman" panose="02020603050405020304" pitchFamily="18" charset="0"/>
                <a:ea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rPr>
              <a:t>độ</a:t>
            </a:r>
            <a:r>
              <a:rPr lang="en-US" sz="2400" dirty="0">
                <a:solidFill>
                  <a:srgbClr val="FFFF00"/>
                </a:solidFill>
                <a:effectLst/>
                <a:latin typeface="Times New Roman" panose="02020603050405020304" pitchFamily="18" charset="0"/>
                <a:ea typeface="Times New Roman" panose="02020603050405020304" pitchFamily="18" charset="0"/>
              </a:rPr>
              <a:t>:</a:t>
            </a:r>
          </a:p>
          <a:p>
            <a:pPr marL="0" marR="0" algn="l">
              <a:spcBef>
                <a:spcPts val="0"/>
              </a:spcBef>
              <a:spcAft>
                <a:spcPts val="0"/>
              </a:spcAft>
            </a:pPr>
            <a:r>
              <a:rPr lang="en-US" sz="2400" dirty="0">
                <a:solidFill>
                  <a:srgbClr val="FFFF00"/>
                </a:solidFill>
                <a:effectLst/>
                <a:latin typeface="Times New Roman" panose="02020603050405020304" pitchFamily="18" charset="0"/>
                <a:ea typeface="Times New Roman" panose="02020603050405020304" pitchFamily="18" charset="0"/>
              </a:rPr>
              <a:t>   - </a:t>
            </a:r>
            <a:r>
              <a:rPr lang="en-US" sz="2400" dirty="0" err="1">
                <a:solidFill>
                  <a:srgbClr val="FFFF00"/>
                </a:solidFill>
                <a:effectLst/>
                <a:latin typeface="Times New Roman" panose="02020603050405020304" pitchFamily="18" charset="0"/>
                <a:ea typeface="Times New Roman" panose="02020603050405020304" pitchFamily="18" charset="0"/>
              </a:rPr>
              <a:t>Giáo</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dục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trẻ</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biết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yêu</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quý</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các</a:t>
            </a:r>
            <a:r>
              <a:rPr lang="en-US" sz="2400" dirty="0">
                <a:solidFill>
                  <a:srgbClr val="FFFF00"/>
                </a:solidFill>
                <a:effectLst/>
                <a:latin typeface="Times New Roman" panose="02020603050405020304" pitchFamily="18" charset="0"/>
                <a:ea typeface="Times New Roman" panose="02020603050405020304" pitchFamily="18" charset="0"/>
              </a:rPr>
              <a:t> con </a:t>
            </a:r>
            <a:r>
              <a:rPr lang="en-US" sz="2400" dirty="0" err="1">
                <a:solidFill>
                  <a:srgbClr val="FFFF00"/>
                </a:solidFill>
                <a:effectLst/>
                <a:latin typeface="Times New Roman" panose="02020603050405020304" pitchFamily="18" charset="0"/>
                <a:ea typeface="Times New Roman" panose="02020603050405020304" pitchFamily="18" charset="0"/>
              </a:rPr>
              <a:t>vật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có</a:t>
            </a:r>
            <a:r>
              <a:rPr lang="en-US" sz="2400" dirty="0">
                <a:solidFill>
                  <a:srgbClr val="FFFF00"/>
                </a:solidFill>
                <a:effectLst/>
                <a:latin typeface="Times New Roman" panose="02020603050405020304" pitchFamily="18" charset="0"/>
                <a:ea typeface="Times New Roman" panose="02020603050405020304" pitchFamily="18" charset="0"/>
              </a:rPr>
              <a:t> ý </a:t>
            </a:r>
            <a:r>
              <a:rPr lang="en-US" sz="2400" dirty="0" err="1">
                <a:solidFill>
                  <a:srgbClr val="FFFF00"/>
                </a:solidFill>
                <a:effectLst/>
                <a:latin typeface="Times New Roman" panose="02020603050405020304" pitchFamily="18" charset="0"/>
                <a:ea typeface="Times New Roman" panose="02020603050405020304" pitchFamily="18" charset="0"/>
              </a:rPr>
              <a:t>thức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bảo</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vệ</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các</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loài</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động</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vật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quý</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hiếm</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Biết</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tránh</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xa</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thú</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dữ</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khi</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đi</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tham</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quan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vườn</a:t>
            </a:r>
            <a:r>
              <a:rPr lang="en-US" sz="2400" dirty="0">
                <a:solidFill>
                  <a:srgbClr val="FFFF00"/>
                </a:solidFill>
                <a:effectLst/>
                <a:latin typeface="Times New Roman" panose="02020603050405020304" pitchFamily="18" charset="0"/>
                <a:ea typeface="Times New Roman" panose="02020603050405020304" pitchFamily="18" charset="0"/>
              </a:rPr>
              <a:t> </a:t>
            </a:r>
            <a:r>
              <a:rPr lang="en-US" sz="2400" dirty="0" err="1">
                <a:solidFill>
                  <a:srgbClr val="FFFF00"/>
                </a:solidFill>
                <a:effectLst/>
                <a:latin typeface="Times New Roman" panose="02020603050405020304" pitchFamily="18" charset="0"/>
                <a:ea typeface="Times New Roman" panose="02020603050405020304" pitchFamily="18" charset="0"/>
              </a:rPr>
              <a:t>thú</a:t>
            </a:r>
            <a:r>
              <a:rPr lang="en-US" sz="2400" dirty="0">
                <a:solidFill>
                  <a:srgbClr val="FFFF00"/>
                </a:solidFill>
                <a:effectLst/>
                <a:latin typeface="Times New Roman" panose="02020603050405020304" pitchFamily="18" charset="0"/>
                <a:ea typeface="Times New Roman" panose="02020603050405020304" pitchFamily="18" charset="0"/>
              </a:rPr>
              <a:t>.</a:t>
            </a:r>
          </a:p>
          <a:p>
            <a:pPr marL="0" marR="0" algn="just">
              <a:lnSpc>
                <a:spcPct val="107000"/>
              </a:lnSpc>
              <a:spcBef>
                <a:spcPts val="0"/>
              </a:spcBef>
              <a:spcAft>
                <a:spcPts val="0"/>
              </a:spcAft>
            </a:pP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“Ta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xanh</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về các động vật sống trong rừng.</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spcBef>
                <a:spcPts val="0"/>
              </a:spcBef>
              <a:spcAft>
                <a:spcPts val="0"/>
              </a:spcAft>
            </a:pPr>
            <a:endParaRPr lang="en-US" sz="2800" dirty="0">
              <a:solidFill>
                <a:srgbClr val="FFFF00"/>
              </a:solidFill>
              <a:effectLst/>
              <a:latin typeface="Times New Roman" panose="02020603050405020304" pitchFamily="18" charset="0"/>
              <a:ea typeface="Times New Roman" panose="02020603050405020304" pitchFamily="18" charset="0"/>
            </a:endParaRPr>
          </a:p>
          <a:p>
            <a:endParaRPr lang="en-US" sz="2400" dirty="0"/>
          </a:p>
        </p:txBody>
      </p:sp>
      <p:pic>
        <p:nvPicPr>
          <p:cNvPr id="3" name="s2">
            <a:hlinkClick r:id="" action="ppaction://media"/>
            <a:extLst>
              <a:ext uri="{FF2B5EF4-FFF2-40B4-BE49-F238E27FC236}">
                <a16:creationId xmlns:a16="http://schemas.microsoft.com/office/drawing/2014/main" id="{E476085A-5F75-4B98-BD85-2ED60598B7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5326" y="5969876"/>
            <a:ext cx="253124" cy="253124"/>
          </a:xfrm>
          <a:prstGeom prst="rect">
            <a:avLst/>
          </a:prstGeom>
        </p:spPr>
      </p:pic>
    </p:spTree>
    <p:extLst>
      <p:ext uri="{BB962C8B-B14F-4D97-AF65-F5344CB8AC3E}">
        <p14:creationId xmlns:p14="http://schemas.microsoft.com/office/powerpoint/2010/main" val="8710470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2"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 calcmode="lin" valueType="num">
                                      <p:cBhvr additive="base">
                                        <p:cTn id="40"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 calcmode="lin" valueType="num">
                                      <p:cBhvr additive="base">
                                        <p:cTn id="46"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 calcmode="lin" valueType="num">
                                      <p:cBhvr additive="base">
                                        <p:cTn id="52"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 calcmode="lin" valueType="num">
                                      <p:cBhvr additive="base">
                                        <p:cTn id="58"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 calcmode="lin" valueType="num">
                                      <p:cBhvr additive="base">
                                        <p:cTn id="64"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9" end="9"/>
                                            </p:txEl>
                                          </p:spTgt>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 calcmode="lin" valueType="num">
                                      <p:cBhvr additive="base">
                                        <p:cTn id="68"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edroom&#10;&#10;Description automatically generated">
            <a:extLst>
              <a:ext uri="{FF2B5EF4-FFF2-40B4-BE49-F238E27FC236}">
                <a16:creationId xmlns:a16="http://schemas.microsoft.com/office/drawing/2014/main" id="{2D13BDA4-DF95-47F7-B810-342F628B8A64}"/>
              </a:ext>
            </a:extLst>
          </p:cNvPr>
          <p:cNvPicPr>
            <a:picLocks noChangeAspect="1"/>
          </p:cNvPicPr>
          <p:nvPr/>
        </p:nvPicPr>
        <p:blipFill rotWithShape="1">
          <a:blip r:embed="rId10">
            <a:extLst>
              <a:ext uri="{28A0092B-C50C-407E-A947-70E740481C1C}">
                <a14:useLocalDpi xmlns:a14="http://schemas.microsoft.com/office/drawing/2010/main" val="0"/>
              </a:ext>
            </a:extLst>
          </a:blip>
          <a:srcRect t="9626" b="10884"/>
          <a:stretch/>
        </p:blipFill>
        <p:spPr>
          <a:xfrm>
            <a:off x="0" y="54209"/>
            <a:ext cx="12001480" cy="6749582"/>
          </a:xfrm>
          <a:prstGeom prst="rect">
            <a:avLst/>
          </a:prstGeom>
        </p:spPr>
      </p:pic>
      <p:sp>
        <p:nvSpPr>
          <p:cNvPr id="9" name="Rectangle: Rounded Corners 8">
            <a:extLst>
              <a:ext uri="{FF2B5EF4-FFF2-40B4-BE49-F238E27FC236}">
                <a16:creationId xmlns:a16="http://schemas.microsoft.com/office/drawing/2014/main" id="{6A94A46C-20A3-45FA-9B88-22CA969BC9CC}"/>
              </a:ext>
            </a:extLst>
          </p:cNvPr>
          <p:cNvSpPr/>
          <p:nvPr/>
        </p:nvSpPr>
        <p:spPr>
          <a:xfrm>
            <a:off x="4514088" y="457200"/>
            <a:ext cx="3646932" cy="9144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solidFill>
                  <a:srgbClr val="FF0000"/>
                </a:solidFill>
                <a:effectLst/>
                <a:latin typeface="Times New Roman" panose="02020603050405020304" pitchFamily="18" charset="0"/>
                <a:ea typeface="Times New Roman" panose="02020603050405020304" pitchFamily="18" charset="0"/>
              </a:rPr>
              <a:t>Con </a:t>
            </a:r>
            <a:r>
              <a:rPr lang="es-ES" sz="4000" dirty="0" err="1">
                <a:solidFill>
                  <a:srgbClr val="FF0000"/>
                </a:solidFill>
                <a:effectLst/>
                <a:latin typeface="Times New Roman" panose="02020603050405020304" pitchFamily="18" charset="0"/>
                <a:ea typeface="Times New Roman" panose="02020603050405020304" pitchFamily="18" charset="0"/>
              </a:rPr>
              <a:t>voi</a:t>
            </a:r>
            <a:r>
              <a:rPr lang="es-ES" sz="4000" dirty="0">
                <a:solidFill>
                  <a:srgbClr val="FF0000"/>
                </a:solidFill>
                <a:effectLst/>
                <a:latin typeface="Times New Roman" panose="02020603050405020304" pitchFamily="18" charset="0"/>
                <a:ea typeface="Times New Roman" panose="02020603050405020304" pitchFamily="18" charset="0"/>
              </a:rPr>
              <a:t> </a:t>
            </a:r>
            <a:r>
              <a:rPr lang="es-ES" sz="4000" dirty="0" err="1">
                <a:solidFill>
                  <a:srgbClr val="FF0000"/>
                </a:solidFill>
                <a:effectLst/>
                <a:latin typeface="Times New Roman" panose="02020603050405020304" pitchFamily="18" charset="0"/>
                <a:ea typeface="Times New Roman" panose="02020603050405020304" pitchFamily="18" charset="0"/>
              </a:rPr>
              <a:t>ăn</a:t>
            </a:r>
            <a:r>
              <a:rPr lang="es-ES" sz="4000" dirty="0">
                <a:solidFill>
                  <a:srgbClr val="FF0000"/>
                </a:solidFill>
                <a:effectLst/>
                <a:latin typeface="Times New Roman" panose="02020603050405020304" pitchFamily="18" charset="0"/>
                <a:ea typeface="Times New Roman" panose="02020603050405020304" pitchFamily="18" charset="0"/>
              </a:rPr>
              <a:t> </a:t>
            </a:r>
            <a:r>
              <a:rPr lang="es-ES" sz="4000" dirty="0" err="1">
                <a:solidFill>
                  <a:srgbClr val="FF0000"/>
                </a:solidFill>
                <a:effectLst/>
                <a:latin typeface="Times New Roman" panose="02020603050405020304" pitchFamily="18" charset="0"/>
                <a:ea typeface="Times New Roman" panose="02020603050405020304" pitchFamily="18" charset="0"/>
              </a:rPr>
              <a:t>gì</a:t>
            </a:r>
            <a:r>
              <a:rPr lang="es-ES" sz="4000" dirty="0">
                <a:solidFill>
                  <a:srgbClr val="FF0000"/>
                </a:solidFill>
                <a:effectLst/>
                <a:latin typeface="Times New Roman" panose="02020603050405020304" pitchFamily="18" charset="0"/>
                <a:ea typeface="Times New Roman" panose="02020603050405020304" pitchFamily="18" charset="0"/>
              </a:rPr>
              <a:t>? </a:t>
            </a:r>
            <a:endParaRPr lang="en-US" sz="4000" dirty="0">
              <a:solidFill>
                <a:srgbClr val="FF0000"/>
              </a:solidFill>
            </a:endParaRPr>
          </a:p>
        </p:txBody>
      </p:sp>
      <p:sp>
        <p:nvSpPr>
          <p:cNvPr id="11" name="Rectangle: Rounded Corners 10">
            <a:extLst>
              <a:ext uri="{FF2B5EF4-FFF2-40B4-BE49-F238E27FC236}">
                <a16:creationId xmlns:a16="http://schemas.microsoft.com/office/drawing/2014/main" id="{4910759B-96EF-4902-B39E-0204047B23CA}"/>
              </a:ext>
            </a:extLst>
          </p:cNvPr>
          <p:cNvSpPr/>
          <p:nvPr/>
        </p:nvSpPr>
        <p:spPr>
          <a:xfrm>
            <a:off x="2743298" y="1965526"/>
            <a:ext cx="290322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endParaRPr lang="en-US" sz="32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7426556-F6CA-4A88-B350-97A9CECC0998}"/>
              </a:ext>
            </a:extLst>
          </p:cNvPr>
          <p:cNvSpPr/>
          <p:nvPr/>
        </p:nvSpPr>
        <p:spPr>
          <a:xfrm>
            <a:off x="2881688" y="3943349"/>
            <a:ext cx="290322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mía</a:t>
            </a:r>
            <a:r>
              <a:rPr lang="en-US" sz="3200" dirty="0">
                <a:latin typeface="Times New Roman" panose="02020603050405020304" pitchFamily="18" charset="0"/>
                <a:cs typeface="Times New Roman" panose="02020603050405020304" pitchFamily="18" charset="0"/>
              </a:rPr>
              <a:t> </a:t>
            </a:r>
          </a:p>
        </p:txBody>
      </p:sp>
      <p:sp>
        <p:nvSpPr>
          <p:cNvPr id="13" name="Rectangle: Rounded Corners 12">
            <a:extLst>
              <a:ext uri="{FF2B5EF4-FFF2-40B4-BE49-F238E27FC236}">
                <a16:creationId xmlns:a16="http://schemas.microsoft.com/office/drawing/2014/main" id="{B85B9DC4-B4CE-48AD-87DC-B89768D954FF}"/>
              </a:ext>
            </a:extLst>
          </p:cNvPr>
          <p:cNvSpPr/>
          <p:nvPr/>
        </p:nvSpPr>
        <p:spPr>
          <a:xfrm>
            <a:off x="2857500" y="5600700"/>
            <a:ext cx="290322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endParaRPr lang="en-US" sz="3200" dirty="0">
              <a:latin typeface="Times New Roman" panose="02020603050405020304" pitchFamily="18" charset="0"/>
              <a:cs typeface="Times New Roman" panose="02020603050405020304" pitchFamily="18" charset="0"/>
            </a:endParaRPr>
          </a:p>
        </p:txBody>
      </p:sp>
      <p:pic>
        <p:nvPicPr>
          <p:cNvPr id="2050" name="Picture 2" descr="Cây mía có tác dụng gì? Tác dụng của mía đối với sức khỏe">
            <a:extLst>
              <a:ext uri="{FF2B5EF4-FFF2-40B4-BE49-F238E27FC236}">
                <a16:creationId xmlns:a16="http://schemas.microsoft.com/office/drawing/2014/main" id="{587A8BFC-0E6A-44F1-BB6F-8D32F48030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000" t="48368"/>
          <a:stretch/>
        </p:blipFill>
        <p:spPr bwMode="auto">
          <a:xfrm>
            <a:off x="6842563" y="3633792"/>
            <a:ext cx="2537461" cy="15335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Hình nền hoa quả trái cây đẹp - hình nền đẹp">
            <a:extLst>
              <a:ext uri="{FF2B5EF4-FFF2-40B4-BE49-F238E27FC236}">
                <a16:creationId xmlns:a16="http://schemas.microsoft.com/office/drawing/2014/main" id="{152F6821-01B7-4618-A5FE-DC8710E17E3F}"/>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6712551" y="1735939"/>
            <a:ext cx="2726247" cy="15335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Cách phân biệt thịt lợn sạch và thịt nhiễm giun sán, lợn bệnh | Sức khỏe |  Báo Nghệ An điện tử">
            <a:extLst>
              <a:ext uri="{FF2B5EF4-FFF2-40B4-BE49-F238E27FC236}">
                <a16:creationId xmlns:a16="http://schemas.microsoft.com/office/drawing/2014/main" id="{D2FCE549-E17A-4BFF-93D7-6BF958946A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71323" y="5472739"/>
            <a:ext cx="2608701" cy="13852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7" name="Đếm ngược 5s">
            <a:hlinkClick r:id="" action="ppaction://media"/>
            <a:extLst>
              <a:ext uri="{FF2B5EF4-FFF2-40B4-BE49-F238E27FC236}">
                <a16:creationId xmlns:a16="http://schemas.microsoft.com/office/drawing/2014/main" id="{CF508A79-26ED-45C8-B3C5-444F70B4DA8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261237" y="0"/>
            <a:ext cx="930763" cy="523554"/>
          </a:xfrm>
          <a:prstGeom prst="rect">
            <a:avLst/>
          </a:prstGeom>
        </p:spPr>
      </p:pic>
      <p:pic>
        <p:nvPicPr>
          <p:cNvPr id="14" name="sai">
            <a:hlinkClick r:id="" action="ppaction://media"/>
            <a:extLst>
              <a:ext uri="{FF2B5EF4-FFF2-40B4-BE49-F238E27FC236}">
                <a16:creationId xmlns:a16="http://schemas.microsoft.com/office/drawing/2014/main" id="{6C304D99-9450-43ED-9F4E-1C170D094025}"/>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57545" y="2286512"/>
            <a:ext cx="432367" cy="432367"/>
          </a:xfrm>
          <a:prstGeom prst="rect">
            <a:avLst/>
          </a:prstGeom>
        </p:spPr>
      </p:pic>
      <p:pic>
        <p:nvPicPr>
          <p:cNvPr id="15" name="sai">
            <a:hlinkClick r:id="" action="ppaction://media"/>
            <a:extLst>
              <a:ext uri="{FF2B5EF4-FFF2-40B4-BE49-F238E27FC236}">
                <a16:creationId xmlns:a16="http://schemas.microsoft.com/office/drawing/2014/main" id="{EE6C39C4-9702-4C85-A31D-39F3C0D0E67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09762" y="4734938"/>
            <a:ext cx="432367" cy="432367"/>
          </a:xfrm>
          <a:prstGeom prst="rect">
            <a:avLst/>
          </a:prstGeom>
        </p:spPr>
      </p:pic>
      <p:pic>
        <p:nvPicPr>
          <p:cNvPr id="16" name="đúng">
            <a:hlinkClick r:id="" action="ppaction://media"/>
            <a:extLst>
              <a:ext uri="{FF2B5EF4-FFF2-40B4-BE49-F238E27FC236}">
                <a16:creationId xmlns:a16="http://schemas.microsoft.com/office/drawing/2014/main" id="{F9CAE65D-5642-463B-899A-0449999057CA}"/>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356959" y="3633792"/>
            <a:ext cx="537975" cy="537975"/>
          </a:xfrm>
          <a:prstGeom prst="rect">
            <a:avLst/>
          </a:prstGeom>
        </p:spPr>
      </p:pic>
      <p:pic>
        <p:nvPicPr>
          <p:cNvPr id="2" name="s18">
            <a:hlinkClick r:id="" action="ppaction://media"/>
            <a:extLst>
              <a:ext uri="{FF2B5EF4-FFF2-40B4-BE49-F238E27FC236}">
                <a16:creationId xmlns:a16="http://schemas.microsoft.com/office/drawing/2014/main" id="{9D5A43F2-D374-4E65-B61A-F1DA3B37E5E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530519" y="5472739"/>
            <a:ext cx="625201" cy="625201"/>
          </a:xfrm>
          <a:prstGeom prst="rect">
            <a:avLst/>
          </a:prstGeom>
        </p:spPr>
      </p:pic>
    </p:spTree>
    <p:extLst>
      <p:ext uri="{BB962C8B-B14F-4D97-AF65-F5344CB8AC3E}">
        <p14:creationId xmlns:p14="http://schemas.microsoft.com/office/powerpoint/2010/main" val="424485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500" fill="hold"/>
                                        <p:tgtEl>
                                          <p:spTgt spid="2052"/>
                                        </p:tgtEl>
                                        <p:attrNameLst>
                                          <p:attrName>ppt_w</p:attrName>
                                        </p:attrNameLst>
                                      </p:cBhvr>
                                      <p:tavLst>
                                        <p:tav tm="0">
                                          <p:val>
                                            <p:fltVal val="0"/>
                                          </p:val>
                                        </p:tav>
                                        <p:tav tm="100000">
                                          <p:val>
                                            <p:strVal val="#ppt_w"/>
                                          </p:val>
                                        </p:tav>
                                      </p:tavLst>
                                    </p:anim>
                                    <p:anim calcmode="lin" valueType="num">
                                      <p:cBhvr>
                                        <p:cTn id="22" dur="500" fill="hold"/>
                                        <p:tgtEl>
                                          <p:spTgt spid="205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500" fill="hold"/>
                                        <p:tgtEl>
                                          <p:spTgt spid="2050"/>
                                        </p:tgtEl>
                                        <p:attrNameLst>
                                          <p:attrName>ppt_w</p:attrName>
                                        </p:attrNameLst>
                                      </p:cBhvr>
                                      <p:tavLst>
                                        <p:tav tm="0">
                                          <p:val>
                                            <p:fltVal val="0"/>
                                          </p:val>
                                        </p:tav>
                                        <p:tav tm="100000">
                                          <p:val>
                                            <p:strVal val="#ppt_w"/>
                                          </p:val>
                                        </p:tav>
                                      </p:tavLst>
                                    </p:anim>
                                    <p:anim calcmode="lin" valueType="num">
                                      <p:cBhvr>
                                        <p:cTn id="3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 calcmode="lin" valueType="num">
                                      <p:cBhvr>
                                        <p:cTn id="41" dur="500" fill="hold"/>
                                        <p:tgtEl>
                                          <p:spTgt spid="2054"/>
                                        </p:tgtEl>
                                        <p:attrNameLst>
                                          <p:attrName>ppt_w</p:attrName>
                                        </p:attrNameLst>
                                      </p:cBhvr>
                                      <p:tavLst>
                                        <p:tav tm="0">
                                          <p:val>
                                            <p:fltVal val="0"/>
                                          </p:val>
                                        </p:tav>
                                        <p:tav tm="100000">
                                          <p:val>
                                            <p:strVal val="#ppt_w"/>
                                          </p:val>
                                        </p:tav>
                                      </p:tavLst>
                                    </p:anim>
                                    <p:anim calcmode="lin" valueType="num">
                                      <p:cBhvr>
                                        <p:cTn id="42" dur="500" fill="hold"/>
                                        <p:tgtEl>
                                          <p:spTgt spid="2054"/>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291" fill="hold"/>
                                        <p:tgtEl>
                                          <p:spTgt spid="17"/>
                                        </p:tgtEl>
                                      </p:cBhvr>
                                    </p:cmd>
                                  </p:childTnLst>
                                </p:cTn>
                              </p:par>
                            </p:childTnLst>
                          </p:cTn>
                        </p:par>
                      </p:childTnLst>
                    </p:cTn>
                  </p:par>
                  <p:par>
                    <p:cTn id="47" fill="hold">
                      <p:stCondLst>
                        <p:cond delay="indefinite"/>
                      </p:stCondLst>
                      <p:childTnLst>
                        <p:par>
                          <p:cTn id="48" fill="hold">
                            <p:stCondLst>
                              <p:cond delay="0"/>
                            </p:stCondLst>
                            <p:childTnLst>
                              <p:par>
                                <p:cTn id="49" presetID="49" presetClass="exit" presetSubtype="0" accel="100000" fill="hold" grpId="1" nodeType="clickEffect">
                                  <p:stCondLst>
                                    <p:cond delay="0"/>
                                  </p:stCondLst>
                                  <p:childTnLst>
                                    <p:anim calcmode="lin" valueType="num">
                                      <p:cBhvr>
                                        <p:cTn id="50" dur="500"/>
                                        <p:tgtEl>
                                          <p:spTgt spid="11"/>
                                        </p:tgtEl>
                                        <p:attrNameLst>
                                          <p:attrName>ppt_w</p:attrName>
                                        </p:attrNameLst>
                                      </p:cBhvr>
                                      <p:tavLst>
                                        <p:tav tm="0">
                                          <p:val>
                                            <p:strVal val="ppt_w"/>
                                          </p:val>
                                        </p:tav>
                                        <p:tav tm="100000">
                                          <p:val>
                                            <p:fltVal val="0"/>
                                          </p:val>
                                        </p:tav>
                                      </p:tavLst>
                                    </p:anim>
                                    <p:anim calcmode="lin" valueType="num">
                                      <p:cBhvr>
                                        <p:cTn id="51" dur="500"/>
                                        <p:tgtEl>
                                          <p:spTgt spid="11"/>
                                        </p:tgtEl>
                                        <p:attrNameLst>
                                          <p:attrName>ppt_h</p:attrName>
                                        </p:attrNameLst>
                                      </p:cBhvr>
                                      <p:tavLst>
                                        <p:tav tm="0">
                                          <p:val>
                                            <p:strVal val="ppt_h"/>
                                          </p:val>
                                        </p:tav>
                                        <p:tav tm="100000">
                                          <p:val>
                                            <p:fltVal val="0"/>
                                          </p:val>
                                        </p:tav>
                                      </p:tavLst>
                                    </p:anim>
                                    <p:anim calcmode="lin" valueType="num">
                                      <p:cBhvr>
                                        <p:cTn id="52" dur="500"/>
                                        <p:tgtEl>
                                          <p:spTgt spid="11"/>
                                        </p:tgtEl>
                                        <p:attrNameLst>
                                          <p:attrName>style.rotation</p:attrName>
                                        </p:attrNameLst>
                                      </p:cBhvr>
                                      <p:tavLst>
                                        <p:tav tm="0">
                                          <p:val>
                                            <p:fltVal val="0"/>
                                          </p:val>
                                        </p:tav>
                                        <p:tav tm="100000">
                                          <p:val>
                                            <p:fltVal val="36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49" presetClass="exit" presetSubtype="0" accel="100000" fill="hold" nodeType="withEffect">
                                  <p:stCondLst>
                                    <p:cond delay="0"/>
                                  </p:stCondLst>
                                  <p:childTnLst>
                                    <p:anim calcmode="lin" valueType="num">
                                      <p:cBhvr>
                                        <p:cTn id="56" dur="500"/>
                                        <p:tgtEl>
                                          <p:spTgt spid="2052"/>
                                        </p:tgtEl>
                                        <p:attrNameLst>
                                          <p:attrName>ppt_w</p:attrName>
                                        </p:attrNameLst>
                                      </p:cBhvr>
                                      <p:tavLst>
                                        <p:tav tm="0">
                                          <p:val>
                                            <p:strVal val="ppt_w"/>
                                          </p:val>
                                        </p:tav>
                                        <p:tav tm="100000">
                                          <p:val>
                                            <p:fltVal val="0"/>
                                          </p:val>
                                        </p:tav>
                                      </p:tavLst>
                                    </p:anim>
                                    <p:anim calcmode="lin" valueType="num">
                                      <p:cBhvr>
                                        <p:cTn id="57" dur="500"/>
                                        <p:tgtEl>
                                          <p:spTgt spid="2052"/>
                                        </p:tgtEl>
                                        <p:attrNameLst>
                                          <p:attrName>ppt_h</p:attrName>
                                        </p:attrNameLst>
                                      </p:cBhvr>
                                      <p:tavLst>
                                        <p:tav tm="0">
                                          <p:val>
                                            <p:strVal val="ppt_h"/>
                                          </p:val>
                                        </p:tav>
                                        <p:tav tm="100000">
                                          <p:val>
                                            <p:fltVal val="0"/>
                                          </p:val>
                                        </p:tav>
                                      </p:tavLst>
                                    </p:anim>
                                    <p:anim calcmode="lin" valueType="num">
                                      <p:cBhvr>
                                        <p:cTn id="58" dur="500"/>
                                        <p:tgtEl>
                                          <p:spTgt spid="2052"/>
                                        </p:tgtEl>
                                        <p:attrNameLst>
                                          <p:attrName>style.rotation</p:attrName>
                                        </p:attrNameLst>
                                      </p:cBhvr>
                                      <p:tavLst>
                                        <p:tav tm="0">
                                          <p:val>
                                            <p:fltVal val="0"/>
                                          </p:val>
                                        </p:tav>
                                        <p:tav tm="100000">
                                          <p:val>
                                            <p:fltVal val="360"/>
                                          </p:val>
                                        </p:tav>
                                      </p:tavLst>
                                    </p:anim>
                                    <p:animEffect transition="out" filter="fade">
                                      <p:cBhvr>
                                        <p:cTn id="59" dur="500"/>
                                        <p:tgtEl>
                                          <p:spTgt spid="2052"/>
                                        </p:tgtEl>
                                      </p:cBhvr>
                                    </p:animEffect>
                                    <p:set>
                                      <p:cBhvr>
                                        <p:cTn id="60" dur="1" fill="hold">
                                          <p:stCondLst>
                                            <p:cond delay="499"/>
                                          </p:stCondLst>
                                        </p:cTn>
                                        <p:tgtEl>
                                          <p:spTgt spid="2052"/>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337" fill="hold"/>
                                        <p:tgtEl>
                                          <p:spTgt spid="14"/>
                                        </p:tgtEl>
                                      </p:cBhvr>
                                    </p:cmd>
                                  </p:childTnLst>
                                </p:cTn>
                              </p:par>
                            </p:childTnLst>
                          </p:cTn>
                        </p:par>
                      </p:childTnLst>
                    </p:cTn>
                  </p:par>
                  <p:par>
                    <p:cTn id="63" fill="hold">
                      <p:stCondLst>
                        <p:cond delay="indefinite"/>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13"/>
                                        </p:tgtEl>
                                      </p:cBhvr>
                                    </p:animEffect>
                                    <p:anim calcmode="lin" valueType="num">
                                      <p:cBhvr>
                                        <p:cTn id="67" dur="1000"/>
                                        <p:tgtEl>
                                          <p:spTgt spid="13"/>
                                        </p:tgtEl>
                                        <p:attrNameLst>
                                          <p:attrName>ppt_x</p:attrName>
                                        </p:attrNameLst>
                                      </p:cBhvr>
                                      <p:tavLst>
                                        <p:tav tm="0">
                                          <p:val>
                                            <p:strVal val="ppt_x"/>
                                          </p:val>
                                        </p:tav>
                                        <p:tav tm="100000">
                                          <p:val>
                                            <p:strVal val="ppt_x"/>
                                          </p:val>
                                        </p:tav>
                                      </p:tavLst>
                                    </p:anim>
                                    <p:anim calcmode="lin" valueType="num">
                                      <p:cBhvr>
                                        <p:cTn id="68" dur="100" decel="100000"/>
                                        <p:tgtEl>
                                          <p:spTgt spid="13"/>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par>
                                <p:cTn id="71" presetID="37" presetClass="exit" presetSubtype="0" fill="hold" nodeType="withEffect">
                                  <p:stCondLst>
                                    <p:cond delay="0"/>
                                  </p:stCondLst>
                                  <p:childTnLst>
                                    <p:animEffect transition="out" filter="fade">
                                      <p:cBhvr>
                                        <p:cTn id="72" dur="1000"/>
                                        <p:tgtEl>
                                          <p:spTgt spid="2054"/>
                                        </p:tgtEl>
                                      </p:cBhvr>
                                    </p:animEffect>
                                    <p:anim calcmode="lin" valueType="num">
                                      <p:cBhvr>
                                        <p:cTn id="73" dur="1000"/>
                                        <p:tgtEl>
                                          <p:spTgt spid="2054"/>
                                        </p:tgtEl>
                                        <p:attrNameLst>
                                          <p:attrName>ppt_x</p:attrName>
                                        </p:attrNameLst>
                                      </p:cBhvr>
                                      <p:tavLst>
                                        <p:tav tm="0">
                                          <p:val>
                                            <p:strVal val="ppt_x"/>
                                          </p:val>
                                        </p:tav>
                                        <p:tav tm="100000">
                                          <p:val>
                                            <p:strVal val="ppt_x"/>
                                          </p:val>
                                        </p:tav>
                                      </p:tavLst>
                                    </p:anim>
                                    <p:anim calcmode="lin" valueType="num">
                                      <p:cBhvr>
                                        <p:cTn id="74" dur="100" decel="100000"/>
                                        <p:tgtEl>
                                          <p:spTgt spid="205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2054"/>
                                        </p:tgtEl>
                                        <p:attrNameLst>
                                          <p:attrName>ppt_y</p:attrName>
                                        </p:attrNameLst>
                                      </p:cBhvr>
                                      <p:tavLst>
                                        <p:tav tm="0">
                                          <p:val>
                                            <p:strVal val="ppt_y"/>
                                          </p:val>
                                        </p:tav>
                                        <p:tav tm="100000">
                                          <p:val>
                                            <p:strVal val="ppt_y+1"/>
                                          </p:val>
                                        </p:tav>
                                      </p:tavLst>
                                    </p:anim>
                                    <p:set>
                                      <p:cBhvr>
                                        <p:cTn id="76" dur="1" fill="hold">
                                          <p:stCondLst>
                                            <p:cond delay="999"/>
                                          </p:stCondLst>
                                        </p:cTn>
                                        <p:tgtEl>
                                          <p:spTgt spid="2054"/>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2337" fill="hold"/>
                                        <p:tgtEl>
                                          <p:spTgt spid="15"/>
                                        </p:tgtEl>
                                      </p:cBhvr>
                                    </p:cmd>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2000" fill="hold"/>
                                        <p:tgtEl>
                                          <p:spTgt spid="12"/>
                                        </p:tgtEl>
                                      </p:cBhvr>
                                      <p:by x="150000" y="150000"/>
                                    </p:animScale>
                                  </p:childTnLst>
                                </p:cTn>
                              </p:par>
                              <p:par>
                                <p:cTn id="83" presetID="6" presetClass="emph" presetSubtype="0" fill="hold" nodeType="withEffect">
                                  <p:stCondLst>
                                    <p:cond delay="0"/>
                                  </p:stCondLst>
                                  <p:childTnLst>
                                    <p:animScale>
                                      <p:cBhvr>
                                        <p:cTn id="84" dur="2000" fill="hold"/>
                                        <p:tgtEl>
                                          <p:spTgt spid="2050"/>
                                        </p:tgtEl>
                                      </p:cBhvr>
                                      <p:by x="150000" y="150000"/>
                                    </p:animScale>
                                  </p:childTnLst>
                                </p:cTn>
                              </p:par>
                              <p:par>
                                <p:cTn id="85" presetID="1" presetClass="mediacall" presetSubtype="0" fill="hold" nodeType="withEffect">
                                  <p:stCondLst>
                                    <p:cond delay="0"/>
                                  </p:stCondLst>
                                  <p:childTnLst>
                                    <p:cmd type="call" cmd="playFrom(0.0)">
                                      <p:cBhvr>
                                        <p:cTn id="86" dur="492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7273">
                <p:cTn id="87" fill="hold" display="0">
                  <p:stCondLst>
                    <p:cond delay="indefinite"/>
                  </p:stCondLst>
                </p:cTn>
                <p:tgtEl>
                  <p:spTgt spid="17"/>
                </p:tgtEl>
              </p:cMediaNode>
            </p:video>
            <p:audio>
              <p:cMediaNode vol="80000">
                <p:cTn id="88" fill="hold" display="0">
                  <p:stCondLst>
                    <p:cond delay="indefinite"/>
                  </p:stCondLst>
                  <p:endCondLst>
                    <p:cond evt="onStopAudio" delay="0">
                      <p:tgtEl>
                        <p:sldTgt/>
                      </p:tgtEl>
                    </p:cond>
                  </p:endCondLst>
                </p:cTn>
                <p:tgtEl>
                  <p:spTgt spid="14"/>
                </p:tgtEl>
              </p:cMediaNode>
            </p:audio>
            <p:audio>
              <p:cMediaNode vol="80000">
                <p:cTn id="89" fill="hold" display="0">
                  <p:stCondLst>
                    <p:cond delay="indefinite"/>
                  </p:stCondLst>
                  <p:endCondLst>
                    <p:cond evt="onStopAudio" delay="0">
                      <p:tgtEl>
                        <p:sldTgt/>
                      </p:tgtEl>
                    </p:cond>
                  </p:endCondLst>
                </p:cTn>
                <p:tgtEl>
                  <p:spTgt spid="15"/>
                </p:tgtEl>
              </p:cMediaNode>
            </p:audio>
            <p:audio>
              <p:cMediaNode vol="80000">
                <p:cTn id="90" fill="hold" display="0">
                  <p:stCondLst>
                    <p:cond delay="indefinite"/>
                  </p:stCondLst>
                  <p:endCondLst>
                    <p:cond evt="onStopAudio" delay="0">
                      <p:tgtEl>
                        <p:sldTgt/>
                      </p:tgtEl>
                    </p:cond>
                  </p:endCondLst>
                </p:cTn>
                <p:tgtEl>
                  <p:spTgt spid="16"/>
                </p:tgtEl>
              </p:cMediaNode>
            </p:audio>
            <p:audio>
              <p:cMediaNode vol="80000">
                <p:cTn id="91" fill="hold" display="0">
                  <p:stCondLst>
                    <p:cond delay="indefinite"/>
                  </p:stCondLst>
                  <p:endCondLst>
                    <p:cond evt="onStopAudio" delay="0">
                      <p:tgtEl>
                        <p:sldTgt/>
                      </p:tgtEl>
                    </p:cond>
                  </p:endCondLst>
                </p:cTn>
                <p:tgtEl>
                  <p:spTgt spid="2"/>
                </p:tgtEl>
              </p:cMediaNode>
            </p:audio>
          </p:childTnLst>
        </p:cTn>
      </p:par>
    </p:tnLst>
    <p:bldLst>
      <p:bldP spid="9" grpId="0" animBg="1"/>
      <p:bldP spid="11" grpId="0" animBg="1"/>
      <p:bldP spid="11" grpId="1" animBg="1"/>
      <p:bldP spid="12" grpId="0" animBg="1"/>
      <p:bldP spid="12"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B60FB15C-707F-438D-952D-2F10F6C68D2F}"/>
              </a:ext>
            </a:extLst>
          </p:cNvPr>
          <p:cNvPicPr>
            <a:picLocks noChangeAspect="1"/>
          </p:cNvPicPr>
          <p:nvPr/>
        </p:nvPicPr>
        <p:blipFill rotWithShape="1">
          <a:blip r:embed="rId4">
            <a:extLst>
              <a:ext uri="{28A0092B-C50C-407E-A947-70E740481C1C}">
                <a14:useLocalDpi xmlns:a14="http://schemas.microsoft.com/office/drawing/2010/main" val="0"/>
              </a:ext>
            </a:extLst>
          </a:blip>
          <a:srcRect b="12126"/>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EDD0140D-6EF1-4696-A081-7B786A3B054E}"/>
              </a:ext>
            </a:extLst>
          </p:cNvPr>
          <p:cNvSpPr txBox="1"/>
          <p:nvPr/>
        </p:nvSpPr>
        <p:spPr>
          <a:xfrm>
            <a:off x="1641157" y="1444765"/>
            <a:ext cx="8909685" cy="4805418"/>
          </a:xfrm>
          <a:prstGeom prst="rect">
            <a:avLst/>
          </a:prstGeom>
          <a:noFill/>
        </p:spPr>
        <p:txBody>
          <a:bodyPr wrap="square">
            <a:spAutoFit/>
          </a:bodyPr>
          <a:lstStyle/>
          <a:p>
            <a:pPr marL="0" marR="0" algn="just">
              <a:lnSpc>
                <a:spcPct val="107000"/>
              </a:lnSpc>
              <a:spcBef>
                <a:spcPts val="0"/>
              </a:spcBef>
              <a:spcAft>
                <a:spcPts val="0"/>
              </a:spcAft>
            </a:pP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vòi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dài.Con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đuôi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mía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vòi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vòi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bầy</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nhọc</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đẻ</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endParaRPr lang="en-US"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19">
            <a:hlinkClick r:id="" action="ppaction://media"/>
            <a:extLst>
              <a:ext uri="{FF2B5EF4-FFF2-40B4-BE49-F238E27FC236}">
                <a16:creationId xmlns:a16="http://schemas.microsoft.com/office/drawing/2014/main" id="{FB4D30E5-4394-44BF-A580-92E44F2AB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8589" y="5640583"/>
            <a:ext cx="609600" cy="609600"/>
          </a:xfrm>
          <a:prstGeom prst="rect">
            <a:avLst/>
          </a:prstGeom>
        </p:spPr>
      </p:pic>
    </p:spTree>
    <p:extLst>
      <p:ext uri="{BB962C8B-B14F-4D97-AF65-F5344CB8AC3E}">
        <p14:creationId xmlns:p14="http://schemas.microsoft.com/office/powerpoint/2010/main" val="2495204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decorated&#10;&#10;Description automatically generated">
            <a:extLst>
              <a:ext uri="{FF2B5EF4-FFF2-40B4-BE49-F238E27FC236}">
                <a16:creationId xmlns:a16="http://schemas.microsoft.com/office/drawing/2014/main" id="{C052DA51-D27A-4DEE-A213-16F4C7432C67}"/>
              </a:ext>
            </a:extLst>
          </p:cNvPr>
          <p:cNvPicPr>
            <a:picLocks noChangeAspect="1"/>
          </p:cNvPicPr>
          <p:nvPr/>
        </p:nvPicPr>
        <p:blipFill rotWithShape="1">
          <a:blip r:embed="rId6">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1B14794-3C88-4937-95F0-705F946788D0}"/>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10532" y="1159498"/>
            <a:ext cx="5697220" cy="5697220"/>
          </a:xfrm>
          <a:prstGeom prst="rect">
            <a:avLst/>
          </a:prstGeom>
        </p:spPr>
      </p:pic>
      <p:sp>
        <p:nvSpPr>
          <p:cNvPr id="8" name="Flowchart: Punched Tape 7">
            <a:extLst>
              <a:ext uri="{FF2B5EF4-FFF2-40B4-BE49-F238E27FC236}">
                <a16:creationId xmlns:a16="http://schemas.microsoft.com/office/drawing/2014/main" id="{DB50A81C-FCC6-42C2-9FA7-B77A32644A65}"/>
              </a:ext>
            </a:extLst>
          </p:cNvPr>
          <p:cNvSpPr/>
          <p:nvPr/>
        </p:nvSpPr>
        <p:spPr>
          <a:xfrm>
            <a:off x="9991344" y="5966460"/>
            <a:ext cx="2200656" cy="891540"/>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Sư</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tử</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1" name="Arrow: Up 10">
            <a:extLst>
              <a:ext uri="{FF2B5EF4-FFF2-40B4-BE49-F238E27FC236}">
                <a16:creationId xmlns:a16="http://schemas.microsoft.com/office/drawing/2014/main" id="{67890958-B164-4D98-AB35-5AAD1DFD3D2B}"/>
              </a:ext>
            </a:extLst>
          </p:cNvPr>
          <p:cNvSpPr/>
          <p:nvPr/>
        </p:nvSpPr>
        <p:spPr>
          <a:xfrm rot="10156419">
            <a:off x="4180173" y="707630"/>
            <a:ext cx="554736" cy="1308100"/>
          </a:xfrm>
          <a:prstGeom prst="upArrow">
            <a:avLst/>
          </a:prstGeom>
          <a:solidFill>
            <a:srgbClr val="7030A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CF9AF8E2-7C9B-4272-8D77-106297B1B0AB}"/>
              </a:ext>
            </a:extLst>
          </p:cNvPr>
          <p:cNvSpPr/>
          <p:nvPr/>
        </p:nvSpPr>
        <p:spPr>
          <a:xfrm rot="5836735">
            <a:off x="3033164" y="5043169"/>
            <a:ext cx="554736" cy="1308100"/>
          </a:xfrm>
          <a:prstGeom prst="upArrow">
            <a:avLst/>
          </a:prstGeom>
          <a:solidFill>
            <a:srgbClr val="7030A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01EFCB6B-20E3-44D1-A7DE-252CBD80E73E}"/>
              </a:ext>
            </a:extLst>
          </p:cNvPr>
          <p:cNvSpPr/>
          <p:nvPr/>
        </p:nvSpPr>
        <p:spPr>
          <a:xfrm rot="12862092">
            <a:off x="6366614" y="3196276"/>
            <a:ext cx="554736" cy="1308100"/>
          </a:xfrm>
          <a:prstGeom prst="upArrow">
            <a:avLst/>
          </a:prstGeom>
          <a:solidFill>
            <a:srgbClr val="7030A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38956F4E-B030-4D8E-B19C-BC1BD9BDE32E}"/>
              </a:ext>
            </a:extLst>
          </p:cNvPr>
          <p:cNvSpPr/>
          <p:nvPr/>
        </p:nvSpPr>
        <p:spPr>
          <a:xfrm rot="13151053">
            <a:off x="8543844" y="4110850"/>
            <a:ext cx="538137" cy="1308100"/>
          </a:xfrm>
          <a:prstGeom prst="upArrow">
            <a:avLst/>
          </a:prstGeom>
          <a:solidFill>
            <a:srgbClr val="7030A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Đếm ngược 5s">
            <a:hlinkClick r:id="" action="ppaction://media"/>
            <a:extLst>
              <a:ext uri="{FF2B5EF4-FFF2-40B4-BE49-F238E27FC236}">
                <a16:creationId xmlns:a16="http://schemas.microsoft.com/office/drawing/2014/main" id="{5E43E502-596F-4DDB-8931-623179D7871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261237" y="0"/>
            <a:ext cx="930763" cy="523554"/>
          </a:xfrm>
          <a:prstGeom prst="rect">
            <a:avLst/>
          </a:prstGeom>
        </p:spPr>
      </p:pic>
      <p:pic>
        <p:nvPicPr>
          <p:cNvPr id="2" name="s20">
            <a:hlinkClick r:id="" action="ppaction://media"/>
            <a:extLst>
              <a:ext uri="{FF2B5EF4-FFF2-40B4-BE49-F238E27FC236}">
                <a16:creationId xmlns:a16="http://schemas.microsoft.com/office/drawing/2014/main" id="{3BA74186-2AC3-46E5-AD9D-505CF261889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77472" y="4895294"/>
            <a:ext cx="609600" cy="609600"/>
          </a:xfrm>
          <a:prstGeom prst="rect">
            <a:avLst/>
          </a:prstGeom>
        </p:spPr>
      </p:pic>
    </p:spTree>
    <p:extLst>
      <p:ext uri="{BB962C8B-B14F-4D97-AF65-F5344CB8AC3E}">
        <p14:creationId xmlns:p14="http://schemas.microsoft.com/office/powerpoint/2010/main" val="188114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291" fill="hold"/>
                                        <p:tgtEl>
                                          <p:spTgt spid="15"/>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mph" presetSubtype="0" fill="remove" grpId="1" nodeType="clickEffect">
                                  <p:stCondLst>
                                    <p:cond delay="0"/>
                                  </p:stCondLst>
                                  <p:childTnLst>
                                    <p:animClr clrSpc="rgb" dir="cw">
                                      <p:cBhvr override="childStyle">
                                        <p:cTn id="32" dur="250" autoRev="1" fill="remove"/>
                                        <p:tgtEl>
                                          <p:spTgt spid="11"/>
                                        </p:tgtEl>
                                        <p:attrNameLst>
                                          <p:attrName>style.color</p:attrName>
                                        </p:attrNameLst>
                                      </p:cBhvr>
                                      <p:to>
                                        <a:schemeClr val="bg1"/>
                                      </p:to>
                                    </p:animClr>
                                    <p:animClr clrSpc="rgb" dir="cw">
                                      <p:cBhvr>
                                        <p:cTn id="33" dur="250" autoRev="1" fill="remove"/>
                                        <p:tgtEl>
                                          <p:spTgt spid="11"/>
                                        </p:tgtEl>
                                        <p:attrNameLst>
                                          <p:attrName>fillcolor</p:attrName>
                                        </p:attrNameLst>
                                      </p:cBhvr>
                                      <p:to>
                                        <a:schemeClr val="bg1"/>
                                      </p:to>
                                    </p:animClr>
                                    <p:set>
                                      <p:cBhvr>
                                        <p:cTn id="34" dur="250" autoRev="1" fill="remove"/>
                                        <p:tgtEl>
                                          <p:spTgt spid="11"/>
                                        </p:tgtEl>
                                        <p:attrNameLst>
                                          <p:attrName>fill.type</p:attrName>
                                        </p:attrNameLst>
                                      </p:cBhvr>
                                      <p:to>
                                        <p:strVal val="solid"/>
                                      </p:to>
                                    </p:set>
                                    <p:set>
                                      <p:cBhvr>
                                        <p:cTn id="35" dur="250" autoRev="1" fill="remove"/>
                                        <p:tgtEl>
                                          <p:spTgt spid="1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1" nodeType="clickEffect">
                                  <p:stCondLst>
                                    <p:cond delay="0"/>
                                  </p:stCondLst>
                                  <p:childTnLst>
                                    <p:animClr clrSpc="rgb" dir="cw">
                                      <p:cBhvr override="childStyle">
                                        <p:cTn id="45" dur="250" autoRev="1" fill="remove"/>
                                        <p:tgtEl>
                                          <p:spTgt spid="13"/>
                                        </p:tgtEl>
                                        <p:attrNameLst>
                                          <p:attrName>style.color</p:attrName>
                                        </p:attrNameLst>
                                      </p:cBhvr>
                                      <p:to>
                                        <a:schemeClr val="bg1"/>
                                      </p:to>
                                    </p:animClr>
                                    <p:animClr clrSpc="rgb" dir="cw">
                                      <p:cBhvr>
                                        <p:cTn id="46" dur="250" autoRev="1" fill="remove"/>
                                        <p:tgtEl>
                                          <p:spTgt spid="13"/>
                                        </p:tgtEl>
                                        <p:attrNameLst>
                                          <p:attrName>fillcolor</p:attrName>
                                        </p:attrNameLst>
                                      </p:cBhvr>
                                      <p:to>
                                        <a:schemeClr val="bg1"/>
                                      </p:to>
                                    </p:animClr>
                                    <p:set>
                                      <p:cBhvr>
                                        <p:cTn id="47" dur="250" autoRev="1" fill="remove"/>
                                        <p:tgtEl>
                                          <p:spTgt spid="13"/>
                                        </p:tgtEl>
                                        <p:attrNameLst>
                                          <p:attrName>fill.type</p:attrName>
                                        </p:attrNameLst>
                                      </p:cBhvr>
                                      <p:to>
                                        <p:strVal val="solid"/>
                                      </p:to>
                                    </p:set>
                                    <p:set>
                                      <p:cBhvr>
                                        <p:cTn id="48" dur="250" autoRev="1" fill="remove"/>
                                        <p:tgtEl>
                                          <p:spTgt spid="13"/>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7" presetClass="emph" presetSubtype="0" fill="remove" grpId="1" nodeType="clickEffect">
                                  <p:stCondLst>
                                    <p:cond delay="0"/>
                                  </p:stCondLst>
                                  <p:childTnLst>
                                    <p:animClr clrSpc="rgb" dir="cw">
                                      <p:cBhvr override="childStyle">
                                        <p:cTn id="58" dur="250" autoRev="1" fill="remove"/>
                                        <p:tgtEl>
                                          <p:spTgt spid="14"/>
                                        </p:tgtEl>
                                        <p:attrNameLst>
                                          <p:attrName>style.color</p:attrName>
                                        </p:attrNameLst>
                                      </p:cBhvr>
                                      <p:to>
                                        <a:schemeClr val="bg1"/>
                                      </p:to>
                                    </p:animClr>
                                    <p:animClr clrSpc="rgb" dir="cw">
                                      <p:cBhvr>
                                        <p:cTn id="59" dur="250" autoRev="1" fill="remove"/>
                                        <p:tgtEl>
                                          <p:spTgt spid="14"/>
                                        </p:tgtEl>
                                        <p:attrNameLst>
                                          <p:attrName>fillcolor</p:attrName>
                                        </p:attrNameLst>
                                      </p:cBhvr>
                                      <p:to>
                                        <a:schemeClr val="bg1"/>
                                      </p:to>
                                    </p:animClr>
                                    <p:set>
                                      <p:cBhvr>
                                        <p:cTn id="60" dur="250" autoRev="1" fill="remove"/>
                                        <p:tgtEl>
                                          <p:spTgt spid="14"/>
                                        </p:tgtEl>
                                        <p:attrNameLst>
                                          <p:attrName>fill.type</p:attrName>
                                        </p:attrNameLst>
                                      </p:cBhvr>
                                      <p:to>
                                        <p:strVal val="solid"/>
                                      </p:to>
                                    </p:set>
                                    <p:set>
                                      <p:cBhvr>
                                        <p:cTn id="61" dur="250" autoRev="1" fill="remove"/>
                                        <p:tgtEl>
                                          <p:spTgt spid="14"/>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0-#ppt_w/2"/>
                                          </p:val>
                                        </p:tav>
                                        <p:tav tm="100000">
                                          <p:val>
                                            <p:strVal val="#ppt_x"/>
                                          </p:val>
                                        </p:tav>
                                      </p:tavLst>
                                    </p:anim>
                                    <p:anim calcmode="lin" valueType="num">
                                      <p:cBhvr additive="base">
                                        <p:cTn id="6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7" presetClass="emph" presetSubtype="0" fill="remove" grpId="1" nodeType="clickEffect">
                                  <p:stCondLst>
                                    <p:cond delay="0"/>
                                  </p:stCondLst>
                                  <p:childTnLst>
                                    <p:animClr clrSpc="rgb" dir="cw">
                                      <p:cBhvr override="childStyle">
                                        <p:cTn id="71" dur="250" autoRev="1" fill="remove"/>
                                        <p:tgtEl>
                                          <p:spTgt spid="12"/>
                                        </p:tgtEl>
                                        <p:attrNameLst>
                                          <p:attrName>style.color</p:attrName>
                                        </p:attrNameLst>
                                      </p:cBhvr>
                                      <p:to>
                                        <a:schemeClr val="bg1"/>
                                      </p:to>
                                    </p:animClr>
                                    <p:animClr clrSpc="rgb" dir="cw">
                                      <p:cBhvr>
                                        <p:cTn id="72" dur="250" autoRev="1" fill="remove"/>
                                        <p:tgtEl>
                                          <p:spTgt spid="12"/>
                                        </p:tgtEl>
                                        <p:attrNameLst>
                                          <p:attrName>fillcolor</p:attrName>
                                        </p:attrNameLst>
                                      </p:cBhvr>
                                      <p:to>
                                        <a:schemeClr val="bg1"/>
                                      </p:to>
                                    </p:animClr>
                                    <p:set>
                                      <p:cBhvr>
                                        <p:cTn id="73" dur="250" autoRev="1" fill="remove"/>
                                        <p:tgtEl>
                                          <p:spTgt spid="12"/>
                                        </p:tgtEl>
                                        <p:attrNameLst>
                                          <p:attrName>fill.type</p:attrName>
                                        </p:attrNameLst>
                                      </p:cBhvr>
                                      <p:to>
                                        <p:strVal val="solid"/>
                                      </p:to>
                                    </p:set>
                                    <p:set>
                                      <p:cBhvr>
                                        <p:cTn id="74"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22727">
                <p:cTn id="75" fill="hold" display="0">
                  <p:stCondLst>
                    <p:cond delay="indefinite"/>
                  </p:stCondLst>
                </p:cTn>
                <p:tgtEl>
                  <p:spTgt spid="15"/>
                </p:tgtEl>
              </p:cMediaNode>
            </p:video>
            <p:audio>
              <p:cMediaNode vol="80000">
                <p:cTn id="76" fill="hold" display="0">
                  <p:stCondLst>
                    <p:cond delay="indefinite"/>
                  </p:stCondLst>
                  <p:endCondLst>
                    <p:cond evt="onStopAudio" delay="0">
                      <p:tgtEl>
                        <p:sldTgt/>
                      </p:tgtEl>
                    </p:cond>
                  </p:endCondLst>
                </p:cTn>
                <p:tgtEl>
                  <p:spTgt spid="2"/>
                </p:tgtEl>
              </p:cMediaNode>
            </p:audio>
          </p:childTnLst>
        </p:cTn>
      </p:par>
    </p:tnLst>
    <p:bldLst>
      <p:bldP spid="8"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83B49241-464F-42B8-A29B-6EEAD2EE9735}"/>
              </a:ext>
            </a:extLst>
          </p:cNvPr>
          <p:cNvPicPr>
            <a:picLocks noChangeAspect="1"/>
          </p:cNvPicPr>
          <p:nvPr/>
        </p:nvPicPr>
        <p:blipFill rotWithShape="1">
          <a:blip r:embed="rId10">
            <a:extLst>
              <a:ext uri="{28A0092B-C50C-407E-A947-70E740481C1C}">
                <a14:useLocalDpi xmlns:a14="http://schemas.microsoft.com/office/drawing/2010/main" val="0"/>
              </a:ext>
            </a:extLst>
          </a:blip>
          <a:srcRect t="2018" b="799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C81E1A4E-9A39-440D-B905-6E9FA9DD22F5}"/>
              </a:ext>
            </a:extLst>
          </p:cNvPr>
          <p:cNvSpPr/>
          <p:nvPr/>
        </p:nvSpPr>
        <p:spPr>
          <a:xfrm>
            <a:off x="3954780" y="0"/>
            <a:ext cx="4069080" cy="7772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Lông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sư</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AFCDAEF-FF66-4E6E-905C-900344355321}"/>
              </a:ext>
            </a:extLst>
          </p:cNvPr>
          <p:cNvSpPr/>
          <p:nvPr/>
        </p:nvSpPr>
        <p:spPr>
          <a:xfrm>
            <a:off x="4069080" y="1558290"/>
            <a:ext cx="4069080" cy="10287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nhạt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67A32C1-082A-41DB-991C-165618C8982C}"/>
              </a:ext>
            </a:extLst>
          </p:cNvPr>
          <p:cNvSpPr/>
          <p:nvPr/>
        </p:nvSpPr>
        <p:spPr>
          <a:xfrm>
            <a:off x="4069080" y="3368040"/>
            <a:ext cx="4069080" cy="10287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7030A0"/>
                </a:solidFill>
                <a:latin typeface="Times New Roman" panose="02020603050405020304" pitchFamily="18" charset="0"/>
                <a:cs typeface="Times New Roman" panose="02020603050405020304" pitchFamily="18" charset="0"/>
              </a:rPr>
              <a:t>B: </a:t>
            </a:r>
            <a:r>
              <a:rPr lang="en-US" sz="3200" dirty="0" err="1">
                <a:solidFill>
                  <a:srgbClr val="7030A0"/>
                </a:solidFill>
                <a:latin typeface="Times New Roman" panose="02020603050405020304" pitchFamily="18" charset="0"/>
                <a:cs typeface="Times New Roman" panose="02020603050405020304" pitchFamily="18" charset="0"/>
              </a:rPr>
              <a:t>Màu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xanh</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8265209C-EE9A-4A11-AC25-A2898DAD8404}"/>
              </a:ext>
            </a:extLst>
          </p:cNvPr>
          <p:cNvSpPr/>
          <p:nvPr/>
        </p:nvSpPr>
        <p:spPr>
          <a:xfrm>
            <a:off x="4069080" y="5372100"/>
            <a:ext cx="4069080" cy="10287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tím</a:t>
            </a:r>
            <a:endParaRPr lang="en-US" sz="3200" dirty="0">
              <a:latin typeface="Times New Roman" panose="02020603050405020304" pitchFamily="18" charset="0"/>
              <a:cs typeface="Times New Roman" panose="02020603050405020304" pitchFamily="18" charset="0"/>
            </a:endParaRPr>
          </a:p>
        </p:txBody>
      </p:sp>
      <p:pic>
        <p:nvPicPr>
          <p:cNvPr id="13" name="Đếm ngược 5s">
            <a:hlinkClick r:id="" action="ppaction://media"/>
            <a:extLst>
              <a:ext uri="{FF2B5EF4-FFF2-40B4-BE49-F238E27FC236}">
                <a16:creationId xmlns:a16="http://schemas.microsoft.com/office/drawing/2014/main" id="{99CC041E-ACFD-46CB-B956-B9295F24A6C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261237" y="0"/>
            <a:ext cx="930763" cy="523554"/>
          </a:xfrm>
          <a:prstGeom prst="rect">
            <a:avLst/>
          </a:prstGeom>
        </p:spPr>
      </p:pic>
      <p:pic>
        <p:nvPicPr>
          <p:cNvPr id="9" name="sai">
            <a:hlinkClick r:id="" action="ppaction://media"/>
            <a:extLst>
              <a:ext uri="{FF2B5EF4-FFF2-40B4-BE49-F238E27FC236}">
                <a16:creationId xmlns:a16="http://schemas.microsoft.com/office/drawing/2014/main" id="{3591EA1D-FAEC-4F44-83A1-1B046506484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75020" y="3077627"/>
            <a:ext cx="432367" cy="432367"/>
          </a:xfrm>
          <a:prstGeom prst="rect">
            <a:avLst/>
          </a:prstGeom>
        </p:spPr>
      </p:pic>
      <p:pic>
        <p:nvPicPr>
          <p:cNvPr id="14" name="đúng">
            <a:hlinkClick r:id="" action="ppaction://media"/>
            <a:extLst>
              <a:ext uri="{FF2B5EF4-FFF2-40B4-BE49-F238E27FC236}">
                <a16:creationId xmlns:a16="http://schemas.microsoft.com/office/drawing/2014/main" id="{E43474C9-0035-4DF4-8907-06ECB3853CB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592902" y="1803652"/>
            <a:ext cx="537975" cy="537975"/>
          </a:xfrm>
          <a:prstGeom prst="rect">
            <a:avLst/>
          </a:prstGeom>
        </p:spPr>
      </p:pic>
      <p:pic>
        <p:nvPicPr>
          <p:cNvPr id="15" name="sai">
            <a:hlinkClick r:id="" action="ppaction://media"/>
            <a:extLst>
              <a:ext uri="{FF2B5EF4-FFF2-40B4-BE49-F238E27FC236}">
                <a16:creationId xmlns:a16="http://schemas.microsoft.com/office/drawing/2014/main" id="{2A941C1B-1B01-4E70-B9F5-95D2697B807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698510" y="4545659"/>
            <a:ext cx="432367" cy="432367"/>
          </a:xfrm>
          <a:prstGeom prst="rect">
            <a:avLst/>
          </a:prstGeom>
        </p:spPr>
      </p:pic>
      <p:pic>
        <p:nvPicPr>
          <p:cNvPr id="2" name="s21">
            <a:hlinkClick r:id="" action="ppaction://media"/>
            <a:extLst>
              <a:ext uri="{FF2B5EF4-FFF2-40B4-BE49-F238E27FC236}">
                <a16:creationId xmlns:a16="http://schemas.microsoft.com/office/drawing/2014/main" id="{CE179CBF-319D-4069-9CEA-C114A1247453}"/>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235837" y="6102633"/>
            <a:ext cx="609600" cy="609600"/>
          </a:xfrm>
          <a:prstGeom prst="rect">
            <a:avLst/>
          </a:prstGeom>
        </p:spPr>
      </p:pic>
    </p:spTree>
    <p:extLst>
      <p:ext uri="{BB962C8B-B14F-4D97-AF65-F5344CB8AC3E}">
        <p14:creationId xmlns:p14="http://schemas.microsoft.com/office/powerpoint/2010/main" val="80125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291"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49" presetClass="exit" presetSubtype="0" accel="100000" fill="hold" grpId="1"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 calcmode="lin" valueType="num">
                                      <p:cBhvr>
                                        <p:cTn id="40" dur="500"/>
                                        <p:tgtEl>
                                          <p:spTgt spid="11"/>
                                        </p:tgtEl>
                                        <p:attrNameLst>
                                          <p:attrName>style.rotation</p:attrName>
                                        </p:attrNameLst>
                                      </p:cBhvr>
                                      <p:tavLst>
                                        <p:tav tm="0">
                                          <p:val>
                                            <p:fltVal val="0"/>
                                          </p:val>
                                        </p:tav>
                                        <p:tav tm="100000">
                                          <p:val>
                                            <p:fltVal val="36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337" fill="hold"/>
                                        <p:tgtEl>
                                          <p:spTgt spid="9"/>
                                        </p:tgtEl>
                                      </p:cBhvr>
                                    </p:cmd>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grpId="1" nodeType="clickEffect">
                                  <p:stCondLst>
                                    <p:cond delay="0"/>
                                  </p:stCondLst>
                                  <p:childTnLst>
                                    <p:anim calcmode="lin" valueType="num">
                                      <p:cBhvr>
                                        <p:cTn id="48" dur="1000"/>
                                        <p:tgtEl>
                                          <p:spTgt spid="12"/>
                                        </p:tgtEl>
                                        <p:attrNameLst>
                                          <p:attrName>ppt_w</p:attrName>
                                        </p:attrNameLst>
                                      </p:cBhvr>
                                      <p:tavLst>
                                        <p:tav tm="0">
                                          <p:val>
                                            <p:strVal val="ppt_w"/>
                                          </p:val>
                                        </p:tav>
                                        <p:tav tm="100000">
                                          <p:val>
                                            <p:fltVal val="0"/>
                                          </p:val>
                                        </p:tav>
                                      </p:tavLst>
                                    </p:anim>
                                    <p:anim calcmode="lin" valueType="num">
                                      <p:cBhvr>
                                        <p:cTn id="49" dur="1000"/>
                                        <p:tgtEl>
                                          <p:spTgt spid="12"/>
                                        </p:tgtEl>
                                        <p:attrNameLst>
                                          <p:attrName>ppt_h</p:attrName>
                                        </p:attrNameLst>
                                      </p:cBhvr>
                                      <p:tavLst>
                                        <p:tav tm="0">
                                          <p:val>
                                            <p:strVal val="ppt_h"/>
                                          </p:val>
                                        </p:tav>
                                        <p:tav tm="100000">
                                          <p:val>
                                            <p:fltVal val="0"/>
                                          </p:val>
                                        </p:tav>
                                      </p:tavLst>
                                    </p:anim>
                                    <p:anim calcmode="lin" valueType="num">
                                      <p:cBhvr>
                                        <p:cTn id="50" dur="1000"/>
                                        <p:tgtEl>
                                          <p:spTgt spid="12"/>
                                        </p:tgtEl>
                                        <p:attrNameLst>
                                          <p:attrName>style.rotation</p:attrName>
                                        </p:attrNameLst>
                                      </p:cBhvr>
                                      <p:tavLst>
                                        <p:tav tm="0">
                                          <p:val>
                                            <p:fltVal val="0"/>
                                          </p:val>
                                        </p:tav>
                                        <p:tav tm="100000">
                                          <p:val>
                                            <p:fltVal val="90"/>
                                          </p:val>
                                        </p:tav>
                                      </p:tavLst>
                                    </p:anim>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337" fill="hold"/>
                                        <p:tgtEl>
                                          <p:spTgt spid="15"/>
                                        </p:tgtEl>
                                      </p:cBhvr>
                                    </p:cmd>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1" nodeType="clickEffect">
                                  <p:stCondLst>
                                    <p:cond delay="0"/>
                                  </p:stCondLst>
                                  <p:childTnLst>
                                    <p:animScale>
                                      <p:cBhvr>
                                        <p:cTn id="58" dur="2000" fill="hold"/>
                                        <p:tgtEl>
                                          <p:spTgt spid="7"/>
                                        </p:tgtEl>
                                      </p:cBhvr>
                                      <p:by x="150000" y="150000"/>
                                    </p:animScale>
                                  </p:childTnLst>
                                </p:cTn>
                              </p:par>
                              <p:par>
                                <p:cTn id="59" presetID="1" presetClass="mediacall" presetSubtype="0" fill="hold" nodeType="withEffect">
                                  <p:stCondLst>
                                    <p:cond delay="0"/>
                                  </p:stCondLst>
                                  <p:childTnLst>
                                    <p:cmd type="call" cmd="playFrom(0.0)">
                                      <p:cBhvr>
                                        <p:cTn id="60" dur="492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7273">
                <p:cTn id="61" fill="hold" display="0">
                  <p:stCondLst>
                    <p:cond delay="indefinite"/>
                  </p:stCondLst>
                </p:cTn>
                <p:tgtEl>
                  <p:spTgt spid="13"/>
                </p:tgtEl>
              </p:cMediaNode>
            </p:video>
            <p:audio>
              <p:cMediaNode vol="80000">
                <p:cTn id="62" fill="hold" display="0">
                  <p:stCondLst>
                    <p:cond delay="indefinite"/>
                  </p:stCondLst>
                  <p:endCondLst>
                    <p:cond evt="onStopAudio" delay="0">
                      <p:tgtEl>
                        <p:sldTgt/>
                      </p:tgtEl>
                    </p:cond>
                  </p:endCondLst>
                </p:cTn>
                <p:tgtEl>
                  <p:spTgt spid="9"/>
                </p:tgtEl>
              </p:cMediaNode>
            </p:audio>
            <p:audio>
              <p:cMediaNode vol="80000">
                <p:cTn id="63" fill="hold" display="0">
                  <p:stCondLst>
                    <p:cond delay="indefinite"/>
                  </p:stCondLst>
                  <p:endCondLst>
                    <p:cond evt="onStopAudio" delay="0">
                      <p:tgtEl>
                        <p:sldTgt/>
                      </p:tgtEl>
                    </p:cond>
                  </p:endCondLst>
                </p:cTn>
                <p:tgtEl>
                  <p:spTgt spid="14"/>
                </p:tgtEl>
              </p:cMediaNode>
            </p:audio>
            <p:audio>
              <p:cMediaNode vol="80000">
                <p:cTn id="64" fill="hold" display="0">
                  <p:stCondLst>
                    <p:cond delay="indefinite"/>
                  </p:stCondLst>
                  <p:endCondLst>
                    <p:cond evt="onStopAudio" delay="0">
                      <p:tgtEl>
                        <p:sldTgt/>
                      </p:tgtEl>
                    </p:cond>
                  </p:endCondLst>
                </p:cTn>
                <p:tgtEl>
                  <p:spTgt spid="15"/>
                </p:tgtEl>
              </p:cMediaNode>
            </p:audio>
            <p:audio>
              <p:cMediaNode vol="80000">
                <p:cTn id="6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7" grpId="1" animBg="1"/>
      <p:bldP spid="11" grpId="0" animBg="1"/>
      <p:bldP spid="11" grpId="1" animBg="1"/>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bedroom&#10;&#10;Description automatically generated">
            <a:extLst>
              <a:ext uri="{FF2B5EF4-FFF2-40B4-BE49-F238E27FC236}">
                <a16:creationId xmlns:a16="http://schemas.microsoft.com/office/drawing/2014/main" id="{E4B1485F-CC4B-423E-BD37-FBB1B169DA2A}"/>
              </a:ext>
            </a:extLst>
          </p:cNvPr>
          <p:cNvPicPr>
            <a:picLocks noChangeAspect="1"/>
          </p:cNvPicPr>
          <p:nvPr/>
        </p:nvPicPr>
        <p:blipFill rotWithShape="1">
          <a:blip r:embed="rId10">
            <a:extLst>
              <a:ext uri="{28A0092B-C50C-407E-A947-70E740481C1C}">
                <a14:useLocalDpi xmlns:a14="http://schemas.microsoft.com/office/drawing/2010/main" val="0"/>
              </a:ext>
            </a:extLst>
          </a:blip>
          <a:srcRect t="9626" b="10884"/>
          <a:stretch/>
        </p:blipFill>
        <p:spPr>
          <a:xfrm>
            <a:off x="-91287" y="-50495"/>
            <a:ext cx="12281762" cy="6907211"/>
          </a:xfrm>
          <a:prstGeom prst="rect">
            <a:avLst/>
          </a:prstGeom>
        </p:spPr>
      </p:pic>
      <p:sp>
        <p:nvSpPr>
          <p:cNvPr id="8" name="Rectangle: Rounded Corners 7">
            <a:extLst>
              <a:ext uri="{FF2B5EF4-FFF2-40B4-BE49-F238E27FC236}">
                <a16:creationId xmlns:a16="http://schemas.microsoft.com/office/drawing/2014/main" id="{749FE5C1-317F-496A-9AE2-4B202BC0DCD6}"/>
              </a:ext>
            </a:extLst>
          </p:cNvPr>
          <p:cNvSpPr/>
          <p:nvPr/>
        </p:nvSpPr>
        <p:spPr>
          <a:xfrm>
            <a:off x="4000500" y="365760"/>
            <a:ext cx="3794760" cy="914400"/>
          </a:xfrm>
          <a:prstGeom prst="roundRect">
            <a:avLst/>
          </a:prstGeom>
          <a:solidFill>
            <a:srgbClr val="92D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Sư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DC3FB1F-F881-471E-8689-CA02118F069C}"/>
              </a:ext>
            </a:extLst>
          </p:cNvPr>
          <p:cNvSpPr/>
          <p:nvPr/>
        </p:nvSpPr>
        <p:spPr>
          <a:xfrm>
            <a:off x="2263140" y="2316394"/>
            <a:ext cx="3543300" cy="105156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A: </a:t>
            </a:r>
            <a:r>
              <a:rPr lang="en-US" sz="3600" dirty="0" err="1">
                <a:solidFill>
                  <a:srgbClr val="FFFF00"/>
                </a:solidFill>
                <a:latin typeface="Times New Roman" panose="02020603050405020304" pitchFamily="18" charset="0"/>
                <a:cs typeface="Times New Roman" panose="02020603050405020304" pitchFamily="18" charset="0"/>
              </a:rPr>
              <a:t>Ăn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thịt</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D6834DB-A7DF-44DA-A7C4-AA08926DC4F6}"/>
              </a:ext>
            </a:extLst>
          </p:cNvPr>
          <p:cNvSpPr/>
          <p:nvPr/>
        </p:nvSpPr>
        <p:spPr>
          <a:xfrm>
            <a:off x="2263140" y="3878537"/>
            <a:ext cx="3417570" cy="105156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B: </a:t>
            </a:r>
            <a:r>
              <a:rPr lang="en-US" sz="3600" dirty="0" err="1">
                <a:solidFill>
                  <a:srgbClr val="FFFF00"/>
                </a:solidFill>
                <a:latin typeface="Times New Roman" panose="02020603050405020304" pitchFamily="18" charset="0"/>
                <a:cs typeface="Times New Roman" panose="02020603050405020304" pitchFamily="18" charset="0"/>
              </a:rPr>
              <a:t>Ăn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rau</a:t>
            </a:r>
            <a:r>
              <a:rPr lang="en-US" sz="3600" dirty="0">
                <a:solidFill>
                  <a:srgbClr val="FFFF00"/>
                </a:solidFill>
                <a:latin typeface="Times New Roman" panose="02020603050405020304" pitchFamily="18" charset="0"/>
                <a:cs typeface="Times New Roman" panose="02020603050405020304" pitchFamily="18" charset="0"/>
              </a:rPr>
              <a:t> </a:t>
            </a:r>
          </a:p>
        </p:txBody>
      </p:sp>
      <p:sp>
        <p:nvSpPr>
          <p:cNvPr id="13" name="Rectangle: Rounded Corners 12">
            <a:extLst>
              <a:ext uri="{FF2B5EF4-FFF2-40B4-BE49-F238E27FC236}">
                <a16:creationId xmlns:a16="http://schemas.microsoft.com/office/drawing/2014/main" id="{22CC2916-C53A-4D20-8C38-8B5A013CDFFB}"/>
              </a:ext>
            </a:extLst>
          </p:cNvPr>
          <p:cNvSpPr/>
          <p:nvPr/>
        </p:nvSpPr>
        <p:spPr>
          <a:xfrm>
            <a:off x="2263140" y="5440680"/>
            <a:ext cx="3417570" cy="105156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C: </a:t>
            </a:r>
            <a:r>
              <a:rPr lang="en-US" sz="3600" dirty="0" err="1">
                <a:solidFill>
                  <a:srgbClr val="FFFF00"/>
                </a:solidFill>
                <a:latin typeface="Times New Roman" panose="02020603050405020304" pitchFamily="18" charset="0"/>
                <a:cs typeface="Times New Roman" panose="02020603050405020304" pitchFamily="18" charset="0"/>
              </a:rPr>
              <a:t>Ăn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quả</a:t>
            </a:r>
            <a:r>
              <a:rPr lang="en-US" sz="3600" dirty="0">
                <a:solidFill>
                  <a:srgbClr val="FFFF00"/>
                </a:solidFill>
                <a:latin typeface="Times New Roman" panose="02020603050405020304" pitchFamily="18" charset="0"/>
                <a:cs typeface="Times New Roman" panose="02020603050405020304" pitchFamily="18" charset="0"/>
              </a:rPr>
              <a:t> </a:t>
            </a:r>
          </a:p>
        </p:txBody>
      </p:sp>
      <p:pic>
        <p:nvPicPr>
          <p:cNvPr id="8194" name="Picture 2" descr="Thịt nạc vai">
            <a:extLst>
              <a:ext uri="{FF2B5EF4-FFF2-40B4-BE49-F238E27FC236}">
                <a16:creationId xmlns:a16="http://schemas.microsoft.com/office/drawing/2014/main" id="{1D1D6BA8-C57E-4F7F-BE39-F573511636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2907" y="1858868"/>
            <a:ext cx="2631093" cy="1462407"/>
          </a:xfrm>
          <a:prstGeom prst="rect">
            <a:avLst/>
          </a:prstGeom>
          <a:ln w="28575"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196" name="Picture 4" descr="Đặt hàng Coop Online">
            <a:extLst>
              <a:ext uri="{FF2B5EF4-FFF2-40B4-BE49-F238E27FC236}">
                <a16:creationId xmlns:a16="http://schemas.microsoft.com/office/drawing/2014/main" id="{80599F0E-F3E9-4DFA-BDA0-468063B031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0120" y="3724346"/>
            <a:ext cx="2524411" cy="14394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198" name="Picture 6" descr="Nên ăn trái cây vào thời điểm nào: Biết để không phí tiền mua và tốt cho  sức khỏe | Máy ép chậm Hurom Kuvings Biochef - Hàng cao cấp">
            <a:extLst>
              <a:ext uri="{FF2B5EF4-FFF2-40B4-BE49-F238E27FC236}">
                <a16:creationId xmlns:a16="http://schemas.microsoft.com/office/drawing/2014/main" id="{3AB4D997-0C6B-4A41-9316-1509573D8D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0501" y="5440680"/>
            <a:ext cx="2524030" cy="12970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Đếm ngược 5s">
            <a:hlinkClick r:id="" action="ppaction://media"/>
            <a:extLst>
              <a:ext uri="{FF2B5EF4-FFF2-40B4-BE49-F238E27FC236}">
                <a16:creationId xmlns:a16="http://schemas.microsoft.com/office/drawing/2014/main" id="{77D834F7-B6DB-4D45-A4B9-863A17052D7A}"/>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261237" y="0"/>
            <a:ext cx="930763" cy="523554"/>
          </a:xfrm>
          <a:prstGeom prst="rect">
            <a:avLst/>
          </a:prstGeom>
        </p:spPr>
      </p:pic>
      <p:pic>
        <p:nvPicPr>
          <p:cNvPr id="14" name="đúng">
            <a:hlinkClick r:id="" action="ppaction://media"/>
            <a:extLst>
              <a:ext uri="{FF2B5EF4-FFF2-40B4-BE49-F238E27FC236}">
                <a16:creationId xmlns:a16="http://schemas.microsoft.com/office/drawing/2014/main" id="{0F11130B-09F2-4625-BA25-713371A3F19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283286" y="2148883"/>
            <a:ext cx="537975" cy="537975"/>
          </a:xfrm>
          <a:prstGeom prst="rect">
            <a:avLst/>
          </a:prstGeom>
        </p:spPr>
      </p:pic>
      <p:pic>
        <p:nvPicPr>
          <p:cNvPr id="16" name="sai">
            <a:hlinkClick r:id="" action="ppaction://media"/>
            <a:extLst>
              <a:ext uri="{FF2B5EF4-FFF2-40B4-BE49-F238E27FC236}">
                <a16:creationId xmlns:a16="http://schemas.microsoft.com/office/drawing/2014/main" id="{D7B5BE3B-A93B-42ED-A804-82BCCEAC6A39}"/>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473996" y="3508162"/>
            <a:ext cx="432367" cy="432367"/>
          </a:xfrm>
          <a:prstGeom prst="rect">
            <a:avLst/>
          </a:prstGeom>
        </p:spPr>
      </p:pic>
      <p:pic>
        <p:nvPicPr>
          <p:cNvPr id="17" name="sai">
            <a:hlinkClick r:id="" action="ppaction://media"/>
            <a:extLst>
              <a:ext uri="{FF2B5EF4-FFF2-40B4-BE49-F238E27FC236}">
                <a16:creationId xmlns:a16="http://schemas.microsoft.com/office/drawing/2014/main" id="{B05899F1-3D79-424F-9D9B-5E87E388729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757518" y="4713913"/>
            <a:ext cx="432367" cy="432367"/>
          </a:xfrm>
          <a:prstGeom prst="rect">
            <a:avLst/>
          </a:prstGeom>
        </p:spPr>
      </p:pic>
      <p:pic>
        <p:nvPicPr>
          <p:cNvPr id="2" name="s22">
            <a:hlinkClick r:id="" action="ppaction://media"/>
            <a:extLst>
              <a:ext uri="{FF2B5EF4-FFF2-40B4-BE49-F238E27FC236}">
                <a16:creationId xmlns:a16="http://schemas.microsoft.com/office/drawing/2014/main" id="{CAA72573-950C-4194-B6DF-7C8C7A1B7B54}"/>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601563" y="5416769"/>
            <a:ext cx="609600" cy="609600"/>
          </a:xfrm>
          <a:prstGeom prst="rect">
            <a:avLst/>
          </a:prstGeom>
        </p:spPr>
      </p:pic>
    </p:spTree>
    <p:extLst>
      <p:ext uri="{BB962C8B-B14F-4D97-AF65-F5344CB8AC3E}">
        <p14:creationId xmlns:p14="http://schemas.microsoft.com/office/powerpoint/2010/main" val="283064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par>
                                <p:cTn id="20" presetID="31" presetClass="entr" presetSubtype="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 calcmode="lin" valueType="num">
                                      <p:cBhvr>
                                        <p:cTn id="22" dur="1000" fill="hold"/>
                                        <p:tgtEl>
                                          <p:spTgt spid="8194"/>
                                        </p:tgtEl>
                                        <p:attrNameLst>
                                          <p:attrName>ppt_w</p:attrName>
                                        </p:attrNameLst>
                                      </p:cBhvr>
                                      <p:tavLst>
                                        <p:tav tm="0">
                                          <p:val>
                                            <p:fltVal val="0"/>
                                          </p:val>
                                        </p:tav>
                                        <p:tav tm="100000">
                                          <p:val>
                                            <p:strVal val="#ppt_w"/>
                                          </p:val>
                                        </p:tav>
                                      </p:tavLst>
                                    </p:anim>
                                    <p:anim calcmode="lin" valueType="num">
                                      <p:cBhvr>
                                        <p:cTn id="23" dur="1000" fill="hold"/>
                                        <p:tgtEl>
                                          <p:spTgt spid="8194"/>
                                        </p:tgtEl>
                                        <p:attrNameLst>
                                          <p:attrName>ppt_h</p:attrName>
                                        </p:attrNameLst>
                                      </p:cBhvr>
                                      <p:tavLst>
                                        <p:tav tm="0">
                                          <p:val>
                                            <p:fltVal val="0"/>
                                          </p:val>
                                        </p:tav>
                                        <p:tav tm="100000">
                                          <p:val>
                                            <p:strVal val="#ppt_h"/>
                                          </p:val>
                                        </p:tav>
                                      </p:tavLst>
                                    </p:anim>
                                    <p:anim calcmode="lin" valueType="num">
                                      <p:cBhvr>
                                        <p:cTn id="24" dur="1000" fill="hold"/>
                                        <p:tgtEl>
                                          <p:spTgt spid="8194"/>
                                        </p:tgtEl>
                                        <p:attrNameLst>
                                          <p:attrName>style.rotation</p:attrName>
                                        </p:attrNameLst>
                                      </p:cBhvr>
                                      <p:tavLst>
                                        <p:tav tm="0">
                                          <p:val>
                                            <p:fltVal val="90"/>
                                          </p:val>
                                        </p:tav>
                                        <p:tav tm="100000">
                                          <p:val>
                                            <p:fltVal val="0"/>
                                          </p:val>
                                        </p:tav>
                                      </p:tavLst>
                                    </p:anim>
                                    <p:animEffect transition="in" filter="fade">
                                      <p:cBhvr>
                                        <p:cTn id="25" dur="10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par>
                                <p:cTn id="34" presetID="31" presetClass="entr" presetSubtype="0" fill="hold" nodeType="withEffect">
                                  <p:stCondLst>
                                    <p:cond delay="0"/>
                                  </p:stCondLst>
                                  <p:childTnLst>
                                    <p:set>
                                      <p:cBhvr>
                                        <p:cTn id="35" dur="1" fill="hold">
                                          <p:stCondLst>
                                            <p:cond delay="0"/>
                                          </p:stCondLst>
                                        </p:cTn>
                                        <p:tgtEl>
                                          <p:spTgt spid="8196"/>
                                        </p:tgtEl>
                                        <p:attrNameLst>
                                          <p:attrName>style.visibility</p:attrName>
                                        </p:attrNameLst>
                                      </p:cBhvr>
                                      <p:to>
                                        <p:strVal val="visible"/>
                                      </p:to>
                                    </p:set>
                                    <p:anim calcmode="lin" valueType="num">
                                      <p:cBhvr>
                                        <p:cTn id="36" dur="1000" fill="hold"/>
                                        <p:tgtEl>
                                          <p:spTgt spid="8196"/>
                                        </p:tgtEl>
                                        <p:attrNameLst>
                                          <p:attrName>ppt_w</p:attrName>
                                        </p:attrNameLst>
                                      </p:cBhvr>
                                      <p:tavLst>
                                        <p:tav tm="0">
                                          <p:val>
                                            <p:fltVal val="0"/>
                                          </p:val>
                                        </p:tav>
                                        <p:tav tm="100000">
                                          <p:val>
                                            <p:strVal val="#ppt_w"/>
                                          </p:val>
                                        </p:tav>
                                      </p:tavLst>
                                    </p:anim>
                                    <p:anim calcmode="lin" valueType="num">
                                      <p:cBhvr>
                                        <p:cTn id="37" dur="1000" fill="hold"/>
                                        <p:tgtEl>
                                          <p:spTgt spid="8196"/>
                                        </p:tgtEl>
                                        <p:attrNameLst>
                                          <p:attrName>ppt_h</p:attrName>
                                        </p:attrNameLst>
                                      </p:cBhvr>
                                      <p:tavLst>
                                        <p:tav tm="0">
                                          <p:val>
                                            <p:fltVal val="0"/>
                                          </p:val>
                                        </p:tav>
                                        <p:tav tm="100000">
                                          <p:val>
                                            <p:strVal val="#ppt_h"/>
                                          </p:val>
                                        </p:tav>
                                      </p:tavLst>
                                    </p:anim>
                                    <p:anim calcmode="lin" valueType="num">
                                      <p:cBhvr>
                                        <p:cTn id="38" dur="1000" fill="hold"/>
                                        <p:tgtEl>
                                          <p:spTgt spid="8196"/>
                                        </p:tgtEl>
                                        <p:attrNameLst>
                                          <p:attrName>style.rotation</p:attrName>
                                        </p:attrNameLst>
                                      </p:cBhvr>
                                      <p:tavLst>
                                        <p:tav tm="0">
                                          <p:val>
                                            <p:fltVal val="90"/>
                                          </p:val>
                                        </p:tav>
                                        <p:tav tm="100000">
                                          <p:val>
                                            <p:fltVal val="0"/>
                                          </p:val>
                                        </p:tav>
                                      </p:tavLst>
                                    </p:anim>
                                    <p:animEffect transition="in" filter="fade">
                                      <p:cBhvr>
                                        <p:cTn id="39" dur="1000"/>
                                        <p:tgtEl>
                                          <p:spTgt spid="819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style.rotation</p:attrName>
                                        </p:attrNameLst>
                                      </p:cBhvr>
                                      <p:tavLst>
                                        <p:tav tm="0">
                                          <p:val>
                                            <p:fltVal val="90"/>
                                          </p:val>
                                        </p:tav>
                                        <p:tav tm="100000">
                                          <p:val>
                                            <p:fltVal val="0"/>
                                          </p:val>
                                        </p:tav>
                                      </p:tavLst>
                                    </p:anim>
                                    <p:animEffect transition="in" filter="fade">
                                      <p:cBhvr>
                                        <p:cTn id="47" dur="1000"/>
                                        <p:tgtEl>
                                          <p:spTgt spid="13"/>
                                        </p:tgtEl>
                                      </p:cBhvr>
                                    </p:animEffect>
                                  </p:childTnLst>
                                </p:cTn>
                              </p:par>
                              <p:par>
                                <p:cTn id="48" presetID="31" presetClass="entr" presetSubtype="0" fill="hold" nodeType="withEffect">
                                  <p:stCondLst>
                                    <p:cond delay="0"/>
                                  </p:stCondLst>
                                  <p:childTnLst>
                                    <p:set>
                                      <p:cBhvr>
                                        <p:cTn id="49" dur="1" fill="hold">
                                          <p:stCondLst>
                                            <p:cond delay="0"/>
                                          </p:stCondLst>
                                        </p:cTn>
                                        <p:tgtEl>
                                          <p:spTgt spid="8198"/>
                                        </p:tgtEl>
                                        <p:attrNameLst>
                                          <p:attrName>style.visibility</p:attrName>
                                        </p:attrNameLst>
                                      </p:cBhvr>
                                      <p:to>
                                        <p:strVal val="visible"/>
                                      </p:to>
                                    </p:set>
                                    <p:anim calcmode="lin" valueType="num">
                                      <p:cBhvr>
                                        <p:cTn id="50" dur="1000" fill="hold"/>
                                        <p:tgtEl>
                                          <p:spTgt spid="8198"/>
                                        </p:tgtEl>
                                        <p:attrNameLst>
                                          <p:attrName>ppt_w</p:attrName>
                                        </p:attrNameLst>
                                      </p:cBhvr>
                                      <p:tavLst>
                                        <p:tav tm="0">
                                          <p:val>
                                            <p:fltVal val="0"/>
                                          </p:val>
                                        </p:tav>
                                        <p:tav tm="100000">
                                          <p:val>
                                            <p:strVal val="#ppt_w"/>
                                          </p:val>
                                        </p:tav>
                                      </p:tavLst>
                                    </p:anim>
                                    <p:anim calcmode="lin" valueType="num">
                                      <p:cBhvr>
                                        <p:cTn id="51" dur="1000" fill="hold"/>
                                        <p:tgtEl>
                                          <p:spTgt spid="8198"/>
                                        </p:tgtEl>
                                        <p:attrNameLst>
                                          <p:attrName>ppt_h</p:attrName>
                                        </p:attrNameLst>
                                      </p:cBhvr>
                                      <p:tavLst>
                                        <p:tav tm="0">
                                          <p:val>
                                            <p:fltVal val="0"/>
                                          </p:val>
                                        </p:tav>
                                        <p:tav tm="100000">
                                          <p:val>
                                            <p:strVal val="#ppt_h"/>
                                          </p:val>
                                        </p:tav>
                                      </p:tavLst>
                                    </p:anim>
                                    <p:anim calcmode="lin" valueType="num">
                                      <p:cBhvr>
                                        <p:cTn id="52" dur="1000" fill="hold"/>
                                        <p:tgtEl>
                                          <p:spTgt spid="8198"/>
                                        </p:tgtEl>
                                        <p:attrNameLst>
                                          <p:attrName>style.rotation</p:attrName>
                                        </p:attrNameLst>
                                      </p:cBhvr>
                                      <p:tavLst>
                                        <p:tav tm="0">
                                          <p:val>
                                            <p:fltVal val="90"/>
                                          </p:val>
                                        </p:tav>
                                        <p:tav tm="100000">
                                          <p:val>
                                            <p:fltVal val="0"/>
                                          </p:val>
                                        </p:tav>
                                      </p:tavLst>
                                    </p:anim>
                                    <p:animEffect transition="in" filter="fade">
                                      <p:cBhvr>
                                        <p:cTn id="53" dur="1000"/>
                                        <p:tgtEl>
                                          <p:spTgt spid="819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7291" fill="hold"/>
                                        <p:tgtEl>
                                          <p:spTgt spid="11"/>
                                        </p:tgtEl>
                                      </p:cBhvr>
                                    </p:cmd>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8196"/>
                                        </p:tgtEl>
                                        <p:attrNameLst>
                                          <p:attrName>ppt_w</p:attrName>
                                        </p:attrNameLst>
                                      </p:cBhvr>
                                      <p:tavLst>
                                        <p:tav tm="0">
                                          <p:val>
                                            <p:strVal val="ppt_w"/>
                                          </p:val>
                                        </p:tav>
                                        <p:tav tm="100000">
                                          <p:val>
                                            <p:fltVal val="0"/>
                                          </p:val>
                                        </p:tav>
                                      </p:tavLst>
                                    </p:anim>
                                    <p:anim calcmode="lin" valueType="num">
                                      <p:cBhvr>
                                        <p:cTn id="67" dur="500"/>
                                        <p:tgtEl>
                                          <p:spTgt spid="8196"/>
                                        </p:tgtEl>
                                        <p:attrNameLst>
                                          <p:attrName>ppt_h</p:attrName>
                                        </p:attrNameLst>
                                      </p:cBhvr>
                                      <p:tavLst>
                                        <p:tav tm="0">
                                          <p:val>
                                            <p:strVal val="ppt_h"/>
                                          </p:val>
                                        </p:tav>
                                        <p:tav tm="100000">
                                          <p:val>
                                            <p:fltVal val="0"/>
                                          </p:val>
                                        </p:tav>
                                      </p:tavLst>
                                    </p:anim>
                                    <p:animEffect transition="out" filter="fade">
                                      <p:cBhvr>
                                        <p:cTn id="68" dur="500"/>
                                        <p:tgtEl>
                                          <p:spTgt spid="8196"/>
                                        </p:tgtEl>
                                      </p:cBhvr>
                                    </p:animEffect>
                                    <p:set>
                                      <p:cBhvr>
                                        <p:cTn id="69" dur="1" fill="hold">
                                          <p:stCondLst>
                                            <p:cond delay="499"/>
                                          </p:stCondLst>
                                        </p:cTn>
                                        <p:tgtEl>
                                          <p:spTgt spid="8196"/>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337" fill="hold"/>
                                        <p:tgtEl>
                                          <p:spTgt spid="16"/>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13"/>
                                        </p:tgtEl>
                                        <p:attrNameLst>
                                          <p:attrName>ppt_w</p:attrName>
                                        </p:attrNameLst>
                                      </p:cBhvr>
                                      <p:tavLst>
                                        <p:tav tm="0">
                                          <p:val>
                                            <p:strVal val="ppt_w"/>
                                          </p:val>
                                        </p:tav>
                                        <p:tav tm="100000">
                                          <p:val>
                                            <p:fltVal val="0"/>
                                          </p:val>
                                        </p:tav>
                                      </p:tavLst>
                                    </p:anim>
                                    <p:anim calcmode="lin" valueType="num">
                                      <p:cBhvr>
                                        <p:cTn id="76" dur="500"/>
                                        <p:tgtEl>
                                          <p:spTgt spid="13"/>
                                        </p:tgtEl>
                                        <p:attrNameLst>
                                          <p:attrName>ppt_h</p:attrName>
                                        </p:attrNameLst>
                                      </p:cBhvr>
                                      <p:tavLst>
                                        <p:tav tm="0">
                                          <p:val>
                                            <p:strVal val="ppt_h"/>
                                          </p:val>
                                        </p:tav>
                                        <p:tav tm="100000">
                                          <p:val>
                                            <p:fltVal val="0"/>
                                          </p:val>
                                        </p:tav>
                                      </p:tavLst>
                                    </p:anim>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8198"/>
                                        </p:tgtEl>
                                        <p:attrNameLst>
                                          <p:attrName>ppt_w</p:attrName>
                                        </p:attrNameLst>
                                      </p:cBhvr>
                                      <p:tavLst>
                                        <p:tav tm="0">
                                          <p:val>
                                            <p:strVal val="ppt_w"/>
                                          </p:val>
                                        </p:tav>
                                        <p:tav tm="100000">
                                          <p:val>
                                            <p:fltVal val="0"/>
                                          </p:val>
                                        </p:tav>
                                      </p:tavLst>
                                    </p:anim>
                                    <p:anim calcmode="lin" valueType="num">
                                      <p:cBhvr>
                                        <p:cTn id="81" dur="500"/>
                                        <p:tgtEl>
                                          <p:spTgt spid="8198"/>
                                        </p:tgtEl>
                                        <p:attrNameLst>
                                          <p:attrName>ppt_h</p:attrName>
                                        </p:attrNameLst>
                                      </p:cBhvr>
                                      <p:tavLst>
                                        <p:tav tm="0">
                                          <p:val>
                                            <p:strVal val="ppt_h"/>
                                          </p:val>
                                        </p:tav>
                                        <p:tav tm="100000">
                                          <p:val>
                                            <p:fltVal val="0"/>
                                          </p:val>
                                        </p:tav>
                                      </p:tavLst>
                                    </p:anim>
                                    <p:animEffect transition="out" filter="fade">
                                      <p:cBhvr>
                                        <p:cTn id="82" dur="500"/>
                                        <p:tgtEl>
                                          <p:spTgt spid="8198"/>
                                        </p:tgtEl>
                                      </p:cBhvr>
                                    </p:animEffect>
                                    <p:set>
                                      <p:cBhvr>
                                        <p:cTn id="83" dur="1" fill="hold">
                                          <p:stCondLst>
                                            <p:cond delay="499"/>
                                          </p:stCondLst>
                                        </p:cTn>
                                        <p:tgtEl>
                                          <p:spTgt spid="8198"/>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337" fill="hold"/>
                                        <p:tgtEl>
                                          <p:spTgt spid="17"/>
                                        </p:tgtEl>
                                      </p:cBhvr>
                                    </p:cmd>
                                  </p:childTnLst>
                                </p:cTn>
                              </p:par>
                            </p:childTnLst>
                          </p:cTn>
                        </p:par>
                      </p:childTnLst>
                    </p:cTn>
                  </p:par>
                  <p:par>
                    <p:cTn id="86" fill="hold">
                      <p:stCondLst>
                        <p:cond delay="indefinite"/>
                      </p:stCondLst>
                      <p:childTnLst>
                        <p:par>
                          <p:cTn id="87" fill="hold">
                            <p:stCondLst>
                              <p:cond delay="0"/>
                            </p:stCondLst>
                            <p:childTnLst>
                              <p:par>
                                <p:cTn id="88" presetID="6" presetClass="emph" presetSubtype="0" fill="hold" grpId="1" nodeType="clickEffect">
                                  <p:stCondLst>
                                    <p:cond delay="0"/>
                                  </p:stCondLst>
                                  <p:childTnLst>
                                    <p:animScale>
                                      <p:cBhvr>
                                        <p:cTn id="89" dur="2000" fill="hold"/>
                                        <p:tgtEl>
                                          <p:spTgt spid="9"/>
                                        </p:tgtEl>
                                      </p:cBhvr>
                                      <p:by x="150000" y="150000"/>
                                    </p:animScale>
                                  </p:childTnLst>
                                </p:cTn>
                              </p:par>
                              <p:par>
                                <p:cTn id="90" presetID="6" presetClass="emph" presetSubtype="0" fill="hold" nodeType="withEffect">
                                  <p:stCondLst>
                                    <p:cond delay="0"/>
                                  </p:stCondLst>
                                  <p:childTnLst>
                                    <p:animScale>
                                      <p:cBhvr>
                                        <p:cTn id="91" dur="2000" fill="hold"/>
                                        <p:tgtEl>
                                          <p:spTgt spid="8194"/>
                                        </p:tgtEl>
                                      </p:cBhvr>
                                      <p:by x="150000" y="150000"/>
                                    </p:animScale>
                                  </p:childTnLst>
                                </p:cTn>
                              </p:par>
                              <p:par>
                                <p:cTn id="92" presetID="1" presetClass="mediacall" presetSubtype="0" fill="hold" nodeType="withEffect">
                                  <p:stCondLst>
                                    <p:cond delay="0"/>
                                  </p:stCondLst>
                                  <p:childTnLst>
                                    <p:cmd type="call" cmd="playFrom(0.0)">
                                      <p:cBhvr>
                                        <p:cTn id="93" dur="492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94" fill="hold" display="0">
                  <p:stCondLst>
                    <p:cond delay="indefinite"/>
                  </p:stCondLst>
                </p:cTn>
                <p:tgtEl>
                  <p:spTgt spid="11"/>
                </p:tgtEl>
              </p:cMediaNode>
            </p:video>
            <p:audio>
              <p:cMediaNode vol="80000">
                <p:cTn id="95" fill="hold" display="0">
                  <p:stCondLst>
                    <p:cond delay="indefinite"/>
                  </p:stCondLst>
                  <p:endCondLst>
                    <p:cond evt="onStopAudio" delay="0">
                      <p:tgtEl>
                        <p:sldTgt/>
                      </p:tgtEl>
                    </p:cond>
                  </p:endCondLst>
                </p:cTn>
                <p:tgtEl>
                  <p:spTgt spid="14"/>
                </p:tgtEl>
              </p:cMediaNode>
            </p:audio>
            <p:audio>
              <p:cMediaNode vol="80000">
                <p:cTn id="96" fill="hold" display="0">
                  <p:stCondLst>
                    <p:cond delay="indefinite"/>
                  </p:stCondLst>
                  <p:endCondLst>
                    <p:cond evt="onStopAudio" delay="0">
                      <p:tgtEl>
                        <p:sldTgt/>
                      </p:tgtEl>
                    </p:cond>
                  </p:endCondLst>
                </p:cTn>
                <p:tgtEl>
                  <p:spTgt spid="16"/>
                </p:tgtEl>
              </p:cMediaNode>
            </p:audio>
            <p:audio>
              <p:cMediaNode vol="80000">
                <p:cTn id="97" fill="hold" display="0">
                  <p:stCondLst>
                    <p:cond delay="indefinite"/>
                  </p:stCondLst>
                  <p:endCondLst>
                    <p:cond evt="onStopAudio" delay="0">
                      <p:tgtEl>
                        <p:sldTgt/>
                      </p:tgtEl>
                    </p:cond>
                  </p:endCondLst>
                </p:cTn>
                <p:tgtEl>
                  <p:spTgt spid="17"/>
                </p:tgtEl>
              </p:cMediaNode>
            </p:audio>
            <p:audio>
              <p:cMediaNode vol="80000">
                <p:cTn id="98"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9" grpId="1" animBg="1"/>
      <p:bldP spid="12" grpId="0" animBg="1"/>
      <p:bldP spid="12" grpId="1" animBg="1"/>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3073DD21-0C92-4D88-9FE7-B10F9E8BD9C9}"/>
              </a:ext>
            </a:extLst>
          </p:cNvPr>
          <p:cNvPicPr>
            <a:picLocks noChangeAspect="1"/>
          </p:cNvPicPr>
          <p:nvPr/>
        </p:nvPicPr>
        <p:blipFill rotWithShape="1">
          <a:blip r:embed="rId8">
            <a:extLst>
              <a:ext uri="{28A0092B-C50C-407E-A947-70E740481C1C}">
                <a14:useLocalDpi xmlns:a14="http://schemas.microsoft.com/office/drawing/2010/main" val="0"/>
              </a:ext>
            </a:extLst>
          </a:blip>
          <a:srcRect l="17" r="-384" b="841"/>
          <a:stretch/>
        </p:blipFill>
        <p:spPr>
          <a:xfrm>
            <a:off x="0" y="0"/>
            <a:ext cx="12358044" cy="6984123"/>
          </a:xfrm>
          <a:prstGeom prst="rect">
            <a:avLst/>
          </a:prstGeom>
        </p:spPr>
      </p:pic>
      <p:sp>
        <p:nvSpPr>
          <p:cNvPr id="6" name="Rectangle: Rounded Corners 5">
            <a:extLst>
              <a:ext uri="{FF2B5EF4-FFF2-40B4-BE49-F238E27FC236}">
                <a16:creationId xmlns:a16="http://schemas.microsoft.com/office/drawing/2014/main" id="{B3DA19C6-C559-4FCA-ACCD-B19A11947D95}"/>
              </a:ext>
            </a:extLst>
          </p:cNvPr>
          <p:cNvSpPr/>
          <p:nvPr/>
        </p:nvSpPr>
        <p:spPr>
          <a:xfrm>
            <a:off x="3412174" y="0"/>
            <a:ext cx="5533696" cy="725214"/>
          </a:xfrm>
          <a:prstGeom prst="roundRect">
            <a:avLst/>
          </a:prstGeom>
          <a:solidFill>
            <a:srgbClr val="C642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Sư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con hay </a:t>
            </a:r>
            <a:r>
              <a:rPr lang="en-US" sz="4000" dirty="0" err="1">
                <a:latin typeface="Times New Roman" panose="02020603050405020304" pitchFamily="18" charset="0"/>
                <a:cs typeface="Times New Roman" panose="02020603050405020304" pitchFamily="18" charset="0"/>
              </a:rPr>
              <a:t>đẻ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trứng</a:t>
            </a:r>
            <a:endParaRPr lang="en-US" sz="4000" dirty="0">
              <a:latin typeface="Times New Roman" panose="02020603050405020304" pitchFamily="18" charset="0"/>
              <a:cs typeface="Times New Roman" panose="02020603050405020304" pitchFamily="18" charset="0"/>
            </a:endParaRPr>
          </a:p>
        </p:txBody>
      </p:sp>
      <p:pic>
        <p:nvPicPr>
          <p:cNvPr id="8" name="Picture 7" descr="A picture containing text, clipart&#10;&#10;Description automatically generated">
            <a:extLst>
              <a:ext uri="{FF2B5EF4-FFF2-40B4-BE49-F238E27FC236}">
                <a16:creationId xmlns:a16="http://schemas.microsoft.com/office/drawing/2014/main" id="{D697206E-8F71-49AD-8908-B182C30714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0517" y="1919517"/>
            <a:ext cx="4603313" cy="4938483"/>
          </a:xfrm>
          <a:prstGeom prst="rect">
            <a:avLst/>
          </a:prstGeom>
          <a:ln w="190500" cap="sq">
            <a:solidFill>
              <a:srgbClr val="1DEB4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white egg on a white background&#10;&#10;Description automatically generated with low confidence">
            <a:extLst>
              <a:ext uri="{FF2B5EF4-FFF2-40B4-BE49-F238E27FC236}">
                <a16:creationId xmlns:a16="http://schemas.microsoft.com/office/drawing/2014/main" id="{12A32BB4-3D43-4AB7-BB52-D04B1CB894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8172" y="1919516"/>
            <a:ext cx="4240268" cy="4938483"/>
          </a:xfrm>
          <a:prstGeom prst="rect">
            <a:avLst/>
          </a:prstGeom>
          <a:ln w="76200">
            <a:solidFill>
              <a:srgbClr val="FF0000"/>
            </a:solidFill>
          </a:ln>
        </p:spPr>
      </p:pic>
      <p:pic>
        <p:nvPicPr>
          <p:cNvPr id="11" name="âm thanh đúng">
            <a:hlinkClick r:id="" action="ppaction://media"/>
            <a:extLst>
              <a:ext uri="{FF2B5EF4-FFF2-40B4-BE49-F238E27FC236}">
                <a16:creationId xmlns:a16="http://schemas.microsoft.com/office/drawing/2014/main" id="{CB6EDF96-014F-4058-9A61-C86601B06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46174" y="6031766"/>
            <a:ext cx="382171" cy="148317"/>
          </a:xfrm>
          <a:prstGeom prst="rect">
            <a:avLst/>
          </a:prstGeom>
        </p:spPr>
      </p:pic>
      <p:pic>
        <p:nvPicPr>
          <p:cNvPr id="12" name="âm thanh sai">
            <a:hlinkClick r:id="" action="ppaction://media"/>
            <a:extLst>
              <a:ext uri="{FF2B5EF4-FFF2-40B4-BE49-F238E27FC236}">
                <a16:creationId xmlns:a16="http://schemas.microsoft.com/office/drawing/2014/main" id="{648EAA59-F1EA-445A-BB24-3795AB9F6F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3146" y="6180083"/>
            <a:ext cx="399396" cy="299775"/>
          </a:xfrm>
          <a:prstGeom prst="rect">
            <a:avLst/>
          </a:prstGeom>
        </p:spPr>
      </p:pic>
      <p:pic>
        <p:nvPicPr>
          <p:cNvPr id="13" name="s11">
            <a:hlinkClick r:id="" action="ppaction://media"/>
            <a:extLst>
              <a:ext uri="{FF2B5EF4-FFF2-40B4-BE49-F238E27FC236}">
                <a16:creationId xmlns:a16="http://schemas.microsoft.com/office/drawing/2014/main" id="{5154C562-42F3-4820-8AB7-5112C26B331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358044" y="189187"/>
            <a:ext cx="609600" cy="609600"/>
          </a:xfrm>
          <a:prstGeom prst="rect">
            <a:avLst/>
          </a:prstGeom>
        </p:spPr>
      </p:pic>
    </p:spTree>
    <p:extLst>
      <p:ext uri="{BB962C8B-B14F-4D97-AF65-F5344CB8AC3E}">
        <p14:creationId xmlns:p14="http://schemas.microsoft.com/office/powerpoint/2010/main" val="3897807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mute="1">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repeatCount="300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1" presetClass="mediacall" presetSubtype="0" fill="hold" nodeType="withEffect">
                                  <p:stCondLst>
                                    <p:cond delay="0"/>
                                  </p:stCondLst>
                                  <p:childTnLst>
                                    <p:cmd type="call" cmd="playFrom(0.0)">
                                      <p:cBhvr>
                                        <p:cTn id="30" dur="3586" fill="hold"/>
                                        <p:tgtEl>
                                          <p:spTgt spid="11"/>
                                        </p:tgtEl>
                                      </p:cBhvr>
                                    </p:cmd>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0"/>
                                        </p:tgtEl>
                                        <p:attrNameLst>
                                          <p:attrName>r</p:attrName>
                                        </p:attrNameLst>
                                      </p:cBhvr>
                                    </p:animRot>
                                    <p:animRot by="-240000">
                                      <p:cBhvr>
                                        <p:cTn id="36" dur="200" fill="hold">
                                          <p:stCondLst>
                                            <p:cond delay="200"/>
                                          </p:stCondLst>
                                        </p:cTn>
                                        <p:tgtEl>
                                          <p:spTgt spid="10"/>
                                        </p:tgtEl>
                                        <p:attrNameLst>
                                          <p:attrName>r</p:attrName>
                                        </p:attrNameLst>
                                      </p:cBhvr>
                                    </p:animRot>
                                    <p:animRot by="240000">
                                      <p:cBhvr>
                                        <p:cTn id="37" dur="200" fill="hold">
                                          <p:stCondLst>
                                            <p:cond delay="400"/>
                                          </p:stCondLst>
                                        </p:cTn>
                                        <p:tgtEl>
                                          <p:spTgt spid="10"/>
                                        </p:tgtEl>
                                        <p:attrNameLst>
                                          <p:attrName>r</p:attrName>
                                        </p:attrNameLst>
                                      </p:cBhvr>
                                    </p:animRot>
                                    <p:animRot by="-240000">
                                      <p:cBhvr>
                                        <p:cTn id="38" dur="200" fill="hold">
                                          <p:stCondLst>
                                            <p:cond delay="600"/>
                                          </p:stCondLst>
                                        </p:cTn>
                                        <p:tgtEl>
                                          <p:spTgt spid="10"/>
                                        </p:tgtEl>
                                        <p:attrNameLst>
                                          <p:attrName>r</p:attrName>
                                        </p:attrNameLst>
                                      </p:cBhvr>
                                    </p:animRot>
                                    <p:animRot by="120000">
                                      <p:cBhvr>
                                        <p:cTn id="39" dur="200" fill="hold">
                                          <p:stCondLst>
                                            <p:cond delay="800"/>
                                          </p:stCondLst>
                                        </p:cTn>
                                        <p:tgtEl>
                                          <p:spTgt spid="10"/>
                                        </p:tgtEl>
                                        <p:attrNameLst>
                                          <p:attrName>r</p:attrName>
                                        </p:attrNameLst>
                                      </p:cBhvr>
                                    </p:animRot>
                                  </p:childTnLst>
                                </p:cTn>
                              </p:par>
                              <p:par>
                                <p:cTn id="40" presetID="1" presetClass="mediacall" presetSubtype="0" fill="hold" nodeType="withEffect">
                                  <p:stCondLst>
                                    <p:cond delay="0"/>
                                  </p:stCondLst>
                                  <p:childTnLst>
                                    <p:cmd type="call" cmd="playFrom(0.0)">
                                      <p:cBhvr>
                                        <p:cTn id="41" dur="3888" fill="hold"/>
                                        <p:tgtEl>
                                          <p:spTgt spid="12"/>
                                        </p:tgtEl>
                                      </p:cBhvr>
                                    </p:cmd>
                                  </p:childTnLst>
                                </p:cTn>
                              </p:par>
                            </p:childTnLst>
                          </p:cTn>
                        </p:par>
                      </p:childTnLst>
                    </p:cTn>
                  </p:par>
                </p:childTnLst>
              </p:cTn>
              <p:nextCondLst>
                <p:cond evt="onClick" delay="0">
                  <p:tgtEl>
                    <p:spTgt spid="10"/>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Background pattern&#10;&#10;Description automatically generated">
            <a:extLst>
              <a:ext uri="{FF2B5EF4-FFF2-40B4-BE49-F238E27FC236}">
                <a16:creationId xmlns:a16="http://schemas.microsoft.com/office/drawing/2014/main" id="{7A91DB19-F735-4188-A287-FA04387A543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212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3EBBE70-64A1-4380-AC4A-5B97BE69A007}"/>
              </a:ext>
            </a:extLst>
          </p:cNvPr>
          <p:cNvSpPr txBox="1"/>
          <p:nvPr/>
        </p:nvSpPr>
        <p:spPr>
          <a:xfrm>
            <a:off x="1898072" y="1708464"/>
            <a:ext cx="8395855" cy="4247317"/>
          </a:xfrm>
          <a:prstGeom prst="rect">
            <a:avLst/>
          </a:prstGeom>
          <a:noFill/>
        </p:spPr>
        <p:txBody>
          <a:bodyPr wrap="square" rtlCol="0">
            <a:spAutoFit/>
          </a:bodyPr>
          <a:lstStyle/>
          <a:p>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 khái quát lại: Sư tử sống theo bầy đàn chúng là động vật hung dữ chuyên ăn thịt con vật khác. Sư tử có 4 chân, dưới bàn chân có móng dài, nhọn sắc. Sư tử có lông màu vàng đậm. Sư tử</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đẻ</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Sư tử còn được gọi là chúa tể của rừng xanh.</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2" name="s24">
            <a:hlinkClick r:id="" action="ppaction://media"/>
            <a:extLst>
              <a:ext uri="{FF2B5EF4-FFF2-40B4-BE49-F238E27FC236}">
                <a16:creationId xmlns:a16="http://schemas.microsoft.com/office/drawing/2014/main" id="{7056B915-AA96-45B4-A16C-D57DB56CA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9150" y="5955781"/>
            <a:ext cx="609600" cy="609600"/>
          </a:xfrm>
          <a:prstGeom prst="rect">
            <a:avLst/>
          </a:prstGeom>
        </p:spPr>
      </p:pic>
    </p:spTree>
    <p:extLst>
      <p:ext uri="{BB962C8B-B14F-4D97-AF65-F5344CB8AC3E}">
        <p14:creationId xmlns:p14="http://schemas.microsoft.com/office/powerpoint/2010/main" val="2597644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1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edge">
                                      <p:cBhvr>
                                        <p:cTn id="1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video game&#10;&#10;Description automatically generated with medium confidence">
            <a:extLst>
              <a:ext uri="{FF2B5EF4-FFF2-40B4-BE49-F238E27FC236}">
                <a16:creationId xmlns:a16="http://schemas.microsoft.com/office/drawing/2014/main" id="{15F1C400-B83D-4B91-B512-55A7AA8235EA}"/>
              </a:ext>
            </a:extLst>
          </p:cNvPr>
          <p:cNvPicPr>
            <a:picLocks noChangeAspect="1"/>
          </p:cNvPicPr>
          <p:nvPr/>
        </p:nvPicPr>
        <p:blipFill rotWithShape="1">
          <a:blip r:embed="rId6">
            <a:extLst>
              <a:ext uri="{28A0092B-C50C-407E-A947-70E740481C1C}">
                <a14:useLocalDpi xmlns:a14="http://schemas.microsoft.com/office/drawing/2010/main" val="0"/>
              </a:ext>
            </a:extLst>
          </a:blip>
          <a:srcRect t="36480" r="1" b="31885"/>
          <a:stretch/>
        </p:blipFill>
        <p:spPr>
          <a:xfrm>
            <a:off x="20" y="1282"/>
            <a:ext cx="12191980" cy="685671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0D029E8D-A3C5-4D5E-A7C3-DC85FBBC494D}"/>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2867891" y="1112261"/>
            <a:ext cx="8017987" cy="5745739"/>
          </a:xfrm>
          <a:prstGeom prst="rect">
            <a:avLst/>
          </a:prstGeom>
        </p:spPr>
      </p:pic>
      <p:sp>
        <p:nvSpPr>
          <p:cNvPr id="8" name="Flowchart: Punched Tape 7">
            <a:extLst>
              <a:ext uri="{FF2B5EF4-FFF2-40B4-BE49-F238E27FC236}">
                <a16:creationId xmlns:a16="http://schemas.microsoft.com/office/drawing/2014/main" id="{0A79643D-93E5-4357-AEB0-026CE1DBCA65}"/>
              </a:ext>
            </a:extLst>
          </p:cNvPr>
          <p:cNvSpPr/>
          <p:nvPr/>
        </p:nvSpPr>
        <p:spPr>
          <a:xfrm>
            <a:off x="10113264" y="6272784"/>
            <a:ext cx="2077212" cy="585216"/>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Con </a:t>
            </a:r>
            <a:r>
              <a:rPr lang="en-US" sz="3200" dirty="0" err="1">
                <a:solidFill>
                  <a:srgbClr val="FF0000"/>
                </a:solidFill>
                <a:latin typeface="Times New Roman" panose="02020603050405020304" pitchFamily="18" charset="0"/>
                <a:cs typeface="Times New Roman" panose="02020603050405020304" pitchFamily="18" charset="0"/>
              </a:rPr>
              <a:t>hổ</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1" name="Đếm ngược 5s">
            <a:hlinkClick r:id="" action="ppaction://media"/>
            <a:extLst>
              <a:ext uri="{FF2B5EF4-FFF2-40B4-BE49-F238E27FC236}">
                <a16:creationId xmlns:a16="http://schemas.microsoft.com/office/drawing/2014/main" id="{22B29F63-22A8-475E-8F13-40E529BAC40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261237" y="0"/>
            <a:ext cx="930763" cy="523554"/>
          </a:xfrm>
          <a:prstGeom prst="rect">
            <a:avLst/>
          </a:prstGeom>
        </p:spPr>
      </p:pic>
      <p:sp>
        <p:nvSpPr>
          <p:cNvPr id="9" name="Arrow: Down 8">
            <a:extLst>
              <a:ext uri="{FF2B5EF4-FFF2-40B4-BE49-F238E27FC236}">
                <a16:creationId xmlns:a16="http://schemas.microsoft.com/office/drawing/2014/main" id="{46319BCB-CB90-4356-9699-B7897F5FE1EA}"/>
              </a:ext>
            </a:extLst>
          </p:cNvPr>
          <p:cNvSpPr/>
          <p:nvPr/>
        </p:nvSpPr>
        <p:spPr>
          <a:xfrm>
            <a:off x="6876884" y="1795909"/>
            <a:ext cx="603504" cy="1133856"/>
          </a:xfrm>
          <a:prstGeom prst="downArrow">
            <a:avLst/>
          </a:prstGeom>
          <a:solidFill>
            <a:srgbClr val="FF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DDCA09E-93FF-49F5-87B3-5A46852B651D}"/>
              </a:ext>
            </a:extLst>
          </p:cNvPr>
          <p:cNvSpPr/>
          <p:nvPr/>
        </p:nvSpPr>
        <p:spPr>
          <a:xfrm>
            <a:off x="4228962" y="545333"/>
            <a:ext cx="603504" cy="1133856"/>
          </a:xfrm>
          <a:prstGeom prst="downArrow">
            <a:avLst/>
          </a:prstGeom>
          <a:solidFill>
            <a:srgbClr val="FF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BB9969A-E8B9-471E-B5B4-77C0C2FA93DF}"/>
              </a:ext>
            </a:extLst>
          </p:cNvPr>
          <p:cNvSpPr/>
          <p:nvPr/>
        </p:nvSpPr>
        <p:spPr>
          <a:xfrm rot="7866626">
            <a:off x="6188826" y="5705856"/>
            <a:ext cx="603504" cy="1133856"/>
          </a:xfrm>
          <a:prstGeom prst="downArrow">
            <a:avLst/>
          </a:prstGeom>
          <a:solidFill>
            <a:srgbClr val="FF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F059CFA0-6DEB-463C-8007-910492A9FD04}"/>
              </a:ext>
            </a:extLst>
          </p:cNvPr>
          <p:cNvSpPr/>
          <p:nvPr/>
        </p:nvSpPr>
        <p:spPr>
          <a:xfrm rot="1682555">
            <a:off x="10169244" y="2862072"/>
            <a:ext cx="603504" cy="1133856"/>
          </a:xfrm>
          <a:prstGeom prst="downArrow">
            <a:avLst/>
          </a:prstGeom>
          <a:solidFill>
            <a:srgbClr val="FF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25">
            <a:hlinkClick r:id="" action="ppaction://media"/>
            <a:extLst>
              <a:ext uri="{FF2B5EF4-FFF2-40B4-BE49-F238E27FC236}">
                <a16:creationId xmlns:a16="http://schemas.microsoft.com/office/drawing/2014/main" id="{A39BB0DD-D13A-499B-A737-AE52299E94E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70032" y="5139559"/>
            <a:ext cx="609600" cy="609600"/>
          </a:xfrm>
          <a:prstGeom prst="rect">
            <a:avLst/>
          </a:prstGeom>
        </p:spPr>
      </p:pic>
    </p:spTree>
    <p:extLst>
      <p:ext uri="{BB962C8B-B14F-4D97-AF65-F5344CB8AC3E}">
        <p14:creationId xmlns:p14="http://schemas.microsoft.com/office/powerpoint/2010/main" val="306802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291"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par>
                                <p:cTn id="29" presetID="21" presetClass="emph" presetSubtype="0" fill="hold" grpId="1" nodeType="withEffect">
                                  <p:stCondLst>
                                    <p:cond delay="0"/>
                                  </p:stCondLst>
                                  <p:childTnLst>
                                    <p:animClr clrSpc="hsl" dir="cw">
                                      <p:cBhvr override="childStyle">
                                        <p:cTn id="30" dur="500" fill="hold"/>
                                        <p:tgtEl>
                                          <p:spTgt spid="12"/>
                                        </p:tgtEl>
                                        <p:attrNameLst>
                                          <p:attrName>style.color</p:attrName>
                                        </p:attrNameLst>
                                      </p:cBhvr>
                                      <p:by>
                                        <p:hsl h="7200000" s="0" l="0"/>
                                      </p:by>
                                    </p:animClr>
                                    <p:animClr clrSpc="hsl" dir="cw">
                                      <p:cBhvr>
                                        <p:cTn id="31" dur="500" fill="hold"/>
                                        <p:tgtEl>
                                          <p:spTgt spid="12"/>
                                        </p:tgtEl>
                                        <p:attrNameLst>
                                          <p:attrName>fillcolor</p:attrName>
                                        </p:attrNameLst>
                                      </p:cBhvr>
                                      <p:by>
                                        <p:hsl h="7200000" s="0" l="0"/>
                                      </p:by>
                                    </p:animClr>
                                    <p:animClr clrSpc="hsl" dir="cw">
                                      <p:cBhvr>
                                        <p:cTn id="32" dur="500" fill="hold"/>
                                        <p:tgtEl>
                                          <p:spTgt spid="12"/>
                                        </p:tgtEl>
                                        <p:attrNameLst>
                                          <p:attrName>stroke.color</p:attrName>
                                        </p:attrNameLst>
                                      </p:cBhvr>
                                      <p:by>
                                        <p:hsl h="7200000" s="0" l="0"/>
                                      </p:by>
                                    </p:animClr>
                                    <p:set>
                                      <p:cBhvr>
                                        <p:cTn id="33" dur="500" fill="hold"/>
                                        <p:tgtEl>
                                          <p:spTgt spid="12"/>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0-#ppt_h/2"/>
                                          </p:val>
                                        </p:tav>
                                        <p:tav tm="100000">
                                          <p:val>
                                            <p:strVal val="#ppt_y"/>
                                          </p:val>
                                        </p:tav>
                                      </p:tavLst>
                                    </p:anim>
                                  </p:childTnLst>
                                </p:cTn>
                              </p:par>
                              <p:par>
                                <p:cTn id="40" presetID="21" presetClass="emph" presetSubtype="0" fill="hold" grpId="1" nodeType="withEffect">
                                  <p:stCondLst>
                                    <p:cond delay="0"/>
                                  </p:stCondLst>
                                  <p:childTnLst>
                                    <p:animClr clrSpc="hsl" dir="cw">
                                      <p:cBhvr override="childStyle">
                                        <p:cTn id="41" dur="500" fill="hold"/>
                                        <p:tgtEl>
                                          <p:spTgt spid="9"/>
                                        </p:tgtEl>
                                        <p:attrNameLst>
                                          <p:attrName>style.color</p:attrName>
                                        </p:attrNameLst>
                                      </p:cBhvr>
                                      <p:by>
                                        <p:hsl h="7200000" s="0" l="0"/>
                                      </p:by>
                                    </p:animClr>
                                    <p:animClr clrSpc="hsl" dir="cw">
                                      <p:cBhvr>
                                        <p:cTn id="42" dur="500" fill="hold"/>
                                        <p:tgtEl>
                                          <p:spTgt spid="9"/>
                                        </p:tgtEl>
                                        <p:attrNameLst>
                                          <p:attrName>fillcolor</p:attrName>
                                        </p:attrNameLst>
                                      </p:cBhvr>
                                      <p:by>
                                        <p:hsl h="7200000" s="0" l="0"/>
                                      </p:by>
                                    </p:animClr>
                                    <p:animClr clrSpc="hsl" dir="cw">
                                      <p:cBhvr>
                                        <p:cTn id="43" dur="500" fill="hold"/>
                                        <p:tgtEl>
                                          <p:spTgt spid="9"/>
                                        </p:tgtEl>
                                        <p:attrNameLst>
                                          <p:attrName>stroke.color</p:attrName>
                                        </p:attrNameLst>
                                      </p:cBhvr>
                                      <p:by>
                                        <p:hsl h="7200000" s="0" l="0"/>
                                      </p:by>
                                    </p:animClr>
                                    <p:set>
                                      <p:cBhvr>
                                        <p:cTn id="44" dur="500" fill="hold"/>
                                        <p:tgtEl>
                                          <p:spTgt spid="9"/>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0-#ppt_h/2"/>
                                          </p:val>
                                        </p:tav>
                                        <p:tav tm="100000">
                                          <p:val>
                                            <p:strVal val="#ppt_y"/>
                                          </p:val>
                                        </p:tav>
                                      </p:tavLst>
                                    </p:anim>
                                  </p:childTnLst>
                                </p:cTn>
                              </p:par>
                              <p:par>
                                <p:cTn id="51" presetID="22" presetClass="emph" presetSubtype="0" fill="hold" grpId="1" nodeType="withEffect">
                                  <p:stCondLst>
                                    <p:cond delay="0"/>
                                  </p:stCondLst>
                                  <p:childTnLst>
                                    <p:animClr clrSpc="hsl" dir="cw">
                                      <p:cBhvr override="childStyle">
                                        <p:cTn id="52" dur="500" fill="hold"/>
                                        <p:tgtEl>
                                          <p:spTgt spid="14"/>
                                        </p:tgtEl>
                                        <p:attrNameLst>
                                          <p:attrName>style.color</p:attrName>
                                        </p:attrNameLst>
                                      </p:cBhvr>
                                      <p:by>
                                        <p:hsl h="-7200000" s="0" l="0"/>
                                      </p:by>
                                    </p:animClr>
                                    <p:animClr clrSpc="hsl" dir="cw">
                                      <p:cBhvr>
                                        <p:cTn id="53" dur="500" fill="hold"/>
                                        <p:tgtEl>
                                          <p:spTgt spid="14"/>
                                        </p:tgtEl>
                                        <p:attrNameLst>
                                          <p:attrName>fillcolor</p:attrName>
                                        </p:attrNameLst>
                                      </p:cBhvr>
                                      <p:by>
                                        <p:hsl h="-7200000" s="0" l="0"/>
                                      </p:by>
                                    </p:animClr>
                                    <p:animClr clrSpc="hsl" dir="cw">
                                      <p:cBhvr>
                                        <p:cTn id="54" dur="500" fill="hold"/>
                                        <p:tgtEl>
                                          <p:spTgt spid="14"/>
                                        </p:tgtEl>
                                        <p:attrNameLst>
                                          <p:attrName>stroke.color</p:attrName>
                                        </p:attrNameLst>
                                      </p:cBhvr>
                                      <p:by>
                                        <p:hsl h="-7200000" s="0" l="0"/>
                                      </p:by>
                                    </p:animClr>
                                    <p:set>
                                      <p:cBhvr>
                                        <p:cTn id="55" dur="500" fill="hold"/>
                                        <p:tgtEl>
                                          <p:spTgt spid="14"/>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1+#ppt_w/2"/>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par>
                                <p:cTn id="62" presetID="22" presetClass="emph" presetSubtype="0" fill="hold" grpId="1" nodeType="withEffect">
                                  <p:stCondLst>
                                    <p:cond delay="0"/>
                                  </p:stCondLst>
                                  <p:childTnLst>
                                    <p:animClr clrSpc="hsl" dir="cw">
                                      <p:cBhvr override="childStyle">
                                        <p:cTn id="63" dur="500" fill="hold"/>
                                        <p:tgtEl>
                                          <p:spTgt spid="13"/>
                                        </p:tgtEl>
                                        <p:attrNameLst>
                                          <p:attrName>style.color</p:attrName>
                                        </p:attrNameLst>
                                      </p:cBhvr>
                                      <p:by>
                                        <p:hsl h="-7200000" s="0" l="0"/>
                                      </p:by>
                                    </p:animClr>
                                    <p:animClr clrSpc="hsl" dir="cw">
                                      <p:cBhvr>
                                        <p:cTn id="64" dur="500" fill="hold"/>
                                        <p:tgtEl>
                                          <p:spTgt spid="13"/>
                                        </p:tgtEl>
                                        <p:attrNameLst>
                                          <p:attrName>fillcolor</p:attrName>
                                        </p:attrNameLst>
                                      </p:cBhvr>
                                      <p:by>
                                        <p:hsl h="-7200000" s="0" l="0"/>
                                      </p:by>
                                    </p:animClr>
                                    <p:animClr clrSpc="hsl" dir="cw">
                                      <p:cBhvr>
                                        <p:cTn id="65" dur="500" fill="hold"/>
                                        <p:tgtEl>
                                          <p:spTgt spid="13"/>
                                        </p:tgtEl>
                                        <p:attrNameLst>
                                          <p:attrName>stroke.color</p:attrName>
                                        </p:attrNameLst>
                                      </p:cBhvr>
                                      <p:by>
                                        <p:hsl h="-7200000" s="0" l="0"/>
                                      </p:by>
                                    </p:animClr>
                                    <p:set>
                                      <p:cBhvr>
                                        <p:cTn id="66"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40909">
                <p:cTn id="67" fill="hold" display="0">
                  <p:stCondLst>
                    <p:cond delay="indefinite"/>
                  </p:stCondLst>
                </p:cTn>
                <p:tgtEl>
                  <p:spTgt spid="11"/>
                </p:tgtEl>
              </p:cMediaNode>
            </p:video>
            <p:audio>
              <p:cMediaNode vol="80000">
                <p:cTn id="68"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9" grpId="1" animBg="1"/>
      <p:bldP spid="12" grpId="0" animBg="1"/>
      <p:bldP spid="12" grpId="1" animBg="1"/>
      <p:bldP spid="13" grpId="0" animBg="1"/>
      <p:bldP spid="13" grpId="1"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83B49241-464F-42B8-A29B-6EEAD2EE9735}"/>
              </a:ext>
            </a:extLst>
          </p:cNvPr>
          <p:cNvPicPr>
            <a:picLocks noChangeAspect="1"/>
          </p:cNvPicPr>
          <p:nvPr/>
        </p:nvPicPr>
        <p:blipFill rotWithShape="1">
          <a:blip r:embed="rId10">
            <a:extLst>
              <a:ext uri="{28A0092B-C50C-407E-A947-70E740481C1C}">
                <a14:useLocalDpi xmlns:a14="http://schemas.microsoft.com/office/drawing/2010/main" val="0"/>
              </a:ext>
            </a:extLst>
          </a:blip>
          <a:srcRect t="2018" b="7999"/>
          <a:stretch/>
        </p:blipFill>
        <p:spPr>
          <a:xfrm>
            <a:off x="32894" y="0"/>
            <a:ext cx="12191980" cy="6856718"/>
          </a:xfrm>
          <a:prstGeom prst="rect">
            <a:avLst/>
          </a:prstGeom>
        </p:spPr>
      </p:pic>
      <p:sp>
        <p:nvSpPr>
          <p:cNvPr id="6" name="Rectangle: Rounded Corners 5">
            <a:extLst>
              <a:ext uri="{FF2B5EF4-FFF2-40B4-BE49-F238E27FC236}">
                <a16:creationId xmlns:a16="http://schemas.microsoft.com/office/drawing/2014/main" id="{C81E1A4E-9A39-440D-B905-6E9FA9DD22F5}"/>
              </a:ext>
            </a:extLst>
          </p:cNvPr>
          <p:cNvSpPr/>
          <p:nvPr/>
        </p:nvSpPr>
        <p:spPr>
          <a:xfrm>
            <a:off x="3954780" y="0"/>
            <a:ext cx="4069080" cy="777240"/>
          </a:xfrm>
          <a:prstGeom prst="roundRect">
            <a:avLst/>
          </a:prstGeom>
          <a:solidFill>
            <a:srgbClr val="92D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Lông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hổ</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AFCDAEF-FF66-4E6E-905C-900344355321}"/>
              </a:ext>
            </a:extLst>
          </p:cNvPr>
          <p:cNvSpPr/>
          <p:nvPr/>
        </p:nvSpPr>
        <p:spPr>
          <a:xfrm>
            <a:off x="4069080" y="1558290"/>
            <a:ext cx="4069080" cy="1028700"/>
          </a:xfrm>
          <a:prstGeom prst="roundRect">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vằn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đen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67A32C1-082A-41DB-991C-165618C8982C}"/>
              </a:ext>
            </a:extLst>
          </p:cNvPr>
          <p:cNvSpPr/>
          <p:nvPr/>
        </p:nvSpPr>
        <p:spPr>
          <a:xfrm>
            <a:off x="4069080" y="3368040"/>
            <a:ext cx="4069080" cy="102870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Màu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xanh</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8265209C-EE9A-4A11-AC25-A2898DAD8404}"/>
              </a:ext>
            </a:extLst>
          </p:cNvPr>
          <p:cNvSpPr/>
          <p:nvPr/>
        </p:nvSpPr>
        <p:spPr>
          <a:xfrm>
            <a:off x="4069080" y="5372100"/>
            <a:ext cx="4069080" cy="1028700"/>
          </a:xfrm>
          <a:prstGeom prst="roundRect">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p>
        </p:txBody>
      </p:sp>
      <p:pic>
        <p:nvPicPr>
          <p:cNvPr id="13" name="Đếm ngược 5s">
            <a:hlinkClick r:id="" action="ppaction://media"/>
            <a:extLst>
              <a:ext uri="{FF2B5EF4-FFF2-40B4-BE49-F238E27FC236}">
                <a16:creationId xmlns:a16="http://schemas.microsoft.com/office/drawing/2014/main" id="{99CC041E-ACFD-46CB-B956-B9295F24A6C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261237" y="0"/>
            <a:ext cx="930763" cy="523554"/>
          </a:xfrm>
          <a:prstGeom prst="rect">
            <a:avLst/>
          </a:prstGeom>
        </p:spPr>
      </p:pic>
      <p:pic>
        <p:nvPicPr>
          <p:cNvPr id="9" name="sai">
            <a:hlinkClick r:id="" action="ppaction://media"/>
            <a:extLst>
              <a:ext uri="{FF2B5EF4-FFF2-40B4-BE49-F238E27FC236}">
                <a16:creationId xmlns:a16="http://schemas.microsoft.com/office/drawing/2014/main" id="{28B38F1F-4BDC-446F-8310-5E3FEC93060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88464" y="3368040"/>
            <a:ext cx="432367" cy="432367"/>
          </a:xfrm>
          <a:prstGeom prst="rect">
            <a:avLst/>
          </a:prstGeom>
        </p:spPr>
      </p:pic>
      <p:pic>
        <p:nvPicPr>
          <p:cNvPr id="16" name="sai">
            <a:hlinkClick r:id="" action="ppaction://media"/>
            <a:extLst>
              <a:ext uri="{FF2B5EF4-FFF2-40B4-BE49-F238E27FC236}">
                <a16:creationId xmlns:a16="http://schemas.microsoft.com/office/drawing/2014/main" id="{76C1CCFB-B6D6-4BF3-81CD-CE53E7A5BD4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627656" y="5670266"/>
            <a:ext cx="432367" cy="432367"/>
          </a:xfrm>
          <a:prstGeom prst="rect">
            <a:avLst/>
          </a:prstGeom>
        </p:spPr>
      </p:pic>
      <p:pic>
        <p:nvPicPr>
          <p:cNvPr id="17" name="đúng">
            <a:hlinkClick r:id="" action="ppaction://media"/>
            <a:extLst>
              <a:ext uri="{FF2B5EF4-FFF2-40B4-BE49-F238E27FC236}">
                <a16:creationId xmlns:a16="http://schemas.microsoft.com/office/drawing/2014/main" id="{EE92AC3C-7ABB-4BFC-BAE7-20B4CAF9C94D}"/>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434658" y="1803652"/>
            <a:ext cx="537975" cy="537975"/>
          </a:xfrm>
          <a:prstGeom prst="rect">
            <a:avLst/>
          </a:prstGeom>
        </p:spPr>
      </p:pic>
      <p:pic>
        <p:nvPicPr>
          <p:cNvPr id="2" name="s26">
            <a:hlinkClick r:id="" action="ppaction://media"/>
            <a:extLst>
              <a:ext uri="{FF2B5EF4-FFF2-40B4-BE49-F238E27FC236}">
                <a16:creationId xmlns:a16="http://schemas.microsoft.com/office/drawing/2014/main" id="{C442079C-75B7-4E50-AEE7-3B8D2494194C}"/>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515649" y="5960094"/>
            <a:ext cx="609600" cy="609600"/>
          </a:xfrm>
          <a:prstGeom prst="rect">
            <a:avLst/>
          </a:prstGeom>
        </p:spPr>
      </p:pic>
    </p:spTree>
    <p:extLst>
      <p:ext uri="{BB962C8B-B14F-4D97-AF65-F5344CB8AC3E}">
        <p14:creationId xmlns:p14="http://schemas.microsoft.com/office/powerpoint/2010/main" val="2122469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291"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1" nodeType="clickEffect">
                                  <p:stCondLst>
                                    <p:cond delay="0"/>
                                  </p:stCondLst>
                                  <p:childTnLst>
                                    <p:anim calcmode="lin" valueType="num">
                                      <p:cBhvr>
                                        <p:cTn id="38" dur="1000"/>
                                        <p:tgtEl>
                                          <p:spTgt spid="11"/>
                                        </p:tgtEl>
                                        <p:attrNameLst>
                                          <p:attrName>ppt_w</p:attrName>
                                        </p:attrNameLst>
                                      </p:cBhvr>
                                      <p:tavLst>
                                        <p:tav tm="0">
                                          <p:val>
                                            <p:strVal val="ppt_w"/>
                                          </p:val>
                                        </p:tav>
                                        <p:tav tm="100000">
                                          <p:val>
                                            <p:fltVal val="0"/>
                                          </p:val>
                                        </p:tav>
                                      </p:tavLst>
                                    </p:anim>
                                    <p:anim calcmode="lin" valueType="num">
                                      <p:cBhvr>
                                        <p:cTn id="39" dur="1000"/>
                                        <p:tgtEl>
                                          <p:spTgt spid="11"/>
                                        </p:tgtEl>
                                        <p:attrNameLst>
                                          <p:attrName>ppt_h</p:attrName>
                                        </p:attrNameLst>
                                      </p:cBhvr>
                                      <p:tavLst>
                                        <p:tav tm="0">
                                          <p:val>
                                            <p:strVal val="ppt_h"/>
                                          </p:val>
                                        </p:tav>
                                        <p:tav tm="100000">
                                          <p:val>
                                            <p:fltVal val="0"/>
                                          </p:val>
                                        </p:tav>
                                      </p:tavLst>
                                    </p:anim>
                                    <p:anim calcmode="lin" valueType="num">
                                      <p:cBhvr>
                                        <p:cTn id="40" dur="1000"/>
                                        <p:tgtEl>
                                          <p:spTgt spid="11"/>
                                        </p:tgtEl>
                                        <p:attrNameLst>
                                          <p:attrName>style.rotation</p:attrName>
                                        </p:attrNameLst>
                                      </p:cBhvr>
                                      <p:tavLst>
                                        <p:tav tm="0">
                                          <p:val>
                                            <p:fltVal val="0"/>
                                          </p:val>
                                        </p:tav>
                                        <p:tav tm="100000">
                                          <p:val>
                                            <p:fltVal val="90"/>
                                          </p:val>
                                        </p:tav>
                                      </p:tavLst>
                                    </p:anim>
                                    <p:animEffect transition="out" filter="fade">
                                      <p:cBhvr>
                                        <p:cTn id="41" dur="1000"/>
                                        <p:tgtEl>
                                          <p:spTgt spid="11"/>
                                        </p:tgtEl>
                                      </p:cBhvr>
                                    </p:animEffect>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337" fill="hold"/>
                                        <p:tgtEl>
                                          <p:spTgt spid="16"/>
                                        </p:tgtEl>
                                      </p:cBhvr>
                                    </p:cmd>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grpId="1" nodeType="clickEffect">
                                  <p:stCondLst>
                                    <p:cond delay="0"/>
                                  </p:stCondLst>
                                  <p:childTnLst>
                                    <p:anim calcmode="lin" valueType="num">
                                      <p:cBhvr>
                                        <p:cTn id="48" dur="1000"/>
                                        <p:tgtEl>
                                          <p:spTgt spid="12"/>
                                        </p:tgtEl>
                                        <p:attrNameLst>
                                          <p:attrName>ppt_w</p:attrName>
                                        </p:attrNameLst>
                                      </p:cBhvr>
                                      <p:tavLst>
                                        <p:tav tm="0">
                                          <p:val>
                                            <p:strVal val="ppt_w"/>
                                          </p:val>
                                        </p:tav>
                                        <p:tav tm="100000">
                                          <p:val>
                                            <p:fltVal val="0"/>
                                          </p:val>
                                        </p:tav>
                                      </p:tavLst>
                                    </p:anim>
                                    <p:anim calcmode="lin" valueType="num">
                                      <p:cBhvr>
                                        <p:cTn id="49" dur="1000"/>
                                        <p:tgtEl>
                                          <p:spTgt spid="12"/>
                                        </p:tgtEl>
                                        <p:attrNameLst>
                                          <p:attrName>ppt_h</p:attrName>
                                        </p:attrNameLst>
                                      </p:cBhvr>
                                      <p:tavLst>
                                        <p:tav tm="0">
                                          <p:val>
                                            <p:strVal val="ppt_h"/>
                                          </p:val>
                                        </p:tav>
                                        <p:tav tm="100000">
                                          <p:val>
                                            <p:fltVal val="0"/>
                                          </p:val>
                                        </p:tav>
                                      </p:tavLst>
                                    </p:anim>
                                    <p:anim calcmode="lin" valueType="num">
                                      <p:cBhvr>
                                        <p:cTn id="50" dur="1000"/>
                                        <p:tgtEl>
                                          <p:spTgt spid="12"/>
                                        </p:tgtEl>
                                        <p:attrNameLst>
                                          <p:attrName>style.rotation</p:attrName>
                                        </p:attrNameLst>
                                      </p:cBhvr>
                                      <p:tavLst>
                                        <p:tav tm="0">
                                          <p:val>
                                            <p:fltVal val="0"/>
                                          </p:val>
                                        </p:tav>
                                        <p:tav tm="100000">
                                          <p:val>
                                            <p:fltVal val="90"/>
                                          </p:val>
                                        </p:tav>
                                      </p:tavLst>
                                    </p:anim>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337" fill="hold"/>
                                        <p:tgtEl>
                                          <p:spTgt spid="9"/>
                                        </p:tgtEl>
                                      </p:cBhvr>
                                    </p:cmd>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1" nodeType="clickEffect">
                                  <p:stCondLst>
                                    <p:cond delay="0"/>
                                  </p:stCondLst>
                                  <p:childTnLst>
                                    <p:animScale>
                                      <p:cBhvr>
                                        <p:cTn id="58" dur="2000" fill="hold"/>
                                        <p:tgtEl>
                                          <p:spTgt spid="7"/>
                                        </p:tgtEl>
                                      </p:cBhvr>
                                      <p:by x="150000" y="150000"/>
                                    </p:animScale>
                                  </p:childTnLst>
                                </p:cTn>
                              </p:par>
                              <p:par>
                                <p:cTn id="59" presetID="1" presetClass="mediacall" presetSubtype="0" fill="hold" nodeType="withEffect">
                                  <p:stCondLst>
                                    <p:cond delay="0"/>
                                  </p:stCondLst>
                                  <p:childTnLst>
                                    <p:cmd type="call" cmd="playFrom(0.0)">
                                      <p:cBhvr>
                                        <p:cTn id="60" dur="492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p:cTn id="61" fill="hold" display="0">
                  <p:stCondLst>
                    <p:cond delay="indefinite"/>
                  </p:stCondLst>
                </p:cTn>
                <p:tgtEl>
                  <p:spTgt spid="13"/>
                </p:tgtEl>
              </p:cMediaNode>
            </p:video>
            <p:audio>
              <p:cMediaNode vol="80000">
                <p:cTn id="62" fill="hold" display="0">
                  <p:stCondLst>
                    <p:cond delay="indefinite"/>
                  </p:stCondLst>
                  <p:endCondLst>
                    <p:cond evt="onStopAudio" delay="0">
                      <p:tgtEl>
                        <p:sldTgt/>
                      </p:tgtEl>
                    </p:cond>
                  </p:endCondLst>
                </p:cTn>
                <p:tgtEl>
                  <p:spTgt spid="9"/>
                </p:tgtEl>
              </p:cMediaNode>
            </p:audio>
            <p:audio>
              <p:cMediaNode vol="80000">
                <p:cTn id="63" fill="hold" display="0">
                  <p:stCondLst>
                    <p:cond delay="indefinite"/>
                  </p:stCondLst>
                  <p:endCondLst>
                    <p:cond evt="onStopAudio" delay="0">
                      <p:tgtEl>
                        <p:sldTgt/>
                      </p:tgtEl>
                    </p:cond>
                  </p:endCondLst>
                </p:cTn>
                <p:tgtEl>
                  <p:spTgt spid="16"/>
                </p:tgtEl>
              </p:cMediaNode>
            </p:audio>
            <p:audio>
              <p:cMediaNode vol="80000">
                <p:cTn id="64" fill="hold" display="0">
                  <p:stCondLst>
                    <p:cond delay="indefinite"/>
                  </p:stCondLst>
                  <p:endCondLst>
                    <p:cond evt="onStopAudio" delay="0">
                      <p:tgtEl>
                        <p:sldTgt/>
                      </p:tgtEl>
                    </p:cond>
                  </p:endCondLst>
                </p:cTn>
                <p:tgtEl>
                  <p:spTgt spid="17"/>
                </p:tgtEl>
              </p:cMediaNode>
            </p:audio>
            <p:audio>
              <p:cMediaNode vol="80000">
                <p:cTn id="6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7" grpId="1" animBg="1"/>
      <p:bldP spid="11" grpId="0" animBg="1"/>
      <p:bldP spid="11" grpId="1"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video game&#10;&#10;Description automatically generated with medium confidence">
            <a:extLst>
              <a:ext uri="{FF2B5EF4-FFF2-40B4-BE49-F238E27FC236}">
                <a16:creationId xmlns:a16="http://schemas.microsoft.com/office/drawing/2014/main" id="{83C36664-10EC-4A8E-A8AC-59A541D97B8A}"/>
              </a:ext>
            </a:extLst>
          </p:cNvPr>
          <p:cNvPicPr>
            <a:picLocks noChangeAspect="1"/>
          </p:cNvPicPr>
          <p:nvPr/>
        </p:nvPicPr>
        <p:blipFill rotWithShape="1">
          <a:blip r:embed="rId14">
            <a:extLst>
              <a:ext uri="{28A0092B-C50C-407E-A947-70E740481C1C}">
                <a14:useLocalDpi xmlns:a14="http://schemas.microsoft.com/office/drawing/2010/main" val="0"/>
              </a:ext>
            </a:extLst>
          </a:blip>
          <a:srcRect t="39359" r="1" b="29006"/>
          <a:stretch/>
        </p:blipFill>
        <p:spPr>
          <a:xfrm>
            <a:off x="20" y="95234"/>
            <a:ext cx="12191980" cy="6856718"/>
          </a:xfrm>
          <a:prstGeom prst="rect">
            <a:avLst/>
          </a:prstGeom>
        </p:spPr>
      </p:pic>
      <p:sp>
        <p:nvSpPr>
          <p:cNvPr id="7" name="Double Wave 6">
            <a:extLst>
              <a:ext uri="{FF2B5EF4-FFF2-40B4-BE49-F238E27FC236}">
                <a16:creationId xmlns:a16="http://schemas.microsoft.com/office/drawing/2014/main" id="{B07297D4-C76C-4A65-AC0E-A57ABE134CFF}"/>
              </a:ext>
            </a:extLst>
          </p:cNvPr>
          <p:cNvSpPr/>
          <p:nvPr/>
        </p:nvSpPr>
        <p:spPr>
          <a:xfrm>
            <a:off x="1150882" y="15766"/>
            <a:ext cx="10184524" cy="1056290"/>
          </a:xfrm>
          <a:prstGeom prst="doubleWave">
            <a:avLst/>
          </a:prstGeom>
          <a:solidFill>
            <a:srgbClr val="C642B6"/>
          </a:solidFill>
          <a:scene3d>
            <a:camera prst="obliqueBottomRigh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000" dirty="0">
                <a:solidFill>
                  <a:srgbClr val="00B050"/>
                </a:solidFill>
              </a:rPr>
              <a:t>Con </a:t>
            </a:r>
            <a:r>
              <a:rPr lang="en-US" sz="6000" dirty="0" err="1">
                <a:solidFill>
                  <a:srgbClr val="00B050"/>
                </a:solidFill>
              </a:rPr>
              <a:t>hổ</a:t>
            </a:r>
            <a:r>
              <a:rPr lang="en-US" sz="6000" dirty="0">
                <a:solidFill>
                  <a:srgbClr val="00B050"/>
                </a:solidFill>
              </a:rPr>
              <a:t> </a:t>
            </a:r>
            <a:r>
              <a:rPr lang="en-US" sz="6000" dirty="0" err="1">
                <a:solidFill>
                  <a:srgbClr val="00B050"/>
                </a:solidFill>
              </a:rPr>
              <a:t>có</a:t>
            </a:r>
            <a:r>
              <a:rPr lang="en-US" sz="6000" dirty="0">
                <a:solidFill>
                  <a:srgbClr val="00B050"/>
                </a:solidFill>
              </a:rPr>
              <a:t> 4 </a:t>
            </a:r>
            <a:r>
              <a:rPr lang="en-US" sz="6000" dirty="0" err="1">
                <a:solidFill>
                  <a:srgbClr val="00B050"/>
                </a:solidFill>
              </a:rPr>
              <a:t>chân</a:t>
            </a:r>
            <a:r>
              <a:rPr lang="en-US" sz="6000" dirty="0">
                <a:solidFill>
                  <a:srgbClr val="00B050"/>
                </a:solidFill>
              </a:rPr>
              <a:t> </a:t>
            </a:r>
            <a:r>
              <a:rPr lang="en-US" sz="6000" dirty="0" err="1">
                <a:solidFill>
                  <a:srgbClr val="00B050"/>
                </a:solidFill>
              </a:rPr>
              <a:t>đúng</a:t>
            </a:r>
            <a:r>
              <a:rPr lang="en-US" sz="6000" dirty="0">
                <a:solidFill>
                  <a:srgbClr val="00B050"/>
                </a:solidFill>
              </a:rPr>
              <a:t> hay </a:t>
            </a:r>
            <a:r>
              <a:rPr lang="en-US" sz="6000" dirty="0" err="1">
                <a:solidFill>
                  <a:srgbClr val="00B050"/>
                </a:solidFill>
              </a:rPr>
              <a:t>sai</a:t>
            </a:r>
            <a:endParaRPr lang="en-US" sz="6000" dirty="0">
              <a:solidFill>
                <a:srgbClr val="00B050"/>
              </a:solidFill>
            </a:endParaRPr>
          </a:p>
        </p:txBody>
      </p:sp>
      <p:pic>
        <p:nvPicPr>
          <p:cNvPr id="11" name="Picture 10" descr="A yellow rubber duck&#10;&#10;Description automatically generated with low confidence">
            <a:extLst>
              <a:ext uri="{FF2B5EF4-FFF2-40B4-BE49-F238E27FC236}">
                <a16:creationId xmlns:a16="http://schemas.microsoft.com/office/drawing/2014/main" id="{E564F873-0E55-463A-BFF8-B30486BBD05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44" y="1942193"/>
            <a:ext cx="4248806" cy="3571652"/>
          </a:xfrm>
          <a:prstGeom prst="rect">
            <a:avLst/>
          </a:prstGeom>
        </p:spPr>
      </p:pic>
      <mc:AlternateContent xmlns:mc="http://schemas.openxmlformats.org/markup-compatibility/2006">
        <mc:Choice xmlns="" xmlns:am3d="http://schemas.microsoft.com/office/drawing/2017/model3d" Requires="am3d">
          <p:graphicFrame>
            <p:nvGraphicFramePr>
              <p:cNvPr id="12" name="3D Model 11" descr="Hot Face Emoji">
                <a:extLst>
                  <a:ext uri="{FF2B5EF4-FFF2-40B4-BE49-F238E27FC236}">
                    <a16:creationId xmlns:a16="http://schemas.microsoft.com/office/drawing/2014/main" id="{AE08B610-CEE3-4B71-9FC3-FCE707CF9C59}"/>
                  </a:ext>
                </a:extLst>
              </p:cNvPr>
              <p:cNvGraphicFramePr>
                <a:graphicFrameLocks noChangeAspect="1"/>
              </p:cNvGraphicFramePr>
              <p:nvPr>
                <p:extLst>
                  <p:ext uri="{D42A27DB-BD31-4B8C-83A1-F6EECF244321}">
                    <p14:modId xmlns:p14="http://schemas.microsoft.com/office/powerpoint/2010/main" val="2666398621"/>
                  </p:ext>
                </p:extLst>
              </p:nvPr>
            </p:nvGraphicFramePr>
            <p:xfrm>
              <a:off x="6584343" y="1867605"/>
              <a:ext cx="3597940" cy="3616976"/>
            </p:xfrm>
            <a:graphic>
              <a:graphicData uri="http://schemas.microsoft.com/office/drawing/2017/model3d">
                <am3d:model3d r:embed="rId16">
                  <am3d:spPr>
                    <a:xfrm>
                      <a:off x="0" y="0"/>
                      <a:ext cx="3597940" cy="3616976"/>
                    </a:xfrm>
                    <a:prstGeom prst="rect">
                      <a:avLst/>
                    </a:prstGeom>
                  </am3d:spPr>
                  <am3d:camera>
                    <am3d:pos x="0" y="0" z="77741944"/>
                    <am3d:up dx="0" dy="36000000" dz="0"/>
                    <am3d:lookAt x="0" y="0" z="0"/>
                    <am3d:perspective fov="2700000"/>
                  </am3d:camera>
                  <am3d:trans>
                    <am3d:meterPerModelUnit n="88662" d="1000000"/>
                    <am3d:preTrans dx="2152" dy="-16757246" dz="-1248832"/>
                    <am3d:scale>
                      <am3d:sx n="1000000" d="1000000"/>
                      <am3d:sy n="1000000" d="1000000"/>
                      <am3d:sz n="1000000" d="1000000"/>
                    </am3d:scale>
                    <am3d:rot ax="439286" ay="393609" az="50480"/>
                    <am3d:postTrans dx="0" dy="0" dz="0"/>
                  </am3d:trans>
                  <am3d:raster rName="Office3DRenderer" rVer="16.0.8326">
                    <am3d:blip r:embed="rId17"/>
                  </am3d:raster>
                  <am3d:objViewport viewportSz="6072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Hot Face Emoji">
                <a:extLst>
                  <a:ext uri="{FF2B5EF4-FFF2-40B4-BE49-F238E27FC236}">
                    <a16:creationId xmlns:a16="http://schemas.microsoft.com/office/drawing/2014/main" id="{AE08B610-CEE3-4B71-9FC3-FCE707CF9C59}"/>
                  </a:ext>
                </a:extLst>
              </p:cNvPr>
              <p:cNvPicPr>
                <a:picLocks noGrp="1" noRot="1" noChangeAspect="1" noMove="1" noResize="1" noEditPoints="1" noAdjustHandles="1" noChangeArrowheads="1" noChangeShapeType="1" noCrop="1"/>
              </p:cNvPicPr>
              <p:nvPr/>
            </p:nvPicPr>
            <p:blipFill>
              <a:blip r:embed="rId18"/>
              <a:stretch>
                <a:fillRect/>
              </a:stretch>
            </p:blipFill>
            <p:spPr>
              <a:xfrm>
                <a:off x="6584343" y="1867605"/>
                <a:ext cx="3597940" cy="3616976"/>
              </a:xfrm>
              <a:prstGeom prst="rect">
                <a:avLst/>
              </a:prstGeom>
            </p:spPr>
          </p:pic>
        </mc:Fallback>
      </mc:AlternateContent>
      <p:pic>
        <p:nvPicPr>
          <p:cNvPr id="17" name="đúng">
            <a:hlinkClick r:id="" action="ppaction://media"/>
            <a:extLst>
              <a:ext uri="{FF2B5EF4-FFF2-40B4-BE49-F238E27FC236}">
                <a16:creationId xmlns:a16="http://schemas.microsoft.com/office/drawing/2014/main" id="{8A870E53-A70B-4C15-BE3D-F96181FB877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05027" y="2164821"/>
            <a:ext cx="392973" cy="392973"/>
          </a:xfrm>
          <a:prstGeom prst="rect">
            <a:avLst/>
          </a:prstGeom>
        </p:spPr>
      </p:pic>
      <p:pic>
        <p:nvPicPr>
          <p:cNvPr id="18" name="sai">
            <a:hlinkClick r:id="" action="ppaction://media"/>
            <a:extLst>
              <a:ext uri="{FF2B5EF4-FFF2-40B4-BE49-F238E27FC236}">
                <a16:creationId xmlns:a16="http://schemas.microsoft.com/office/drawing/2014/main" id="{4D9B9571-97EA-4658-B2D3-F2C6E6BEB001}"/>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6296" y="2731227"/>
            <a:ext cx="392973" cy="392973"/>
          </a:xfrm>
          <a:prstGeom prst="rect">
            <a:avLst/>
          </a:prstGeom>
        </p:spPr>
      </p:pic>
      <p:pic>
        <p:nvPicPr>
          <p:cNvPr id="19" name="Đếm ngược 5s">
            <a:hlinkClick r:id="" action="ppaction://media"/>
            <a:extLst>
              <a:ext uri="{FF2B5EF4-FFF2-40B4-BE49-F238E27FC236}">
                <a16:creationId xmlns:a16="http://schemas.microsoft.com/office/drawing/2014/main" id="{A58CE364-7D4D-4A8A-B12B-014032FA6771}"/>
              </a:ext>
            </a:extLst>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11261237" y="0"/>
            <a:ext cx="930763" cy="523554"/>
          </a:xfrm>
          <a:prstGeom prst="rect">
            <a:avLst/>
          </a:prstGeom>
        </p:spPr>
      </p:pic>
      <p:pic>
        <p:nvPicPr>
          <p:cNvPr id="20" name="s5">
            <a:hlinkClick r:id="" action="ppaction://media"/>
            <a:extLst>
              <a:ext uri="{FF2B5EF4-FFF2-40B4-BE49-F238E27FC236}">
                <a16:creationId xmlns:a16="http://schemas.microsoft.com/office/drawing/2014/main" id="{42071103-E345-4A08-ACD4-EE94DB5F8ACA}"/>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712782" y="5846058"/>
            <a:ext cx="609600" cy="609600"/>
          </a:xfrm>
          <a:prstGeom prst="rect">
            <a:avLst/>
          </a:prstGeom>
        </p:spPr>
      </p:pic>
      <p:pic>
        <p:nvPicPr>
          <p:cNvPr id="2" name="ghi âm đúng">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2798000" y="4532786"/>
            <a:ext cx="609600" cy="609600"/>
          </a:xfrm>
          <a:prstGeom prst="rect">
            <a:avLst/>
          </a:prstGeom>
        </p:spPr>
      </p:pic>
      <p:pic>
        <p:nvPicPr>
          <p:cNvPr id="3" name="ghi âm sai">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2249015" y="3676093"/>
            <a:ext cx="609600" cy="609600"/>
          </a:xfrm>
          <a:prstGeom prst="rect">
            <a:avLst/>
          </a:prstGeom>
        </p:spPr>
      </p:pic>
    </p:spTree>
    <p:extLst>
      <p:ext uri="{BB962C8B-B14F-4D97-AF65-F5344CB8AC3E}">
        <p14:creationId xmlns:p14="http://schemas.microsoft.com/office/powerpoint/2010/main" val="17669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7"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29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7"/>
                </p:tgtEl>
              </p:cMediaNode>
            </p:audio>
            <p:audio>
              <p:cMediaNode vol="80000">
                <p:cTn id="18" fill="hold" display="0">
                  <p:stCondLst>
                    <p:cond delay="indefinite"/>
                  </p:stCondLst>
                  <p:endCondLst>
                    <p:cond evt="onStopAudio" delay="0">
                      <p:tgtEl>
                        <p:sldTgt/>
                      </p:tgtEl>
                    </p:cond>
                  </p:endCondLst>
                </p:cTn>
                <p:tgtEl>
                  <p:spTgt spid="18"/>
                </p:tgtEl>
              </p:cMediaNode>
            </p:audio>
            <p:video>
              <p:cMediaNode vol="25758">
                <p:cTn id="19" fill="hold" display="0">
                  <p:stCondLst>
                    <p:cond delay="indefinite"/>
                  </p:stCondLst>
                </p:cTn>
                <p:tgtEl>
                  <p:spTgt spid="19"/>
                </p:tgtEl>
              </p:cMediaNode>
            </p:vide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repeatCount="300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1" presetClass="mediacall" presetSubtype="0" fill="hold" nodeType="withEffect">
                                  <p:stCondLst>
                                    <p:cond delay="0"/>
                                  </p:stCondLst>
                                  <p:childTnLst>
                                    <p:cmd type="call" cmd="playFrom(0.0)">
                                      <p:cBhvr>
                                        <p:cTn id="27" dur="4926" fill="hold"/>
                                        <p:tgtEl>
                                          <p:spTgt spid="17"/>
                                        </p:tgtEl>
                                      </p:cBhvr>
                                    </p:cmd>
                                  </p:childTnLst>
                                </p:cTn>
                              </p:par>
                              <p:par>
                                <p:cTn id="28" presetID="1" presetClass="mediacall" presetSubtype="0" fill="hold" nodeType="withEffect">
                                  <p:stCondLst>
                                    <p:cond delay="0"/>
                                  </p:stCondLst>
                                  <p:childTnLst>
                                    <p:cmd type="call" cmd="playFrom(0.0)">
                                      <p:cBhvr>
                                        <p:cTn id="29" dur="2440"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par>
                                <p:cTn id="39" presetID="1" presetClass="mediacall" presetSubtype="0" fill="hold" nodeType="withEffect">
                                  <p:stCondLst>
                                    <p:cond delay="0"/>
                                  </p:stCondLst>
                                  <p:childTnLst>
                                    <p:cmd type="call" cmd="playFrom(0.0)">
                                      <p:cBhvr>
                                        <p:cTn id="40" dur="2337" fill="hold"/>
                                        <p:tgtEl>
                                          <p:spTgt spid="18"/>
                                        </p:tgtEl>
                                      </p:cBhvr>
                                    </p:cmd>
                                  </p:childTnLst>
                                </p:cTn>
                              </p:par>
                              <p:par>
                                <p:cTn id="41" presetID="1" presetClass="mediacall" presetSubtype="0" fill="hold" nodeType="withEffect">
                                  <p:stCondLst>
                                    <p:cond delay="0"/>
                                  </p:stCondLst>
                                  <p:childTnLst>
                                    <p:cmd type="call" cmd="playFrom(0.0)">
                                      <p:cBhvr>
                                        <p:cTn id="42" dur="2754" fill="hold"/>
                                        <p:tgtEl>
                                          <p:spTgt spid="3"/>
                                        </p:tgtEl>
                                      </p:cBhvr>
                                    </p:cmd>
                                  </p:childTnLst>
                                </p:cTn>
                              </p:par>
                            </p:childTnLst>
                          </p:cTn>
                        </p:par>
                      </p:childTnLst>
                    </p:cTn>
                  </p:par>
                </p:childTnLst>
              </p:cTn>
              <p:nextCondLst>
                <p:cond evt="onClick" delay="0">
                  <p:tgtEl>
                    <p:spTgt spid="12"/>
                  </p:tgtEl>
                </p:cond>
              </p:nextCondLst>
            </p:seq>
            <p:audio>
              <p:cMediaNode vol="80000">
                <p:cTn id="43" fill="hold" display="0">
                  <p:stCondLst>
                    <p:cond delay="indefinite"/>
                  </p:stCondLst>
                  <p:endCondLst>
                    <p:cond evt="onStopAudio" delay="0">
                      <p:tgtEl>
                        <p:sldTgt/>
                      </p:tgtEl>
                    </p:cond>
                  </p:endCondLst>
                </p:cTn>
                <p:tgtEl>
                  <p:spTgt spid="20"/>
                </p:tgtEl>
              </p:cMediaNode>
            </p:audio>
            <p:audio>
              <p:cMediaNode vol="80000">
                <p:cTn id="44" fill="hold" display="0">
                  <p:stCondLst>
                    <p:cond delay="indefinite"/>
                  </p:stCondLst>
                  <p:endCondLst>
                    <p:cond evt="onStopAudio" delay="0">
                      <p:tgtEl>
                        <p:sldTgt/>
                      </p:tgtEl>
                    </p:cond>
                  </p:endCondLst>
                </p:cTn>
                <p:tgtEl>
                  <p:spTgt spid="2"/>
                </p:tgtEl>
              </p:cMediaNode>
            </p:audio>
            <p:audio>
              <p:cMediaNode vol="80000">
                <p:cTn id="45"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hao hoa">
            <a:hlinkClick r:id="" action="ppaction://media"/>
            <a:extLst>
              <a:ext uri="{FF2B5EF4-FFF2-40B4-BE49-F238E27FC236}">
                <a16:creationId xmlns:a16="http://schemas.microsoft.com/office/drawing/2014/main" id="{A96413C6-6873-445E-BCB0-BA7B6151B0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9" name="Picture 48" descr="A picture containing decorated&#10;&#10;Description automatically generated">
            <a:extLst>
              <a:ext uri="{FF2B5EF4-FFF2-40B4-BE49-F238E27FC236}">
                <a16:creationId xmlns:a16="http://schemas.microsoft.com/office/drawing/2014/main" id="{AB3A0E53-C482-4C39-BE0C-C87B650740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35084"/>
            <a:ext cx="12293218" cy="6978749"/>
          </a:xfrm>
          <a:custGeom>
            <a:avLst/>
            <a:gdLst>
              <a:gd name="connsiteX0" fmla="*/ 9740609 w 12394435"/>
              <a:gd name="connsiteY0" fmla="*/ 4685008 h 6978749"/>
              <a:gd name="connsiteX1" fmla="*/ 9655512 w 12394435"/>
              <a:gd name="connsiteY1" fmla="*/ 4946961 h 6978749"/>
              <a:gd name="connsiteX2" fmla="*/ 9380126 w 12394435"/>
              <a:gd name="connsiteY2" fmla="*/ 4946960 h 6978749"/>
              <a:gd name="connsiteX3" fmla="*/ 9602919 w 12394435"/>
              <a:gd name="connsiteY3" fmla="*/ 5108854 h 6978749"/>
              <a:gd name="connsiteX4" fmla="*/ 9517818 w 12394435"/>
              <a:gd name="connsiteY4" fmla="*/ 5370806 h 6978749"/>
              <a:gd name="connsiteX5" fmla="*/ 9740609 w 12394435"/>
              <a:gd name="connsiteY5" fmla="*/ 5208909 h 6978749"/>
              <a:gd name="connsiteX6" fmla="*/ 9963400 w 12394435"/>
              <a:gd name="connsiteY6" fmla="*/ 5370806 h 6978749"/>
              <a:gd name="connsiteX7" fmla="*/ 9878299 w 12394435"/>
              <a:gd name="connsiteY7" fmla="*/ 5108854 h 6978749"/>
              <a:gd name="connsiteX8" fmla="*/ 10101092 w 12394435"/>
              <a:gd name="connsiteY8" fmla="*/ 4946960 h 6978749"/>
              <a:gd name="connsiteX9" fmla="*/ 9825706 w 12394435"/>
              <a:gd name="connsiteY9" fmla="*/ 4946961 h 6978749"/>
              <a:gd name="connsiteX10" fmla="*/ 2444047 w 12394435"/>
              <a:gd name="connsiteY10" fmla="*/ 4314805 h 6978749"/>
              <a:gd name="connsiteX11" fmla="*/ 2358949 w 12394435"/>
              <a:gd name="connsiteY11" fmla="*/ 4576758 h 6978749"/>
              <a:gd name="connsiteX12" fmla="*/ 2083563 w 12394435"/>
              <a:gd name="connsiteY12" fmla="*/ 4576757 h 6978749"/>
              <a:gd name="connsiteX13" fmla="*/ 2306356 w 12394435"/>
              <a:gd name="connsiteY13" fmla="*/ 4738651 h 6978749"/>
              <a:gd name="connsiteX14" fmla="*/ 2221255 w 12394435"/>
              <a:gd name="connsiteY14" fmla="*/ 5000603 h 6978749"/>
              <a:gd name="connsiteX15" fmla="*/ 2444047 w 12394435"/>
              <a:gd name="connsiteY15" fmla="*/ 4838706 h 6978749"/>
              <a:gd name="connsiteX16" fmla="*/ 2666838 w 12394435"/>
              <a:gd name="connsiteY16" fmla="*/ 5000603 h 6978749"/>
              <a:gd name="connsiteX17" fmla="*/ 2581737 w 12394435"/>
              <a:gd name="connsiteY17" fmla="*/ 4738651 h 6978749"/>
              <a:gd name="connsiteX18" fmla="*/ 2804530 w 12394435"/>
              <a:gd name="connsiteY18" fmla="*/ 4576757 h 6978749"/>
              <a:gd name="connsiteX19" fmla="*/ 2529144 w 12394435"/>
              <a:gd name="connsiteY19" fmla="*/ 4576758 h 6978749"/>
              <a:gd name="connsiteX20" fmla="*/ 11572292 w 12394435"/>
              <a:gd name="connsiteY20" fmla="*/ 3548130 h 6978749"/>
              <a:gd name="connsiteX21" fmla="*/ 11487194 w 12394435"/>
              <a:gd name="connsiteY21" fmla="*/ 3810083 h 6978749"/>
              <a:gd name="connsiteX22" fmla="*/ 11211808 w 12394435"/>
              <a:gd name="connsiteY22" fmla="*/ 3810082 h 6978749"/>
              <a:gd name="connsiteX23" fmla="*/ 11434601 w 12394435"/>
              <a:gd name="connsiteY23" fmla="*/ 3971976 h 6978749"/>
              <a:gd name="connsiteX24" fmla="*/ 11349500 w 12394435"/>
              <a:gd name="connsiteY24" fmla="*/ 4233928 h 6978749"/>
              <a:gd name="connsiteX25" fmla="*/ 11572292 w 12394435"/>
              <a:gd name="connsiteY25" fmla="*/ 4072031 h 6978749"/>
              <a:gd name="connsiteX26" fmla="*/ 11795083 w 12394435"/>
              <a:gd name="connsiteY26" fmla="*/ 4233928 h 6978749"/>
              <a:gd name="connsiteX27" fmla="*/ 11709982 w 12394435"/>
              <a:gd name="connsiteY27" fmla="*/ 3971976 h 6978749"/>
              <a:gd name="connsiteX28" fmla="*/ 11932775 w 12394435"/>
              <a:gd name="connsiteY28" fmla="*/ 3810082 h 6978749"/>
              <a:gd name="connsiteX29" fmla="*/ 11657389 w 12394435"/>
              <a:gd name="connsiteY29" fmla="*/ 3810083 h 6978749"/>
              <a:gd name="connsiteX30" fmla="*/ 484052 w 12394435"/>
              <a:gd name="connsiteY30" fmla="*/ 3457918 h 6978749"/>
              <a:gd name="connsiteX31" fmla="*/ 398953 w 12394435"/>
              <a:gd name="connsiteY31" fmla="*/ 3719870 h 6978749"/>
              <a:gd name="connsiteX32" fmla="*/ 123568 w 12394435"/>
              <a:gd name="connsiteY32" fmla="*/ 3719869 h 6978749"/>
              <a:gd name="connsiteX33" fmla="*/ 346361 w 12394435"/>
              <a:gd name="connsiteY33" fmla="*/ 3881763 h 6978749"/>
              <a:gd name="connsiteX34" fmla="*/ 261260 w 12394435"/>
              <a:gd name="connsiteY34" fmla="*/ 4143715 h 6978749"/>
              <a:gd name="connsiteX35" fmla="*/ 484052 w 12394435"/>
              <a:gd name="connsiteY35" fmla="*/ 3981818 h 6978749"/>
              <a:gd name="connsiteX36" fmla="*/ 706843 w 12394435"/>
              <a:gd name="connsiteY36" fmla="*/ 4143715 h 6978749"/>
              <a:gd name="connsiteX37" fmla="*/ 621741 w 12394435"/>
              <a:gd name="connsiteY37" fmla="*/ 3881763 h 6978749"/>
              <a:gd name="connsiteX38" fmla="*/ 844535 w 12394435"/>
              <a:gd name="connsiteY38" fmla="*/ 3719869 h 6978749"/>
              <a:gd name="connsiteX39" fmla="*/ 569149 w 12394435"/>
              <a:gd name="connsiteY39" fmla="*/ 3719870 h 6978749"/>
              <a:gd name="connsiteX40" fmla="*/ 1310253 w 12394435"/>
              <a:gd name="connsiteY40" fmla="*/ 2531797 h 6978749"/>
              <a:gd name="connsiteX41" fmla="*/ 1890935 w 12394435"/>
              <a:gd name="connsiteY41" fmla="*/ 3045089 h 6978749"/>
              <a:gd name="connsiteX42" fmla="*/ 1632731 w 12394435"/>
              <a:gd name="connsiteY42" fmla="*/ 3018440 h 6978749"/>
              <a:gd name="connsiteX43" fmla="*/ 2182117 w 12394435"/>
              <a:gd name="connsiteY43" fmla="*/ 3506013 h 6978749"/>
              <a:gd name="connsiteX44" fmla="*/ 1965347 w 12394435"/>
              <a:gd name="connsiteY44" fmla="*/ 3472551 h 6978749"/>
              <a:gd name="connsiteX45" fmla="*/ 2853989 w 12394435"/>
              <a:gd name="connsiteY45" fmla="*/ 4246566 h 6978749"/>
              <a:gd name="connsiteX46" fmla="*/ 2432632 w 12394435"/>
              <a:gd name="connsiteY46" fmla="*/ 3542408 h 6978749"/>
              <a:gd name="connsiteX47" fmla="*/ 2612527 w 12394435"/>
              <a:gd name="connsiteY47" fmla="*/ 3564116 h 6978749"/>
              <a:gd name="connsiteX48" fmla="*/ 2232080 w 12394435"/>
              <a:gd name="connsiteY48" fmla="*/ 3090190 h 6978749"/>
              <a:gd name="connsiteX49" fmla="*/ 2408690 w 12394435"/>
              <a:gd name="connsiteY49" fmla="*/ 3119827 h 6978749"/>
              <a:gd name="connsiteX50" fmla="*/ 2148370 w 12394435"/>
              <a:gd name="connsiteY50" fmla="*/ 2642850 h 6978749"/>
              <a:gd name="connsiteX51" fmla="*/ 6152515 w 12394435"/>
              <a:gd name="connsiteY51" fmla="*/ 2459307 h 6978749"/>
              <a:gd name="connsiteX52" fmla="*/ 5280934 w 12394435"/>
              <a:gd name="connsiteY52" fmla="*/ 3351175 h 6978749"/>
              <a:gd name="connsiteX53" fmla="*/ 5271862 w 12394435"/>
              <a:gd name="connsiteY53" fmla="*/ 3467292 h 6978749"/>
              <a:gd name="connsiteX54" fmla="*/ 5237602 w 12394435"/>
              <a:gd name="connsiteY54" fmla="*/ 3372262 h 6978749"/>
              <a:gd name="connsiteX55" fmla="*/ 4297520 w 12394435"/>
              <a:gd name="connsiteY55" fmla="*/ 2541122 h 6978749"/>
              <a:gd name="connsiteX56" fmla="*/ 5280390 w 12394435"/>
              <a:gd name="connsiteY56" fmla="*/ 6489376 h 6978749"/>
              <a:gd name="connsiteX57" fmla="*/ 6173673 w 12394435"/>
              <a:gd name="connsiteY57" fmla="*/ 5666930 h 6978749"/>
              <a:gd name="connsiteX58" fmla="*/ 6243071 w 12394435"/>
              <a:gd name="connsiteY58" fmla="*/ 5586116 h 6978749"/>
              <a:gd name="connsiteX59" fmla="*/ 6502768 w 12394435"/>
              <a:gd name="connsiteY59" fmla="*/ 5854140 h 6978749"/>
              <a:gd name="connsiteX60" fmla="*/ 7135384 w 12394435"/>
              <a:gd name="connsiteY60" fmla="*/ 6407561 h 6978749"/>
              <a:gd name="connsiteX61" fmla="*/ 7135384 w 12394435"/>
              <a:gd name="connsiteY61" fmla="*/ 3409128 h 6978749"/>
              <a:gd name="connsiteX62" fmla="*/ 7124507 w 12394435"/>
              <a:gd name="connsiteY62" fmla="*/ 3380799 h 6978749"/>
              <a:gd name="connsiteX63" fmla="*/ 7102834 w 12394435"/>
              <a:gd name="connsiteY63" fmla="*/ 3271331 h 6978749"/>
              <a:gd name="connsiteX64" fmla="*/ 6618649 w 12394435"/>
              <a:gd name="connsiteY64" fmla="*/ 2624209 h 6978749"/>
              <a:gd name="connsiteX65" fmla="*/ 6611990 w 12394435"/>
              <a:gd name="connsiteY65" fmla="*/ 2621449 h 6978749"/>
              <a:gd name="connsiteX66" fmla="*/ 6523827 w 12394435"/>
              <a:gd name="connsiteY66" fmla="*/ 2562891 h 6978749"/>
              <a:gd name="connsiteX67" fmla="*/ 6152515 w 12394435"/>
              <a:gd name="connsiteY67" fmla="*/ 2459307 h 6978749"/>
              <a:gd name="connsiteX68" fmla="*/ 11243660 w 12394435"/>
              <a:gd name="connsiteY68" fmla="*/ 2236396 h 6978749"/>
              <a:gd name="connsiteX69" fmla="*/ 10833806 w 12394435"/>
              <a:gd name="connsiteY69" fmla="*/ 2894180 h 6978749"/>
              <a:gd name="connsiteX70" fmla="*/ 10817254 w 12394435"/>
              <a:gd name="connsiteY70" fmla="*/ 2635133 h 6978749"/>
              <a:gd name="connsiteX71" fmla="*/ 10427567 w 12394435"/>
              <a:gd name="connsiteY71" fmla="*/ 3257785 h 6978749"/>
              <a:gd name="connsiteX72" fmla="*/ 10424609 w 12394435"/>
              <a:gd name="connsiteY72" fmla="*/ 3038470 h 6978749"/>
              <a:gd name="connsiteX73" fmla="*/ 9808727 w 12394435"/>
              <a:gd name="connsiteY73" fmla="*/ 4043194 h 6978749"/>
              <a:gd name="connsiteX74" fmla="*/ 10433233 w 12394435"/>
              <a:gd name="connsiteY74" fmla="*/ 3510866 h 6978749"/>
              <a:gd name="connsiteX75" fmla="*/ 10441667 w 12394435"/>
              <a:gd name="connsiteY75" fmla="*/ 3691870 h 6978749"/>
              <a:gd name="connsiteX76" fmla="*/ 10845918 w 12394435"/>
              <a:gd name="connsiteY76" fmla="*/ 3238078 h 6978749"/>
              <a:gd name="connsiteX77" fmla="*/ 10845989 w 12394435"/>
              <a:gd name="connsiteY77" fmla="*/ 3417158 h 6978749"/>
              <a:gd name="connsiteX78" fmla="*/ 11273177 w 12394435"/>
              <a:gd name="connsiteY78" fmla="*/ 3081324 h 6978749"/>
              <a:gd name="connsiteX79" fmla="*/ 757758 w 12394435"/>
              <a:gd name="connsiteY79" fmla="*/ 1735128 h 6978749"/>
              <a:gd name="connsiteX80" fmla="*/ 672661 w 12394435"/>
              <a:gd name="connsiteY80" fmla="*/ 1992774 h 6978749"/>
              <a:gd name="connsiteX81" fmla="*/ 397275 w 12394435"/>
              <a:gd name="connsiteY81" fmla="*/ 1992773 h 6978749"/>
              <a:gd name="connsiteX82" fmla="*/ 620068 w 12394435"/>
              <a:gd name="connsiteY82" fmla="*/ 2152005 h 6978749"/>
              <a:gd name="connsiteX83" fmla="*/ 534966 w 12394435"/>
              <a:gd name="connsiteY83" fmla="*/ 2409651 h 6978749"/>
              <a:gd name="connsiteX84" fmla="*/ 757758 w 12394435"/>
              <a:gd name="connsiteY84" fmla="*/ 2250415 h 6978749"/>
              <a:gd name="connsiteX85" fmla="*/ 980549 w 12394435"/>
              <a:gd name="connsiteY85" fmla="*/ 2409651 h 6978749"/>
              <a:gd name="connsiteX86" fmla="*/ 895448 w 12394435"/>
              <a:gd name="connsiteY86" fmla="*/ 2152005 h 6978749"/>
              <a:gd name="connsiteX87" fmla="*/ 1118241 w 12394435"/>
              <a:gd name="connsiteY87" fmla="*/ 1992773 h 6978749"/>
              <a:gd name="connsiteX88" fmla="*/ 842854 w 12394435"/>
              <a:gd name="connsiteY88" fmla="*/ 1992774 h 6978749"/>
              <a:gd name="connsiteX89" fmla="*/ 11919910 w 12394435"/>
              <a:gd name="connsiteY89" fmla="*/ 1545689 h 6978749"/>
              <a:gd name="connsiteX90" fmla="*/ 11834812 w 12394435"/>
              <a:gd name="connsiteY90" fmla="*/ 1807643 h 6978749"/>
              <a:gd name="connsiteX91" fmla="*/ 11559426 w 12394435"/>
              <a:gd name="connsiteY91" fmla="*/ 1807642 h 6978749"/>
              <a:gd name="connsiteX92" fmla="*/ 11782219 w 12394435"/>
              <a:gd name="connsiteY92" fmla="*/ 1969536 h 6978749"/>
              <a:gd name="connsiteX93" fmla="*/ 11697118 w 12394435"/>
              <a:gd name="connsiteY93" fmla="*/ 2231487 h 6978749"/>
              <a:gd name="connsiteX94" fmla="*/ 11919910 w 12394435"/>
              <a:gd name="connsiteY94" fmla="*/ 2069590 h 6978749"/>
              <a:gd name="connsiteX95" fmla="*/ 12142701 w 12394435"/>
              <a:gd name="connsiteY95" fmla="*/ 2231487 h 6978749"/>
              <a:gd name="connsiteX96" fmla="*/ 12057600 w 12394435"/>
              <a:gd name="connsiteY96" fmla="*/ 1969536 h 6978749"/>
              <a:gd name="connsiteX97" fmla="*/ 12280393 w 12394435"/>
              <a:gd name="connsiteY97" fmla="*/ 1807642 h 6978749"/>
              <a:gd name="connsiteX98" fmla="*/ 12005007 w 12394435"/>
              <a:gd name="connsiteY98" fmla="*/ 1807643 h 6978749"/>
              <a:gd name="connsiteX99" fmla="*/ 7709656 w 12394435"/>
              <a:gd name="connsiteY99" fmla="*/ 54535 h 6978749"/>
              <a:gd name="connsiteX100" fmla="*/ 7624558 w 12394435"/>
              <a:gd name="connsiteY100" fmla="*/ 316488 h 6978749"/>
              <a:gd name="connsiteX101" fmla="*/ 7349172 w 12394435"/>
              <a:gd name="connsiteY101" fmla="*/ 316487 h 6978749"/>
              <a:gd name="connsiteX102" fmla="*/ 7571965 w 12394435"/>
              <a:gd name="connsiteY102" fmla="*/ 478381 h 6978749"/>
              <a:gd name="connsiteX103" fmla="*/ 7486864 w 12394435"/>
              <a:gd name="connsiteY103" fmla="*/ 740333 h 6978749"/>
              <a:gd name="connsiteX104" fmla="*/ 7709656 w 12394435"/>
              <a:gd name="connsiteY104" fmla="*/ 578436 h 6978749"/>
              <a:gd name="connsiteX105" fmla="*/ 7932447 w 12394435"/>
              <a:gd name="connsiteY105" fmla="*/ 740333 h 6978749"/>
              <a:gd name="connsiteX106" fmla="*/ 7847346 w 12394435"/>
              <a:gd name="connsiteY106" fmla="*/ 478381 h 6978749"/>
              <a:gd name="connsiteX107" fmla="*/ 8070139 w 12394435"/>
              <a:gd name="connsiteY107" fmla="*/ 316487 h 6978749"/>
              <a:gd name="connsiteX108" fmla="*/ 7794753 w 12394435"/>
              <a:gd name="connsiteY108" fmla="*/ 316488 h 6978749"/>
              <a:gd name="connsiteX109" fmla="*/ 3933329 w 12394435"/>
              <a:gd name="connsiteY109" fmla="*/ 29552 h 6978749"/>
              <a:gd name="connsiteX110" fmla="*/ 3848230 w 12394435"/>
              <a:gd name="connsiteY110" fmla="*/ 291505 h 6978749"/>
              <a:gd name="connsiteX111" fmla="*/ 3572845 w 12394435"/>
              <a:gd name="connsiteY111" fmla="*/ 291504 h 6978749"/>
              <a:gd name="connsiteX112" fmla="*/ 3795637 w 12394435"/>
              <a:gd name="connsiteY112" fmla="*/ 453398 h 6978749"/>
              <a:gd name="connsiteX113" fmla="*/ 3710537 w 12394435"/>
              <a:gd name="connsiteY113" fmla="*/ 715350 h 6978749"/>
              <a:gd name="connsiteX114" fmla="*/ 3933329 w 12394435"/>
              <a:gd name="connsiteY114" fmla="*/ 553453 h 6978749"/>
              <a:gd name="connsiteX115" fmla="*/ 4156119 w 12394435"/>
              <a:gd name="connsiteY115" fmla="*/ 715350 h 6978749"/>
              <a:gd name="connsiteX116" fmla="*/ 4071018 w 12394435"/>
              <a:gd name="connsiteY116" fmla="*/ 453398 h 6978749"/>
              <a:gd name="connsiteX117" fmla="*/ 4293809 w 12394435"/>
              <a:gd name="connsiteY117" fmla="*/ 291504 h 6978749"/>
              <a:gd name="connsiteX118" fmla="*/ 4018425 w 12394435"/>
              <a:gd name="connsiteY118" fmla="*/ 291505 h 6978749"/>
              <a:gd name="connsiteX119" fmla="*/ 0 w 12394435"/>
              <a:gd name="connsiteY119" fmla="*/ 0 h 6978749"/>
              <a:gd name="connsiteX120" fmla="*/ 649019 w 12394435"/>
              <a:gd name="connsiteY120" fmla="*/ 0 h 6978749"/>
              <a:gd name="connsiteX121" fmla="*/ 579416 w 12394435"/>
              <a:gd name="connsiteY121" fmla="*/ 36934 h 6978749"/>
              <a:gd name="connsiteX122" fmla="*/ 502486 w 12394435"/>
              <a:gd name="connsiteY122" fmla="*/ 89449 h 6978749"/>
              <a:gd name="connsiteX123" fmla="*/ 391716 w 12394435"/>
              <a:gd name="connsiteY123" fmla="*/ 1439076 h 6978749"/>
              <a:gd name="connsiteX124" fmla="*/ 807885 w 12394435"/>
              <a:gd name="connsiteY124" fmla="*/ 487355 h 6978749"/>
              <a:gd name="connsiteX125" fmla="*/ 1834852 w 12394435"/>
              <a:gd name="connsiteY125" fmla="*/ 331449 h 6978749"/>
              <a:gd name="connsiteX126" fmla="*/ 1456621 w 12394435"/>
              <a:gd name="connsiteY126" fmla="*/ 18959 h 6978749"/>
              <a:gd name="connsiteX127" fmla="*/ 1413318 w 12394435"/>
              <a:gd name="connsiteY127" fmla="*/ 0 h 6978749"/>
              <a:gd name="connsiteX128" fmla="*/ 5864602 w 12394435"/>
              <a:gd name="connsiteY128" fmla="*/ 0 h 6978749"/>
              <a:gd name="connsiteX129" fmla="*/ 5742947 w 12394435"/>
              <a:gd name="connsiteY129" fmla="*/ 323270 h 6978749"/>
              <a:gd name="connsiteX130" fmla="*/ 5660665 w 12394435"/>
              <a:gd name="connsiteY130" fmla="*/ 212464 h 6978749"/>
              <a:gd name="connsiteX131" fmla="*/ 5519249 w 12394435"/>
              <a:gd name="connsiteY131" fmla="*/ 585062 h 6978749"/>
              <a:gd name="connsiteX132" fmla="*/ 5458319 w 12394435"/>
              <a:gd name="connsiteY132" fmla="*/ 488516 h 6978749"/>
              <a:gd name="connsiteX133" fmla="*/ 5240333 w 12394435"/>
              <a:gd name="connsiteY133" fmla="*/ 1086549 h 6978749"/>
              <a:gd name="connsiteX134" fmla="*/ 5591338 w 12394435"/>
              <a:gd name="connsiteY134" fmla="*/ 695914 h 6978749"/>
              <a:gd name="connsiteX135" fmla="*/ 5646356 w 12394435"/>
              <a:gd name="connsiteY135" fmla="*/ 774112 h 6978749"/>
              <a:gd name="connsiteX136" fmla="*/ 5844390 w 12394435"/>
              <a:gd name="connsiteY136" fmla="*/ 472809 h 6978749"/>
              <a:gd name="connsiteX137" fmla="*/ 5892289 w 12394435"/>
              <a:gd name="connsiteY137" fmla="*/ 552222 h 6978749"/>
              <a:gd name="connsiteX138" fmla="*/ 6139953 w 12394435"/>
              <a:gd name="connsiteY138" fmla="*/ 297565 h 6978749"/>
              <a:gd name="connsiteX139" fmla="*/ 5938282 w 12394435"/>
              <a:gd name="connsiteY139" fmla="*/ 0 h 6978749"/>
              <a:gd name="connsiteX140" fmla="*/ 11032126 w 12394435"/>
              <a:gd name="connsiteY140" fmla="*/ 0 h 6978749"/>
              <a:gd name="connsiteX141" fmla="*/ 11016228 w 12394435"/>
              <a:gd name="connsiteY141" fmla="*/ 8376 h 6978749"/>
              <a:gd name="connsiteX142" fmla="*/ 11012162 w 12394435"/>
              <a:gd name="connsiteY142" fmla="*/ 13199 h 6978749"/>
              <a:gd name="connsiteX143" fmla="*/ 10991552 w 12394435"/>
              <a:gd name="connsiteY143" fmla="*/ 9653 h 6978749"/>
              <a:gd name="connsiteX144" fmla="*/ 10849260 w 12394435"/>
              <a:gd name="connsiteY144" fmla="*/ 49843 h 6978749"/>
              <a:gd name="connsiteX145" fmla="*/ 10847442 w 12394435"/>
              <a:gd name="connsiteY145" fmla="*/ 48886 h 6978749"/>
              <a:gd name="connsiteX146" fmla="*/ 10786538 w 12394435"/>
              <a:gd name="connsiteY146" fmla="*/ 16833 h 6978749"/>
              <a:gd name="connsiteX147" fmla="*/ 10708107 w 12394435"/>
              <a:gd name="connsiteY147" fmla="*/ 10117 h 6978749"/>
              <a:gd name="connsiteX148" fmla="*/ 10641091 w 12394435"/>
              <a:gd name="connsiteY148" fmla="*/ 28628 h 6978749"/>
              <a:gd name="connsiteX149" fmla="*/ 10595334 w 12394435"/>
              <a:gd name="connsiteY149" fmla="*/ 65566 h 6978749"/>
              <a:gd name="connsiteX150" fmla="*/ 10594293 w 12394435"/>
              <a:gd name="connsiteY150" fmla="*/ 66406 h 6978749"/>
              <a:gd name="connsiteX151" fmla="*/ 10359883 w 12394435"/>
              <a:gd name="connsiteY151" fmla="*/ 52522 h 6978749"/>
              <a:gd name="connsiteX152" fmla="*/ 10302270 w 12394435"/>
              <a:gd name="connsiteY152" fmla="*/ 97183 h 6978749"/>
              <a:gd name="connsiteX153" fmla="*/ 10302206 w 12394435"/>
              <a:gd name="connsiteY153" fmla="*/ 97233 h 6978749"/>
              <a:gd name="connsiteX154" fmla="*/ 10012503 w 12394435"/>
              <a:gd name="connsiteY154" fmla="*/ 126927 h 6978749"/>
              <a:gd name="connsiteX155" fmla="*/ 9952952 w 12394435"/>
              <a:gd name="connsiteY155" fmla="*/ 256904 h 6978749"/>
              <a:gd name="connsiteX156" fmla="*/ 9951673 w 12394435"/>
              <a:gd name="connsiteY156" fmla="*/ 259291 h 6978749"/>
              <a:gd name="connsiteX157" fmla="*/ 9817985 w 12394435"/>
              <a:gd name="connsiteY157" fmla="*/ 349803 h 6978749"/>
              <a:gd name="connsiteX158" fmla="*/ 9891189 w 12394435"/>
              <a:gd name="connsiteY158" fmla="*/ 451635 h 6978749"/>
              <a:gd name="connsiteX159" fmla="*/ 9856522 w 12394435"/>
              <a:gd name="connsiteY159" fmla="*/ 550890 h 6978749"/>
              <a:gd name="connsiteX160" fmla="*/ 10018759 w 12394435"/>
              <a:gd name="connsiteY160" fmla="*/ 624421 h 6978749"/>
              <a:gd name="connsiteX161" fmla="*/ 10387748 w 12394435"/>
              <a:gd name="connsiteY161" fmla="*/ 690498 h 6978749"/>
              <a:gd name="connsiteX162" fmla="*/ 10636148 w 12394435"/>
              <a:gd name="connsiteY162" fmla="*/ 757377 h 6978749"/>
              <a:gd name="connsiteX163" fmla="*/ 10805090 w 12394435"/>
              <a:gd name="connsiteY163" fmla="*/ 647811 h 6978749"/>
              <a:gd name="connsiteX164" fmla="*/ 11041497 w 12394435"/>
              <a:gd name="connsiteY164" fmla="*/ 635376 h 6978749"/>
              <a:gd name="connsiteX165" fmla="*/ 11092416 w 12394435"/>
              <a:gd name="connsiteY165" fmla="*/ 589164 h 6978749"/>
              <a:gd name="connsiteX166" fmla="*/ 11100754 w 12394435"/>
              <a:gd name="connsiteY166" fmla="*/ 563728 h 6978749"/>
              <a:gd name="connsiteX167" fmla="*/ 11186811 w 12394435"/>
              <a:gd name="connsiteY167" fmla="*/ 592274 h 6978749"/>
              <a:gd name="connsiteX168" fmla="*/ 11391473 w 12394435"/>
              <a:gd name="connsiteY168" fmla="*/ 571947 h 6978749"/>
              <a:gd name="connsiteX169" fmla="*/ 11639873 w 12394435"/>
              <a:gd name="connsiteY169" fmla="*/ 638825 h 6978749"/>
              <a:gd name="connsiteX170" fmla="*/ 11808814 w 12394435"/>
              <a:gd name="connsiteY170" fmla="*/ 529260 h 6978749"/>
              <a:gd name="connsiteX171" fmla="*/ 12045222 w 12394435"/>
              <a:gd name="connsiteY171" fmla="*/ 516825 h 6978749"/>
              <a:gd name="connsiteX172" fmla="*/ 12114658 w 12394435"/>
              <a:gd name="connsiteY172" fmla="*/ 414122 h 6978749"/>
              <a:gd name="connsiteX173" fmla="*/ 12308622 w 12394435"/>
              <a:gd name="connsiteY173" fmla="*/ 294263 h 6978749"/>
              <a:gd name="connsiteX174" fmla="*/ 12267217 w 12394435"/>
              <a:gd name="connsiteY174" fmla="*/ 157337 h 6978749"/>
              <a:gd name="connsiteX175" fmla="*/ 12272885 w 12394435"/>
              <a:gd name="connsiteY175" fmla="*/ 67783 h 6978749"/>
              <a:gd name="connsiteX176" fmla="*/ 12224705 w 12394435"/>
              <a:gd name="connsiteY176" fmla="*/ 15530 h 6978749"/>
              <a:gd name="connsiteX177" fmla="*/ 12184537 w 12394435"/>
              <a:gd name="connsiteY177" fmla="*/ 0 h 6978749"/>
              <a:gd name="connsiteX178" fmla="*/ 12394435 w 12394435"/>
              <a:gd name="connsiteY178" fmla="*/ 0 h 6978749"/>
              <a:gd name="connsiteX179" fmla="*/ 12394435 w 12394435"/>
              <a:gd name="connsiteY179" fmla="*/ 6978749 h 6978749"/>
              <a:gd name="connsiteX180" fmla="*/ 0 w 12394435"/>
              <a:gd name="connsiteY180" fmla="*/ 6978749 h 697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394435" h="6978749">
                <a:moveTo>
                  <a:pt x="9740609" y="4685008"/>
                </a:moveTo>
                <a:lnTo>
                  <a:pt x="9655512" y="4946961"/>
                </a:lnTo>
                <a:lnTo>
                  <a:pt x="9380126" y="4946960"/>
                </a:lnTo>
                <a:lnTo>
                  <a:pt x="9602919" y="5108854"/>
                </a:lnTo>
                <a:lnTo>
                  <a:pt x="9517818" y="5370806"/>
                </a:lnTo>
                <a:lnTo>
                  <a:pt x="9740609" y="5208909"/>
                </a:lnTo>
                <a:lnTo>
                  <a:pt x="9963400" y="5370806"/>
                </a:lnTo>
                <a:lnTo>
                  <a:pt x="9878299" y="5108854"/>
                </a:lnTo>
                <a:lnTo>
                  <a:pt x="10101092" y="4946960"/>
                </a:lnTo>
                <a:lnTo>
                  <a:pt x="9825706" y="4946961"/>
                </a:lnTo>
                <a:close/>
                <a:moveTo>
                  <a:pt x="2444047" y="4314805"/>
                </a:moveTo>
                <a:lnTo>
                  <a:pt x="2358949" y="4576758"/>
                </a:lnTo>
                <a:lnTo>
                  <a:pt x="2083563" y="4576757"/>
                </a:lnTo>
                <a:lnTo>
                  <a:pt x="2306356" y="4738651"/>
                </a:lnTo>
                <a:lnTo>
                  <a:pt x="2221255" y="5000603"/>
                </a:lnTo>
                <a:lnTo>
                  <a:pt x="2444047" y="4838706"/>
                </a:lnTo>
                <a:lnTo>
                  <a:pt x="2666838" y="5000603"/>
                </a:lnTo>
                <a:lnTo>
                  <a:pt x="2581737" y="4738651"/>
                </a:lnTo>
                <a:lnTo>
                  <a:pt x="2804530" y="4576757"/>
                </a:lnTo>
                <a:lnTo>
                  <a:pt x="2529144" y="4576758"/>
                </a:lnTo>
                <a:close/>
                <a:moveTo>
                  <a:pt x="11572292" y="3548130"/>
                </a:moveTo>
                <a:lnTo>
                  <a:pt x="11487194" y="3810083"/>
                </a:lnTo>
                <a:lnTo>
                  <a:pt x="11211808" y="3810082"/>
                </a:lnTo>
                <a:lnTo>
                  <a:pt x="11434601" y="3971976"/>
                </a:lnTo>
                <a:lnTo>
                  <a:pt x="11349500" y="4233928"/>
                </a:lnTo>
                <a:lnTo>
                  <a:pt x="11572292" y="4072031"/>
                </a:lnTo>
                <a:lnTo>
                  <a:pt x="11795083" y="4233928"/>
                </a:lnTo>
                <a:lnTo>
                  <a:pt x="11709982" y="3971976"/>
                </a:lnTo>
                <a:lnTo>
                  <a:pt x="11932775" y="3810082"/>
                </a:lnTo>
                <a:lnTo>
                  <a:pt x="11657389" y="3810083"/>
                </a:lnTo>
                <a:close/>
                <a:moveTo>
                  <a:pt x="484052" y="3457918"/>
                </a:moveTo>
                <a:lnTo>
                  <a:pt x="398953" y="3719870"/>
                </a:lnTo>
                <a:lnTo>
                  <a:pt x="123568" y="3719869"/>
                </a:lnTo>
                <a:lnTo>
                  <a:pt x="346361" y="3881763"/>
                </a:lnTo>
                <a:lnTo>
                  <a:pt x="261260" y="4143715"/>
                </a:lnTo>
                <a:lnTo>
                  <a:pt x="484052" y="3981818"/>
                </a:lnTo>
                <a:lnTo>
                  <a:pt x="706843" y="4143715"/>
                </a:lnTo>
                <a:lnTo>
                  <a:pt x="621741" y="3881763"/>
                </a:lnTo>
                <a:lnTo>
                  <a:pt x="844535" y="3719869"/>
                </a:lnTo>
                <a:lnTo>
                  <a:pt x="569149" y="3719870"/>
                </a:lnTo>
                <a:close/>
                <a:moveTo>
                  <a:pt x="1310253" y="2531797"/>
                </a:moveTo>
                <a:lnTo>
                  <a:pt x="1890935" y="3045089"/>
                </a:lnTo>
                <a:lnTo>
                  <a:pt x="1632731" y="3018440"/>
                </a:lnTo>
                <a:lnTo>
                  <a:pt x="2182117" y="3506013"/>
                </a:lnTo>
                <a:lnTo>
                  <a:pt x="1965347" y="3472551"/>
                </a:lnTo>
                <a:lnTo>
                  <a:pt x="2853989" y="4246566"/>
                </a:lnTo>
                <a:lnTo>
                  <a:pt x="2432632" y="3542408"/>
                </a:lnTo>
                <a:lnTo>
                  <a:pt x="2612527" y="3564116"/>
                </a:lnTo>
                <a:lnTo>
                  <a:pt x="2232080" y="3090190"/>
                </a:lnTo>
                <a:lnTo>
                  <a:pt x="2408690" y="3119827"/>
                </a:lnTo>
                <a:lnTo>
                  <a:pt x="2148370" y="2642850"/>
                </a:lnTo>
                <a:close/>
                <a:moveTo>
                  <a:pt x="6152515" y="2459307"/>
                </a:moveTo>
                <a:cubicBezTo>
                  <a:pt x="5740513" y="2451580"/>
                  <a:pt x="5357994" y="2789538"/>
                  <a:pt x="5280934" y="3351175"/>
                </a:cubicBezTo>
                <a:lnTo>
                  <a:pt x="5271862" y="3467292"/>
                </a:lnTo>
                <a:lnTo>
                  <a:pt x="5237602" y="3372262"/>
                </a:lnTo>
                <a:cubicBezTo>
                  <a:pt x="5013765" y="2800260"/>
                  <a:pt x="4645147" y="2547642"/>
                  <a:pt x="4297520" y="2541122"/>
                </a:cubicBezTo>
                <a:cubicBezTo>
                  <a:pt x="3349915" y="2523350"/>
                  <a:pt x="2558281" y="4334252"/>
                  <a:pt x="5280390" y="6489376"/>
                </a:cubicBezTo>
                <a:cubicBezTo>
                  <a:pt x="5635447" y="6208273"/>
                  <a:pt x="5930725" y="5933026"/>
                  <a:pt x="6173673" y="5666930"/>
                </a:cubicBezTo>
                <a:lnTo>
                  <a:pt x="6243071" y="5586116"/>
                </a:lnTo>
                <a:lnTo>
                  <a:pt x="6502768" y="5854140"/>
                </a:lnTo>
                <a:cubicBezTo>
                  <a:pt x="6688543" y="6035360"/>
                  <a:pt x="6898679" y="6220159"/>
                  <a:pt x="7135384" y="6407561"/>
                </a:cubicBezTo>
                <a:cubicBezTo>
                  <a:pt x="10922665" y="3409128"/>
                  <a:pt x="7908299" y="1077013"/>
                  <a:pt x="7135384" y="3409128"/>
                </a:cubicBezTo>
                <a:lnTo>
                  <a:pt x="7124507" y="3380799"/>
                </a:lnTo>
                <a:lnTo>
                  <a:pt x="7102834" y="3271331"/>
                </a:lnTo>
                <a:cubicBezTo>
                  <a:pt x="7021598" y="2961923"/>
                  <a:pt x="6840333" y="2737431"/>
                  <a:pt x="6618649" y="2624209"/>
                </a:cubicBezTo>
                <a:lnTo>
                  <a:pt x="6611990" y="2621449"/>
                </a:lnTo>
                <a:lnTo>
                  <a:pt x="6523827" y="2562891"/>
                </a:lnTo>
                <a:cubicBezTo>
                  <a:pt x="6402370" y="2495055"/>
                  <a:pt x="6276116" y="2461625"/>
                  <a:pt x="6152515" y="2459307"/>
                </a:cubicBezTo>
                <a:close/>
                <a:moveTo>
                  <a:pt x="11243660" y="2236396"/>
                </a:moveTo>
                <a:lnTo>
                  <a:pt x="10833806" y="2894180"/>
                </a:lnTo>
                <a:lnTo>
                  <a:pt x="10817254" y="2635133"/>
                </a:lnTo>
                <a:lnTo>
                  <a:pt x="10427567" y="3257785"/>
                </a:lnTo>
                <a:lnTo>
                  <a:pt x="10424609" y="3038470"/>
                </a:lnTo>
                <a:lnTo>
                  <a:pt x="9808727" y="4043194"/>
                </a:lnTo>
                <a:lnTo>
                  <a:pt x="10433233" y="3510866"/>
                </a:lnTo>
                <a:lnTo>
                  <a:pt x="10441667" y="3691870"/>
                </a:lnTo>
                <a:lnTo>
                  <a:pt x="10845918" y="3238078"/>
                </a:lnTo>
                <a:lnTo>
                  <a:pt x="10845989" y="3417158"/>
                </a:lnTo>
                <a:lnTo>
                  <a:pt x="11273177" y="3081324"/>
                </a:lnTo>
                <a:close/>
                <a:moveTo>
                  <a:pt x="757758" y="1735128"/>
                </a:moveTo>
                <a:lnTo>
                  <a:pt x="672661" y="1992774"/>
                </a:lnTo>
                <a:lnTo>
                  <a:pt x="397275" y="1992773"/>
                </a:lnTo>
                <a:lnTo>
                  <a:pt x="620068" y="2152005"/>
                </a:lnTo>
                <a:lnTo>
                  <a:pt x="534966" y="2409651"/>
                </a:lnTo>
                <a:lnTo>
                  <a:pt x="757758" y="2250415"/>
                </a:lnTo>
                <a:lnTo>
                  <a:pt x="980549" y="2409651"/>
                </a:lnTo>
                <a:lnTo>
                  <a:pt x="895448" y="2152005"/>
                </a:lnTo>
                <a:lnTo>
                  <a:pt x="1118241" y="1992773"/>
                </a:lnTo>
                <a:lnTo>
                  <a:pt x="842854" y="1992774"/>
                </a:lnTo>
                <a:close/>
                <a:moveTo>
                  <a:pt x="11919910" y="1545689"/>
                </a:moveTo>
                <a:lnTo>
                  <a:pt x="11834812" y="1807643"/>
                </a:lnTo>
                <a:lnTo>
                  <a:pt x="11559426" y="1807642"/>
                </a:lnTo>
                <a:lnTo>
                  <a:pt x="11782219" y="1969536"/>
                </a:lnTo>
                <a:lnTo>
                  <a:pt x="11697118" y="2231487"/>
                </a:lnTo>
                <a:lnTo>
                  <a:pt x="11919910" y="2069590"/>
                </a:lnTo>
                <a:lnTo>
                  <a:pt x="12142701" y="2231487"/>
                </a:lnTo>
                <a:lnTo>
                  <a:pt x="12057600" y="1969536"/>
                </a:lnTo>
                <a:lnTo>
                  <a:pt x="12280393" y="1807642"/>
                </a:lnTo>
                <a:lnTo>
                  <a:pt x="12005007" y="1807643"/>
                </a:lnTo>
                <a:close/>
                <a:moveTo>
                  <a:pt x="7709656" y="54535"/>
                </a:moveTo>
                <a:lnTo>
                  <a:pt x="7624558" y="316488"/>
                </a:lnTo>
                <a:lnTo>
                  <a:pt x="7349172" y="316487"/>
                </a:lnTo>
                <a:lnTo>
                  <a:pt x="7571965" y="478381"/>
                </a:lnTo>
                <a:lnTo>
                  <a:pt x="7486864" y="740333"/>
                </a:lnTo>
                <a:lnTo>
                  <a:pt x="7709656" y="578436"/>
                </a:lnTo>
                <a:lnTo>
                  <a:pt x="7932447" y="740333"/>
                </a:lnTo>
                <a:lnTo>
                  <a:pt x="7847346" y="478381"/>
                </a:lnTo>
                <a:lnTo>
                  <a:pt x="8070139" y="316487"/>
                </a:lnTo>
                <a:lnTo>
                  <a:pt x="7794753" y="316488"/>
                </a:lnTo>
                <a:close/>
                <a:moveTo>
                  <a:pt x="3933329" y="29552"/>
                </a:moveTo>
                <a:lnTo>
                  <a:pt x="3848230" y="291505"/>
                </a:lnTo>
                <a:lnTo>
                  <a:pt x="3572845" y="291504"/>
                </a:lnTo>
                <a:lnTo>
                  <a:pt x="3795637" y="453398"/>
                </a:lnTo>
                <a:lnTo>
                  <a:pt x="3710537" y="715350"/>
                </a:lnTo>
                <a:lnTo>
                  <a:pt x="3933329" y="553453"/>
                </a:lnTo>
                <a:lnTo>
                  <a:pt x="4156119" y="715350"/>
                </a:lnTo>
                <a:lnTo>
                  <a:pt x="4071018" y="453398"/>
                </a:lnTo>
                <a:lnTo>
                  <a:pt x="4293809" y="291504"/>
                </a:lnTo>
                <a:lnTo>
                  <a:pt x="4018425" y="291505"/>
                </a:lnTo>
                <a:close/>
                <a:moveTo>
                  <a:pt x="0" y="0"/>
                </a:moveTo>
                <a:lnTo>
                  <a:pt x="649019" y="0"/>
                </a:lnTo>
                <a:lnTo>
                  <a:pt x="579416" y="36934"/>
                </a:lnTo>
                <a:cubicBezTo>
                  <a:pt x="553074" y="52834"/>
                  <a:pt x="527393" y="70333"/>
                  <a:pt x="502486" y="89449"/>
                </a:cubicBezTo>
                <a:cubicBezTo>
                  <a:pt x="103975" y="395312"/>
                  <a:pt x="54380" y="999561"/>
                  <a:pt x="391716" y="1439076"/>
                </a:cubicBezTo>
                <a:cubicBezTo>
                  <a:pt x="369800" y="1057850"/>
                  <a:pt x="523986" y="705252"/>
                  <a:pt x="807885" y="487355"/>
                </a:cubicBezTo>
                <a:cubicBezTo>
                  <a:pt x="1091784" y="269459"/>
                  <a:pt x="1472260" y="211698"/>
                  <a:pt x="1834852" y="331449"/>
                </a:cubicBezTo>
                <a:cubicBezTo>
                  <a:pt x="1729435" y="194100"/>
                  <a:pt x="1598707" y="89092"/>
                  <a:pt x="1456621" y="18959"/>
                </a:cubicBezTo>
                <a:lnTo>
                  <a:pt x="1413318" y="0"/>
                </a:lnTo>
                <a:lnTo>
                  <a:pt x="5864602" y="0"/>
                </a:lnTo>
                <a:lnTo>
                  <a:pt x="5742947" y="323270"/>
                </a:lnTo>
                <a:lnTo>
                  <a:pt x="5660665" y="212464"/>
                </a:lnTo>
                <a:lnTo>
                  <a:pt x="5519249" y="585062"/>
                </a:lnTo>
                <a:lnTo>
                  <a:pt x="5458319" y="488516"/>
                </a:lnTo>
                <a:lnTo>
                  <a:pt x="5240333" y="1086549"/>
                </a:lnTo>
                <a:lnTo>
                  <a:pt x="5591338" y="695914"/>
                </a:lnTo>
                <a:lnTo>
                  <a:pt x="5646356" y="774112"/>
                </a:lnTo>
                <a:lnTo>
                  <a:pt x="5844390" y="472809"/>
                </a:lnTo>
                <a:lnTo>
                  <a:pt x="5892289" y="552222"/>
                </a:lnTo>
                <a:lnTo>
                  <a:pt x="6139953" y="297565"/>
                </a:lnTo>
                <a:lnTo>
                  <a:pt x="5938282" y="0"/>
                </a:lnTo>
                <a:lnTo>
                  <a:pt x="11032126" y="0"/>
                </a:lnTo>
                <a:lnTo>
                  <a:pt x="11016228" y="8376"/>
                </a:lnTo>
                <a:lnTo>
                  <a:pt x="11012162" y="13199"/>
                </a:lnTo>
                <a:lnTo>
                  <a:pt x="10991552" y="9653"/>
                </a:lnTo>
                <a:cubicBezTo>
                  <a:pt x="10938483" y="6572"/>
                  <a:pt x="10885084" y="20924"/>
                  <a:pt x="10849260" y="49843"/>
                </a:cubicBezTo>
                <a:lnTo>
                  <a:pt x="10847442" y="48886"/>
                </a:lnTo>
                <a:lnTo>
                  <a:pt x="10786538" y="16833"/>
                </a:lnTo>
                <a:cubicBezTo>
                  <a:pt x="10762146" y="9969"/>
                  <a:pt x="10735135" y="7487"/>
                  <a:pt x="10708107" y="10117"/>
                </a:cubicBezTo>
                <a:cubicBezTo>
                  <a:pt x="10683551" y="12503"/>
                  <a:pt x="10660636" y="18960"/>
                  <a:pt x="10641091" y="28628"/>
                </a:cubicBezTo>
                <a:lnTo>
                  <a:pt x="10595334" y="65566"/>
                </a:lnTo>
                <a:lnTo>
                  <a:pt x="10594293" y="66406"/>
                </a:lnTo>
                <a:cubicBezTo>
                  <a:pt x="10528400" y="21864"/>
                  <a:pt x="10429573" y="19418"/>
                  <a:pt x="10359883" y="52522"/>
                </a:cubicBezTo>
                <a:lnTo>
                  <a:pt x="10302270" y="97183"/>
                </a:lnTo>
                <a:lnTo>
                  <a:pt x="10302206" y="97233"/>
                </a:lnTo>
                <a:cubicBezTo>
                  <a:pt x="10207470" y="59178"/>
                  <a:pt x="10086881" y="71526"/>
                  <a:pt x="10012503" y="126927"/>
                </a:cubicBezTo>
                <a:cubicBezTo>
                  <a:pt x="9965429" y="162004"/>
                  <a:pt x="9943585" y="209654"/>
                  <a:pt x="9952952" y="256904"/>
                </a:cubicBezTo>
                <a:cubicBezTo>
                  <a:pt x="9952537" y="257706"/>
                  <a:pt x="9952088" y="258489"/>
                  <a:pt x="9951673" y="259291"/>
                </a:cubicBezTo>
                <a:cubicBezTo>
                  <a:pt x="9881926" y="264237"/>
                  <a:pt x="9826418" y="301821"/>
                  <a:pt x="9817985" y="349803"/>
                </a:cubicBezTo>
                <a:cubicBezTo>
                  <a:pt x="9810796" y="390783"/>
                  <a:pt x="9839552" y="430788"/>
                  <a:pt x="9891189" y="451635"/>
                </a:cubicBezTo>
                <a:cubicBezTo>
                  <a:pt x="9854794" y="478212"/>
                  <a:pt x="9841626" y="515936"/>
                  <a:pt x="9856522" y="550890"/>
                </a:cubicBezTo>
                <a:cubicBezTo>
                  <a:pt x="9877087" y="599203"/>
                  <a:pt x="9945694" y="630290"/>
                  <a:pt x="10018759" y="624421"/>
                </a:cubicBezTo>
                <a:cubicBezTo>
                  <a:pt x="10093137" y="713714"/>
                  <a:pt x="10259590" y="743513"/>
                  <a:pt x="10387748" y="690498"/>
                </a:cubicBezTo>
                <a:cubicBezTo>
                  <a:pt x="10442045" y="746352"/>
                  <a:pt x="10541170" y="773034"/>
                  <a:pt x="10636148" y="757377"/>
                </a:cubicBezTo>
                <a:cubicBezTo>
                  <a:pt x="10716748" y="744088"/>
                  <a:pt x="10781069" y="702376"/>
                  <a:pt x="10805090" y="647811"/>
                </a:cubicBezTo>
                <a:cubicBezTo>
                  <a:pt x="10879364" y="679578"/>
                  <a:pt x="10975172" y="674545"/>
                  <a:pt x="11041497" y="635376"/>
                </a:cubicBezTo>
                <a:cubicBezTo>
                  <a:pt x="11063323" y="622488"/>
                  <a:pt x="11080570" y="606683"/>
                  <a:pt x="11092416" y="589164"/>
                </a:cubicBezTo>
                <a:lnTo>
                  <a:pt x="11100754" y="563728"/>
                </a:lnTo>
                <a:lnTo>
                  <a:pt x="11186811" y="592274"/>
                </a:lnTo>
                <a:cubicBezTo>
                  <a:pt x="11253741" y="604259"/>
                  <a:pt x="11327394" y="598455"/>
                  <a:pt x="11391473" y="571947"/>
                </a:cubicBezTo>
                <a:cubicBezTo>
                  <a:pt x="11445770" y="627801"/>
                  <a:pt x="11544896" y="654483"/>
                  <a:pt x="11639873" y="638825"/>
                </a:cubicBezTo>
                <a:cubicBezTo>
                  <a:pt x="11720473" y="625537"/>
                  <a:pt x="11784794" y="583825"/>
                  <a:pt x="11808814" y="529260"/>
                </a:cubicBezTo>
                <a:cubicBezTo>
                  <a:pt x="11883089" y="561027"/>
                  <a:pt x="11978896" y="555994"/>
                  <a:pt x="12045222" y="516825"/>
                </a:cubicBezTo>
                <a:cubicBezTo>
                  <a:pt x="12088874" y="491049"/>
                  <a:pt x="12114209" y="453604"/>
                  <a:pt x="12114658" y="414122"/>
                </a:cubicBezTo>
                <a:cubicBezTo>
                  <a:pt x="12208806" y="404891"/>
                  <a:pt x="12285466" y="357519"/>
                  <a:pt x="12308622" y="294263"/>
                </a:cubicBezTo>
                <a:cubicBezTo>
                  <a:pt x="12326042" y="246682"/>
                  <a:pt x="12310800" y="196245"/>
                  <a:pt x="12267217" y="157337"/>
                </a:cubicBezTo>
                <a:cubicBezTo>
                  <a:pt x="12284947" y="128966"/>
                  <a:pt x="12286952" y="97112"/>
                  <a:pt x="12272885" y="67783"/>
                </a:cubicBezTo>
                <a:cubicBezTo>
                  <a:pt x="12263207" y="47580"/>
                  <a:pt x="12246479" y="29729"/>
                  <a:pt x="12224705" y="15530"/>
                </a:cubicBezTo>
                <a:lnTo>
                  <a:pt x="12184537" y="0"/>
                </a:lnTo>
                <a:lnTo>
                  <a:pt x="12394435" y="0"/>
                </a:lnTo>
                <a:lnTo>
                  <a:pt x="12394435" y="6978749"/>
                </a:lnTo>
                <a:lnTo>
                  <a:pt x="0" y="6978749"/>
                </a:lnTo>
                <a:close/>
              </a:path>
            </a:pathLst>
          </a:custGeom>
        </p:spPr>
      </p:pic>
      <p:sp>
        <p:nvSpPr>
          <p:cNvPr id="15" name="TextBox 14">
            <a:extLst>
              <a:ext uri="{FF2B5EF4-FFF2-40B4-BE49-F238E27FC236}">
                <a16:creationId xmlns:a16="http://schemas.microsoft.com/office/drawing/2014/main" id="{53B15CEB-132F-4754-9765-B4E9210D12C6}"/>
              </a:ext>
            </a:extLst>
          </p:cNvPr>
          <p:cNvSpPr txBox="1"/>
          <p:nvPr/>
        </p:nvSpPr>
        <p:spPr>
          <a:xfrm>
            <a:off x="1047429" y="1132428"/>
            <a:ext cx="10796953" cy="1292662"/>
          </a:xfrm>
          <a:prstGeom prst="rect">
            <a:avLst/>
          </a:prstGeom>
          <a:noFill/>
        </p:spPr>
        <p:txBody>
          <a:bodyPr wrap="square" rtlCol="0">
            <a:spAutoFit/>
          </a:bodyPr>
          <a:lstStyle/>
          <a:p>
            <a:r>
              <a:rPr lang="en-US" sz="2600" b="1">
                <a:solidFill>
                  <a:srgbClr val="FF0000"/>
                </a:solidFill>
                <a:latin typeface="Times New Roman" panose="02020603050405020304" pitchFamily="18" charset="0"/>
                <a:cs typeface="Times New Roman" panose="02020603050405020304" pitchFamily="18" charset="0"/>
              </a:rPr>
              <a:t>CÔ CHÀO TẤT CẢ CÁC CON TRONG CUỘC SỐNG CÓ RẤT NHIỀU LOÀI ĐỘNG VẬT ĐÁNG YÊU ĐẤY VÀ HÔM NAY CÔ CHÁU MÌNH CÙNG KHÁM PHÁ VỀ MỘT SỐ CON VẬT SỐNG TRONG RỪNG NHÉ</a:t>
            </a:r>
            <a:endParaRPr lang="en-US" sz="26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descr="A picture containing text&#10;&#10;Description automatically generated">
            <a:extLst>
              <a:ext uri="{FF2B5EF4-FFF2-40B4-BE49-F238E27FC236}">
                <a16:creationId xmlns:a16="http://schemas.microsoft.com/office/drawing/2014/main" id="{7DECD1AC-DA4D-46AE-B834-960002843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7724" y="3143250"/>
            <a:ext cx="1813322" cy="3800415"/>
          </a:xfrm>
          <a:prstGeom prst="rect">
            <a:avLst/>
          </a:prstGeom>
        </p:spPr>
      </p:pic>
      <p:pic>
        <p:nvPicPr>
          <p:cNvPr id="30" name="Picture 29">
            <a:extLst>
              <a:ext uri="{FF2B5EF4-FFF2-40B4-BE49-F238E27FC236}">
                <a16:creationId xmlns:a16="http://schemas.microsoft.com/office/drawing/2014/main" id="{FD9996E9-E07E-41FB-8050-96506C31AAE4}"/>
              </a:ext>
            </a:extLst>
          </p:cNvPr>
          <p:cNvPicPr>
            <a:picLocks noChangeAspect="1"/>
          </p:cNvPicPr>
          <p:nvPr/>
        </p:nvPicPr>
        <p:blipFill>
          <a:blip r:embed="rId9">
            <a:clrChange>
              <a:clrFrom>
                <a:srgbClr val="1073AD"/>
              </a:clrFrom>
              <a:clrTo>
                <a:srgbClr val="1073AD">
                  <a:alpha val="0"/>
                </a:srgbClr>
              </a:clrTo>
            </a:clrChange>
            <a:extLst>
              <a:ext uri="{28A0092B-C50C-407E-A947-70E740481C1C}">
                <a14:useLocalDpi xmlns:a14="http://schemas.microsoft.com/office/drawing/2010/main" val="0"/>
              </a:ext>
            </a:extLst>
          </a:blip>
          <a:stretch>
            <a:fillRect/>
          </a:stretch>
        </p:blipFill>
        <p:spPr>
          <a:xfrm>
            <a:off x="-687488" y="4370756"/>
            <a:ext cx="3773587" cy="2620003"/>
          </a:xfrm>
          <a:prstGeom prst="rect">
            <a:avLst/>
          </a:prstGeom>
        </p:spPr>
      </p:pic>
      <p:pic>
        <p:nvPicPr>
          <p:cNvPr id="32" name="Picture 31" descr="A picture containing text, lizard, mammal&#10;&#10;Description automatically generated">
            <a:extLst>
              <a:ext uri="{FF2B5EF4-FFF2-40B4-BE49-F238E27FC236}">
                <a16:creationId xmlns:a16="http://schemas.microsoft.com/office/drawing/2014/main" id="{3F44A616-E311-4AC4-B7B0-F9FE2C6C5D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7430" y="5858820"/>
            <a:ext cx="2669308" cy="1143989"/>
          </a:xfrm>
          <a:prstGeom prst="rect">
            <a:avLst/>
          </a:prstGeom>
        </p:spPr>
      </p:pic>
      <p:pic>
        <p:nvPicPr>
          <p:cNvPr id="34" name="Picture 33">
            <a:extLst>
              <a:ext uri="{FF2B5EF4-FFF2-40B4-BE49-F238E27FC236}">
                <a16:creationId xmlns:a16="http://schemas.microsoft.com/office/drawing/2014/main" id="{00D8F651-0DCE-4BB8-AB63-4E80E6C4E2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37929" y="5533557"/>
            <a:ext cx="2811228" cy="1757018"/>
          </a:xfrm>
          <a:prstGeom prst="rect">
            <a:avLst/>
          </a:prstGeom>
        </p:spPr>
      </p:pic>
      <p:pic>
        <p:nvPicPr>
          <p:cNvPr id="2" name="s3">
            <a:hlinkClick r:id="" action="ppaction://media"/>
            <a:extLst>
              <a:ext uri="{FF2B5EF4-FFF2-40B4-BE49-F238E27FC236}">
                <a16:creationId xmlns:a16="http://schemas.microsoft.com/office/drawing/2014/main" id="{547481EB-92A7-4409-9391-768C6C1A0BE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867882" y="6568966"/>
            <a:ext cx="324118" cy="324118"/>
          </a:xfrm>
          <a:prstGeom prst="rect">
            <a:avLst/>
          </a:prstGeom>
        </p:spPr>
      </p:pic>
    </p:spTree>
    <p:extLst>
      <p:ext uri="{BB962C8B-B14F-4D97-AF65-F5344CB8AC3E}">
        <p14:creationId xmlns:p14="http://schemas.microsoft.com/office/powerpoint/2010/main" val="387222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4" fill="hold"/>
                                        <p:tgtEl>
                                          <p:spTgt spid="2"/>
                                        </p:tgtEl>
                                      </p:cBhvr>
                                    </p:cmd>
                                  </p:childTnLst>
                                </p:cTn>
                              </p:par>
                              <p:par>
                                <p:cTn id="7" presetID="1" presetClass="mediacall" presetSubtype="0" fill="hold" nodeType="withEffect">
                                  <p:stCondLst>
                                    <p:cond delay="0"/>
                                  </p:stCondLst>
                                  <p:childTnLst>
                                    <p:cmd type="call" cmd="playFrom(0.0)">
                                      <p:cBhvr>
                                        <p:cTn id="8" dur="21460"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606">
                <p:cTn id="9" fill="hold" display="0">
                  <p:stCondLst>
                    <p:cond delay="indefinite"/>
                  </p:stCondLst>
                </p:cTn>
                <p:tgtEl>
                  <p:spTgt spid="53"/>
                </p:tgtEl>
              </p:cMediaNode>
            </p:video>
            <p:seq concurrent="1" nextAc="seek">
              <p:cTn id="10" restart="whenNotActive" fill="hold" evtFilter="cancelBubble" nodeType="interactiveSeq">
                <p:stCondLst>
                  <p:cond evt="onClick" delay="0">
                    <p:tgtEl>
                      <p:spTgt spid="5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3"/>
                                        </p:tgtEl>
                                      </p:cBhvr>
                                    </p:cmd>
                                  </p:childTnLst>
                                </p:cTn>
                              </p:par>
                            </p:childTnLst>
                          </p:cTn>
                        </p:par>
                      </p:childTnLst>
                    </p:cTn>
                  </p:par>
                </p:childTnLst>
              </p:cTn>
              <p:nextCondLst>
                <p:cond evt="onClick" delay="0">
                  <p:tgtEl>
                    <p:spTgt spid="53"/>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bedroom&#10;&#10;Description automatically generated">
            <a:extLst>
              <a:ext uri="{FF2B5EF4-FFF2-40B4-BE49-F238E27FC236}">
                <a16:creationId xmlns:a16="http://schemas.microsoft.com/office/drawing/2014/main" id="{E4B1485F-CC4B-423E-BD37-FBB1B169DA2A}"/>
              </a:ext>
            </a:extLst>
          </p:cNvPr>
          <p:cNvPicPr>
            <a:picLocks noChangeAspect="1"/>
          </p:cNvPicPr>
          <p:nvPr/>
        </p:nvPicPr>
        <p:blipFill rotWithShape="1">
          <a:blip r:embed="rId10">
            <a:extLst>
              <a:ext uri="{28A0092B-C50C-407E-A947-70E740481C1C}">
                <a14:useLocalDpi xmlns:a14="http://schemas.microsoft.com/office/drawing/2010/main" val="0"/>
              </a:ext>
            </a:extLst>
          </a:blip>
          <a:srcRect t="9626" b="10884"/>
          <a:stretch/>
        </p:blipFill>
        <p:spPr>
          <a:xfrm>
            <a:off x="-23457" y="-12348"/>
            <a:ext cx="12213932" cy="6869064"/>
          </a:xfrm>
          <a:prstGeom prst="rect">
            <a:avLst/>
          </a:prstGeom>
        </p:spPr>
      </p:pic>
      <p:sp>
        <p:nvSpPr>
          <p:cNvPr id="8" name="Rectangle: Rounded Corners 7">
            <a:extLst>
              <a:ext uri="{FF2B5EF4-FFF2-40B4-BE49-F238E27FC236}">
                <a16:creationId xmlns:a16="http://schemas.microsoft.com/office/drawing/2014/main" id="{749FE5C1-317F-496A-9AE2-4B202BC0DCD6}"/>
              </a:ext>
            </a:extLst>
          </p:cNvPr>
          <p:cNvSpPr/>
          <p:nvPr/>
        </p:nvSpPr>
        <p:spPr>
          <a:xfrm>
            <a:off x="4000500" y="365760"/>
            <a:ext cx="3794760" cy="914400"/>
          </a:xfrm>
          <a:prstGeom prst="round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Hổ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DC3FB1F-F881-471E-8689-CA02118F069C}"/>
              </a:ext>
            </a:extLst>
          </p:cNvPr>
          <p:cNvSpPr/>
          <p:nvPr/>
        </p:nvSpPr>
        <p:spPr>
          <a:xfrm>
            <a:off x="2263140" y="2316394"/>
            <a:ext cx="3543300" cy="105156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A: </a:t>
            </a:r>
            <a:r>
              <a:rPr lang="en-US" sz="3600" dirty="0" err="1">
                <a:solidFill>
                  <a:srgbClr val="FFFF00"/>
                </a:solidFill>
                <a:latin typeface="Times New Roman" panose="02020603050405020304" pitchFamily="18" charset="0"/>
                <a:cs typeface="Times New Roman" panose="02020603050405020304" pitchFamily="18" charset="0"/>
              </a:rPr>
              <a:t>Ăn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thịt</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22CC2916-C53A-4D20-8C38-8B5A013CDFFB}"/>
              </a:ext>
            </a:extLst>
          </p:cNvPr>
          <p:cNvSpPr/>
          <p:nvPr/>
        </p:nvSpPr>
        <p:spPr>
          <a:xfrm>
            <a:off x="2263140" y="5440680"/>
            <a:ext cx="3417570" cy="105156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C: </a:t>
            </a:r>
            <a:r>
              <a:rPr lang="en-US" sz="3600" dirty="0" err="1">
                <a:solidFill>
                  <a:srgbClr val="FFFF00"/>
                </a:solidFill>
                <a:latin typeface="Times New Roman" panose="02020603050405020304" pitchFamily="18" charset="0"/>
                <a:cs typeface="Times New Roman" panose="02020603050405020304" pitchFamily="18" charset="0"/>
              </a:rPr>
              <a:t>Ăn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quả</a:t>
            </a:r>
            <a:r>
              <a:rPr lang="en-US" sz="3600" dirty="0">
                <a:solidFill>
                  <a:srgbClr val="FFFF00"/>
                </a:solidFill>
                <a:latin typeface="Times New Roman" panose="02020603050405020304" pitchFamily="18" charset="0"/>
                <a:cs typeface="Times New Roman" panose="02020603050405020304" pitchFamily="18" charset="0"/>
              </a:rPr>
              <a:t> </a:t>
            </a:r>
          </a:p>
        </p:txBody>
      </p:sp>
      <p:pic>
        <p:nvPicPr>
          <p:cNvPr id="8194" name="Picture 2" descr="Thịt nạc vai">
            <a:extLst>
              <a:ext uri="{FF2B5EF4-FFF2-40B4-BE49-F238E27FC236}">
                <a16:creationId xmlns:a16="http://schemas.microsoft.com/office/drawing/2014/main" id="{1D1D6BA8-C57E-4F7F-BE39-F573511636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2841" y="1989137"/>
            <a:ext cx="2631093" cy="1462407"/>
          </a:xfrm>
          <a:prstGeom prst="rect">
            <a:avLst/>
          </a:prstGeom>
          <a:ln w="190500" cap="sq">
            <a:solidFill>
              <a:srgbClr val="C0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198" name="Picture 6" descr="Nên ăn trái cây vào thời điểm nào: Biết để không phí tiền mua và tốt cho  sức khỏe | Máy ép chậm Hurom Kuvings Biochef - Hàng cao cấp">
            <a:extLst>
              <a:ext uri="{FF2B5EF4-FFF2-40B4-BE49-F238E27FC236}">
                <a16:creationId xmlns:a16="http://schemas.microsoft.com/office/drawing/2014/main" id="{3AB4D997-0C6B-4A41-9316-1509573D8D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49904" y="5559699"/>
            <a:ext cx="2524030" cy="1297017"/>
          </a:xfrm>
          <a:prstGeom prst="rect">
            <a:avLst/>
          </a:prstGeom>
          <a:ln w="190500" cap="sq">
            <a:solidFill>
              <a:srgbClr val="9558B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Đếm ngược 5s">
            <a:hlinkClick r:id="" action="ppaction://media"/>
            <a:extLst>
              <a:ext uri="{FF2B5EF4-FFF2-40B4-BE49-F238E27FC236}">
                <a16:creationId xmlns:a16="http://schemas.microsoft.com/office/drawing/2014/main" id="{77D834F7-B6DB-4D45-A4B9-863A17052D7A}"/>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1261237" y="0"/>
            <a:ext cx="930763" cy="523554"/>
          </a:xfrm>
          <a:prstGeom prst="rect">
            <a:avLst/>
          </a:prstGeom>
        </p:spPr>
      </p:pic>
      <p:sp>
        <p:nvSpPr>
          <p:cNvPr id="14" name="Rectangle: Rounded Corners 13">
            <a:extLst>
              <a:ext uri="{FF2B5EF4-FFF2-40B4-BE49-F238E27FC236}">
                <a16:creationId xmlns:a16="http://schemas.microsoft.com/office/drawing/2014/main" id="{175E3AD5-83C7-4577-9B39-26F2CC720906}"/>
              </a:ext>
            </a:extLst>
          </p:cNvPr>
          <p:cNvSpPr/>
          <p:nvPr/>
        </p:nvSpPr>
        <p:spPr>
          <a:xfrm>
            <a:off x="2263140" y="3857166"/>
            <a:ext cx="3417570" cy="1051560"/>
          </a:xfrm>
          <a:prstGeom prst="roundRect">
            <a:avLst/>
          </a:prstGeom>
          <a:solidFill>
            <a:srgbClr val="00B05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Times New Roman" panose="02020603050405020304" pitchFamily="18" charset="0"/>
                <a:cs typeface="Times New Roman" panose="02020603050405020304" pitchFamily="18" charset="0"/>
              </a:rPr>
              <a:t>B: </a:t>
            </a:r>
            <a:r>
              <a:rPr lang="en-US" sz="3600" dirty="0" err="1">
                <a:solidFill>
                  <a:srgbClr val="FFFF00"/>
                </a:solidFill>
                <a:latin typeface="Times New Roman" panose="02020603050405020304" pitchFamily="18" charset="0"/>
                <a:cs typeface="Times New Roman" panose="02020603050405020304" pitchFamily="18" charset="0"/>
              </a:rPr>
              <a:t>Ăn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lá</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cây</a:t>
            </a:r>
            <a:r>
              <a:rPr lang="en-US" sz="3600" dirty="0">
                <a:solidFill>
                  <a:srgbClr val="FFFF00"/>
                </a:solidFill>
                <a:latin typeface="Times New Roman" panose="02020603050405020304" pitchFamily="18" charset="0"/>
                <a:cs typeface="Times New Roman" panose="02020603050405020304" pitchFamily="18" charset="0"/>
              </a:rPr>
              <a:t> </a:t>
            </a:r>
          </a:p>
        </p:txBody>
      </p:sp>
      <p:pic>
        <p:nvPicPr>
          <p:cNvPr id="16" name="Picture 2" descr="Khoa học tìm ra vì sao kích cỡ lá cây khác nhau - lá thì to vĩ đại, lá thì  bé tin hin">
            <a:extLst>
              <a:ext uri="{FF2B5EF4-FFF2-40B4-BE49-F238E27FC236}">
                <a16:creationId xmlns:a16="http://schemas.microsoft.com/office/drawing/2014/main" id="{B57BC1F3-188E-421B-9170-466F9261CE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42841" y="3752639"/>
            <a:ext cx="2531317" cy="1462407"/>
          </a:xfrm>
          <a:prstGeom prst="rect">
            <a:avLst/>
          </a:prstGeom>
          <a:ln w="190500" cap="sq">
            <a:solidFill>
              <a:srgbClr val="1DEB4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7" name="sai">
            <a:hlinkClick r:id="" action="ppaction://media"/>
            <a:extLst>
              <a:ext uri="{FF2B5EF4-FFF2-40B4-BE49-F238E27FC236}">
                <a16:creationId xmlns:a16="http://schemas.microsoft.com/office/drawing/2014/main" id="{83FD666E-2252-4F88-A7D9-541C106F651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720239" y="3424799"/>
            <a:ext cx="432367" cy="432367"/>
          </a:xfrm>
          <a:prstGeom prst="rect">
            <a:avLst/>
          </a:prstGeom>
        </p:spPr>
      </p:pic>
      <p:pic>
        <p:nvPicPr>
          <p:cNvPr id="18" name="sai">
            <a:hlinkClick r:id="" action="ppaction://media"/>
            <a:extLst>
              <a:ext uri="{FF2B5EF4-FFF2-40B4-BE49-F238E27FC236}">
                <a16:creationId xmlns:a16="http://schemas.microsoft.com/office/drawing/2014/main" id="{2ABFB995-34D6-4308-B6C0-3DC902C3418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678403" y="4483842"/>
            <a:ext cx="432367" cy="432367"/>
          </a:xfrm>
          <a:prstGeom prst="rect">
            <a:avLst/>
          </a:prstGeom>
        </p:spPr>
      </p:pic>
      <p:pic>
        <p:nvPicPr>
          <p:cNvPr id="19" name="đúng">
            <a:hlinkClick r:id="" action="ppaction://media"/>
            <a:extLst>
              <a:ext uri="{FF2B5EF4-FFF2-40B4-BE49-F238E27FC236}">
                <a16:creationId xmlns:a16="http://schemas.microsoft.com/office/drawing/2014/main" id="{8198B2DE-55C4-4C95-AA48-FF5A41148660}"/>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841783" y="2316394"/>
            <a:ext cx="537975" cy="537975"/>
          </a:xfrm>
          <a:prstGeom prst="rect">
            <a:avLst/>
          </a:prstGeom>
        </p:spPr>
      </p:pic>
      <p:pic>
        <p:nvPicPr>
          <p:cNvPr id="2" name="s28">
            <a:hlinkClick r:id="" action="ppaction://media"/>
            <a:extLst>
              <a:ext uri="{FF2B5EF4-FFF2-40B4-BE49-F238E27FC236}">
                <a16:creationId xmlns:a16="http://schemas.microsoft.com/office/drawing/2014/main" id="{3ED0EE9C-C49C-407B-AC28-DFE1312356F2}"/>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631622" y="5542885"/>
            <a:ext cx="609600" cy="609600"/>
          </a:xfrm>
          <a:prstGeom prst="rect">
            <a:avLst/>
          </a:prstGeom>
        </p:spPr>
      </p:pic>
    </p:spTree>
    <p:extLst>
      <p:ext uri="{BB962C8B-B14F-4D97-AF65-F5344CB8AC3E}">
        <p14:creationId xmlns:p14="http://schemas.microsoft.com/office/powerpoint/2010/main" val="296234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 calcmode="lin" valueType="num">
                                      <p:cBhvr additive="base">
                                        <p:cTn id="23" dur="500" fill="hold"/>
                                        <p:tgtEl>
                                          <p:spTgt spid="8194"/>
                                        </p:tgtEl>
                                        <p:attrNameLst>
                                          <p:attrName>ppt_x</p:attrName>
                                        </p:attrNameLst>
                                      </p:cBhvr>
                                      <p:tavLst>
                                        <p:tav tm="0">
                                          <p:val>
                                            <p:strVal val="1+#ppt_w/2"/>
                                          </p:val>
                                        </p:tav>
                                        <p:tav tm="100000">
                                          <p:val>
                                            <p:strVal val="#ppt_x"/>
                                          </p:val>
                                        </p:tav>
                                      </p:tavLst>
                                    </p:anim>
                                    <p:anim calcmode="lin" valueType="num">
                                      <p:cBhvr additive="base">
                                        <p:cTn id="24"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198"/>
                                        </p:tgtEl>
                                        <p:attrNameLst>
                                          <p:attrName>style.visibility</p:attrName>
                                        </p:attrNameLst>
                                      </p:cBhvr>
                                      <p:to>
                                        <p:strVal val="visible"/>
                                      </p:to>
                                    </p:set>
                                    <p:anim calcmode="lin" valueType="num">
                                      <p:cBhvr additive="base">
                                        <p:cTn id="43" dur="500" fill="hold"/>
                                        <p:tgtEl>
                                          <p:spTgt spid="8198"/>
                                        </p:tgtEl>
                                        <p:attrNameLst>
                                          <p:attrName>ppt_x</p:attrName>
                                        </p:attrNameLst>
                                      </p:cBhvr>
                                      <p:tavLst>
                                        <p:tav tm="0">
                                          <p:val>
                                            <p:strVal val="#ppt_x"/>
                                          </p:val>
                                        </p:tav>
                                        <p:tav tm="100000">
                                          <p:val>
                                            <p:strVal val="#ppt_x"/>
                                          </p:val>
                                        </p:tav>
                                      </p:tavLst>
                                    </p:anim>
                                    <p:anim calcmode="lin" valueType="num">
                                      <p:cBhvr additive="base">
                                        <p:cTn id="44"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291" fill="hold"/>
                                        <p:tgtEl>
                                          <p:spTgt spid="11"/>
                                        </p:tgtEl>
                                      </p:cBhvr>
                                    </p:cmd>
                                  </p:childTnLst>
                                </p:cTn>
                              </p:par>
                            </p:childTnLst>
                          </p:cTn>
                        </p:par>
                      </p:childTnLst>
                    </p:cTn>
                  </p:par>
                  <p:par>
                    <p:cTn id="49" fill="hold">
                      <p:stCondLst>
                        <p:cond delay="indefinite"/>
                      </p:stCondLst>
                      <p:childTnLst>
                        <p:par>
                          <p:cTn id="50" fill="hold">
                            <p:stCondLst>
                              <p:cond delay="0"/>
                            </p:stCondLst>
                            <p:childTnLst>
                              <p:par>
                                <p:cTn id="51" presetID="37" presetClass="exit" presetSubtype="0" fill="hold" grpId="1" nodeType="clickEffect">
                                  <p:stCondLst>
                                    <p:cond delay="0"/>
                                  </p:stCondLst>
                                  <p:childTnLst>
                                    <p:animEffect transition="out" filter="fade">
                                      <p:cBhvr>
                                        <p:cTn id="52" dur="1000"/>
                                        <p:tgtEl>
                                          <p:spTgt spid="14"/>
                                        </p:tgtEl>
                                      </p:cBhvr>
                                    </p:animEffect>
                                    <p:anim calcmode="lin" valueType="num">
                                      <p:cBhvr>
                                        <p:cTn id="53" dur="1000"/>
                                        <p:tgtEl>
                                          <p:spTgt spid="14"/>
                                        </p:tgtEl>
                                        <p:attrNameLst>
                                          <p:attrName>ppt_x</p:attrName>
                                        </p:attrNameLst>
                                      </p:cBhvr>
                                      <p:tavLst>
                                        <p:tav tm="0">
                                          <p:val>
                                            <p:strVal val="ppt_x"/>
                                          </p:val>
                                        </p:tav>
                                        <p:tav tm="100000">
                                          <p:val>
                                            <p:strVal val="ppt_x"/>
                                          </p:val>
                                        </p:tav>
                                      </p:tavLst>
                                    </p:anim>
                                    <p:anim calcmode="lin" valueType="num">
                                      <p:cBhvr>
                                        <p:cTn id="54" dur="100" decel="100000"/>
                                        <p:tgtEl>
                                          <p:spTgt spid="14"/>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4"/>
                                        </p:tgtEl>
                                        <p:attrNameLst>
                                          <p:attrName>ppt_y</p:attrName>
                                        </p:attrNameLst>
                                      </p:cBhvr>
                                      <p:tavLst>
                                        <p:tav tm="0">
                                          <p:val>
                                            <p:strVal val="ppt_y"/>
                                          </p:val>
                                        </p:tav>
                                        <p:tav tm="100000">
                                          <p:val>
                                            <p:strVal val="ppt_y+1"/>
                                          </p:val>
                                        </p:tav>
                                      </p:tavLst>
                                    </p:anim>
                                    <p:set>
                                      <p:cBhvr>
                                        <p:cTn id="56" dur="1" fill="hold">
                                          <p:stCondLst>
                                            <p:cond delay="999"/>
                                          </p:stCondLst>
                                        </p:cTn>
                                        <p:tgtEl>
                                          <p:spTgt spid="14"/>
                                        </p:tgtEl>
                                        <p:attrNameLst>
                                          <p:attrName>style.visibility</p:attrName>
                                        </p:attrNameLst>
                                      </p:cBhvr>
                                      <p:to>
                                        <p:strVal val="hidden"/>
                                      </p:to>
                                    </p:set>
                                  </p:childTnLst>
                                </p:cTn>
                              </p:par>
                              <p:par>
                                <p:cTn id="57" presetID="37" presetClass="exit" presetSubtype="0" fill="hold" nodeType="withEffect">
                                  <p:stCondLst>
                                    <p:cond delay="0"/>
                                  </p:stCondLst>
                                  <p:childTnLst>
                                    <p:animEffect transition="out" filter="fade">
                                      <p:cBhvr>
                                        <p:cTn id="58" dur="1000"/>
                                        <p:tgtEl>
                                          <p:spTgt spid="16"/>
                                        </p:tgtEl>
                                      </p:cBhvr>
                                    </p:animEffect>
                                    <p:anim calcmode="lin" valueType="num">
                                      <p:cBhvr>
                                        <p:cTn id="59" dur="1000"/>
                                        <p:tgtEl>
                                          <p:spTgt spid="16"/>
                                        </p:tgtEl>
                                        <p:attrNameLst>
                                          <p:attrName>ppt_x</p:attrName>
                                        </p:attrNameLst>
                                      </p:cBhvr>
                                      <p:tavLst>
                                        <p:tav tm="0">
                                          <p:val>
                                            <p:strVal val="ppt_x"/>
                                          </p:val>
                                        </p:tav>
                                        <p:tav tm="100000">
                                          <p:val>
                                            <p:strVal val="ppt_x"/>
                                          </p:val>
                                        </p:tav>
                                      </p:tavLst>
                                    </p:anim>
                                    <p:anim calcmode="lin" valueType="num">
                                      <p:cBhvr>
                                        <p:cTn id="60" dur="100" decel="100000"/>
                                        <p:tgtEl>
                                          <p:spTgt spid="16"/>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6"/>
                                        </p:tgtEl>
                                        <p:attrNameLst>
                                          <p:attrName>ppt_y</p:attrName>
                                        </p:attrNameLst>
                                      </p:cBhvr>
                                      <p:tavLst>
                                        <p:tav tm="0">
                                          <p:val>
                                            <p:strVal val="ppt_y"/>
                                          </p:val>
                                        </p:tav>
                                        <p:tav tm="100000">
                                          <p:val>
                                            <p:strVal val="ppt_y+1"/>
                                          </p:val>
                                        </p:tav>
                                      </p:tavLst>
                                    </p:anim>
                                    <p:set>
                                      <p:cBhvr>
                                        <p:cTn id="62" dur="1" fill="hold">
                                          <p:stCondLst>
                                            <p:cond delay="999"/>
                                          </p:stCondLst>
                                        </p:cTn>
                                        <p:tgtEl>
                                          <p:spTgt spid="1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2337" fill="hold"/>
                                        <p:tgtEl>
                                          <p:spTgt spid="17"/>
                                        </p:tgtEl>
                                      </p:cBhvr>
                                    </p:cmd>
                                  </p:childTnLst>
                                </p:cTn>
                              </p:par>
                            </p:childTnLst>
                          </p:cTn>
                        </p:par>
                      </p:childTnLst>
                    </p:cTn>
                  </p:par>
                  <p:par>
                    <p:cTn id="65" fill="hold">
                      <p:stCondLst>
                        <p:cond delay="indefinite"/>
                      </p:stCondLst>
                      <p:childTnLst>
                        <p:par>
                          <p:cTn id="66" fill="hold">
                            <p:stCondLst>
                              <p:cond delay="0"/>
                            </p:stCondLst>
                            <p:childTnLst>
                              <p:par>
                                <p:cTn id="67" presetID="37" presetClass="exit" presetSubtype="0" fill="hold" grpId="1" nodeType="clickEffect">
                                  <p:stCondLst>
                                    <p:cond delay="0"/>
                                  </p:stCondLst>
                                  <p:childTnLst>
                                    <p:animEffect transition="out" filter="fade">
                                      <p:cBhvr>
                                        <p:cTn id="68" dur="1000"/>
                                        <p:tgtEl>
                                          <p:spTgt spid="13"/>
                                        </p:tgtEl>
                                      </p:cBhvr>
                                    </p:animEffect>
                                    <p:anim calcmode="lin" valueType="num">
                                      <p:cBhvr>
                                        <p:cTn id="69" dur="1000"/>
                                        <p:tgtEl>
                                          <p:spTgt spid="13"/>
                                        </p:tgtEl>
                                        <p:attrNameLst>
                                          <p:attrName>ppt_x</p:attrName>
                                        </p:attrNameLst>
                                      </p:cBhvr>
                                      <p:tavLst>
                                        <p:tav tm="0">
                                          <p:val>
                                            <p:strVal val="ppt_x"/>
                                          </p:val>
                                        </p:tav>
                                        <p:tav tm="100000">
                                          <p:val>
                                            <p:strVal val="ppt_x"/>
                                          </p:val>
                                        </p:tav>
                                      </p:tavLst>
                                    </p:anim>
                                    <p:anim calcmode="lin" valueType="num">
                                      <p:cBhvr>
                                        <p:cTn id="70" dur="100" decel="100000"/>
                                        <p:tgtEl>
                                          <p:spTgt spid="13"/>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13"/>
                                        </p:tgtEl>
                                        <p:attrNameLst>
                                          <p:attrName>ppt_y</p:attrName>
                                        </p:attrNameLst>
                                      </p:cBhvr>
                                      <p:tavLst>
                                        <p:tav tm="0">
                                          <p:val>
                                            <p:strVal val="ppt_y"/>
                                          </p:val>
                                        </p:tav>
                                        <p:tav tm="100000">
                                          <p:val>
                                            <p:strVal val="ppt_y+1"/>
                                          </p:val>
                                        </p:tav>
                                      </p:tavLst>
                                    </p:anim>
                                    <p:set>
                                      <p:cBhvr>
                                        <p:cTn id="72" dur="1" fill="hold">
                                          <p:stCondLst>
                                            <p:cond delay="999"/>
                                          </p:stCondLst>
                                        </p:cTn>
                                        <p:tgtEl>
                                          <p:spTgt spid="13"/>
                                        </p:tgtEl>
                                        <p:attrNameLst>
                                          <p:attrName>style.visibility</p:attrName>
                                        </p:attrNameLst>
                                      </p:cBhvr>
                                      <p:to>
                                        <p:strVal val="hidden"/>
                                      </p:to>
                                    </p:set>
                                  </p:childTnLst>
                                </p:cTn>
                              </p:par>
                              <p:par>
                                <p:cTn id="73" presetID="37" presetClass="exit" presetSubtype="0" fill="hold" nodeType="withEffect">
                                  <p:stCondLst>
                                    <p:cond delay="0"/>
                                  </p:stCondLst>
                                  <p:childTnLst>
                                    <p:animEffect transition="out" filter="fade">
                                      <p:cBhvr>
                                        <p:cTn id="74" dur="1000"/>
                                        <p:tgtEl>
                                          <p:spTgt spid="8198"/>
                                        </p:tgtEl>
                                      </p:cBhvr>
                                    </p:animEffect>
                                    <p:anim calcmode="lin" valueType="num">
                                      <p:cBhvr>
                                        <p:cTn id="75" dur="1000"/>
                                        <p:tgtEl>
                                          <p:spTgt spid="8198"/>
                                        </p:tgtEl>
                                        <p:attrNameLst>
                                          <p:attrName>ppt_x</p:attrName>
                                        </p:attrNameLst>
                                      </p:cBhvr>
                                      <p:tavLst>
                                        <p:tav tm="0">
                                          <p:val>
                                            <p:strVal val="ppt_x"/>
                                          </p:val>
                                        </p:tav>
                                        <p:tav tm="100000">
                                          <p:val>
                                            <p:strVal val="ppt_x"/>
                                          </p:val>
                                        </p:tav>
                                      </p:tavLst>
                                    </p:anim>
                                    <p:anim calcmode="lin" valueType="num">
                                      <p:cBhvr>
                                        <p:cTn id="76" dur="100" decel="100000"/>
                                        <p:tgtEl>
                                          <p:spTgt spid="8198"/>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8198"/>
                                        </p:tgtEl>
                                        <p:attrNameLst>
                                          <p:attrName>ppt_y</p:attrName>
                                        </p:attrNameLst>
                                      </p:cBhvr>
                                      <p:tavLst>
                                        <p:tav tm="0">
                                          <p:val>
                                            <p:strVal val="ppt_y"/>
                                          </p:val>
                                        </p:tav>
                                        <p:tav tm="100000">
                                          <p:val>
                                            <p:strVal val="ppt_y+1"/>
                                          </p:val>
                                        </p:tav>
                                      </p:tavLst>
                                    </p:anim>
                                    <p:set>
                                      <p:cBhvr>
                                        <p:cTn id="78" dur="1" fill="hold">
                                          <p:stCondLst>
                                            <p:cond delay="999"/>
                                          </p:stCondLst>
                                        </p:cTn>
                                        <p:tgtEl>
                                          <p:spTgt spid="8198"/>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2337" fill="hold"/>
                                        <p:tgtEl>
                                          <p:spTgt spid="18"/>
                                        </p:tgtEl>
                                      </p:cBhvr>
                                    </p:cmd>
                                  </p:childTnLst>
                                </p:cTn>
                              </p:par>
                            </p:childTnLst>
                          </p:cTn>
                        </p:par>
                      </p:childTnLst>
                    </p:cTn>
                  </p:par>
                  <p:par>
                    <p:cTn id="81" fill="hold">
                      <p:stCondLst>
                        <p:cond delay="indefinite"/>
                      </p:stCondLst>
                      <p:childTnLst>
                        <p:par>
                          <p:cTn id="82" fill="hold">
                            <p:stCondLst>
                              <p:cond delay="0"/>
                            </p:stCondLst>
                            <p:childTnLst>
                              <p:par>
                                <p:cTn id="83" presetID="6" presetClass="emph" presetSubtype="0" fill="hold" grpId="1" nodeType="clickEffect">
                                  <p:stCondLst>
                                    <p:cond delay="0"/>
                                  </p:stCondLst>
                                  <p:childTnLst>
                                    <p:animScale>
                                      <p:cBhvr>
                                        <p:cTn id="84" dur="2000" fill="hold"/>
                                        <p:tgtEl>
                                          <p:spTgt spid="9"/>
                                        </p:tgtEl>
                                      </p:cBhvr>
                                      <p:by x="150000" y="150000"/>
                                    </p:animScale>
                                  </p:childTnLst>
                                </p:cTn>
                              </p:par>
                              <p:par>
                                <p:cTn id="85" presetID="6" presetClass="emph" presetSubtype="0" fill="hold" nodeType="withEffect">
                                  <p:stCondLst>
                                    <p:cond delay="0"/>
                                  </p:stCondLst>
                                  <p:childTnLst>
                                    <p:animScale>
                                      <p:cBhvr>
                                        <p:cTn id="86" dur="2000" fill="hold"/>
                                        <p:tgtEl>
                                          <p:spTgt spid="8194"/>
                                        </p:tgtEl>
                                      </p:cBhvr>
                                      <p:by x="150000" y="150000"/>
                                    </p:animScale>
                                  </p:childTnLst>
                                </p:cTn>
                              </p:par>
                              <p:par>
                                <p:cTn id="87" presetID="1" presetClass="mediacall" presetSubtype="0" fill="hold" nodeType="withEffect">
                                  <p:stCondLst>
                                    <p:cond delay="0"/>
                                  </p:stCondLst>
                                  <p:childTnLst>
                                    <p:cmd type="call" cmd="playFrom(0.0)">
                                      <p:cBhvr>
                                        <p:cTn id="88" dur="49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89" fill="hold" display="0">
                  <p:stCondLst>
                    <p:cond delay="indefinite"/>
                  </p:stCondLst>
                </p:cTn>
                <p:tgtEl>
                  <p:spTgt spid="11"/>
                </p:tgtEl>
              </p:cMediaNode>
            </p:video>
            <p:audio>
              <p:cMediaNode vol="80000">
                <p:cTn id="90" fill="hold" display="0">
                  <p:stCondLst>
                    <p:cond delay="indefinite"/>
                  </p:stCondLst>
                  <p:endCondLst>
                    <p:cond evt="onStopAudio" delay="0">
                      <p:tgtEl>
                        <p:sldTgt/>
                      </p:tgtEl>
                    </p:cond>
                  </p:endCondLst>
                </p:cTn>
                <p:tgtEl>
                  <p:spTgt spid="17"/>
                </p:tgtEl>
              </p:cMediaNode>
            </p:audio>
            <p:audio>
              <p:cMediaNode vol="80000">
                <p:cTn id="91" fill="hold" display="0">
                  <p:stCondLst>
                    <p:cond delay="indefinite"/>
                  </p:stCondLst>
                  <p:endCondLst>
                    <p:cond evt="onStopAudio" delay="0">
                      <p:tgtEl>
                        <p:sldTgt/>
                      </p:tgtEl>
                    </p:cond>
                  </p:endCondLst>
                </p:cTn>
                <p:tgtEl>
                  <p:spTgt spid="18"/>
                </p:tgtEl>
              </p:cMediaNode>
            </p:audio>
            <p:audio>
              <p:cMediaNode vol="80000">
                <p:cTn id="92" fill="hold" display="0">
                  <p:stCondLst>
                    <p:cond delay="indefinite"/>
                  </p:stCondLst>
                  <p:endCondLst>
                    <p:cond evt="onStopAudio" delay="0">
                      <p:tgtEl>
                        <p:sldTgt/>
                      </p:tgtEl>
                    </p:cond>
                  </p:endCondLst>
                </p:cTn>
                <p:tgtEl>
                  <p:spTgt spid="19"/>
                </p:tgtEl>
              </p:cMediaNode>
            </p:audio>
            <p:audio>
              <p:cMediaNode vol="80000">
                <p:cTn id="93"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9" grpId="1" animBg="1"/>
      <p:bldP spid="13" grpId="0" animBg="1"/>
      <p:bldP spid="13" grpId="1" animBg="1"/>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FC4ACF02-1D10-4F0A-A901-34274FC8274D}"/>
              </a:ext>
            </a:extLst>
          </p:cNvPr>
          <p:cNvPicPr>
            <a:picLocks noChangeAspect="1"/>
          </p:cNvPicPr>
          <p:nvPr/>
        </p:nvPicPr>
        <p:blipFill rotWithShape="1">
          <a:blip r:embed="rId4">
            <a:extLst>
              <a:ext uri="{28A0092B-C50C-407E-A947-70E740481C1C}">
                <a14:useLocalDpi xmlns:a14="http://schemas.microsoft.com/office/drawing/2010/main" val="0"/>
              </a:ext>
            </a:extLst>
          </a:blip>
          <a:srcRect t="2018" b="7999"/>
          <a:stretch/>
        </p:blipFill>
        <p:spPr>
          <a:xfrm>
            <a:off x="20" y="-113252"/>
            <a:ext cx="12191980" cy="6856718"/>
          </a:xfrm>
          <a:prstGeom prst="rect">
            <a:avLst/>
          </a:prstGeom>
        </p:spPr>
      </p:pic>
      <p:sp>
        <p:nvSpPr>
          <p:cNvPr id="8" name="TextBox 7">
            <a:extLst>
              <a:ext uri="{FF2B5EF4-FFF2-40B4-BE49-F238E27FC236}">
                <a16:creationId xmlns:a16="http://schemas.microsoft.com/office/drawing/2014/main" id="{7A125B60-E3C5-4317-8A3F-F69098D1D55C}"/>
              </a:ext>
            </a:extLst>
          </p:cNvPr>
          <p:cNvSpPr txBox="1"/>
          <p:nvPr/>
        </p:nvSpPr>
        <p:spPr>
          <a:xfrm>
            <a:off x="1792224" y="1619081"/>
            <a:ext cx="8997696" cy="3619837"/>
          </a:xfrm>
          <a:prstGeom prst="rect">
            <a:avLst/>
          </a:prstGeom>
          <a:noFill/>
        </p:spPr>
        <p:txBody>
          <a:bodyPr wrap="square">
            <a:spAutoFit/>
          </a:bodyPr>
          <a:lstStyle/>
          <a:p>
            <a:pPr marL="0" marR="0" algn="just">
              <a:lnSpc>
                <a:spcPct val="107000"/>
              </a:lnSpc>
              <a:spcBef>
                <a:spcPts val="0"/>
              </a:spcBef>
              <a:spcAft>
                <a:spcPts val="0"/>
              </a:spcAft>
            </a:pP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 khái quát lại: Hổ là động vật hung dữ chuyên ăn thịt con vật khác. Hổ có 4 chân, dưới bàn chân có móng dài, nhọn sắc. Hổ có lông màu vàng đậm và có vằn đen.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đẻ</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s-E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Hổ còn có tên gọi khác là cọp.</a:t>
            </a:r>
            <a:endParaRPr lang="en-US"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29">
            <a:hlinkClick r:id="" action="ppaction://media"/>
            <a:extLst>
              <a:ext uri="{FF2B5EF4-FFF2-40B4-BE49-F238E27FC236}">
                <a16:creationId xmlns:a16="http://schemas.microsoft.com/office/drawing/2014/main" id="{3E30AF41-7516-4E50-9DDB-300EBC2B0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6191133"/>
            <a:ext cx="609600" cy="609600"/>
          </a:xfrm>
          <a:prstGeom prst="rect">
            <a:avLst/>
          </a:prstGeom>
        </p:spPr>
      </p:pic>
    </p:spTree>
    <p:extLst>
      <p:ext uri="{BB962C8B-B14F-4D97-AF65-F5344CB8AC3E}">
        <p14:creationId xmlns:p14="http://schemas.microsoft.com/office/powerpoint/2010/main" val="10386001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edg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screenshot of a video game&#10;&#10;Description automatically generated with medium confidence">
            <a:extLst>
              <a:ext uri="{FF2B5EF4-FFF2-40B4-BE49-F238E27FC236}">
                <a16:creationId xmlns:a16="http://schemas.microsoft.com/office/drawing/2014/main" id="{D692B33C-05D0-42E9-B441-B08823E4B750}"/>
              </a:ext>
            </a:extLst>
          </p:cNvPr>
          <p:cNvPicPr>
            <a:picLocks noChangeAspect="1"/>
          </p:cNvPicPr>
          <p:nvPr/>
        </p:nvPicPr>
        <p:blipFill rotWithShape="1">
          <a:blip r:embed="rId6">
            <a:extLst>
              <a:ext uri="{28A0092B-C50C-407E-A947-70E740481C1C}">
                <a14:useLocalDpi xmlns:a14="http://schemas.microsoft.com/office/drawing/2010/main" val="0"/>
              </a:ext>
            </a:extLst>
          </a:blip>
          <a:srcRect t="25748" b="25747"/>
          <a:stretch/>
        </p:blipFill>
        <p:spPr>
          <a:xfrm>
            <a:off x="0" y="-12405"/>
            <a:ext cx="12188952" cy="6865470"/>
          </a:xfrm>
          <a:prstGeom prst="rect">
            <a:avLst/>
          </a:prstGeom>
        </p:spPr>
      </p:pic>
      <p:sp>
        <p:nvSpPr>
          <p:cNvPr id="17"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B7404489-A244-4D0F-AF10-5B9580ADCC65}"/>
              </a:ext>
            </a:extLst>
          </p:cNvPr>
          <p:cNvSpPr/>
          <p:nvPr/>
        </p:nvSpPr>
        <p:spPr>
          <a:xfrm>
            <a:off x="3415100" y="15766"/>
            <a:ext cx="5361800" cy="67791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So </a:t>
            </a:r>
            <a:r>
              <a:rPr lang="en-US" sz="3600" dirty="0" err="1">
                <a:solidFill>
                  <a:srgbClr val="FF0000"/>
                </a:solidFill>
                <a:latin typeface="Times New Roman" panose="02020603050405020304" pitchFamily="18" charset="0"/>
                <a:cs typeface="Times New Roman" panose="02020603050405020304" pitchFamily="18" charset="0"/>
              </a:rPr>
              <a:t>sanh</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voi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hổ</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8" name="Picture 7" descr="Text&#10;&#10;Description automatically generated">
            <a:extLst>
              <a:ext uri="{FF2B5EF4-FFF2-40B4-BE49-F238E27FC236}">
                <a16:creationId xmlns:a16="http://schemas.microsoft.com/office/drawing/2014/main" id="{E961F257-283C-4872-8E88-710DDCF273B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2408"/>
          <a:stretch/>
        </p:blipFill>
        <p:spPr>
          <a:xfrm flipH="1">
            <a:off x="432116" y="2086363"/>
            <a:ext cx="6502495" cy="3936279"/>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BE90F11E-4E20-41EA-8327-75670515402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140326" y="2308485"/>
            <a:ext cx="4973640" cy="3478338"/>
          </a:xfrm>
          <a:prstGeom prst="rect">
            <a:avLst/>
          </a:prstGeom>
        </p:spPr>
      </p:pic>
      <p:pic>
        <p:nvPicPr>
          <p:cNvPr id="16" name="Đếm ngược 5s">
            <a:hlinkClick r:id="" action="ppaction://media"/>
            <a:extLst>
              <a:ext uri="{FF2B5EF4-FFF2-40B4-BE49-F238E27FC236}">
                <a16:creationId xmlns:a16="http://schemas.microsoft.com/office/drawing/2014/main" id="{C8758EA2-7E59-4833-B90F-52FDB197CA4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261237" y="0"/>
            <a:ext cx="930763" cy="523554"/>
          </a:xfrm>
          <a:prstGeom prst="rect">
            <a:avLst/>
          </a:prstGeom>
        </p:spPr>
      </p:pic>
      <p:sp>
        <p:nvSpPr>
          <p:cNvPr id="14" name="Rectangle: Rounded Corners 13">
            <a:extLst>
              <a:ext uri="{FF2B5EF4-FFF2-40B4-BE49-F238E27FC236}">
                <a16:creationId xmlns:a16="http://schemas.microsoft.com/office/drawing/2014/main" id="{82EEBD5C-36A7-43E5-A705-1E00157EB48B}"/>
              </a:ext>
            </a:extLst>
          </p:cNvPr>
          <p:cNvSpPr/>
          <p:nvPr/>
        </p:nvSpPr>
        <p:spPr>
          <a:xfrm>
            <a:off x="4824248" y="10831"/>
            <a:ext cx="3001426" cy="66963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Giống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nhau</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8" name="Arrow: Down 17">
            <a:extLst>
              <a:ext uri="{FF2B5EF4-FFF2-40B4-BE49-F238E27FC236}">
                <a16:creationId xmlns:a16="http://schemas.microsoft.com/office/drawing/2014/main" id="{7CA15137-8D76-4D56-83D1-E6E4B1C92CCD}"/>
              </a:ext>
            </a:extLst>
          </p:cNvPr>
          <p:cNvSpPr/>
          <p:nvPr/>
        </p:nvSpPr>
        <p:spPr>
          <a:xfrm>
            <a:off x="4824248" y="1784863"/>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19" name="Arrow: Down 18">
            <a:extLst>
              <a:ext uri="{FF2B5EF4-FFF2-40B4-BE49-F238E27FC236}">
                <a16:creationId xmlns:a16="http://schemas.microsoft.com/office/drawing/2014/main" id="{31F37E6E-4DDD-4FA9-AA95-1B751D2FCBB3}"/>
              </a:ext>
            </a:extLst>
          </p:cNvPr>
          <p:cNvSpPr/>
          <p:nvPr/>
        </p:nvSpPr>
        <p:spPr>
          <a:xfrm rot="19137729">
            <a:off x="156220" y="3414789"/>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1" name="Arrow: Down 20">
            <a:extLst>
              <a:ext uri="{FF2B5EF4-FFF2-40B4-BE49-F238E27FC236}">
                <a16:creationId xmlns:a16="http://schemas.microsoft.com/office/drawing/2014/main" id="{7BA591EB-3BA2-4B9F-954D-FEA66427B98F}"/>
              </a:ext>
            </a:extLst>
          </p:cNvPr>
          <p:cNvSpPr/>
          <p:nvPr/>
        </p:nvSpPr>
        <p:spPr>
          <a:xfrm rot="6574592">
            <a:off x="4149417" y="4426282"/>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2" name="Arrow: Down 21">
            <a:extLst>
              <a:ext uri="{FF2B5EF4-FFF2-40B4-BE49-F238E27FC236}">
                <a16:creationId xmlns:a16="http://schemas.microsoft.com/office/drawing/2014/main" id="{7DF61D93-AE52-45A9-A4B8-FEFFDEF70805}"/>
              </a:ext>
            </a:extLst>
          </p:cNvPr>
          <p:cNvSpPr/>
          <p:nvPr/>
        </p:nvSpPr>
        <p:spPr>
          <a:xfrm>
            <a:off x="1955520" y="1996103"/>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3" name="Arrow: Down 22">
            <a:extLst>
              <a:ext uri="{FF2B5EF4-FFF2-40B4-BE49-F238E27FC236}">
                <a16:creationId xmlns:a16="http://schemas.microsoft.com/office/drawing/2014/main" id="{1FA03B59-73CE-4569-A994-D0B7D6BB82A4}"/>
              </a:ext>
            </a:extLst>
          </p:cNvPr>
          <p:cNvSpPr/>
          <p:nvPr/>
        </p:nvSpPr>
        <p:spPr>
          <a:xfrm rot="7590373">
            <a:off x="9143496" y="4861678"/>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4" name="Arrow: Down 23">
            <a:extLst>
              <a:ext uri="{FF2B5EF4-FFF2-40B4-BE49-F238E27FC236}">
                <a16:creationId xmlns:a16="http://schemas.microsoft.com/office/drawing/2014/main" id="{1F052E75-D510-483D-BFFA-D17505B9ED41}"/>
              </a:ext>
            </a:extLst>
          </p:cNvPr>
          <p:cNvSpPr/>
          <p:nvPr/>
        </p:nvSpPr>
        <p:spPr>
          <a:xfrm rot="2183621">
            <a:off x="11305303" y="3812098"/>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5" name="Arrow: Down 24">
            <a:extLst>
              <a:ext uri="{FF2B5EF4-FFF2-40B4-BE49-F238E27FC236}">
                <a16:creationId xmlns:a16="http://schemas.microsoft.com/office/drawing/2014/main" id="{0F950AF7-315A-4428-A29F-8BB3B788F799}"/>
              </a:ext>
            </a:extLst>
          </p:cNvPr>
          <p:cNvSpPr/>
          <p:nvPr/>
        </p:nvSpPr>
        <p:spPr>
          <a:xfrm>
            <a:off x="9826360" y="2543072"/>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6" name="Arrow: Down 25">
            <a:extLst>
              <a:ext uri="{FF2B5EF4-FFF2-40B4-BE49-F238E27FC236}">
                <a16:creationId xmlns:a16="http://schemas.microsoft.com/office/drawing/2014/main" id="{AB2DB832-7222-4CBC-892F-44E81A41C247}"/>
              </a:ext>
            </a:extLst>
          </p:cNvPr>
          <p:cNvSpPr/>
          <p:nvPr/>
        </p:nvSpPr>
        <p:spPr>
          <a:xfrm>
            <a:off x="7933789" y="1742089"/>
            <a:ext cx="551793" cy="1047244"/>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pic>
        <p:nvPicPr>
          <p:cNvPr id="7" name="s1">
            <a:hlinkClick r:id="" action="ppaction://media"/>
            <a:extLst>
              <a:ext uri="{FF2B5EF4-FFF2-40B4-BE49-F238E27FC236}">
                <a16:creationId xmlns:a16="http://schemas.microsoft.com/office/drawing/2014/main" id="{FCC9E26A-601A-462D-85E6-0E1168401A0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06163" y="4420673"/>
            <a:ext cx="609600" cy="609600"/>
          </a:xfrm>
          <a:prstGeom prst="rect">
            <a:avLst/>
          </a:prstGeom>
        </p:spPr>
      </p:pic>
    </p:spTree>
    <p:extLst>
      <p:ext uri="{BB962C8B-B14F-4D97-AF65-F5344CB8AC3E}">
        <p14:creationId xmlns:p14="http://schemas.microsoft.com/office/powerpoint/2010/main" val="4250862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291" fill="hold"/>
                                        <p:tgtEl>
                                          <p:spTgt spid="16"/>
                                        </p:tgtEl>
                                      </p:cBhvr>
                                    </p:cmd>
                                  </p:childTnLst>
                                </p:cTn>
                              </p:par>
                            </p:childTnLst>
                          </p:cTn>
                        </p:par>
                      </p:childTnLst>
                    </p:cTn>
                  </p:par>
                  <p:par>
                    <p:cTn id="29" fill="hold">
                      <p:stCondLst>
                        <p:cond delay="indefinite"/>
                      </p:stCondLst>
                      <p:childTnLst>
                        <p:par>
                          <p:cTn id="30" fill="hold">
                            <p:stCondLst>
                              <p:cond delay="0"/>
                            </p:stCondLst>
                            <p:childTnLst>
                              <p:par>
                                <p:cTn id="31" presetID="17" presetClass="exit" presetSubtype="10" fill="hold" grpId="1" nodeType="clickEffect">
                                  <p:stCondLst>
                                    <p:cond delay="0"/>
                                  </p:stCondLst>
                                  <p:childTnLst>
                                    <p:anim calcmode="lin" valueType="num">
                                      <p:cBhvr>
                                        <p:cTn id="32" dur="500"/>
                                        <p:tgtEl>
                                          <p:spTgt spid="6"/>
                                        </p:tgtEl>
                                        <p:attrNameLst>
                                          <p:attrName>ppt_w</p:attrName>
                                        </p:attrNameLst>
                                      </p:cBhvr>
                                      <p:tavLst>
                                        <p:tav tm="0">
                                          <p:val>
                                            <p:strVal val="ppt_w"/>
                                          </p:val>
                                        </p:tav>
                                        <p:tav tm="100000">
                                          <p:val>
                                            <p:fltVal val="0"/>
                                          </p:val>
                                        </p:tav>
                                      </p:tavLst>
                                    </p:anim>
                                    <p:anim calcmode="lin" valueType="num">
                                      <p:cBhvr>
                                        <p:cTn id="33" dur="500"/>
                                        <p:tgtEl>
                                          <p:spTgt spid="6"/>
                                        </p:tgtEl>
                                        <p:attrNameLst>
                                          <p:attrName>ppt_h</p:attrName>
                                        </p:attrNameLst>
                                      </p:cBhvr>
                                      <p:tavLst>
                                        <p:tav tm="0">
                                          <p:val>
                                            <p:strVal val="ppt_h"/>
                                          </p:val>
                                        </p:tav>
                                        <p:tav tm="100000">
                                          <p:val>
                                            <p:strVal val="ppt_h"/>
                                          </p:val>
                                        </p:tav>
                                      </p:tavLst>
                                    </p:anim>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0-#ppt_h/2"/>
                                          </p:val>
                                        </p:tav>
                                        <p:tav tm="100000">
                                          <p:val>
                                            <p:strVal val="#ppt_y"/>
                                          </p:val>
                                        </p:tav>
                                      </p:tavLst>
                                    </p:anim>
                                  </p:childTnLst>
                                </p:cTn>
                              </p:par>
                              <p:par>
                                <p:cTn id="50" presetID="21" presetClass="emph" presetSubtype="0" fill="hold" grpId="1" nodeType="withEffect">
                                  <p:stCondLst>
                                    <p:cond delay="0"/>
                                  </p:stCondLst>
                                  <p:childTnLst>
                                    <p:animClr clrSpc="hsl" dir="cw">
                                      <p:cBhvr override="childStyle">
                                        <p:cTn id="51" dur="500" fill="hold"/>
                                        <p:tgtEl>
                                          <p:spTgt spid="18"/>
                                        </p:tgtEl>
                                        <p:attrNameLst>
                                          <p:attrName>style.color</p:attrName>
                                        </p:attrNameLst>
                                      </p:cBhvr>
                                      <p:by>
                                        <p:hsl h="7200000" s="0" l="0"/>
                                      </p:by>
                                    </p:animClr>
                                    <p:animClr clrSpc="hsl" dir="cw">
                                      <p:cBhvr>
                                        <p:cTn id="52" dur="500" fill="hold"/>
                                        <p:tgtEl>
                                          <p:spTgt spid="18"/>
                                        </p:tgtEl>
                                        <p:attrNameLst>
                                          <p:attrName>fillcolor</p:attrName>
                                        </p:attrNameLst>
                                      </p:cBhvr>
                                      <p:by>
                                        <p:hsl h="7200000" s="0" l="0"/>
                                      </p:by>
                                    </p:animClr>
                                    <p:animClr clrSpc="hsl" dir="cw">
                                      <p:cBhvr>
                                        <p:cTn id="53" dur="500" fill="hold"/>
                                        <p:tgtEl>
                                          <p:spTgt spid="18"/>
                                        </p:tgtEl>
                                        <p:attrNameLst>
                                          <p:attrName>stroke.color</p:attrName>
                                        </p:attrNameLst>
                                      </p:cBhvr>
                                      <p:by>
                                        <p:hsl h="7200000" s="0" l="0"/>
                                      </p:by>
                                    </p:animClr>
                                    <p:set>
                                      <p:cBhvr>
                                        <p:cTn id="54" dur="500" fill="hold"/>
                                        <p:tgtEl>
                                          <p:spTgt spid="18"/>
                                        </p:tgtEl>
                                        <p:attrNameLst>
                                          <p:attrName>fill.type</p:attrName>
                                        </p:attrNameLst>
                                      </p:cBhvr>
                                      <p:to>
                                        <p:strVal val="solid"/>
                                      </p:to>
                                    </p:set>
                                  </p:childTnLst>
                                </p:cTn>
                              </p:par>
                              <p:par>
                                <p:cTn id="55" presetID="21" presetClass="emph" presetSubtype="0" fill="hold" grpId="1" nodeType="withEffect">
                                  <p:stCondLst>
                                    <p:cond delay="0"/>
                                  </p:stCondLst>
                                  <p:childTnLst>
                                    <p:animClr clrSpc="hsl" dir="cw">
                                      <p:cBhvr override="childStyle">
                                        <p:cTn id="56" dur="500" fill="hold"/>
                                        <p:tgtEl>
                                          <p:spTgt spid="26"/>
                                        </p:tgtEl>
                                        <p:attrNameLst>
                                          <p:attrName>style.color</p:attrName>
                                        </p:attrNameLst>
                                      </p:cBhvr>
                                      <p:by>
                                        <p:hsl h="7200000" s="0" l="0"/>
                                      </p:by>
                                    </p:animClr>
                                    <p:animClr clrSpc="hsl" dir="cw">
                                      <p:cBhvr>
                                        <p:cTn id="57" dur="500" fill="hold"/>
                                        <p:tgtEl>
                                          <p:spTgt spid="26"/>
                                        </p:tgtEl>
                                        <p:attrNameLst>
                                          <p:attrName>fillcolor</p:attrName>
                                        </p:attrNameLst>
                                      </p:cBhvr>
                                      <p:by>
                                        <p:hsl h="7200000" s="0" l="0"/>
                                      </p:by>
                                    </p:animClr>
                                    <p:animClr clrSpc="hsl" dir="cw">
                                      <p:cBhvr>
                                        <p:cTn id="58" dur="500" fill="hold"/>
                                        <p:tgtEl>
                                          <p:spTgt spid="26"/>
                                        </p:tgtEl>
                                        <p:attrNameLst>
                                          <p:attrName>stroke.color</p:attrName>
                                        </p:attrNameLst>
                                      </p:cBhvr>
                                      <p:by>
                                        <p:hsl h="7200000" s="0" l="0"/>
                                      </p:by>
                                    </p:animClr>
                                    <p:set>
                                      <p:cBhvr>
                                        <p:cTn id="59" dur="500" fill="hold"/>
                                        <p:tgtEl>
                                          <p:spTgt spid="26"/>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0-#ppt_h/2"/>
                                          </p:val>
                                        </p:tav>
                                        <p:tav tm="100000">
                                          <p:val>
                                            <p:strVal val="#ppt_y"/>
                                          </p:val>
                                        </p:tav>
                                      </p:tavLst>
                                    </p:anim>
                                  </p:childTnLst>
                                </p:cTn>
                              </p:par>
                              <p:par>
                                <p:cTn id="70" presetID="27" presetClass="emph" presetSubtype="0" fill="remove" grpId="1" nodeType="withEffect">
                                  <p:stCondLst>
                                    <p:cond delay="0"/>
                                  </p:stCondLst>
                                  <p:childTnLst>
                                    <p:animClr clrSpc="rgb" dir="cw">
                                      <p:cBhvr override="childStyle">
                                        <p:cTn id="71" dur="250" autoRev="1" fill="remove"/>
                                        <p:tgtEl>
                                          <p:spTgt spid="22"/>
                                        </p:tgtEl>
                                        <p:attrNameLst>
                                          <p:attrName>style.color</p:attrName>
                                        </p:attrNameLst>
                                      </p:cBhvr>
                                      <p:to>
                                        <a:schemeClr val="bg1"/>
                                      </p:to>
                                    </p:animClr>
                                    <p:animClr clrSpc="rgb" dir="cw">
                                      <p:cBhvr>
                                        <p:cTn id="72" dur="250" autoRev="1" fill="remove"/>
                                        <p:tgtEl>
                                          <p:spTgt spid="22"/>
                                        </p:tgtEl>
                                        <p:attrNameLst>
                                          <p:attrName>fillcolor</p:attrName>
                                        </p:attrNameLst>
                                      </p:cBhvr>
                                      <p:to>
                                        <a:schemeClr val="bg1"/>
                                      </p:to>
                                    </p:animClr>
                                    <p:set>
                                      <p:cBhvr>
                                        <p:cTn id="73" dur="250" autoRev="1" fill="remove"/>
                                        <p:tgtEl>
                                          <p:spTgt spid="22"/>
                                        </p:tgtEl>
                                        <p:attrNameLst>
                                          <p:attrName>fill.type</p:attrName>
                                        </p:attrNameLst>
                                      </p:cBhvr>
                                      <p:to>
                                        <p:strVal val="solid"/>
                                      </p:to>
                                    </p:set>
                                    <p:set>
                                      <p:cBhvr>
                                        <p:cTn id="74" dur="250" autoRev="1" fill="remove"/>
                                        <p:tgtEl>
                                          <p:spTgt spid="22"/>
                                        </p:tgtEl>
                                        <p:attrNameLst>
                                          <p:attrName>fill.on</p:attrName>
                                        </p:attrNameLst>
                                      </p:cBhvr>
                                      <p:to>
                                        <p:strVal val="true"/>
                                      </p:to>
                                    </p:set>
                                  </p:childTnLst>
                                </p:cTn>
                              </p:par>
                              <p:par>
                                <p:cTn id="75" presetID="27" presetClass="emph" presetSubtype="0" fill="remove" grpId="1" nodeType="withEffect">
                                  <p:stCondLst>
                                    <p:cond delay="0"/>
                                  </p:stCondLst>
                                  <p:childTnLst>
                                    <p:animClr clrSpc="rgb" dir="cw">
                                      <p:cBhvr override="childStyle">
                                        <p:cTn id="76" dur="250" autoRev="1" fill="remove"/>
                                        <p:tgtEl>
                                          <p:spTgt spid="25"/>
                                        </p:tgtEl>
                                        <p:attrNameLst>
                                          <p:attrName>style.color</p:attrName>
                                        </p:attrNameLst>
                                      </p:cBhvr>
                                      <p:to>
                                        <a:schemeClr val="bg1"/>
                                      </p:to>
                                    </p:animClr>
                                    <p:animClr clrSpc="rgb" dir="cw">
                                      <p:cBhvr>
                                        <p:cTn id="77" dur="250" autoRev="1" fill="remove"/>
                                        <p:tgtEl>
                                          <p:spTgt spid="25"/>
                                        </p:tgtEl>
                                        <p:attrNameLst>
                                          <p:attrName>fillcolor</p:attrName>
                                        </p:attrNameLst>
                                      </p:cBhvr>
                                      <p:to>
                                        <a:schemeClr val="bg1"/>
                                      </p:to>
                                    </p:animClr>
                                    <p:set>
                                      <p:cBhvr>
                                        <p:cTn id="78" dur="250" autoRev="1" fill="remove"/>
                                        <p:tgtEl>
                                          <p:spTgt spid="25"/>
                                        </p:tgtEl>
                                        <p:attrNameLst>
                                          <p:attrName>fill.type</p:attrName>
                                        </p:attrNameLst>
                                      </p:cBhvr>
                                      <p:to>
                                        <p:strVal val="solid"/>
                                      </p:to>
                                    </p:set>
                                    <p:set>
                                      <p:cBhvr>
                                        <p:cTn id="79" dur="250" autoRev="1" fill="remove"/>
                                        <p:tgtEl>
                                          <p:spTgt spid="25"/>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6"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fill="hold"/>
                                        <p:tgtEl>
                                          <p:spTgt spid="21"/>
                                        </p:tgtEl>
                                        <p:attrNameLst>
                                          <p:attrName>ppt_x</p:attrName>
                                        </p:attrNameLst>
                                      </p:cBhvr>
                                      <p:tavLst>
                                        <p:tav tm="0">
                                          <p:val>
                                            <p:strVal val="1+#ppt_w/2"/>
                                          </p:val>
                                        </p:tav>
                                        <p:tav tm="100000">
                                          <p:val>
                                            <p:strVal val="#ppt_x"/>
                                          </p:val>
                                        </p:tav>
                                      </p:tavLst>
                                    </p:anim>
                                    <p:anim calcmode="lin" valueType="num">
                                      <p:cBhvr additive="base">
                                        <p:cTn id="85" dur="500" fill="hold"/>
                                        <p:tgtEl>
                                          <p:spTgt spid="21"/>
                                        </p:tgtEl>
                                        <p:attrNameLst>
                                          <p:attrName>ppt_y</p:attrName>
                                        </p:attrNameLst>
                                      </p:cBhvr>
                                      <p:tavLst>
                                        <p:tav tm="0">
                                          <p:val>
                                            <p:strVal val="1+#ppt_h/2"/>
                                          </p:val>
                                        </p:tav>
                                        <p:tav tm="100000">
                                          <p:val>
                                            <p:strVal val="#ppt_y"/>
                                          </p:val>
                                        </p:tav>
                                      </p:tavLst>
                                    </p:anim>
                                  </p:childTnLst>
                                </p:cTn>
                              </p:par>
                              <p:par>
                                <p:cTn id="86" presetID="2" presetClass="entr" presetSubtype="6"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fill="hold"/>
                                        <p:tgtEl>
                                          <p:spTgt spid="23"/>
                                        </p:tgtEl>
                                        <p:attrNameLst>
                                          <p:attrName>ppt_x</p:attrName>
                                        </p:attrNameLst>
                                      </p:cBhvr>
                                      <p:tavLst>
                                        <p:tav tm="0">
                                          <p:val>
                                            <p:strVal val="1+#ppt_w/2"/>
                                          </p:val>
                                        </p:tav>
                                        <p:tav tm="100000">
                                          <p:val>
                                            <p:strVal val="#ppt_x"/>
                                          </p:val>
                                        </p:tav>
                                      </p:tavLst>
                                    </p:anim>
                                    <p:anim calcmode="lin" valueType="num">
                                      <p:cBhvr additive="base">
                                        <p:cTn id="89" dur="500" fill="hold"/>
                                        <p:tgtEl>
                                          <p:spTgt spid="23"/>
                                        </p:tgtEl>
                                        <p:attrNameLst>
                                          <p:attrName>ppt_y</p:attrName>
                                        </p:attrNameLst>
                                      </p:cBhvr>
                                      <p:tavLst>
                                        <p:tav tm="0">
                                          <p:val>
                                            <p:strVal val="1+#ppt_h/2"/>
                                          </p:val>
                                        </p:tav>
                                        <p:tav tm="100000">
                                          <p:val>
                                            <p:strVal val="#ppt_y"/>
                                          </p:val>
                                        </p:tav>
                                      </p:tavLst>
                                    </p:anim>
                                  </p:childTnLst>
                                </p:cTn>
                              </p:par>
                              <p:par>
                                <p:cTn id="90" presetID="27" presetClass="emph" presetSubtype="0" fill="remove" grpId="1" nodeType="withEffect">
                                  <p:stCondLst>
                                    <p:cond delay="0"/>
                                  </p:stCondLst>
                                  <p:childTnLst>
                                    <p:animClr clrSpc="rgb" dir="cw">
                                      <p:cBhvr override="childStyle">
                                        <p:cTn id="91" dur="250" autoRev="1" fill="remove"/>
                                        <p:tgtEl>
                                          <p:spTgt spid="21"/>
                                        </p:tgtEl>
                                        <p:attrNameLst>
                                          <p:attrName>style.color</p:attrName>
                                        </p:attrNameLst>
                                      </p:cBhvr>
                                      <p:to>
                                        <a:schemeClr val="bg1"/>
                                      </p:to>
                                    </p:animClr>
                                    <p:animClr clrSpc="rgb" dir="cw">
                                      <p:cBhvr>
                                        <p:cTn id="92" dur="250" autoRev="1" fill="remove"/>
                                        <p:tgtEl>
                                          <p:spTgt spid="21"/>
                                        </p:tgtEl>
                                        <p:attrNameLst>
                                          <p:attrName>fillcolor</p:attrName>
                                        </p:attrNameLst>
                                      </p:cBhvr>
                                      <p:to>
                                        <a:schemeClr val="bg1"/>
                                      </p:to>
                                    </p:animClr>
                                    <p:set>
                                      <p:cBhvr>
                                        <p:cTn id="93" dur="250" autoRev="1" fill="remove"/>
                                        <p:tgtEl>
                                          <p:spTgt spid="21"/>
                                        </p:tgtEl>
                                        <p:attrNameLst>
                                          <p:attrName>fill.type</p:attrName>
                                        </p:attrNameLst>
                                      </p:cBhvr>
                                      <p:to>
                                        <p:strVal val="solid"/>
                                      </p:to>
                                    </p:set>
                                    <p:set>
                                      <p:cBhvr>
                                        <p:cTn id="94" dur="250" autoRev="1" fill="remove"/>
                                        <p:tgtEl>
                                          <p:spTgt spid="21"/>
                                        </p:tgtEl>
                                        <p:attrNameLst>
                                          <p:attrName>fill.on</p:attrName>
                                        </p:attrNameLst>
                                      </p:cBhvr>
                                      <p:to>
                                        <p:strVal val="true"/>
                                      </p:to>
                                    </p:set>
                                  </p:childTnLst>
                                </p:cTn>
                              </p:par>
                              <p:par>
                                <p:cTn id="95" presetID="27" presetClass="emph" presetSubtype="0" fill="remove" grpId="1" nodeType="withEffect">
                                  <p:stCondLst>
                                    <p:cond delay="0"/>
                                  </p:stCondLst>
                                  <p:childTnLst>
                                    <p:animClr clrSpc="rgb" dir="cw">
                                      <p:cBhvr override="childStyle">
                                        <p:cTn id="96" dur="250" autoRev="1" fill="remove"/>
                                        <p:tgtEl>
                                          <p:spTgt spid="23"/>
                                        </p:tgtEl>
                                        <p:attrNameLst>
                                          <p:attrName>style.color</p:attrName>
                                        </p:attrNameLst>
                                      </p:cBhvr>
                                      <p:to>
                                        <a:schemeClr val="bg1"/>
                                      </p:to>
                                    </p:animClr>
                                    <p:animClr clrSpc="rgb" dir="cw">
                                      <p:cBhvr>
                                        <p:cTn id="97" dur="250" autoRev="1" fill="remove"/>
                                        <p:tgtEl>
                                          <p:spTgt spid="23"/>
                                        </p:tgtEl>
                                        <p:attrNameLst>
                                          <p:attrName>fillcolor</p:attrName>
                                        </p:attrNameLst>
                                      </p:cBhvr>
                                      <p:to>
                                        <a:schemeClr val="bg1"/>
                                      </p:to>
                                    </p:animClr>
                                    <p:set>
                                      <p:cBhvr>
                                        <p:cTn id="98" dur="250" autoRev="1" fill="remove"/>
                                        <p:tgtEl>
                                          <p:spTgt spid="23"/>
                                        </p:tgtEl>
                                        <p:attrNameLst>
                                          <p:attrName>fill.type</p:attrName>
                                        </p:attrNameLst>
                                      </p:cBhvr>
                                      <p:to>
                                        <p:strVal val="solid"/>
                                      </p:to>
                                    </p:set>
                                    <p:set>
                                      <p:cBhvr>
                                        <p:cTn id="99" dur="250" autoRev="1" fill="remove"/>
                                        <p:tgtEl>
                                          <p:spTgt spid="23"/>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9"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additive="base">
                                        <p:cTn id="104" dur="500" fill="hold"/>
                                        <p:tgtEl>
                                          <p:spTgt spid="19"/>
                                        </p:tgtEl>
                                        <p:attrNameLst>
                                          <p:attrName>ppt_x</p:attrName>
                                        </p:attrNameLst>
                                      </p:cBhvr>
                                      <p:tavLst>
                                        <p:tav tm="0">
                                          <p:val>
                                            <p:strVal val="0-#ppt_w/2"/>
                                          </p:val>
                                        </p:tav>
                                        <p:tav tm="100000">
                                          <p:val>
                                            <p:strVal val="#ppt_x"/>
                                          </p:val>
                                        </p:tav>
                                      </p:tavLst>
                                    </p:anim>
                                    <p:anim calcmode="lin" valueType="num">
                                      <p:cBhvr additive="base">
                                        <p:cTn id="105" dur="500" fill="hold"/>
                                        <p:tgtEl>
                                          <p:spTgt spid="19"/>
                                        </p:tgtEl>
                                        <p:attrNameLst>
                                          <p:attrName>ppt_y</p:attrName>
                                        </p:attrNameLst>
                                      </p:cBhvr>
                                      <p:tavLst>
                                        <p:tav tm="0">
                                          <p:val>
                                            <p:strVal val="0-#ppt_h/2"/>
                                          </p:val>
                                        </p:tav>
                                        <p:tav tm="100000">
                                          <p:val>
                                            <p:strVal val="#ppt_y"/>
                                          </p:val>
                                        </p:tav>
                                      </p:tavLst>
                                    </p:anim>
                                  </p:childTnLst>
                                </p:cTn>
                              </p:par>
                              <p:par>
                                <p:cTn id="106" presetID="2" presetClass="entr" presetSubtype="3"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additive="base">
                                        <p:cTn id="108" dur="500" fill="hold"/>
                                        <p:tgtEl>
                                          <p:spTgt spid="24"/>
                                        </p:tgtEl>
                                        <p:attrNameLst>
                                          <p:attrName>ppt_x</p:attrName>
                                        </p:attrNameLst>
                                      </p:cBhvr>
                                      <p:tavLst>
                                        <p:tav tm="0">
                                          <p:val>
                                            <p:strVal val="1+#ppt_w/2"/>
                                          </p:val>
                                        </p:tav>
                                        <p:tav tm="100000">
                                          <p:val>
                                            <p:strVal val="#ppt_x"/>
                                          </p:val>
                                        </p:tav>
                                      </p:tavLst>
                                    </p:anim>
                                    <p:anim calcmode="lin" valueType="num">
                                      <p:cBhvr additive="base">
                                        <p:cTn id="109"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7" presetClass="emph" presetSubtype="0" fill="remove" grpId="1" nodeType="clickEffect">
                                  <p:stCondLst>
                                    <p:cond delay="0"/>
                                  </p:stCondLst>
                                  <p:childTnLst>
                                    <p:animClr clrSpc="rgb" dir="cw">
                                      <p:cBhvr override="childStyle">
                                        <p:cTn id="113" dur="250" autoRev="1" fill="remove"/>
                                        <p:tgtEl>
                                          <p:spTgt spid="24"/>
                                        </p:tgtEl>
                                        <p:attrNameLst>
                                          <p:attrName>style.color</p:attrName>
                                        </p:attrNameLst>
                                      </p:cBhvr>
                                      <p:to>
                                        <a:schemeClr val="bg1"/>
                                      </p:to>
                                    </p:animClr>
                                    <p:animClr clrSpc="rgb" dir="cw">
                                      <p:cBhvr>
                                        <p:cTn id="114" dur="250" autoRev="1" fill="remove"/>
                                        <p:tgtEl>
                                          <p:spTgt spid="24"/>
                                        </p:tgtEl>
                                        <p:attrNameLst>
                                          <p:attrName>fillcolor</p:attrName>
                                        </p:attrNameLst>
                                      </p:cBhvr>
                                      <p:to>
                                        <a:schemeClr val="bg1"/>
                                      </p:to>
                                    </p:animClr>
                                    <p:set>
                                      <p:cBhvr>
                                        <p:cTn id="115" dur="250" autoRev="1" fill="remove"/>
                                        <p:tgtEl>
                                          <p:spTgt spid="24"/>
                                        </p:tgtEl>
                                        <p:attrNameLst>
                                          <p:attrName>fill.type</p:attrName>
                                        </p:attrNameLst>
                                      </p:cBhvr>
                                      <p:to>
                                        <p:strVal val="solid"/>
                                      </p:to>
                                    </p:set>
                                    <p:set>
                                      <p:cBhvr>
                                        <p:cTn id="116" dur="250" autoRev="1" fill="remove"/>
                                        <p:tgtEl>
                                          <p:spTgt spid="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25758">
                <p:cTn id="117" fill="hold" display="0">
                  <p:stCondLst>
                    <p:cond delay="indefinite"/>
                  </p:stCondLst>
                </p:cTn>
                <p:tgtEl>
                  <p:spTgt spid="16"/>
                </p:tgtEl>
              </p:cMediaNode>
            </p:video>
            <p:audio>
              <p:cMediaNode vol="80000">
                <p:cTn id="118" fill="hold" display="0">
                  <p:stCondLst>
                    <p:cond delay="indefinite"/>
                  </p:stCondLst>
                  <p:endCondLst>
                    <p:cond evt="onStopAudio" delay="0">
                      <p:tgtEl>
                        <p:sldTgt/>
                      </p:tgtEl>
                    </p:cond>
                  </p:endCondLst>
                </p:cTn>
                <p:tgtEl>
                  <p:spTgt spid="7"/>
                </p:tgtEl>
              </p:cMediaNode>
            </p:audio>
          </p:childTnLst>
        </p:cTn>
      </p:par>
    </p:tnLst>
    <p:bldLst>
      <p:bldP spid="6" grpId="0" animBg="1"/>
      <p:bldP spid="6" grpId="1" animBg="1"/>
      <p:bldP spid="14" grpId="0" animBg="1"/>
      <p:bldP spid="18" grpId="0" animBg="1"/>
      <p:bldP spid="18" grpId="1" animBg="1"/>
      <p:bldP spid="19"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screenshot of a video game&#10;&#10;Description automatically generated with medium confidence">
            <a:extLst>
              <a:ext uri="{FF2B5EF4-FFF2-40B4-BE49-F238E27FC236}">
                <a16:creationId xmlns:a16="http://schemas.microsoft.com/office/drawing/2014/main" id="{D692B33C-05D0-42E9-B441-B08823E4B750}"/>
              </a:ext>
            </a:extLst>
          </p:cNvPr>
          <p:cNvPicPr>
            <a:picLocks noChangeAspect="1"/>
          </p:cNvPicPr>
          <p:nvPr/>
        </p:nvPicPr>
        <p:blipFill rotWithShape="1">
          <a:blip r:embed="rId4">
            <a:extLst>
              <a:ext uri="{28A0092B-C50C-407E-A947-70E740481C1C}">
                <a14:useLocalDpi xmlns:a14="http://schemas.microsoft.com/office/drawing/2010/main" val="0"/>
              </a:ext>
            </a:extLst>
          </a:blip>
          <a:srcRect t="25748" b="25747"/>
          <a:stretch/>
        </p:blipFill>
        <p:spPr>
          <a:xfrm>
            <a:off x="-22029" y="9172"/>
            <a:ext cx="12188952" cy="6865470"/>
          </a:xfrm>
          <a:prstGeom prst="rect">
            <a:avLst/>
          </a:prstGeom>
          <a:ln>
            <a:solidFill>
              <a:srgbClr val="AFCBA0"/>
            </a:solidFill>
          </a:ln>
        </p:spPr>
      </p:pic>
      <p:sp>
        <p:nvSpPr>
          <p:cNvPr id="17"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Text&#10;&#10;Description automatically generated">
            <a:extLst>
              <a:ext uri="{FF2B5EF4-FFF2-40B4-BE49-F238E27FC236}">
                <a16:creationId xmlns:a16="http://schemas.microsoft.com/office/drawing/2014/main" id="{E961F257-283C-4872-8E88-710DDCF273B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2408"/>
          <a:stretch/>
        </p:blipFill>
        <p:spPr>
          <a:xfrm flipH="1">
            <a:off x="416275" y="2006072"/>
            <a:ext cx="6502495" cy="3936279"/>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BE90F11E-4E20-41EA-8327-75670515402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254515" y="2464013"/>
            <a:ext cx="4973640" cy="3478338"/>
          </a:xfrm>
          <a:prstGeom prst="rect">
            <a:avLst/>
          </a:prstGeom>
        </p:spPr>
      </p:pic>
      <p:sp>
        <p:nvSpPr>
          <p:cNvPr id="14" name="Rectangle: Rounded Corners 13">
            <a:extLst>
              <a:ext uri="{FF2B5EF4-FFF2-40B4-BE49-F238E27FC236}">
                <a16:creationId xmlns:a16="http://schemas.microsoft.com/office/drawing/2014/main" id="{82EEBD5C-36A7-43E5-A705-1E00157EB48B}"/>
              </a:ext>
            </a:extLst>
          </p:cNvPr>
          <p:cNvSpPr/>
          <p:nvPr/>
        </p:nvSpPr>
        <p:spPr>
          <a:xfrm>
            <a:off x="4593763" y="9172"/>
            <a:ext cx="3001426" cy="66963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Khác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nhau</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 name="Arc 3">
            <a:extLst>
              <a:ext uri="{FF2B5EF4-FFF2-40B4-BE49-F238E27FC236}">
                <a16:creationId xmlns:a16="http://schemas.microsoft.com/office/drawing/2014/main" id="{3D9F3732-4B44-4DD7-A27E-6CC6845E0532}"/>
              </a:ext>
            </a:extLst>
          </p:cNvPr>
          <p:cNvSpPr/>
          <p:nvPr/>
        </p:nvSpPr>
        <p:spPr>
          <a:xfrm>
            <a:off x="1104777" y="2774859"/>
            <a:ext cx="6096123" cy="2989127"/>
          </a:xfrm>
          <a:prstGeom prst="arc">
            <a:avLst>
              <a:gd name="adj1" fmla="val 15872574"/>
              <a:gd name="adj2" fmla="val 1601862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a:extLst>
              <a:ext uri="{FF2B5EF4-FFF2-40B4-BE49-F238E27FC236}">
                <a16:creationId xmlns:a16="http://schemas.microsoft.com/office/drawing/2014/main" id="{BEC29E78-FFAC-40D5-A3A7-E596BA11A840}"/>
              </a:ext>
            </a:extLst>
          </p:cNvPr>
          <p:cNvSpPr/>
          <p:nvPr/>
        </p:nvSpPr>
        <p:spPr>
          <a:xfrm>
            <a:off x="134147" y="1094014"/>
            <a:ext cx="7066753" cy="5754814"/>
          </a:xfrm>
          <a:prstGeom prst="arc">
            <a:avLst>
              <a:gd name="adj1" fmla="val 16200000"/>
              <a:gd name="adj2" fmla="val 16081598"/>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6577558B-3883-4CB8-9D01-8584B8751D82}"/>
              </a:ext>
            </a:extLst>
          </p:cNvPr>
          <p:cNvSpPr/>
          <p:nvPr/>
        </p:nvSpPr>
        <p:spPr>
          <a:xfrm>
            <a:off x="7148208" y="2132867"/>
            <a:ext cx="4962338" cy="3936280"/>
          </a:xfrm>
          <a:prstGeom prst="arc">
            <a:avLst>
              <a:gd name="adj1" fmla="val 16200000"/>
              <a:gd name="adj2" fmla="val 16081598"/>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2" descr="Cây mía có tác dụng gì? Tác dụng của mía đối với sức khỏe">
            <a:extLst>
              <a:ext uri="{FF2B5EF4-FFF2-40B4-BE49-F238E27FC236}">
                <a16:creationId xmlns:a16="http://schemas.microsoft.com/office/drawing/2014/main" id="{92C3B863-DCF8-47BC-9EFC-0FBA4D739F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48368"/>
          <a:stretch/>
        </p:blipFill>
        <p:spPr bwMode="auto">
          <a:xfrm>
            <a:off x="5057105" y="4315749"/>
            <a:ext cx="1729323" cy="10451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 name="Picture 2" descr="Thịt nạc vai">
            <a:extLst>
              <a:ext uri="{FF2B5EF4-FFF2-40B4-BE49-F238E27FC236}">
                <a16:creationId xmlns:a16="http://schemas.microsoft.com/office/drawing/2014/main" id="{B4996E1C-D8B0-40EC-B1B2-807C8244EB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6684" y="4255442"/>
            <a:ext cx="1424837" cy="791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1" name="Arc 20">
            <a:extLst>
              <a:ext uri="{FF2B5EF4-FFF2-40B4-BE49-F238E27FC236}">
                <a16:creationId xmlns:a16="http://schemas.microsoft.com/office/drawing/2014/main" id="{C1F1B69B-2C3A-4D93-A5EF-0D43C6925B0A}"/>
              </a:ext>
            </a:extLst>
          </p:cNvPr>
          <p:cNvSpPr/>
          <p:nvPr/>
        </p:nvSpPr>
        <p:spPr>
          <a:xfrm>
            <a:off x="5148431" y="3951714"/>
            <a:ext cx="1546670" cy="747450"/>
          </a:xfrm>
          <a:prstGeom prst="arc">
            <a:avLst>
              <a:gd name="adj1" fmla="val 16200000"/>
              <a:gd name="adj2" fmla="val 16081598"/>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pic>
        <p:nvPicPr>
          <p:cNvPr id="2" name="s2">
            <a:hlinkClick r:id="" action="ppaction://media"/>
            <a:extLst>
              <a:ext uri="{FF2B5EF4-FFF2-40B4-BE49-F238E27FC236}">
                <a16:creationId xmlns:a16="http://schemas.microsoft.com/office/drawing/2014/main" id="{C65183F9-ABE2-4D9A-AEB4-49080A5D25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59992" y="484414"/>
            <a:ext cx="609600" cy="609600"/>
          </a:xfrm>
          <a:prstGeom prst="rect">
            <a:avLst/>
          </a:prstGeom>
        </p:spPr>
      </p:pic>
    </p:spTree>
    <p:extLst>
      <p:ext uri="{BB962C8B-B14F-4D97-AF65-F5344CB8AC3E}">
        <p14:creationId xmlns:p14="http://schemas.microsoft.com/office/powerpoint/2010/main" val="351885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edge">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xit" presetSubtype="0" fill="hold" nodeType="clickEffect">
                                  <p:stCondLst>
                                    <p:cond delay="0"/>
                                  </p:stCondLst>
                                  <p:childTnLst>
                                    <p:animEffect transition="out" filter="fade">
                                      <p:cBhvr>
                                        <p:cTn id="38" dur="1000"/>
                                        <p:tgtEl>
                                          <p:spTgt spid="20"/>
                                        </p:tgtEl>
                                      </p:cBhvr>
                                    </p:animEffect>
                                    <p:anim calcmode="lin" valueType="num">
                                      <p:cBhvr>
                                        <p:cTn id="39" dur="1000"/>
                                        <p:tgtEl>
                                          <p:spTgt spid="20"/>
                                        </p:tgtEl>
                                        <p:attrNameLst>
                                          <p:attrName>ppt_x</p:attrName>
                                        </p:attrNameLst>
                                      </p:cBhvr>
                                      <p:tavLst>
                                        <p:tav tm="0">
                                          <p:val>
                                            <p:strVal val="ppt_x"/>
                                          </p:val>
                                        </p:tav>
                                        <p:tav tm="100000">
                                          <p:val>
                                            <p:strVal val="ppt_x"/>
                                          </p:val>
                                        </p:tav>
                                      </p:tavLst>
                                    </p:anim>
                                    <p:anim calcmode="lin" valueType="num">
                                      <p:cBhvr>
                                        <p:cTn id="40" dur="100" decel="100000"/>
                                        <p:tgtEl>
                                          <p:spTgt spid="20"/>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19"/>
                                        </p:tgtEl>
                                      </p:cBhvr>
                                    </p:animEffect>
                                    <p:anim calcmode="lin" valueType="num">
                                      <p:cBhvr>
                                        <p:cTn id="45" dur="1000"/>
                                        <p:tgtEl>
                                          <p:spTgt spid="19"/>
                                        </p:tgtEl>
                                        <p:attrNameLst>
                                          <p:attrName>ppt_x</p:attrName>
                                        </p:attrNameLst>
                                      </p:cBhvr>
                                      <p:tavLst>
                                        <p:tav tm="0">
                                          <p:val>
                                            <p:strVal val="ppt_x"/>
                                          </p:val>
                                        </p:tav>
                                        <p:tav tm="100000">
                                          <p:val>
                                            <p:strVal val="ppt_x"/>
                                          </p:val>
                                        </p:tav>
                                      </p:tavLst>
                                    </p:anim>
                                    <p:anim calcmode="lin" valueType="num">
                                      <p:cBhvr>
                                        <p:cTn id="46" dur="100" decel="100000"/>
                                        <p:tgtEl>
                                          <p:spTgt spid="19"/>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edge">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14" grpId="0" animBg="1"/>
      <p:bldP spid="5" grpId="0" animBg="1"/>
      <p:bldP spid="15"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3EF4F17-46D9-4893-9C29-6F0BB9BC04BC}"/>
              </a:ext>
            </a:extLst>
          </p:cNvPr>
          <p:cNvPicPr>
            <a:picLocks noChangeAspect="1"/>
          </p:cNvPicPr>
          <p:nvPr/>
        </p:nvPicPr>
        <p:blipFill rotWithShape="1">
          <a:blip r:embed="rId6">
            <a:extLst>
              <a:ext uri="{28A0092B-C50C-407E-A947-70E740481C1C}">
                <a14:useLocalDpi xmlns:a14="http://schemas.microsoft.com/office/drawing/2010/main" val="0"/>
              </a:ext>
            </a:extLst>
          </a:blip>
          <a:srcRect t="860" b="11947"/>
          <a:stretch/>
        </p:blipFill>
        <p:spPr>
          <a:xfrm>
            <a:off x="20" y="1282"/>
            <a:ext cx="12191980" cy="6856718"/>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9718DA3E-5BED-4BD5-86D0-99CB3512ED9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3339" y="0"/>
            <a:ext cx="4277227" cy="4153665"/>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C201F962-A6C7-48EF-A178-5EED7FA748B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9883" y="2900855"/>
            <a:ext cx="4542155" cy="4542155"/>
          </a:xfrm>
          <a:prstGeom prst="rect">
            <a:avLst/>
          </a:prstGeom>
        </p:spPr>
      </p:pic>
      <p:pic>
        <p:nvPicPr>
          <p:cNvPr id="14" name="Picture 13" descr="A tiger and a cub&#10;&#10;Description automatically generated with medium confidence">
            <a:extLst>
              <a:ext uri="{FF2B5EF4-FFF2-40B4-BE49-F238E27FC236}">
                <a16:creationId xmlns:a16="http://schemas.microsoft.com/office/drawing/2014/main" id="{1B5B4FB8-64CF-45BA-9764-15F1F8CBDE3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0" y="3130999"/>
            <a:ext cx="3695551" cy="3725719"/>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5D85BB9C-51F8-4BAE-B25F-9954293B11FD}"/>
              </a:ext>
            </a:extLst>
          </p:cNvPr>
          <p:cNvPicPr>
            <a:picLocks noChangeAspect="1"/>
          </p:cNvPicPr>
          <p:nvPr/>
        </p:nvPicPr>
        <p:blipFill>
          <a:blip r:embed="rId10">
            <a:clrChange>
              <a:clrFrom>
                <a:srgbClr val="FCFFFF"/>
              </a:clrFrom>
              <a:clrTo>
                <a:srgbClr val="FCFFFF">
                  <a:alpha val="0"/>
                </a:srgbClr>
              </a:clrTo>
            </a:clrChange>
            <a:extLst>
              <a:ext uri="{28A0092B-C50C-407E-A947-70E740481C1C}">
                <a14:useLocalDpi xmlns:a14="http://schemas.microsoft.com/office/drawing/2010/main" val="0"/>
              </a:ext>
            </a:extLst>
          </a:blip>
          <a:stretch>
            <a:fillRect/>
          </a:stretch>
        </p:blipFill>
        <p:spPr>
          <a:xfrm>
            <a:off x="4414868" y="3756320"/>
            <a:ext cx="3490329" cy="3846789"/>
          </a:xfrm>
          <a:prstGeom prst="rect">
            <a:avLst/>
          </a:prstGeom>
        </p:spPr>
      </p:pic>
      <p:pic>
        <p:nvPicPr>
          <p:cNvPr id="20" name="Đếm ngược 5s">
            <a:hlinkClick r:id="" action="ppaction://media"/>
            <a:extLst>
              <a:ext uri="{FF2B5EF4-FFF2-40B4-BE49-F238E27FC236}">
                <a16:creationId xmlns:a16="http://schemas.microsoft.com/office/drawing/2014/main" id="{DA90B2B6-4DC3-479D-9E37-E3B8DDA1390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930763" cy="523554"/>
          </a:xfrm>
          <a:prstGeom prst="rect">
            <a:avLst/>
          </a:prstGeom>
        </p:spPr>
      </p:pic>
      <p:pic>
        <p:nvPicPr>
          <p:cNvPr id="21" name="s3 (1)">
            <a:hlinkClick r:id="" action="ppaction://media"/>
            <a:extLst>
              <a:ext uri="{FF2B5EF4-FFF2-40B4-BE49-F238E27FC236}">
                <a16:creationId xmlns:a16="http://schemas.microsoft.com/office/drawing/2014/main" id="{6B5B94B8-8F12-4E67-B7DE-4536283E44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flipH="1" flipV="1">
            <a:off x="10184522" y="1115962"/>
            <a:ext cx="173422" cy="615717"/>
          </a:xfrm>
          <a:prstGeom prst="rect">
            <a:avLst/>
          </a:prstGeom>
        </p:spPr>
      </p:pic>
    </p:spTree>
    <p:extLst>
      <p:ext uri="{BB962C8B-B14F-4D97-AF65-F5344CB8AC3E}">
        <p14:creationId xmlns:p14="http://schemas.microsoft.com/office/powerpoint/2010/main" val="338804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3"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edg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edge">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29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31" fill="hold" display="0">
                  <p:stCondLst>
                    <p:cond delay="indefinite"/>
                  </p:stCondLst>
                </p:cTn>
                <p:tgtEl>
                  <p:spTgt spid="20"/>
                </p:tgtEl>
              </p:cMediaNode>
            </p:video>
            <p:audio>
              <p:cMediaNode vol="80000">
                <p:cTn id="32" fill="hold" display="0">
                  <p:stCondLst>
                    <p:cond delay="indefinite"/>
                  </p:stCondLst>
                  <p:endCondLst>
                    <p:cond evt="onStopAudio" delay="0">
                      <p:tgtEl>
                        <p:sldTgt/>
                      </p:tgtEl>
                    </p:cond>
                  </p:endCondLst>
                </p:cTn>
                <p:tgtEl>
                  <p:spTgt spid="2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9CEC12E2-8496-40E8-8A2E-F10B102FF2E4}"/>
              </a:ext>
            </a:extLst>
          </p:cNvPr>
          <p:cNvPicPr>
            <a:picLocks noChangeAspect="1"/>
          </p:cNvPicPr>
          <p:nvPr/>
        </p:nvPicPr>
        <p:blipFill rotWithShape="1">
          <a:blip r:embed="rId4">
            <a:extLst>
              <a:ext uri="{28A0092B-C50C-407E-A947-70E740481C1C}">
                <a14:useLocalDpi xmlns:a14="http://schemas.microsoft.com/office/drawing/2010/main" val="0"/>
              </a:ext>
            </a:extLst>
          </a:blip>
          <a:srcRect b="10151"/>
          <a:stretch/>
        </p:blipFill>
        <p:spPr>
          <a:xfrm>
            <a:off x="41360" y="55033"/>
            <a:ext cx="12192000" cy="6871781"/>
          </a:xfrm>
          <a:prstGeom prst="rect">
            <a:avLst/>
          </a:prstGeom>
        </p:spPr>
      </p:pic>
      <p:pic>
        <p:nvPicPr>
          <p:cNvPr id="6" name="Picture 5" descr="A picture containing text, zebra, mammal&#10;&#10;Description automatically generated">
            <a:extLst>
              <a:ext uri="{FF2B5EF4-FFF2-40B4-BE49-F238E27FC236}">
                <a16:creationId xmlns:a16="http://schemas.microsoft.com/office/drawing/2014/main" id="{C02F9A1B-D9D6-4164-B511-4DFEE68F0BA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2564"/>
          <a:stretch/>
        </p:blipFill>
        <p:spPr>
          <a:xfrm>
            <a:off x="6598735" y="4052299"/>
            <a:ext cx="2404590" cy="2819482"/>
          </a:xfrm>
          <a:prstGeom prst="rect">
            <a:avLst/>
          </a:prstGeom>
        </p:spPr>
      </p:pic>
      <p:pic>
        <p:nvPicPr>
          <p:cNvPr id="8" name="Picture 7" descr="A giraffe with a cartoon head&#10;&#10;Description automatically generated with low confidence">
            <a:extLst>
              <a:ext uri="{FF2B5EF4-FFF2-40B4-BE49-F238E27FC236}">
                <a16:creationId xmlns:a16="http://schemas.microsoft.com/office/drawing/2014/main" id="{A3352C5A-572A-42E3-A6A7-379156620E1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7016"/>
          <a:stretch/>
        </p:blipFill>
        <p:spPr>
          <a:xfrm flipH="1">
            <a:off x="3736374" y="3163822"/>
            <a:ext cx="2066548" cy="3694178"/>
          </a:xfrm>
          <a:prstGeom prst="rect">
            <a:avLst/>
          </a:prstGeom>
        </p:spPr>
      </p:pic>
      <p:pic>
        <p:nvPicPr>
          <p:cNvPr id="11" name="Picture 10" descr="A couple of cheetahs&#10;&#10;Description automatically generated with medium confidence">
            <a:extLst>
              <a:ext uri="{FF2B5EF4-FFF2-40B4-BE49-F238E27FC236}">
                <a16:creationId xmlns:a16="http://schemas.microsoft.com/office/drawing/2014/main" id="{22B9E065-5613-404A-B95F-82E390E96AD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2129"/>
          <a:stretch/>
        </p:blipFill>
        <p:spPr>
          <a:xfrm flipH="1">
            <a:off x="547699" y="4700246"/>
            <a:ext cx="2800399" cy="2171535"/>
          </a:xfrm>
          <a:prstGeom prst="rect">
            <a:avLst/>
          </a:prstGeom>
        </p:spPr>
      </p:pic>
      <p:sp>
        <p:nvSpPr>
          <p:cNvPr id="13" name="Arrow: Down 12">
            <a:extLst>
              <a:ext uri="{FF2B5EF4-FFF2-40B4-BE49-F238E27FC236}">
                <a16:creationId xmlns:a16="http://schemas.microsoft.com/office/drawing/2014/main" id="{A6A01FE7-0A20-460E-9887-F8BF23C80750}"/>
              </a:ext>
            </a:extLst>
          </p:cNvPr>
          <p:cNvSpPr/>
          <p:nvPr/>
        </p:nvSpPr>
        <p:spPr>
          <a:xfrm rot="8795640">
            <a:off x="8019495" y="5559312"/>
            <a:ext cx="382259" cy="889225"/>
          </a:xfrm>
          <a:prstGeom prst="downArrow">
            <a:avLst>
              <a:gd name="adj1" fmla="val 57294"/>
              <a:gd name="adj2" fmla="val 50000"/>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3EF162B9-7186-41A2-B666-63DDFD0834A4}"/>
              </a:ext>
            </a:extLst>
          </p:cNvPr>
          <p:cNvSpPr/>
          <p:nvPr/>
        </p:nvSpPr>
        <p:spPr>
          <a:xfrm rot="9213127">
            <a:off x="10347046" y="5264632"/>
            <a:ext cx="418049" cy="774142"/>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72722D41-9102-4DE4-BD7A-431B1B7DA22C}"/>
              </a:ext>
            </a:extLst>
          </p:cNvPr>
          <p:cNvSpPr/>
          <p:nvPr/>
        </p:nvSpPr>
        <p:spPr>
          <a:xfrm>
            <a:off x="5579165" y="698099"/>
            <a:ext cx="435792" cy="759074"/>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5F1801AE-4CFF-4830-A285-9A08166C53F3}"/>
              </a:ext>
            </a:extLst>
          </p:cNvPr>
          <p:cNvSpPr/>
          <p:nvPr/>
        </p:nvSpPr>
        <p:spPr>
          <a:xfrm rot="13357940">
            <a:off x="271638" y="4737229"/>
            <a:ext cx="503075" cy="876305"/>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D80716D9-9E90-4BF8-A90B-921396A68919}"/>
              </a:ext>
            </a:extLst>
          </p:cNvPr>
          <p:cNvSpPr/>
          <p:nvPr/>
        </p:nvSpPr>
        <p:spPr>
          <a:xfrm rot="1838540">
            <a:off x="2011603" y="1510872"/>
            <a:ext cx="424022" cy="778573"/>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A6C1D727-E906-4475-9F17-F90091289D4F}"/>
              </a:ext>
            </a:extLst>
          </p:cNvPr>
          <p:cNvSpPr/>
          <p:nvPr/>
        </p:nvSpPr>
        <p:spPr>
          <a:xfrm rot="3023841">
            <a:off x="11014353" y="696804"/>
            <a:ext cx="418043" cy="895585"/>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F59B5611-584E-40D6-9F1C-B65686304A45}"/>
              </a:ext>
            </a:extLst>
          </p:cNvPr>
          <p:cNvSpPr/>
          <p:nvPr/>
        </p:nvSpPr>
        <p:spPr>
          <a:xfrm rot="12207118">
            <a:off x="1464726" y="5864748"/>
            <a:ext cx="426072" cy="805050"/>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E0ADFBCF-C2D1-47B6-BDD7-B7F7771358DE}"/>
              </a:ext>
            </a:extLst>
          </p:cNvPr>
          <p:cNvSpPr/>
          <p:nvPr/>
        </p:nvSpPr>
        <p:spPr>
          <a:xfrm rot="9134266">
            <a:off x="4620476" y="5659400"/>
            <a:ext cx="462418" cy="823088"/>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056BCBBF-96B7-4F7E-BDEE-7C7FCAD0F8FD}"/>
              </a:ext>
            </a:extLst>
          </p:cNvPr>
          <p:cNvSpPr/>
          <p:nvPr/>
        </p:nvSpPr>
        <p:spPr>
          <a:xfrm rot="530906">
            <a:off x="3618537" y="2373749"/>
            <a:ext cx="465025" cy="867321"/>
          </a:xfrm>
          <a:prstGeom prst="down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4">
            <a:hlinkClick r:id="" action="ppaction://media"/>
            <a:extLst>
              <a:ext uri="{FF2B5EF4-FFF2-40B4-BE49-F238E27FC236}">
                <a16:creationId xmlns:a16="http://schemas.microsoft.com/office/drawing/2014/main" id="{8BF7C88A-D99A-49C7-A945-62444C8CE3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609600" cy="609600"/>
          </a:xfrm>
          <a:prstGeom prst="rect">
            <a:avLst/>
          </a:prstGeom>
        </p:spPr>
      </p:pic>
    </p:spTree>
    <p:extLst>
      <p:ext uri="{BB962C8B-B14F-4D97-AF65-F5344CB8AC3E}">
        <p14:creationId xmlns:p14="http://schemas.microsoft.com/office/powerpoint/2010/main" val="2580217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4AC99E9-4448-DB82-7B97-83BF45B0B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834" y="4971950"/>
            <a:ext cx="3724381" cy="2143125"/>
          </a:xfrm>
          <a:prstGeom prst="rect">
            <a:avLst/>
          </a:prstGeom>
        </p:spPr>
      </p:pic>
      <p:pic>
        <p:nvPicPr>
          <p:cNvPr id="21" name="Picture 20">
            <a:extLst>
              <a:ext uri="{FF2B5EF4-FFF2-40B4-BE49-F238E27FC236}">
                <a16:creationId xmlns:a16="http://schemas.microsoft.com/office/drawing/2014/main" id="{0E27531A-1130-7724-F114-7D530FB94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30" y="4618056"/>
            <a:ext cx="2143125" cy="2143125"/>
          </a:xfrm>
          <a:prstGeom prst="rect">
            <a:avLst/>
          </a:prstGeom>
        </p:spPr>
      </p:pic>
      <p:pic>
        <p:nvPicPr>
          <p:cNvPr id="19" name="Picture 18">
            <a:extLst>
              <a:ext uri="{FF2B5EF4-FFF2-40B4-BE49-F238E27FC236}">
                <a16:creationId xmlns:a16="http://schemas.microsoft.com/office/drawing/2014/main" id="{73E17776-1EA7-4865-EF1E-E77EAFF68548}"/>
              </a:ext>
            </a:extLst>
          </p:cNvPr>
          <p:cNvPicPr>
            <a:picLocks noChangeAspect="1"/>
          </p:cNvPicPr>
          <p:nvPr/>
        </p:nvPicPr>
        <p:blipFill rotWithShape="1">
          <a:blip r:embed="rId6">
            <a:extLst>
              <a:ext uri="{28A0092B-C50C-407E-A947-70E740481C1C}">
                <a14:useLocalDpi xmlns:a14="http://schemas.microsoft.com/office/drawing/2010/main" val="0"/>
              </a:ext>
            </a:extLst>
          </a:blip>
          <a:srcRect l="14301" t="443" r="16675" b="544"/>
          <a:stretch/>
        </p:blipFill>
        <p:spPr>
          <a:xfrm>
            <a:off x="8486630" y="4971950"/>
            <a:ext cx="3477481" cy="1991555"/>
          </a:xfrm>
          <a:prstGeom prst="rect">
            <a:avLst/>
          </a:prstGeom>
        </p:spPr>
      </p:pic>
      <p:sp>
        <p:nvSpPr>
          <p:cNvPr id="32" name="Rectangle: Rounded Corners 31">
            <a:extLst>
              <a:ext uri="{FF2B5EF4-FFF2-40B4-BE49-F238E27FC236}">
                <a16:creationId xmlns:a16="http://schemas.microsoft.com/office/drawing/2014/main" id="{ADB646FE-3244-303D-A896-B1A388E8ACCF}"/>
              </a:ext>
            </a:extLst>
          </p:cNvPr>
          <p:cNvSpPr/>
          <p:nvPr/>
        </p:nvSpPr>
        <p:spPr>
          <a:xfrm>
            <a:off x="742549" y="6209439"/>
            <a:ext cx="2579077" cy="639289"/>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C642B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Ỉ</a:t>
            </a:r>
          </a:p>
        </p:txBody>
      </p:sp>
      <p:sp>
        <p:nvSpPr>
          <p:cNvPr id="34" name="Rectangle: Rounded Corners 33">
            <a:extLst>
              <a:ext uri="{FF2B5EF4-FFF2-40B4-BE49-F238E27FC236}">
                <a16:creationId xmlns:a16="http://schemas.microsoft.com/office/drawing/2014/main" id="{9AE1217A-A374-4351-A678-A413606D0129}"/>
              </a:ext>
            </a:extLst>
          </p:cNvPr>
          <p:cNvSpPr/>
          <p:nvPr/>
        </p:nvSpPr>
        <p:spPr>
          <a:xfrm>
            <a:off x="4342223" y="6218711"/>
            <a:ext cx="2953300"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9420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r>
              <a:rPr lang="en-US" sz="3600" b="1" dirty="0">
                <a:ln w="0"/>
                <a:solidFill>
                  <a:srgbClr val="9B5C2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 </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3600" b="1" dirty="0">
                <a:ln w="0"/>
                <a:solidFill>
                  <a:srgbClr val="C642B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Ử</a:t>
            </a:r>
          </a:p>
        </p:txBody>
      </p:sp>
      <p:sp>
        <p:nvSpPr>
          <p:cNvPr id="35" name="Rectangle: Rounded Corners 34">
            <a:extLst>
              <a:ext uri="{FF2B5EF4-FFF2-40B4-BE49-F238E27FC236}">
                <a16:creationId xmlns:a16="http://schemas.microsoft.com/office/drawing/2014/main" id="{53A2C90C-AB8A-25F2-ED79-1E8FF6C452EA}"/>
              </a:ext>
            </a:extLst>
          </p:cNvPr>
          <p:cNvSpPr/>
          <p:nvPr/>
        </p:nvSpPr>
        <p:spPr>
          <a:xfrm>
            <a:off x="8833860" y="6209438"/>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chemeClr val="accent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a:t>
            </a:r>
            <a:r>
              <a:rPr lang="en-US" sz="3600" b="1" dirty="0">
                <a:ln w="0"/>
                <a:solidFill>
                  <a:srgbClr val="1DEB4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p>
        </p:txBody>
      </p:sp>
      <p:pic>
        <p:nvPicPr>
          <p:cNvPr id="22" name="Picture 21">
            <a:extLst>
              <a:ext uri="{FF2B5EF4-FFF2-40B4-BE49-F238E27FC236}">
                <a16:creationId xmlns:a16="http://schemas.microsoft.com/office/drawing/2014/main" id="{7C17B49E-43B8-C082-C338-B2DFD55C2A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963" y="3592059"/>
            <a:ext cx="1884443" cy="2375668"/>
          </a:xfrm>
          <a:prstGeom prst="rect">
            <a:avLst/>
          </a:prstGeom>
        </p:spPr>
      </p:pic>
      <p:pic>
        <p:nvPicPr>
          <p:cNvPr id="13" name="Picture 12">
            <a:extLst>
              <a:ext uri="{FF2B5EF4-FFF2-40B4-BE49-F238E27FC236}">
                <a16:creationId xmlns:a16="http://schemas.microsoft.com/office/drawing/2014/main" id="{71DBD7FD-6C7B-7A67-101A-AEC06C2F00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317241" y="4153414"/>
            <a:ext cx="2625152" cy="2375668"/>
          </a:xfrm>
          <a:prstGeom prst="rect">
            <a:avLst/>
          </a:prstGeom>
        </p:spPr>
      </p:pic>
      <p:sp>
        <p:nvSpPr>
          <p:cNvPr id="44" name="Rectangle: Rounded Corners 43">
            <a:extLst>
              <a:ext uri="{FF2B5EF4-FFF2-40B4-BE49-F238E27FC236}">
                <a16:creationId xmlns:a16="http://schemas.microsoft.com/office/drawing/2014/main" id="{CA76336F-4E41-946B-1C81-DD12DB5D9F4D}"/>
              </a:ext>
            </a:extLst>
          </p:cNvPr>
          <p:cNvSpPr/>
          <p:nvPr/>
        </p:nvSpPr>
        <p:spPr>
          <a:xfrm>
            <a:off x="1829774" y="30113"/>
            <a:ext cx="8720625" cy="691877"/>
          </a:xfrm>
          <a:prstGeom prst="roundRect">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Trò</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chơi</a:t>
            </a:r>
            <a:r>
              <a:rPr lang="en-US" sz="4000" dirty="0">
                <a:solidFill>
                  <a:srgbClr val="FF0000"/>
                </a:solidFill>
                <a:latin typeface="Times New Roman" panose="02020603050405020304" pitchFamily="18" charset="0"/>
                <a:cs typeface="Times New Roman" panose="02020603050405020304" pitchFamily="18" charset="0"/>
              </a:rPr>
              <a:t> 1: </a:t>
            </a:r>
            <a:r>
              <a:rPr lang="en-US" sz="4000" dirty="0" err="1">
                <a:solidFill>
                  <a:srgbClr val="FF0000"/>
                </a:solidFill>
                <a:latin typeface="Times New Roman" panose="02020603050405020304" pitchFamily="18" charset="0"/>
                <a:cs typeface="Times New Roman" panose="02020603050405020304" pitchFamily="18" charset="0"/>
              </a:rPr>
              <a:t>Tìm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bóng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con </a:t>
            </a:r>
            <a:r>
              <a:rPr lang="en-US" sz="4000" dirty="0" err="1">
                <a:solidFill>
                  <a:srgbClr val="FF0000"/>
                </a:solidFill>
                <a:latin typeface="Times New Roman" panose="02020603050405020304" pitchFamily="18" charset="0"/>
                <a:cs typeface="Times New Roman" panose="02020603050405020304" pitchFamily="18" charset="0"/>
              </a:rPr>
              <a:t>vât</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50567B10-FB8B-C788-AEAF-0504BA6C893A}"/>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6150" y="879154"/>
            <a:ext cx="1884443" cy="2375668"/>
          </a:xfrm>
          <a:prstGeom prst="rect">
            <a:avLst/>
          </a:prstGeom>
        </p:spPr>
      </p:pic>
      <p:pic>
        <p:nvPicPr>
          <p:cNvPr id="53" name="Picture 52">
            <a:extLst>
              <a:ext uri="{FF2B5EF4-FFF2-40B4-BE49-F238E27FC236}">
                <a16:creationId xmlns:a16="http://schemas.microsoft.com/office/drawing/2014/main" id="{86A85D07-83DB-C9E0-234E-B69C8131629F}"/>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8150482" y="1159002"/>
            <a:ext cx="2625152" cy="2375668"/>
          </a:xfrm>
          <a:prstGeom prst="rect">
            <a:avLst/>
          </a:prstGeom>
        </p:spPr>
      </p:pic>
      <p:pic>
        <p:nvPicPr>
          <p:cNvPr id="63" name="Picture 62">
            <a:extLst>
              <a:ext uri="{FF2B5EF4-FFF2-40B4-BE49-F238E27FC236}">
                <a16:creationId xmlns:a16="http://schemas.microsoft.com/office/drawing/2014/main" id="{ABF49487-6FDD-09E0-E14B-D82074B7FD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2915" y="3807884"/>
            <a:ext cx="2253142" cy="2143125"/>
          </a:xfrm>
          <a:prstGeom prst="rect">
            <a:avLst/>
          </a:prstGeom>
        </p:spPr>
      </p:pic>
      <p:pic>
        <p:nvPicPr>
          <p:cNvPr id="64" name="Picture 63">
            <a:extLst>
              <a:ext uri="{FF2B5EF4-FFF2-40B4-BE49-F238E27FC236}">
                <a16:creationId xmlns:a16="http://schemas.microsoft.com/office/drawing/2014/main" id="{E809AB01-89FB-F184-9DDD-8515F9B90627}"/>
              </a:ext>
            </a:extLst>
          </p:cNvPr>
          <p:cNvPicPr>
            <a:picLocks noChangeAspect="1"/>
          </p:cNvPicPr>
          <p:nvPr/>
        </p:nvPicPr>
        <p:blipFill>
          <a:blip r:embed="rId14">
            <a:biLevel thresh="7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537453" y="1082726"/>
            <a:ext cx="2253142" cy="2143125"/>
          </a:xfrm>
          <a:prstGeom prst="rect">
            <a:avLst/>
          </a:prstGeom>
        </p:spPr>
      </p:pic>
      <p:pic>
        <p:nvPicPr>
          <p:cNvPr id="2" name="R5">
            <a:hlinkClick r:id="" action="ppaction://media"/>
            <a:extLst>
              <a:ext uri="{FF2B5EF4-FFF2-40B4-BE49-F238E27FC236}">
                <a16:creationId xmlns:a16="http://schemas.microsoft.com/office/drawing/2014/main" id="{BA147F37-B45D-BB96-1383-7E152B70FE3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749048" y="3588178"/>
            <a:ext cx="291540" cy="291540"/>
          </a:xfrm>
          <a:prstGeom prst="rect">
            <a:avLst/>
          </a:prstGeom>
        </p:spPr>
      </p:pic>
    </p:spTree>
    <p:extLst>
      <p:ext uri="{BB962C8B-B14F-4D97-AF65-F5344CB8AC3E}">
        <p14:creationId xmlns:p14="http://schemas.microsoft.com/office/powerpoint/2010/main" val="64575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3" presetClass="entr" presetSubtype="16"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500" fill="hold"/>
                                        <p:tgtEl>
                                          <p:spTgt spid="63"/>
                                        </p:tgtEl>
                                        <p:attrNameLst>
                                          <p:attrName>ppt_w</p:attrName>
                                        </p:attrNameLst>
                                      </p:cBhvr>
                                      <p:tavLst>
                                        <p:tav tm="0">
                                          <p:val>
                                            <p:fltVal val="0"/>
                                          </p:val>
                                        </p:tav>
                                        <p:tav tm="100000">
                                          <p:val>
                                            <p:strVal val="#ppt_w"/>
                                          </p:val>
                                        </p:tav>
                                      </p:tavLst>
                                    </p:anim>
                                    <p:anim calcmode="lin" valueType="num">
                                      <p:cBhvr>
                                        <p:cTn id="26" dur="500" fill="hold"/>
                                        <p:tgtEl>
                                          <p:spTgt spid="63"/>
                                        </p:tgtEl>
                                        <p:attrNameLst>
                                          <p:attrName>ppt_h</p:attrName>
                                        </p:attrNameLst>
                                      </p:cBhvr>
                                      <p:tavLst>
                                        <p:tav tm="0">
                                          <p:val>
                                            <p:fltVal val="0"/>
                                          </p:val>
                                        </p:tav>
                                        <p:tav tm="100000">
                                          <p:val>
                                            <p:strVal val="#ppt_h"/>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1000"/>
                                        <p:tgtEl>
                                          <p:spTgt spid="64"/>
                                        </p:tgtEl>
                                      </p:cBhvr>
                                    </p:animEffect>
                                    <p:anim calcmode="lin" valueType="num">
                                      <p:cBhvr>
                                        <p:cTn id="49" dur="1000" fill="hold"/>
                                        <p:tgtEl>
                                          <p:spTgt spid="64"/>
                                        </p:tgtEl>
                                        <p:attrNameLst>
                                          <p:attrName>ppt_x</p:attrName>
                                        </p:attrNameLst>
                                      </p:cBhvr>
                                      <p:tavLst>
                                        <p:tav tm="0">
                                          <p:val>
                                            <p:strVal val="#ppt_x"/>
                                          </p:val>
                                        </p:tav>
                                        <p:tav tm="100000">
                                          <p:val>
                                            <p:strVal val="#ppt_x"/>
                                          </p:val>
                                        </p:tav>
                                      </p:tavLst>
                                    </p:anim>
                                    <p:anim calcmode="lin" valueType="num">
                                      <p:cBhvr>
                                        <p:cTn id="50" dur="1000" fill="hold"/>
                                        <p:tgtEl>
                                          <p:spTgt spid="6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1000"/>
                                        <p:tgtEl>
                                          <p:spTgt spid="53"/>
                                        </p:tgtEl>
                                      </p:cBhvr>
                                    </p:animEffect>
                                    <p:anim calcmode="lin" valueType="num">
                                      <p:cBhvr>
                                        <p:cTn id="54" dur="1000" fill="hold"/>
                                        <p:tgtEl>
                                          <p:spTgt spid="53"/>
                                        </p:tgtEl>
                                        <p:attrNameLst>
                                          <p:attrName>ppt_x</p:attrName>
                                        </p:attrNameLst>
                                      </p:cBhvr>
                                      <p:tavLst>
                                        <p:tav tm="0">
                                          <p:val>
                                            <p:strVal val="#ppt_x"/>
                                          </p:val>
                                        </p:tav>
                                        <p:tav tm="100000">
                                          <p:val>
                                            <p:strVal val="#ppt_x"/>
                                          </p:val>
                                        </p:tav>
                                      </p:tavLst>
                                    </p:anim>
                                    <p:anim calcmode="lin" valueType="num">
                                      <p:cBhvr>
                                        <p:cTn id="5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6" fill="hold" display="0">
                  <p:stCondLst>
                    <p:cond delay="indefinite"/>
                  </p:stCondLst>
                  <p:endCondLst>
                    <p:cond evt="onStopAudio" delay="0">
                      <p:tgtEl>
                        <p:sldTgt/>
                      </p:tgtEl>
                    </p:cond>
                  </p:endCondLst>
                </p:cTn>
                <p:tgtEl>
                  <p:spTgt spid="2"/>
                </p:tgtEl>
              </p:cMediaNode>
            </p:audio>
          </p:childTnLst>
        </p:cTn>
      </p:par>
    </p:tnLst>
    <p:bldLst>
      <p:bldP spid="32" grpId="0" animBg="1"/>
      <p:bldP spid="34" grpId="0" animBg="1"/>
      <p:bldP spid="35"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CD006D7-E7FD-F426-DF91-232DD9B18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1" y="0"/>
            <a:ext cx="11800198" cy="6912149"/>
          </a:xfrm>
          <a:prstGeom prst="rect">
            <a:avLst/>
          </a:prstGeom>
        </p:spPr>
      </p:pic>
      <p:pic>
        <p:nvPicPr>
          <p:cNvPr id="17" name="Picture 16">
            <a:extLst>
              <a:ext uri="{FF2B5EF4-FFF2-40B4-BE49-F238E27FC236}">
                <a16:creationId xmlns:a16="http://schemas.microsoft.com/office/drawing/2014/main" id="{84AC99E9-4448-DB82-7B97-83BF45B0B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834" y="4971950"/>
            <a:ext cx="3724381" cy="2143125"/>
          </a:xfrm>
          <a:prstGeom prst="rect">
            <a:avLst/>
          </a:prstGeom>
        </p:spPr>
      </p:pic>
      <p:pic>
        <p:nvPicPr>
          <p:cNvPr id="21" name="Picture 20">
            <a:extLst>
              <a:ext uri="{FF2B5EF4-FFF2-40B4-BE49-F238E27FC236}">
                <a16:creationId xmlns:a16="http://schemas.microsoft.com/office/drawing/2014/main" id="{0E27531A-1130-7724-F114-7D530FB94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530" y="4618056"/>
            <a:ext cx="2143125" cy="2143125"/>
          </a:xfrm>
          <a:prstGeom prst="rect">
            <a:avLst/>
          </a:prstGeom>
        </p:spPr>
      </p:pic>
      <p:pic>
        <p:nvPicPr>
          <p:cNvPr id="19" name="Picture 18">
            <a:extLst>
              <a:ext uri="{FF2B5EF4-FFF2-40B4-BE49-F238E27FC236}">
                <a16:creationId xmlns:a16="http://schemas.microsoft.com/office/drawing/2014/main" id="{73E17776-1EA7-4865-EF1E-E77EAFF68548}"/>
              </a:ext>
            </a:extLst>
          </p:cNvPr>
          <p:cNvPicPr>
            <a:picLocks noChangeAspect="1"/>
          </p:cNvPicPr>
          <p:nvPr/>
        </p:nvPicPr>
        <p:blipFill rotWithShape="1">
          <a:blip r:embed="rId8">
            <a:extLst>
              <a:ext uri="{28A0092B-C50C-407E-A947-70E740481C1C}">
                <a14:useLocalDpi xmlns:a14="http://schemas.microsoft.com/office/drawing/2010/main" val="0"/>
              </a:ext>
            </a:extLst>
          </a:blip>
          <a:srcRect l="14301" t="443" r="16675" b="544"/>
          <a:stretch/>
        </p:blipFill>
        <p:spPr>
          <a:xfrm>
            <a:off x="8486630" y="4971950"/>
            <a:ext cx="3477481" cy="1991555"/>
          </a:xfrm>
          <a:prstGeom prst="rect">
            <a:avLst/>
          </a:prstGeom>
        </p:spPr>
      </p:pic>
      <p:sp>
        <p:nvSpPr>
          <p:cNvPr id="31" name="Oval 30">
            <a:extLst>
              <a:ext uri="{FF2B5EF4-FFF2-40B4-BE49-F238E27FC236}">
                <a16:creationId xmlns:a16="http://schemas.microsoft.com/office/drawing/2014/main" id="{770922BD-44EC-D47C-0FB1-B81C34F31A49}"/>
              </a:ext>
            </a:extLst>
          </p:cNvPr>
          <p:cNvSpPr/>
          <p:nvPr/>
        </p:nvSpPr>
        <p:spPr>
          <a:xfrm>
            <a:off x="3079655" y="367687"/>
            <a:ext cx="4529797" cy="2644505"/>
          </a:xfrm>
          <a:prstGeom prst="ellipse">
            <a:avLst/>
          </a:prstGeom>
          <a:solidFill>
            <a:srgbClr val="81BF4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E32B5FC-9444-7426-179C-17B7107124A8}"/>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02333" y="367687"/>
            <a:ext cx="1884443" cy="2375668"/>
          </a:xfrm>
          <a:prstGeom prst="rect">
            <a:avLst/>
          </a:prstGeom>
        </p:spPr>
      </p:pic>
      <p:sp>
        <p:nvSpPr>
          <p:cNvPr id="32" name="Rectangle: Rounded Corners 31">
            <a:extLst>
              <a:ext uri="{FF2B5EF4-FFF2-40B4-BE49-F238E27FC236}">
                <a16:creationId xmlns:a16="http://schemas.microsoft.com/office/drawing/2014/main" id="{ADB646FE-3244-303D-A896-B1A388E8ACCF}"/>
              </a:ext>
            </a:extLst>
          </p:cNvPr>
          <p:cNvSpPr/>
          <p:nvPr/>
        </p:nvSpPr>
        <p:spPr>
          <a:xfrm>
            <a:off x="742549" y="6209439"/>
            <a:ext cx="2579077" cy="639289"/>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C642B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Ỉ</a:t>
            </a:r>
          </a:p>
        </p:txBody>
      </p:sp>
      <p:sp>
        <p:nvSpPr>
          <p:cNvPr id="34" name="Rectangle: Rounded Corners 33">
            <a:extLst>
              <a:ext uri="{FF2B5EF4-FFF2-40B4-BE49-F238E27FC236}">
                <a16:creationId xmlns:a16="http://schemas.microsoft.com/office/drawing/2014/main" id="{9AE1217A-A374-4351-A678-A413606D0129}"/>
              </a:ext>
            </a:extLst>
          </p:cNvPr>
          <p:cNvSpPr/>
          <p:nvPr/>
        </p:nvSpPr>
        <p:spPr>
          <a:xfrm>
            <a:off x="4572915" y="6290643"/>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9420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Ổ</a:t>
            </a:r>
          </a:p>
        </p:txBody>
      </p:sp>
      <p:sp>
        <p:nvSpPr>
          <p:cNvPr id="35" name="Rectangle: Rounded Corners 34">
            <a:extLst>
              <a:ext uri="{FF2B5EF4-FFF2-40B4-BE49-F238E27FC236}">
                <a16:creationId xmlns:a16="http://schemas.microsoft.com/office/drawing/2014/main" id="{53A2C90C-AB8A-25F2-ED79-1E8FF6C452EA}"/>
              </a:ext>
            </a:extLst>
          </p:cNvPr>
          <p:cNvSpPr/>
          <p:nvPr/>
        </p:nvSpPr>
        <p:spPr>
          <a:xfrm>
            <a:off x="8833860" y="6209438"/>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chemeClr val="accent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a:t>
            </a:r>
            <a:r>
              <a:rPr lang="en-US" sz="3600" b="1" dirty="0">
                <a:ln w="0"/>
                <a:solidFill>
                  <a:srgbClr val="1DEB4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p>
        </p:txBody>
      </p:sp>
      <p:pic>
        <p:nvPicPr>
          <p:cNvPr id="22" name="Picture 21">
            <a:extLst>
              <a:ext uri="{FF2B5EF4-FFF2-40B4-BE49-F238E27FC236}">
                <a16:creationId xmlns:a16="http://schemas.microsoft.com/office/drawing/2014/main" id="{7C17B49E-43B8-C082-C338-B2DFD55C2A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885" y="3395343"/>
            <a:ext cx="1884443" cy="2375668"/>
          </a:xfrm>
          <a:prstGeom prst="rect">
            <a:avLst/>
          </a:prstGeom>
        </p:spPr>
      </p:pic>
      <p:pic>
        <p:nvPicPr>
          <p:cNvPr id="36" name="R2">
            <a:hlinkClick r:id="" action="ppaction://media"/>
            <a:extLst>
              <a:ext uri="{FF2B5EF4-FFF2-40B4-BE49-F238E27FC236}">
                <a16:creationId xmlns:a16="http://schemas.microsoft.com/office/drawing/2014/main" id="{50C46F35-9004-847E-E8A0-3C235386A2A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2013535"/>
            <a:ext cx="609600" cy="609600"/>
          </a:xfrm>
          <a:prstGeom prst="rect">
            <a:avLst/>
          </a:prstGeom>
        </p:spPr>
      </p:pic>
      <p:pic>
        <p:nvPicPr>
          <p:cNvPr id="13" name="Picture 12">
            <a:extLst>
              <a:ext uri="{FF2B5EF4-FFF2-40B4-BE49-F238E27FC236}">
                <a16:creationId xmlns:a16="http://schemas.microsoft.com/office/drawing/2014/main" id="{71DBD7FD-6C7B-7A67-101A-AEC06C2F00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354061" y="3978265"/>
            <a:ext cx="2625152" cy="2375668"/>
          </a:xfrm>
          <a:prstGeom prst="rect">
            <a:avLst/>
          </a:prstGeom>
        </p:spPr>
      </p:pic>
      <p:pic>
        <p:nvPicPr>
          <p:cNvPr id="2" name="Picture 1">
            <a:extLst>
              <a:ext uri="{FF2B5EF4-FFF2-40B4-BE49-F238E27FC236}">
                <a16:creationId xmlns:a16="http://schemas.microsoft.com/office/drawing/2014/main" id="{0794B671-9239-1D6B-9BDB-EC43150C75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2915" y="3807884"/>
            <a:ext cx="2253142" cy="2143125"/>
          </a:xfrm>
          <a:prstGeom prst="rect">
            <a:avLst/>
          </a:prstGeom>
        </p:spPr>
      </p:pic>
    </p:spTree>
    <p:extLst>
      <p:ext uri="{BB962C8B-B14F-4D97-AF65-F5344CB8AC3E}">
        <p14:creationId xmlns:p14="http://schemas.microsoft.com/office/powerpoint/2010/main" val="35463860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autoRev="1" fill="hold" nodeType="clickEffect" p14:presetBounceEnd="50000">
                                      <p:stCondLst>
                                        <p:cond delay="0"/>
                                      </p:stCondLst>
                                      <p:childTnLst>
                                        <p:animMotion origin="layout" path="M -0.00104 -0.02824 L -0.33932 -0.49884 " pathEditMode="relative" rAng="0" ptsTypes="AA" p14:bounceEnd="50000">
                                          <p:cBhvr>
                                            <p:cTn id="6" dur="1000" fill="hold"/>
                                            <p:tgtEl>
                                              <p:spTgt spid="13"/>
                                            </p:tgtEl>
                                            <p:attrNameLst>
                                              <p:attrName>ppt_x</p:attrName>
                                              <p:attrName>ppt_y</p:attrName>
                                            </p:attrNameLst>
                                          </p:cBhvr>
                                          <p:rCtr x="-16914" y="-23542"/>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6" presetClass="emph" presetSubtype="0" repeatCount="2000" fill="hold" nodeType="after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64" presetClass="path" presetSubtype="0" accel="50000" decel="50000" fill="hold" nodeType="withEffect">
                                      <p:stCondLst>
                                        <p:cond delay="0"/>
                                      </p:stCondLst>
                                      <p:childTnLst>
                                        <p:animMotion origin="layout" path="M -2.91667E-6 2.96296E-6 L 0.28776 -0.44468 " pathEditMode="relative" rAng="0" ptsTypes="AA">
                                          <p:cBhvr>
                                            <p:cTn id="14" dur="2000" fill="hold"/>
                                            <p:tgtEl>
                                              <p:spTgt spid="22"/>
                                            </p:tgtEl>
                                            <p:attrNameLst>
                                              <p:attrName>ppt_x</p:attrName>
                                              <p:attrName>ppt_y</p:attrName>
                                            </p:attrNameLst>
                                          </p:cBhvr>
                                          <p:rCtr x="14388" y="-22245"/>
                                        </p:animMotion>
                                      </p:childTnLst>
                                    </p:cTn>
                                  </p:par>
                                  <p:par>
                                    <p:cTn id="15" presetID="1" presetClass="mediacall" presetSubtype="0" fill="hold" nodeType="withEffect">
                                      <p:stCondLst>
                                        <p:cond delay="0"/>
                                      </p:stCondLst>
                                      <p:childTnLst>
                                        <p:cmd type="call" cmd="playFrom(0.0)">
                                          <p:cBhvr>
                                            <p:cTn id="16" dur="8341" fill="hold"/>
                                            <p:tgtEl>
                                              <p:spTgt spid="36"/>
                                            </p:tgtEl>
                                          </p:cBhvr>
                                        </p:cmd>
                                      </p:childTnLst>
                                    </p:cTn>
                                  </p:par>
                                </p:childTnLst>
                              </p:cTn>
                            </p:par>
                            <p:par>
                              <p:cTn id="17" fill="hold">
                                <p:stCondLst>
                                  <p:cond delay="8341"/>
                                </p:stCondLst>
                                <p:childTnLst>
                                  <p:par>
                                    <p:cTn id="18" presetID="10" presetClass="exit" presetSubtype="0" fill="hold" nodeType="afterEffect">
                                      <p:stCondLst>
                                        <p:cond delay="0"/>
                                      </p:stCondLst>
                                      <p:childTnLst>
                                        <p:animEffect transition="out" filter="fade">
                                          <p:cBhvr>
                                            <p:cTn id="19" dur="750"/>
                                            <p:tgtEl>
                                              <p:spTgt spid="27"/>
                                            </p:tgtEl>
                                          </p:cBhvr>
                                        </p:animEffect>
                                        <p:set>
                                          <p:cBhvr>
                                            <p:cTn id="20" dur="1" fill="hold">
                                              <p:stCondLst>
                                                <p:cond delay="74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21" fill="hold" display="0">
                      <p:stCondLst>
                        <p:cond delay="indefinite"/>
                      </p:stCondLst>
                      <p:endCondLst>
                        <p:cond evt="onStopAudio" delay="0">
                          <p:tgtEl>
                            <p:sldTgt/>
                          </p:tgtEl>
                        </p:cond>
                      </p:endCondLst>
                    </p:cTn>
                    <p:tgtEl>
                      <p:spTgt spid="36"/>
                    </p:tgtEl>
                  </p:cMediaNode>
                </p:audi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autoRev="1" fill="hold" nodeType="clickEffect" p14:presetBounceEnd="50000">
                                      <p:stCondLst>
                                        <p:cond delay="0"/>
                                      </p:stCondLst>
                                      <p:childTnLst>
                                        <p:animMotion origin="layout" path="M 2.08333E-6 -4.07407E-6 L 0.01484 -0.47777 " pathEditMode="relative" rAng="0" ptsTypes="AA" p14:bounceEnd="50000">
                                          <p:cBhvr>
                                            <p:cTn id="26" dur="1000" fill="hold"/>
                                            <p:tgtEl>
                                              <p:spTgt spid="2"/>
                                            </p:tgtEl>
                                            <p:attrNameLst>
                                              <p:attrName>ppt_x</p:attrName>
                                              <p:attrName>ppt_y</p:attrName>
                                            </p:attrNameLst>
                                          </p:cBhvr>
                                          <p:rCtr x="742" y="-23889"/>
                                        </p:animMotion>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autoRev="1" fill="hold" nodeType="clickEffect">
                                      <p:stCondLst>
                                        <p:cond delay="0"/>
                                      </p:stCondLst>
                                      <p:childTnLst>
                                        <p:animMotion origin="layout" path="M -0.00104 -0.02824 L -0.33932 -0.49884 " pathEditMode="relative" rAng="0" ptsTypes="AA">
                                          <p:cBhvr>
                                            <p:cTn id="6" dur="1000" fill="hold"/>
                                            <p:tgtEl>
                                              <p:spTgt spid="13"/>
                                            </p:tgtEl>
                                            <p:attrNameLst>
                                              <p:attrName>ppt_x</p:attrName>
                                              <p:attrName>ppt_y</p:attrName>
                                            </p:attrNameLst>
                                          </p:cBhvr>
                                          <p:rCtr x="-16914" y="-23542"/>
                                        </p:animMotion>
                                      </p:childTnLst>
                                      <p:subTnLst>
                                        <p:audio>
                                          <p:cMediaNode>
                                            <p:cTn display="0" masterRel="sameClick">
                                              <p:stCondLst>
                                                <p:cond evt="begin" delay="0">
                                                  <p:tn val="5"/>
                                                </p:cond>
                                              </p:stCondLst>
                                              <p:endCondLst>
                                                <p:cond evt="onStopAudio" delay="0">
                                                  <p:tgtEl>
                                                    <p:sldTgt/>
                                                  </p:tgtEl>
                                                </p:cond>
                                              </p:endCondLst>
                                            </p:cTn>
                                            <p:tgtEl>
                                              <p:sndTgt r:embed="rId15" name="drumroll.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6" presetClass="emph" presetSubtype="0" repeatCount="2000" fill="hold" nodeType="after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64" presetClass="path" presetSubtype="0" accel="50000" decel="50000" fill="hold" nodeType="withEffect">
                                      <p:stCondLst>
                                        <p:cond delay="0"/>
                                      </p:stCondLst>
                                      <p:childTnLst>
                                        <p:animMotion origin="layout" path="M -2.91667E-6 2.96296E-6 L 0.28776 -0.44468 " pathEditMode="relative" rAng="0" ptsTypes="AA">
                                          <p:cBhvr>
                                            <p:cTn id="14" dur="2000" fill="hold"/>
                                            <p:tgtEl>
                                              <p:spTgt spid="22"/>
                                            </p:tgtEl>
                                            <p:attrNameLst>
                                              <p:attrName>ppt_x</p:attrName>
                                              <p:attrName>ppt_y</p:attrName>
                                            </p:attrNameLst>
                                          </p:cBhvr>
                                          <p:rCtr x="14388" y="-22245"/>
                                        </p:animMotion>
                                      </p:childTnLst>
                                    </p:cTn>
                                  </p:par>
                                  <p:par>
                                    <p:cTn id="15" presetID="1" presetClass="mediacall" presetSubtype="0" fill="hold" nodeType="withEffect">
                                      <p:stCondLst>
                                        <p:cond delay="0"/>
                                      </p:stCondLst>
                                      <p:childTnLst>
                                        <p:cmd type="call" cmd="playFrom(0.0)">
                                          <p:cBhvr>
                                            <p:cTn id="16" dur="8341" fill="hold"/>
                                            <p:tgtEl>
                                              <p:spTgt spid="36"/>
                                            </p:tgtEl>
                                          </p:cBhvr>
                                        </p:cmd>
                                      </p:childTnLst>
                                    </p:cTn>
                                  </p:par>
                                </p:childTnLst>
                              </p:cTn>
                            </p:par>
                            <p:par>
                              <p:cTn id="17" fill="hold">
                                <p:stCondLst>
                                  <p:cond delay="8341"/>
                                </p:stCondLst>
                                <p:childTnLst>
                                  <p:par>
                                    <p:cTn id="18" presetID="10" presetClass="exit" presetSubtype="0" fill="hold" nodeType="afterEffect">
                                      <p:stCondLst>
                                        <p:cond delay="0"/>
                                      </p:stCondLst>
                                      <p:childTnLst>
                                        <p:animEffect transition="out" filter="fade">
                                          <p:cBhvr>
                                            <p:cTn id="19" dur="750"/>
                                            <p:tgtEl>
                                              <p:spTgt spid="27"/>
                                            </p:tgtEl>
                                          </p:cBhvr>
                                        </p:animEffect>
                                        <p:set>
                                          <p:cBhvr>
                                            <p:cTn id="20" dur="1" fill="hold">
                                              <p:stCondLst>
                                                <p:cond delay="74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21" fill="hold" display="0">
                      <p:stCondLst>
                        <p:cond delay="indefinite"/>
                      </p:stCondLst>
                      <p:endCondLst>
                        <p:cond evt="onStopAudio" delay="0">
                          <p:tgtEl>
                            <p:sldTgt/>
                          </p:tgtEl>
                        </p:cond>
                      </p:endCondLst>
                    </p:cTn>
                    <p:tgtEl>
                      <p:spTgt spid="36"/>
                    </p:tgtEl>
                  </p:cMediaNode>
                </p:audi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autoRev="1" fill="hold" nodeType="clickEffect">
                                      <p:stCondLst>
                                        <p:cond delay="0"/>
                                      </p:stCondLst>
                                      <p:childTnLst>
                                        <p:animMotion origin="layout" path="M 2.08333E-6 -4.07407E-6 L 0.01484 -0.47777 " pathEditMode="relative" rAng="0" ptsTypes="AA">
                                          <p:cBhvr>
                                            <p:cTn id="26" dur="1000" fill="hold"/>
                                            <p:tgtEl>
                                              <p:spTgt spid="2"/>
                                            </p:tgtEl>
                                            <p:attrNameLst>
                                              <p:attrName>ppt_x</p:attrName>
                                              <p:attrName>ppt_y</p:attrName>
                                            </p:attrNameLst>
                                          </p:cBhvr>
                                          <p:rCtr x="742" y="-23889"/>
                                        </p:animMotion>
                                      </p:childTnLst>
                                      <p:subTnLst>
                                        <p:audio>
                                          <p:cMediaNode>
                                            <p:cTn display="0" masterRel="sameClick">
                                              <p:stCondLst>
                                                <p:cond evt="begin" delay="0">
                                                  <p:tn val="25"/>
                                                </p:cond>
                                              </p:stCondLst>
                                              <p:endCondLst>
                                                <p:cond evt="onStopAudio" delay="0">
                                                  <p:tgtEl>
                                                    <p:sldTgt/>
                                                  </p:tgtEl>
                                                </p:cond>
                                              </p:endCondLst>
                                            </p:cTn>
                                            <p:tgtEl>
                                              <p:sndTgt r:embed="rId15" name="drumroll.wav"/>
                                            </p:tgtEl>
                                          </p:cMediaNode>
                                        </p:audio>
                                      </p:subTnLst>
                                    </p:cTn>
                                  </p:par>
                                </p:childTnLst>
                              </p:cTn>
                            </p:par>
                          </p:childTnLst>
                        </p:cTn>
                      </p:par>
                    </p:childTnLst>
                  </p:cTn>
                  <p:nextCondLst>
                    <p:cond evt="onClick" delay="0">
                      <p:tgtEl>
                        <p:spTgt spid="2"/>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CD006D7-E7FD-F426-DF91-232DD9B18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1" y="0"/>
            <a:ext cx="11800198" cy="6912149"/>
          </a:xfrm>
          <a:prstGeom prst="rect">
            <a:avLst/>
          </a:prstGeom>
        </p:spPr>
      </p:pic>
      <p:pic>
        <p:nvPicPr>
          <p:cNvPr id="17" name="Picture 16">
            <a:extLst>
              <a:ext uri="{FF2B5EF4-FFF2-40B4-BE49-F238E27FC236}">
                <a16:creationId xmlns:a16="http://schemas.microsoft.com/office/drawing/2014/main" id="{84AC99E9-4448-DB82-7B97-83BF45B0B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834" y="4971950"/>
            <a:ext cx="3724381" cy="2143125"/>
          </a:xfrm>
          <a:prstGeom prst="rect">
            <a:avLst/>
          </a:prstGeom>
        </p:spPr>
      </p:pic>
      <p:pic>
        <p:nvPicPr>
          <p:cNvPr id="21" name="Picture 20">
            <a:extLst>
              <a:ext uri="{FF2B5EF4-FFF2-40B4-BE49-F238E27FC236}">
                <a16:creationId xmlns:a16="http://schemas.microsoft.com/office/drawing/2014/main" id="{0E27531A-1130-7724-F114-7D530FB94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530" y="4618056"/>
            <a:ext cx="2143125" cy="2143125"/>
          </a:xfrm>
          <a:prstGeom prst="rect">
            <a:avLst/>
          </a:prstGeom>
        </p:spPr>
      </p:pic>
      <p:pic>
        <p:nvPicPr>
          <p:cNvPr id="19" name="Picture 18">
            <a:extLst>
              <a:ext uri="{FF2B5EF4-FFF2-40B4-BE49-F238E27FC236}">
                <a16:creationId xmlns:a16="http://schemas.microsoft.com/office/drawing/2014/main" id="{73E17776-1EA7-4865-EF1E-E77EAFF68548}"/>
              </a:ext>
            </a:extLst>
          </p:cNvPr>
          <p:cNvPicPr>
            <a:picLocks noChangeAspect="1"/>
          </p:cNvPicPr>
          <p:nvPr/>
        </p:nvPicPr>
        <p:blipFill rotWithShape="1">
          <a:blip r:embed="rId8">
            <a:extLst>
              <a:ext uri="{28A0092B-C50C-407E-A947-70E740481C1C}">
                <a14:useLocalDpi xmlns:a14="http://schemas.microsoft.com/office/drawing/2010/main" val="0"/>
              </a:ext>
            </a:extLst>
          </a:blip>
          <a:srcRect l="14301" t="443" r="16675" b="544"/>
          <a:stretch/>
        </p:blipFill>
        <p:spPr>
          <a:xfrm>
            <a:off x="8486630" y="4971950"/>
            <a:ext cx="3477481" cy="1991555"/>
          </a:xfrm>
          <a:prstGeom prst="rect">
            <a:avLst/>
          </a:prstGeom>
        </p:spPr>
      </p:pic>
      <p:sp>
        <p:nvSpPr>
          <p:cNvPr id="31" name="Oval 30">
            <a:extLst>
              <a:ext uri="{FF2B5EF4-FFF2-40B4-BE49-F238E27FC236}">
                <a16:creationId xmlns:a16="http://schemas.microsoft.com/office/drawing/2014/main" id="{770922BD-44EC-D47C-0FB1-B81C34F31A49}"/>
              </a:ext>
            </a:extLst>
          </p:cNvPr>
          <p:cNvSpPr/>
          <p:nvPr/>
        </p:nvSpPr>
        <p:spPr>
          <a:xfrm>
            <a:off x="3079655" y="367687"/>
            <a:ext cx="4529797" cy="2644505"/>
          </a:xfrm>
          <a:prstGeom prst="ellipse">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DB646FE-3244-303D-A896-B1A388E8ACCF}"/>
              </a:ext>
            </a:extLst>
          </p:cNvPr>
          <p:cNvSpPr/>
          <p:nvPr/>
        </p:nvSpPr>
        <p:spPr>
          <a:xfrm>
            <a:off x="742549" y="6209439"/>
            <a:ext cx="2579077" cy="639289"/>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C642B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Ỉ</a:t>
            </a:r>
          </a:p>
        </p:txBody>
      </p:sp>
      <p:sp>
        <p:nvSpPr>
          <p:cNvPr id="34" name="Rectangle: Rounded Corners 33">
            <a:extLst>
              <a:ext uri="{FF2B5EF4-FFF2-40B4-BE49-F238E27FC236}">
                <a16:creationId xmlns:a16="http://schemas.microsoft.com/office/drawing/2014/main" id="{9AE1217A-A374-4351-A678-A413606D0129}"/>
              </a:ext>
            </a:extLst>
          </p:cNvPr>
          <p:cNvSpPr/>
          <p:nvPr/>
        </p:nvSpPr>
        <p:spPr>
          <a:xfrm>
            <a:off x="4572915" y="6290643"/>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9420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Ổ</a:t>
            </a:r>
          </a:p>
        </p:txBody>
      </p:sp>
      <p:sp>
        <p:nvSpPr>
          <p:cNvPr id="35" name="Rectangle: Rounded Corners 34">
            <a:extLst>
              <a:ext uri="{FF2B5EF4-FFF2-40B4-BE49-F238E27FC236}">
                <a16:creationId xmlns:a16="http://schemas.microsoft.com/office/drawing/2014/main" id="{53A2C90C-AB8A-25F2-ED79-1E8FF6C452EA}"/>
              </a:ext>
            </a:extLst>
          </p:cNvPr>
          <p:cNvSpPr/>
          <p:nvPr/>
        </p:nvSpPr>
        <p:spPr>
          <a:xfrm>
            <a:off x="8833860" y="6209438"/>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chemeClr val="accent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a:t>
            </a:r>
            <a:r>
              <a:rPr lang="en-US" sz="3600" b="1" dirty="0">
                <a:ln w="0"/>
                <a:solidFill>
                  <a:srgbClr val="1DEB4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p>
        </p:txBody>
      </p:sp>
      <p:pic>
        <p:nvPicPr>
          <p:cNvPr id="3" name="Picture 2">
            <a:extLst>
              <a:ext uri="{FF2B5EF4-FFF2-40B4-BE49-F238E27FC236}">
                <a16:creationId xmlns:a16="http://schemas.microsoft.com/office/drawing/2014/main" id="{255D3636-7F14-B069-AE12-EEC215369396}"/>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296330" y="600437"/>
            <a:ext cx="2253142" cy="2143125"/>
          </a:xfrm>
          <a:prstGeom prst="rect">
            <a:avLst/>
          </a:prstGeom>
        </p:spPr>
      </p:pic>
      <p:pic>
        <p:nvPicPr>
          <p:cNvPr id="22" name="Picture 21">
            <a:extLst>
              <a:ext uri="{FF2B5EF4-FFF2-40B4-BE49-F238E27FC236}">
                <a16:creationId xmlns:a16="http://schemas.microsoft.com/office/drawing/2014/main" id="{7C17B49E-43B8-C082-C338-B2DFD55C2A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885" y="3395343"/>
            <a:ext cx="1884443" cy="2375668"/>
          </a:xfrm>
          <a:prstGeom prst="rect">
            <a:avLst/>
          </a:prstGeom>
        </p:spPr>
      </p:pic>
      <p:pic>
        <p:nvPicPr>
          <p:cNvPr id="13" name="Picture 12">
            <a:extLst>
              <a:ext uri="{FF2B5EF4-FFF2-40B4-BE49-F238E27FC236}">
                <a16:creationId xmlns:a16="http://schemas.microsoft.com/office/drawing/2014/main" id="{71DBD7FD-6C7B-7A67-101A-AEC06C2F00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54061" y="3978265"/>
            <a:ext cx="2625152" cy="2375668"/>
          </a:xfrm>
          <a:prstGeom prst="rect">
            <a:avLst/>
          </a:prstGeom>
        </p:spPr>
      </p:pic>
      <p:pic>
        <p:nvPicPr>
          <p:cNvPr id="2" name="Picture 1">
            <a:extLst>
              <a:ext uri="{FF2B5EF4-FFF2-40B4-BE49-F238E27FC236}">
                <a16:creationId xmlns:a16="http://schemas.microsoft.com/office/drawing/2014/main" id="{0794B671-9239-1D6B-9BDB-EC43150C75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2915" y="3807884"/>
            <a:ext cx="2253142" cy="2143125"/>
          </a:xfrm>
          <a:prstGeom prst="rect">
            <a:avLst/>
          </a:prstGeom>
        </p:spPr>
      </p:pic>
      <p:pic>
        <p:nvPicPr>
          <p:cNvPr id="4" name="R3">
            <a:hlinkClick r:id="" action="ppaction://media"/>
            <a:extLst>
              <a:ext uri="{FF2B5EF4-FFF2-40B4-BE49-F238E27FC236}">
                <a16:creationId xmlns:a16="http://schemas.microsoft.com/office/drawing/2014/main" id="{CD6A475E-4888-A9E5-A74F-6213473EAFF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90474" y="600437"/>
            <a:ext cx="609600" cy="609600"/>
          </a:xfrm>
          <a:prstGeom prst="rect">
            <a:avLst/>
          </a:prstGeom>
        </p:spPr>
      </p:pic>
    </p:spTree>
    <p:extLst>
      <p:ext uri="{BB962C8B-B14F-4D97-AF65-F5344CB8AC3E}">
        <p14:creationId xmlns:p14="http://schemas.microsoft.com/office/powerpoint/2010/main" val="2481473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autoRev="1" fill="hold" nodeType="clickEffect" p14:presetBounceEnd="50000">
                                      <p:stCondLst>
                                        <p:cond delay="0"/>
                                      </p:stCondLst>
                                      <p:childTnLst>
                                        <p:animMotion origin="layout" path="M -0.00104 -0.02824 L -0.33932 -0.49884 " pathEditMode="relative" rAng="0" ptsTypes="AA" p14:bounceEnd="50000">
                                          <p:cBhvr>
                                            <p:cTn id="6" dur="1000" fill="hold"/>
                                            <p:tgtEl>
                                              <p:spTgt spid="13"/>
                                            </p:tgtEl>
                                            <p:attrNameLst>
                                              <p:attrName>ppt_x</p:attrName>
                                              <p:attrName>ppt_y</p:attrName>
                                            </p:attrNameLst>
                                          </p:cBhvr>
                                          <p:rCtr x="-16914" y="-23542"/>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autoRev="1" fill="hold" nodeType="withEffect" p14:presetBounceEnd="50000">
                                      <p:stCondLst>
                                        <p:cond delay="0"/>
                                      </p:stCondLst>
                                      <p:childTnLst>
                                        <p:animMotion origin="layout" path="M -2.91667E-6 2.96296E-6 L 0.28203 -0.43033 " pathEditMode="relative" rAng="0" ptsTypes="AA" p14:bounceEnd="50000">
                                          <p:cBhvr>
                                            <p:cTn id="11" dur="1000" fill="hold"/>
                                            <p:tgtEl>
                                              <p:spTgt spid="22"/>
                                            </p:tgtEl>
                                            <p:attrNameLst>
                                              <p:attrName>ppt_x</p:attrName>
                                              <p:attrName>ppt_y</p:attrName>
                                            </p:attrNameLst>
                                          </p:cBhvr>
                                          <p:rCtr x="14102" y="-21528"/>
                                        </p:animMotion>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22"/>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fill="hold" nodeType="withEffect" p14:presetBounceEnd="50000">
                                      <p:stCondLst>
                                        <p:cond delay="0"/>
                                      </p:stCondLst>
                                      <p:childTnLst>
                                        <p:animMotion origin="layout" path="M 2.08333E-6 -4.07407E-6 L -0.02201 -0.47152 " pathEditMode="relative" rAng="0" ptsTypes="AA" p14:bounceEnd="50000">
                                          <p:cBhvr>
                                            <p:cTn id="17" dur="500" fill="hold"/>
                                            <p:tgtEl>
                                              <p:spTgt spid="2"/>
                                            </p:tgtEl>
                                            <p:attrNameLst>
                                              <p:attrName>ppt_x</p:attrName>
                                              <p:attrName>ppt_y</p:attrName>
                                            </p:attrNameLst>
                                          </p:cBhvr>
                                          <p:rCtr x="-1107" y="-23588"/>
                                        </p:animMotion>
                                      </p:childTnLst>
                                    </p:cTn>
                                  </p:par>
                                  <p:par>
                                    <p:cTn id="18" presetID="26" presetClass="emph" presetSubtype="0" repeatCount="3000" fill="hold" nodeType="with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par>
                                    <p:cTn id="21" presetID="3" presetClass="exit" presetSubtype="10" fill="hold" nodeType="withEffect">
                                      <p:stCondLst>
                                        <p:cond delay="0"/>
                                      </p:stCondLst>
                                      <p:childTnLst>
                                        <p:animEffect transition="out" filter="blinds(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7831" fill="hold"/>
                                            <p:tgtEl>
                                              <p:spTgt spid="4"/>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autoRev="1" fill="hold" nodeType="clickEffect">
                                      <p:stCondLst>
                                        <p:cond delay="0"/>
                                      </p:stCondLst>
                                      <p:childTnLst>
                                        <p:animMotion origin="layout" path="M -0.00104 -0.02824 L -0.33932 -0.49884 " pathEditMode="relative" rAng="0" ptsTypes="AA">
                                          <p:cBhvr>
                                            <p:cTn id="6" dur="1000" fill="hold"/>
                                            <p:tgtEl>
                                              <p:spTgt spid="13"/>
                                            </p:tgtEl>
                                            <p:attrNameLst>
                                              <p:attrName>ppt_x</p:attrName>
                                              <p:attrName>ppt_y</p:attrName>
                                            </p:attrNameLst>
                                          </p:cBhvr>
                                          <p:rCtr x="-16914" y="-23542"/>
                                        </p:animMotion>
                                      </p:childTnLst>
                                      <p:subTnLst>
                                        <p:audio>
                                          <p:cMediaNode>
                                            <p:cTn display="0" masterRel="sameClick">
                                              <p:stCondLst>
                                                <p:cond evt="begin" delay="0">
                                                  <p:tn val="5"/>
                                                </p:cond>
                                              </p:stCondLst>
                                              <p:endCondLst>
                                                <p:cond evt="onStopAudio" delay="0">
                                                  <p:tgtEl>
                                                    <p:sldTgt/>
                                                  </p:tgtEl>
                                                </p:cond>
                                              </p:endCondLst>
                                            </p:cTn>
                                            <p:tgtEl>
                                              <p:sndTgt r:embed="rId15" name="drumroll.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autoRev="1" fill="hold" nodeType="withEffect">
                                      <p:stCondLst>
                                        <p:cond delay="0"/>
                                      </p:stCondLst>
                                      <p:childTnLst>
                                        <p:animMotion origin="layout" path="M -2.91667E-6 2.96296E-6 L 0.28203 -0.43033 " pathEditMode="relative" rAng="0" ptsTypes="AA">
                                          <p:cBhvr>
                                            <p:cTn id="11" dur="1000" fill="hold"/>
                                            <p:tgtEl>
                                              <p:spTgt spid="22"/>
                                            </p:tgtEl>
                                            <p:attrNameLst>
                                              <p:attrName>ppt_x</p:attrName>
                                              <p:attrName>ppt_y</p:attrName>
                                            </p:attrNameLst>
                                          </p:cBhvr>
                                          <p:rCtr x="14102" y="-21528"/>
                                        </p:animMotion>
                                      </p:childTnLst>
                                      <p:subTnLst>
                                        <p:audio>
                                          <p:cMediaNode>
                                            <p:cTn display="0" masterRel="sameClick">
                                              <p:stCondLst>
                                                <p:cond evt="begin" delay="0">
                                                  <p:tn val="10"/>
                                                </p:cond>
                                              </p:stCondLst>
                                              <p:endCondLst>
                                                <p:cond evt="onStopAudio" delay="0">
                                                  <p:tgtEl>
                                                    <p:sldTgt/>
                                                  </p:tgtEl>
                                                </p:cond>
                                              </p:endCondLst>
                                            </p:cTn>
                                            <p:tgtEl>
                                              <p:sndTgt r:embed="rId15" name="drumroll.wav"/>
                                            </p:tgtEl>
                                          </p:cMediaNode>
                                        </p:audio>
                                      </p:subTnLst>
                                    </p:cTn>
                                  </p:par>
                                </p:childTnLst>
                              </p:cTn>
                            </p:par>
                          </p:childTnLst>
                        </p:cTn>
                      </p:par>
                    </p:childTnLst>
                  </p:cTn>
                  <p:nextCondLst>
                    <p:cond evt="onClick" delay="0">
                      <p:tgtEl>
                        <p:spTgt spid="22"/>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fill="hold" nodeType="withEffect">
                                      <p:stCondLst>
                                        <p:cond delay="0"/>
                                      </p:stCondLst>
                                      <p:childTnLst>
                                        <p:animMotion origin="layout" path="M 2.08333E-6 -4.07407E-6 L -0.02201 -0.47152 " pathEditMode="relative" rAng="0" ptsTypes="AA">
                                          <p:cBhvr>
                                            <p:cTn id="17" dur="500" fill="hold"/>
                                            <p:tgtEl>
                                              <p:spTgt spid="2"/>
                                            </p:tgtEl>
                                            <p:attrNameLst>
                                              <p:attrName>ppt_x</p:attrName>
                                              <p:attrName>ppt_y</p:attrName>
                                            </p:attrNameLst>
                                          </p:cBhvr>
                                          <p:rCtr x="-1107" y="-23588"/>
                                        </p:animMotion>
                                      </p:childTnLst>
                                    </p:cTn>
                                  </p:par>
                                  <p:par>
                                    <p:cTn id="18" presetID="26" presetClass="emph" presetSubtype="0" repeatCount="3000" fill="hold" nodeType="with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par>
                                    <p:cTn id="21" presetID="3" presetClass="exit" presetSubtype="10" fill="hold" nodeType="withEffect">
                                      <p:stCondLst>
                                        <p:cond delay="0"/>
                                      </p:stCondLst>
                                      <p:childTnLst>
                                        <p:animEffect transition="out" filter="blinds(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7831" fill="hold"/>
                                            <p:tgtEl>
                                              <p:spTgt spid="4"/>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CD006D7-E7FD-F426-DF91-232DD9B18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1" y="0"/>
            <a:ext cx="11800198" cy="6912149"/>
          </a:xfrm>
          <a:prstGeom prst="rect">
            <a:avLst/>
          </a:prstGeom>
        </p:spPr>
      </p:pic>
      <p:pic>
        <p:nvPicPr>
          <p:cNvPr id="17" name="Picture 16">
            <a:extLst>
              <a:ext uri="{FF2B5EF4-FFF2-40B4-BE49-F238E27FC236}">
                <a16:creationId xmlns:a16="http://schemas.microsoft.com/office/drawing/2014/main" id="{84AC99E9-4448-DB82-7B97-83BF45B0B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834" y="4971950"/>
            <a:ext cx="3724381" cy="2143125"/>
          </a:xfrm>
          <a:prstGeom prst="rect">
            <a:avLst/>
          </a:prstGeom>
        </p:spPr>
      </p:pic>
      <p:pic>
        <p:nvPicPr>
          <p:cNvPr id="21" name="Picture 20">
            <a:extLst>
              <a:ext uri="{FF2B5EF4-FFF2-40B4-BE49-F238E27FC236}">
                <a16:creationId xmlns:a16="http://schemas.microsoft.com/office/drawing/2014/main" id="{0E27531A-1130-7724-F114-7D530FB94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530" y="4618056"/>
            <a:ext cx="2143125" cy="2143125"/>
          </a:xfrm>
          <a:prstGeom prst="rect">
            <a:avLst/>
          </a:prstGeom>
        </p:spPr>
      </p:pic>
      <p:pic>
        <p:nvPicPr>
          <p:cNvPr id="19" name="Picture 18">
            <a:extLst>
              <a:ext uri="{FF2B5EF4-FFF2-40B4-BE49-F238E27FC236}">
                <a16:creationId xmlns:a16="http://schemas.microsoft.com/office/drawing/2014/main" id="{73E17776-1EA7-4865-EF1E-E77EAFF68548}"/>
              </a:ext>
            </a:extLst>
          </p:cNvPr>
          <p:cNvPicPr>
            <a:picLocks noChangeAspect="1"/>
          </p:cNvPicPr>
          <p:nvPr/>
        </p:nvPicPr>
        <p:blipFill rotWithShape="1">
          <a:blip r:embed="rId8">
            <a:extLst>
              <a:ext uri="{28A0092B-C50C-407E-A947-70E740481C1C}">
                <a14:useLocalDpi xmlns:a14="http://schemas.microsoft.com/office/drawing/2010/main" val="0"/>
              </a:ext>
            </a:extLst>
          </a:blip>
          <a:srcRect l="14301" t="443" r="16675" b="544"/>
          <a:stretch/>
        </p:blipFill>
        <p:spPr>
          <a:xfrm>
            <a:off x="8486630" y="4971950"/>
            <a:ext cx="3477481" cy="1991555"/>
          </a:xfrm>
          <a:prstGeom prst="rect">
            <a:avLst/>
          </a:prstGeom>
        </p:spPr>
      </p:pic>
      <p:sp>
        <p:nvSpPr>
          <p:cNvPr id="31" name="Oval 30">
            <a:extLst>
              <a:ext uri="{FF2B5EF4-FFF2-40B4-BE49-F238E27FC236}">
                <a16:creationId xmlns:a16="http://schemas.microsoft.com/office/drawing/2014/main" id="{770922BD-44EC-D47C-0FB1-B81C34F31A49}"/>
              </a:ext>
            </a:extLst>
          </p:cNvPr>
          <p:cNvSpPr/>
          <p:nvPr/>
        </p:nvSpPr>
        <p:spPr>
          <a:xfrm>
            <a:off x="3206264" y="343236"/>
            <a:ext cx="4529797" cy="2644505"/>
          </a:xfrm>
          <a:prstGeom prst="ellipse">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DB646FE-3244-303D-A896-B1A388E8ACCF}"/>
              </a:ext>
            </a:extLst>
          </p:cNvPr>
          <p:cNvSpPr/>
          <p:nvPr/>
        </p:nvSpPr>
        <p:spPr>
          <a:xfrm>
            <a:off x="742549" y="6209439"/>
            <a:ext cx="2579077" cy="639289"/>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C642B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Ỉ</a:t>
            </a:r>
          </a:p>
        </p:txBody>
      </p:sp>
      <p:sp>
        <p:nvSpPr>
          <p:cNvPr id="34" name="Rectangle: Rounded Corners 33">
            <a:extLst>
              <a:ext uri="{FF2B5EF4-FFF2-40B4-BE49-F238E27FC236}">
                <a16:creationId xmlns:a16="http://schemas.microsoft.com/office/drawing/2014/main" id="{9AE1217A-A374-4351-A678-A413606D0129}"/>
              </a:ext>
            </a:extLst>
          </p:cNvPr>
          <p:cNvSpPr/>
          <p:nvPr/>
        </p:nvSpPr>
        <p:spPr>
          <a:xfrm>
            <a:off x="4572915" y="6290643"/>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79420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36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Ổ</a:t>
            </a:r>
          </a:p>
        </p:txBody>
      </p:sp>
      <p:sp>
        <p:nvSpPr>
          <p:cNvPr id="35" name="Rectangle: Rounded Corners 34">
            <a:extLst>
              <a:ext uri="{FF2B5EF4-FFF2-40B4-BE49-F238E27FC236}">
                <a16:creationId xmlns:a16="http://schemas.microsoft.com/office/drawing/2014/main" id="{53A2C90C-AB8A-25F2-ED79-1E8FF6C452EA}"/>
              </a:ext>
            </a:extLst>
          </p:cNvPr>
          <p:cNvSpPr/>
          <p:nvPr/>
        </p:nvSpPr>
        <p:spPr>
          <a:xfrm>
            <a:off x="8833860" y="6209438"/>
            <a:ext cx="2579077" cy="6392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US" sz="36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chemeClr val="accent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a:t>
            </a:r>
            <a:r>
              <a:rPr lang="en-US" sz="3600" b="1" dirty="0">
                <a:ln w="0"/>
                <a:solidFill>
                  <a:srgbClr val="1DEB4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3600"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p>
        </p:txBody>
      </p:sp>
      <p:pic>
        <p:nvPicPr>
          <p:cNvPr id="5" name="Picture 4">
            <a:extLst>
              <a:ext uri="{FF2B5EF4-FFF2-40B4-BE49-F238E27FC236}">
                <a16:creationId xmlns:a16="http://schemas.microsoft.com/office/drawing/2014/main" id="{4216BE62-ED00-0179-2AF0-29E3B787F503}"/>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3901497" y="502105"/>
            <a:ext cx="2625152" cy="2375668"/>
          </a:xfrm>
          <a:prstGeom prst="rect">
            <a:avLst/>
          </a:prstGeom>
        </p:spPr>
      </p:pic>
      <p:pic>
        <p:nvPicPr>
          <p:cNvPr id="22" name="Picture 21">
            <a:extLst>
              <a:ext uri="{FF2B5EF4-FFF2-40B4-BE49-F238E27FC236}">
                <a16:creationId xmlns:a16="http://schemas.microsoft.com/office/drawing/2014/main" id="{7C17B49E-43B8-C082-C338-B2DFD55C2A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885" y="3395343"/>
            <a:ext cx="1884443" cy="2375668"/>
          </a:xfrm>
          <a:prstGeom prst="rect">
            <a:avLst/>
          </a:prstGeom>
        </p:spPr>
      </p:pic>
      <p:pic>
        <p:nvPicPr>
          <p:cNvPr id="2" name="Picture 1">
            <a:extLst>
              <a:ext uri="{FF2B5EF4-FFF2-40B4-BE49-F238E27FC236}">
                <a16:creationId xmlns:a16="http://schemas.microsoft.com/office/drawing/2014/main" id="{0794B671-9239-1D6B-9BDB-EC43150C75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915" y="3807884"/>
            <a:ext cx="2253142" cy="2143125"/>
          </a:xfrm>
          <a:prstGeom prst="rect">
            <a:avLst/>
          </a:prstGeom>
        </p:spPr>
      </p:pic>
      <p:pic>
        <p:nvPicPr>
          <p:cNvPr id="13" name="Picture 12">
            <a:extLst>
              <a:ext uri="{FF2B5EF4-FFF2-40B4-BE49-F238E27FC236}">
                <a16:creationId xmlns:a16="http://schemas.microsoft.com/office/drawing/2014/main" id="{71DBD7FD-6C7B-7A67-101A-AEC06C2F00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354061" y="3978265"/>
            <a:ext cx="2625152" cy="2375668"/>
          </a:xfrm>
          <a:prstGeom prst="rect">
            <a:avLst/>
          </a:prstGeom>
        </p:spPr>
      </p:pic>
      <p:pic>
        <p:nvPicPr>
          <p:cNvPr id="6" name="R4">
            <a:hlinkClick r:id="" action="ppaction://media"/>
            <a:extLst>
              <a:ext uri="{FF2B5EF4-FFF2-40B4-BE49-F238E27FC236}">
                <a16:creationId xmlns:a16="http://schemas.microsoft.com/office/drawing/2014/main" id="{1A641970-B328-1A13-82E6-D4C308F22DA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26162" y="2378141"/>
            <a:ext cx="609600" cy="609600"/>
          </a:xfrm>
          <a:prstGeom prst="rect">
            <a:avLst/>
          </a:prstGeom>
        </p:spPr>
      </p:pic>
    </p:spTree>
    <p:extLst>
      <p:ext uri="{BB962C8B-B14F-4D97-AF65-F5344CB8AC3E}">
        <p14:creationId xmlns:p14="http://schemas.microsoft.com/office/powerpoint/2010/main" val="29516120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autoRev="1" fill="hold" nodeType="withEffect" p14:presetBounceEnd="50000">
                                      <p:stCondLst>
                                        <p:cond delay="0"/>
                                      </p:stCondLst>
                                      <p:childTnLst>
                                        <p:animMotion origin="layout" path="M -2.91667E-6 2.96296E-6 L 0.28086 -0.44885 " pathEditMode="relative" rAng="0" ptsTypes="AA" p14:bounceEnd="50000">
                                          <p:cBhvr>
                                            <p:cTn id="6" dur="1000" fill="hold"/>
                                            <p:tgtEl>
                                              <p:spTgt spid="22"/>
                                            </p:tgtEl>
                                            <p:attrNameLst>
                                              <p:attrName>ppt_x</p:attrName>
                                              <p:attrName>ppt_y</p:attrName>
                                            </p:attrNameLst>
                                          </p:cBhvr>
                                          <p:rCtr x="14036" y="-22454"/>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autoRev="1" fill="hold" nodeType="withEffect" p14:presetBounceEnd="50000">
                                      <p:stCondLst>
                                        <p:cond delay="0"/>
                                      </p:stCondLst>
                                      <p:childTnLst>
                                        <p:animMotion origin="layout" path="M 2.08333E-6 -4.07407E-6 L -0.02201 -0.49004 " pathEditMode="relative" rAng="0" ptsTypes="AA" p14:bounceEnd="50000">
                                          <p:cBhvr>
                                            <p:cTn id="11" dur="1000" fill="hold"/>
                                            <p:tgtEl>
                                              <p:spTgt spid="2"/>
                                            </p:tgtEl>
                                            <p:attrNameLst>
                                              <p:attrName>ppt_x</p:attrName>
                                              <p:attrName>ppt_y</p:attrName>
                                            </p:attrNameLst>
                                          </p:cBhvr>
                                          <p:rCtr x="-1107" y="-24514"/>
                                        </p:animMotion>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fill="hold" nodeType="withEffect" p14:presetBounceEnd="50000">
                                      <p:stCondLst>
                                        <p:cond delay="0"/>
                                      </p:stCondLst>
                                      <p:childTnLst>
                                        <p:animMotion origin="layout" path="M 1.45833E-6 -7.40741E-7 L -0.37149 -0.51111 " pathEditMode="relative" rAng="0" ptsTypes="AA" p14:bounceEnd="50000">
                                          <p:cBhvr>
                                            <p:cTn id="16" dur="1000" fill="hold"/>
                                            <p:tgtEl>
                                              <p:spTgt spid="13"/>
                                            </p:tgtEl>
                                            <p:attrNameLst>
                                              <p:attrName>ppt_x</p:attrName>
                                              <p:attrName>ppt_y</p:attrName>
                                            </p:attrNameLst>
                                          </p:cBhvr>
                                          <p:rCtr x="-18581" y="-25556"/>
                                        </p:animMotion>
                                      </p:childTnLst>
                                    </p:cTn>
                                  </p:par>
                                  <p:par>
                                    <p:cTn id="17" presetID="26" presetClass="emph" presetSubtype="0" repeatCount="4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par>
                                    <p:cTn id="20" presetID="3" presetClass="exit" presetSubtype="10" fill="hold" nodeType="withEffect">
                                      <p:stCondLst>
                                        <p:cond delay="0"/>
                                      </p:stCondLst>
                                      <p:childTnLst>
                                        <p:animEffect transition="out" filter="blinds(horizontal)">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5483" fill="hold"/>
                                            <p:tgtEl>
                                              <p:spTgt spid="6"/>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autoRev="1" fill="hold" nodeType="withEffect">
                                      <p:stCondLst>
                                        <p:cond delay="0"/>
                                      </p:stCondLst>
                                      <p:childTnLst>
                                        <p:animMotion origin="layout" path="M -2.91667E-6 2.96296E-6 L 0.28086 -0.44885 " pathEditMode="relative" rAng="0" ptsTypes="AA">
                                          <p:cBhvr>
                                            <p:cTn id="6" dur="1000" fill="hold"/>
                                            <p:tgtEl>
                                              <p:spTgt spid="22"/>
                                            </p:tgtEl>
                                            <p:attrNameLst>
                                              <p:attrName>ppt_x</p:attrName>
                                              <p:attrName>ppt_y</p:attrName>
                                            </p:attrNameLst>
                                          </p:cBhvr>
                                          <p:rCtr x="14036" y="-22454"/>
                                        </p:animMotion>
                                      </p:childTnLst>
                                      <p:subTnLst>
                                        <p:audio>
                                          <p:cMediaNode>
                                            <p:cTn display="0" masterRel="sameClick">
                                              <p:stCondLst>
                                                <p:cond evt="begin" delay="0">
                                                  <p:tn val="5"/>
                                                </p:cond>
                                              </p:stCondLst>
                                              <p:endCondLst>
                                                <p:cond evt="onStopAudio" delay="0">
                                                  <p:tgtEl>
                                                    <p:sldTgt/>
                                                  </p:tgtEl>
                                                </p:cond>
                                              </p:endCondLst>
                                            </p:cTn>
                                            <p:tgtEl>
                                              <p:sndTgt r:embed="rId15" name="drumroll.wav"/>
                                            </p:tgtEl>
                                          </p:cMediaNode>
                                        </p:audio>
                                      </p:sub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autoRev="1" fill="hold" nodeType="withEffect">
                                      <p:stCondLst>
                                        <p:cond delay="0"/>
                                      </p:stCondLst>
                                      <p:childTnLst>
                                        <p:animMotion origin="layout" path="M 2.08333E-6 -4.07407E-6 L -0.02201 -0.49004 " pathEditMode="relative" rAng="0" ptsTypes="AA">
                                          <p:cBhvr>
                                            <p:cTn id="11" dur="1000" fill="hold"/>
                                            <p:tgtEl>
                                              <p:spTgt spid="2"/>
                                            </p:tgtEl>
                                            <p:attrNameLst>
                                              <p:attrName>ppt_x</p:attrName>
                                              <p:attrName>ppt_y</p:attrName>
                                            </p:attrNameLst>
                                          </p:cBhvr>
                                          <p:rCtr x="-1107" y="-24514"/>
                                        </p:animMotion>
                                      </p:childTnLst>
                                      <p:subTnLst>
                                        <p:audio>
                                          <p:cMediaNode>
                                            <p:cTn display="0" masterRel="sameClick">
                                              <p:stCondLst>
                                                <p:cond evt="begin" delay="0">
                                                  <p:tn val="10"/>
                                                </p:cond>
                                              </p:stCondLst>
                                              <p:endCondLst>
                                                <p:cond evt="onStopAudio" delay="0">
                                                  <p:tgtEl>
                                                    <p:sldTgt/>
                                                  </p:tgtEl>
                                                </p:cond>
                                              </p:endCondLst>
                                            </p:cTn>
                                            <p:tgtEl>
                                              <p:sndTgt r:embed="rId15" name="drumroll.wav"/>
                                            </p:tgtEl>
                                          </p:cMediaNode>
                                        </p:audio>
                                      </p:sub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fill="hold" nodeType="withEffect">
                                      <p:stCondLst>
                                        <p:cond delay="0"/>
                                      </p:stCondLst>
                                      <p:childTnLst>
                                        <p:animMotion origin="layout" path="M 1.45833E-6 -7.40741E-7 L -0.37149 -0.51111 " pathEditMode="relative" rAng="0" ptsTypes="AA">
                                          <p:cBhvr>
                                            <p:cTn id="16" dur="1000" fill="hold"/>
                                            <p:tgtEl>
                                              <p:spTgt spid="13"/>
                                            </p:tgtEl>
                                            <p:attrNameLst>
                                              <p:attrName>ppt_x</p:attrName>
                                              <p:attrName>ppt_y</p:attrName>
                                            </p:attrNameLst>
                                          </p:cBhvr>
                                          <p:rCtr x="-18581" y="-25556"/>
                                        </p:animMotion>
                                      </p:childTnLst>
                                    </p:cTn>
                                  </p:par>
                                  <p:par>
                                    <p:cTn id="17" presetID="26" presetClass="emph" presetSubtype="0" repeatCount="4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par>
                                    <p:cTn id="20" presetID="3" presetClass="exit" presetSubtype="10" fill="hold" nodeType="withEffect">
                                      <p:stCondLst>
                                        <p:cond delay="0"/>
                                      </p:stCondLst>
                                      <p:childTnLst>
                                        <p:animEffect transition="out" filter="blinds(horizontal)">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5483" fill="hold"/>
                                            <p:tgtEl>
                                              <p:spTgt spid="6"/>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 đi vào rừng xanh (online-video-cutter.com)">
            <a:hlinkClick r:id="" action="ppaction://media"/>
            <a:extLst>
              <a:ext uri="{FF2B5EF4-FFF2-40B4-BE49-F238E27FC236}">
                <a16:creationId xmlns:a16="http://schemas.microsoft.com/office/drawing/2014/main" id="{C5508C63-8700-4B1C-AADF-360AA66FC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6284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arrow&#10;&#10;Description automatically generated">
            <a:extLst>
              <a:ext uri="{FF2B5EF4-FFF2-40B4-BE49-F238E27FC236}">
                <a16:creationId xmlns:a16="http://schemas.microsoft.com/office/drawing/2014/main" id="{28A6C05C-1F0C-4B40-B8A3-B4A1E5E51384}"/>
              </a:ext>
            </a:extLst>
          </p:cNvPr>
          <p:cNvPicPr>
            <a:picLocks noChangeAspect="1"/>
          </p:cNvPicPr>
          <p:nvPr/>
        </p:nvPicPr>
        <p:blipFill rotWithShape="1">
          <a:blip r:embed="rId6">
            <a:extLst>
              <a:ext uri="{28A0092B-C50C-407E-A947-70E740481C1C}">
                <a14:useLocalDpi xmlns:a14="http://schemas.microsoft.com/office/drawing/2010/main" val="0"/>
              </a:ext>
            </a:extLst>
          </a:blip>
          <a:srcRect t="9836" b="10392"/>
          <a:stretch/>
        </p:blipFill>
        <p:spPr>
          <a:xfrm>
            <a:off x="-279940" y="0"/>
            <a:ext cx="12369678" cy="6956655"/>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E8F00658-958E-43C6-955A-B616A2E4F679}"/>
              </a:ext>
            </a:extLst>
          </p:cNvPr>
          <p:cNvSpPr/>
          <p:nvPr/>
        </p:nvSpPr>
        <p:spPr>
          <a:xfrm>
            <a:off x="2946375" y="-41649"/>
            <a:ext cx="6682154" cy="791308"/>
          </a:xfrm>
          <a:prstGeom prst="roundRect">
            <a:avLst/>
          </a:prstGeom>
          <a:solidFill>
            <a:srgbClr val="92D05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Trò</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chơi</a:t>
            </a:r>
            <a:r>
              <a:rPr lang="en-US" sz="3600" dirty="0">
                <a:solidFill>
                  <a:srgbClr val="FF0000"/>
                </a:solidFill>
                <a:latin typeface="Times New Roman" panose="02020603050405020304" pitchFamily="18" charset="0"/>
                <a:cs typeface="Times New Roman" panose="02020603050405020304" pitchFamily="18" charset="0"/>
              </a:rPr>
              <a:t> 2: </a:t>
            </a:r>
            <a:r>
              <a:rPr lang="en-US" sz="3600" dirty="0" err="1">
                <a:solidFill>
                  <a:srgbClr val="FF0000"/>
                </a:solidFill>
                <a:latin typeface="Times New Roman" panose="02020603050405020304" pitchFamily="18" charset="0"/>
                <a:cs typeface="Times New Roman" panose="02020603050405020304" pitchFamily="18" charset="0"/>
              </a:rPr>
              <a:t>Thi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xem</a:t>
            </a:r>
            <a:r>
              <a:rPr lang="en-US" sz="3600" dirty="0">
                <a:solidFill>
                  <a:srgbClr val="FF0000"/>
                </a:solidFill>
                <a:latin typeface="Times New Roman" panose="02020603050405020304" pitchFamily="18" charset="0"/>
                <a:cs typeface="Times New Roman" panose="02020603050405020304" pitchFamily="18" charset="0"/>
              </a:rPr>
              <a:t> ai </a:t>
            </a:r>
            <a:r>
              <a:rPr lang="en-US" sz="3600" dirty="0" err="1">
                <a:solidFill>
                  <a:srgbClr val="FF0000"/>
                </a:solidFill>
                <a:latin typeface="Times New Roman" panose="02020603050405020304" pitchFamily="18" charset="0"/>
                <a:cs typeface="Times New Roman" panose="02020603050405020304" pitchFamily="18" charset="0"/>
              </a:rPr>
              <a:t>nhanh</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1" name="Picture 30" descr="A picture containing clipart&#10;&#10;Description automatically generated">
            <a:extLst>
              <a:ext uri="{FF2B5EF4-FFF2-40B4-BE49-F238E27FC236}">
                <a16:creationId xmlns:a16="http://schemas.microsoft.com/office/drawing/2014/main" id="{52FBCCC4-FE7E-4953-B4BD-A21996D1E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76" y="1305489"/>
            <a:ext cx="2144697" cy="1897555"/>
          </a:xfrm>
          <a:prstGeom prst="rect">
            <a:avLst/>
          </a:prstGeom>
          <a:solidFill>
            <a:srgbClr val="FFFF00"/>
          </a:solidFill>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2" name="Picture 31" descr="Text&#10;&#10;Description automatically generated">
            <a:extLst>
              <a:ext uri="{FF2B5EF4-FFF2-40B4-BE49-F238E27FC236}">
                <a16:creationId xmlns:a16="http://schemas.microsoft.com/office/drawing/2014/main" id="{3464BBCD-5D21-4FA8-BA63-EA71588A0F8F}"/>
              </a:ext>
            </a:extLst>
          </p:cNvPr>
          <p:cNvPicPr>
            <a:picLocks noChangeAspect="1"/>
          </p:cNvPicPr>
          <p:nvPr/>
        </p:nvPicPr>
        <p:blipFill rotWithShape="1">
          <a:blip r:embed="rId8">
            <a:extLst>
              <a:ext uri="{28A0092B-C50C-407E-A947-70E740481C1C}">
                <a14:useLocalDpi xmlns:a14="http://schemas.microsoft.com/office/drawing/2010/main" val="0"/>
              </a:ext>
            </a:extLst>
          </a:blip>
          <a:srcRect b="14514"/>
          <a:stretch/>
        </p:blipFill>
        <p:spPr>
          <a:xfrm>
            <a:off x="2282365" y="1328577"/>
            <a:ext cx="2263725" cy="1897555"/>
          </a:xfrm>
          <a:prstGeom prst="rect">
            <a:avLst/>
          </a:prstGeom>
          <a:ln w="190500" cap="sq">
            <a:solidFill>
              <a:srgbClr val="1DEB4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3" name="Picture 32" descr="A picture containing clipart&#10;&#10;Description automatically generated">
            <a:extLst>
              <a:ext uri="{FF2B5EF4-FFF2-40B4-BE49-F238E27FC236}">
                <a16:creationId xmlns:a16="http://schemas.microsoft.com/office/drawing/2014/main" id="{C05A0ACE-6EFD-4279-BBD2-905230A2EC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4683" y="1327430"/>
            <a:ext cx="2517371" cy="1886018"/>
          </a:xfrm>
          <a:prstGeom prst="rect">
            <a:avLst/>
          </a:prstGeom>
          <a:ln w="190500" cap="sq">
            <a:solidFill>
              <a:srgbClr val="FF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4" name="Picture 33" descr="A picture containing text, zebra, mammal&#10;&#10;Description automatically generated">
            <a:extLst>
              <a:ext uri="{FF2B5EF4-FFF2-40B4-BE49-F238E27FC236}">
                <a16:creationId xmlns:a16="http://schemas.microsoft.com/office/drawing/2014/main" id="{BCF4B268-A8C5-4B9E-892B-36FA949FF2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9941" y="1293481"/>
            <a:ext cx="2116849" cy="1962990"/>
          </a:xfrm>
          <a:prstGeom prst="rect">
            <a:avLst/>
          </a:prstGeom>
          <a:ln w="190500" cap="sq">
            <a:solidFill>
              <a:srgbClr val="FFFF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5" name="Picture 2" descr="Bộ sưu tập tranh tô màu con thỏ ngộ nghĩnh đáng yêu">
            <a:extLst>
              <a:ext uri="{FF2B5EF4-FFF2-40B4-BE49-F238E27FC236}">
                <a16:creationId xmlns:a16="http://schemas.microsoft.com/office/drawing/2014/main" id="{56D57044-96CF-4567-8C7A-54D4B9318B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5383" y="1251146"/>
            <a:ext cx="2104355" cy="2006783"/>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3" name="Đếm ngược 5s">
            <a:hlinkClick r:id="" action="ppaction://media"/>
            <a:extLst>
              <a:ext uri="{FF2B5EF4-FFF2-40B4-BE49-F238E27FC236}">
                <a16:creationId xmlns:a16="http://schemas.microsoft.com/office/drawing/2014/main" id="{2C4ED9F8-2073-4DA6-BEFB-2056FE39E1A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261237" y="-101219"/>
            <a:ext cx="930763" cy="624773"/>
          </a:xfrm>
          <a:prstGeom prst="rect">
            <a:avLst/>
          </a:prstGeom>
        </p:spPr>
      </p:pic>
      <p:pic>
        <p:nvPicPr>
          <p:cNvPr id="2" name="s8">
            <a:hlinkClick r:id="" action="ppaction://media"/>
            <a:extLst>
              <a:ext uri="{FF2B5EF4-FFF2-40B4-BE49-F238E27FC236}">
                <a16:creationId xmlns:a16="http://schemas.microsoft.com/office/drawing/2014/main" id="{4FB92820-84B7-45D4-B4CB-C83AB1EAD93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0" y="0"/>
            <a:ext cx="333576" cy="333576"/>
          </a:xfrm>
          <a:prstGeom prst="rect">
            <a:avLst/>
          </a:prstGeom>
        </p:spPr>
      </p:pic>
      <p:pic>
        <p:nvPicPr>
          <p:cNvPr id="29" name="Picture 6" descr="Hình ảnh Trái Cây Mía Mía Dài, Trái Cây, Cây Mía, Mía Dài miễn phí tải tập  tin PNG PSDComment và Vector">
            <a:extLst>
              <a:ext uri="{FF2B5EF4-FFF2-40B4-BE49-F238E27FC236}">
                <a16:creationId xmlns:a16="http://schemas.microsoft.com/office/drawing/2014/main" id="{03E90BCD-3CA4-4B98-BEA2-633E9F4B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788" y="4587809"/>
            <a:ext cx="1782871" cy="1471017"/>
          </a:xfrm>
          <a:prstGeom prst="rect">
            <a:avLst/>
          </a:prstGeom>
          <a:ln w="190500" cap="sq">
            <a:solidFill>
              <a:srgbClr val="81BF49"/>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4" descr="Tổng hợp 50 hình ảnh quả chuối, trái chuối, nải chuối to đẹp">
            <a:extLst>
              <a:ext uri="{FF2B5EF4-FFF2-40B4-BE49-F238E27FC236}">
                <a16:creationId xmlns:a16="http://schemas.microsoft.com/office/drawing/2014/main" id="{4A01A2A5-BFC0-4D64-AC58-E3F729BDC6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6383" y="4648071"/>
            <a:ext cx="1890740" cy="1410755"/>
          </a:xfrm>
          <a:prstGeom prst="rect">
            <a:avLst/>
          </a:prstGeom>
          <a:ln w="190500" cap="sq">
            <a:solidFill>
              <a:srgbClr val="C642B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ách phân biệt thịt lợn sạch và thịt nhiễm giun sán, lợn bệnh | Sức khỏe |  Báo Nghệ An điện tử">
            <a:extLst>
              <a:ext uri="{FF2B5EF4-FFF2-40B4-BE49-F238E27FC236}">
                <a16:creationId xmlns:a16="http://schemas.microsoft.com/office/drawing/2014/main" id="{84235FAE-F658-409A-BE37-E50501EE90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67300" y="4606790"/>
            <a:ext cx="2057400" cy="1493319"/>
          </a:xfrm>
          <a:prstGeom prst="rect">
            <a:avLst/>
          </a:prstGeom>
          <a:ln w="190500" cap="sq">
            <a:solidFill>
              <a:srgbClr val="9B5C2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 name="Picture 12" descr="339.629 hình ảnh về củ cà rốt đẹp độc đáo được chọn lọc - Mua bán hình ảnh  shutterstock giá rẻ chỉ từ 3.000 đ trong 2 phút">
            <a:extLst>
              <a:ext uri="{FF2B5EF4-FFF2-40B4-BE49-F238E27FC236}">
                <a16:creationId xmlns:a16="http://schemas.microsoft.com/office/drawing/2014/main" id="{ED716AE9-625F-4DC3-B92B-8E70525FF6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68927" y="4621290"/>
            <a:ext cx="1725444" cy="1412240"/>
          </a:xfrm>
          <a:prstGeom prst="rect">
            <a:avLst/>
          </a:prstGeom>
          <a:ln w="190500" cap="sq">
            <a:solidFill>
              <a:srgbClr val="26440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6" name="Picture 10" descr="Cỏ nhung nhật - Giá 1m2 cỏ Nhung nhật bao nhiêu tiền">
            <a:extLst>
              <a:ext uri="{FF2B5EF4-FFF2-40B4-BE49-F238E27FC236}">
                <a16:creationId xmlns:a16="http://schemas.microsoft.com/office/drawing/2014/main" id="{AFD0B159-1BF9-471D-869F-D032B79BD9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72422" y="4648071"/>
            <a:ext cx="1691578" cy="1385458"/>
          </a:xfrm>
          <a:prstGeom prst="rect">
            <a:avLst/>
          </a:prstGeom>
          <a:ln w="190500" cap="sq">
            <a:solidFill>
              <a:srgbClr val="C0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45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291" fill="hold"/>
                                        <p:tgtEl>
                                          <p:spTgt spid="23"/>
                                        </p:tgtEl>
                                      </p:cBhvr>
                                    </p:cmd>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3"/>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strVal val="#ppt_w+.3"/>
                                          </p:val>
                                        </p:tav>
                                        <p:tav tm="100000">
                                          <p:val>
                                            <p:strVal val="#ppt_w"/>
                                          </p:val>
                                        </p:tav>
                                      </p:tavLst>
                                    </p:anim>
                                    <p:anim calcmode="lin" valueType="num">
                                      <p:cBhvr>
                                        <p:cTn id="26" dur="1000" fill="hold"/>
                                        <p:tgtEl>
                                          <p:spTgt spid="32"/>
                                        </p:tgtEl>
                                        <p:attrNameLst>
                                          <p:attrName>ppt_h</p:attrName>
                                        </p:attrNameLst>
                                      </p:cBhvr>
                                      <p:tavLst>
                                        <p:tav tm="0">
                                          <p:val>
                                            <p:strVal val="#ppt_h"/>
                                          </p:val>
                                        </p:tav>
                                        <p:tav tm="100000">
                                          <p:val>
                                            <p:strVal val="#ppt_h"/>
                                          </p:val>
                                        </p:tav>
                                      </p:tavLst>
                                    </p:anim>
                                    <p:animEffect transition="in" filter="fade">
                                      <p:cBhvr>
                                        <p:cTn id="27" dur="1000"/>
                                        <p:tgtEl>
                                          <p:spTgt spid="3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1000" fill="hold"/>
                                        <p:tgtEl>
                                          <p:spTgt spid="33"/>
                                        </p:tgtEl>
                                        <p:attrNameLst>
                                          <p:attrName>ppt_w</p:attrName>
                                        </p:attrNameLst>
                                      </p:cBhvr>
                                      <p:tavLst>
                                        <p:tav tm="0">
                                          <p:val>
                                            <p:strVal val="#ppt_w+.3"/>
                                          </p:val>
                                        </p:tav>
                                        <p:tav tm="100000">
                                          <p:val>
                                            <p:strVal val="#ppt_w"/>
                                          </p:val>
                                        </p:tav>
                                      </p:tavLst>
                                    </p:anim>
                                    <p:anim calcmode="lin" valueType="num">
                                      <p:cBhvr>
                                        <p:cTn id="31" dur="1000" fill="hold"/>
                                        <p:tgtEl>
                                          <p:spTgt spid="33"/>
                                        </p:tgtEl>
                                        <p:attrNameLst>
                                          <p:attrName>ppt_h</p:attrName>
                                        </p:attrNameLst>
                                      </p:cBhvr>
                                      <p:tavLst>
                                        <p:tav tm="0">
                                          <p:val>
                                            <p:strVal val="#ppt_h"/>
                                          </p:val>
                                        </p:tav>
                                        <p:tav tm="100000">
                                          <p:val>
                                            <p:strVal val="#ppt_h"/>
                                          </p:val>
                                        </p:tav>
                                      </p:tavLst>
                                    </p:anim>
                                    <p:animEffect transition="in" filter="fade">
                                      <p:cBhvr>
                                        <p:cTn id="32" dur="1000"/>
                                        <p:tgtEl>
                                          <p:spTgt spid="33"/>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strVal val="#ppt_w+.3"/>
                                          </p:val>
                                        </p:tav>
                                        <p:tav tm="100000">
                                          <p:val>
                                            <p:strVal val="#ppt_w"/>
                                          </p:val>
                                        </p:tav>
                                      </p:tavLst>
                                    </p:anim>
                                    <p:anim calcmode="lin" valueType="num">
                                      <p:cBhvr>
                                        <p:cTn id="36" dur="1000" fill="hold"/>
                                        <p:tgtEl>
                                          <p:spTgt spid="34"/>
                                        </p:tgtEl>
                                        <p:attrNameLst>
                                          <p:attrName>ppt_h</p:attrName>
                                        </p:attrNameLst>
                                      </p:cBhvr>
                                      <p:tavLst>
                                        <p:tav tm="0">
                                          <p:val>
                                            <p:strVal val="#ppt_h"/>
                                          </p:val>
                                        </p:tav>
                                        <p:tav tm="100000">
                                          <p:val>
                                            <p:strVal val="#ppt_h"/>
                                          </p:val>
                                        </p:tav>
                                      </p:tavLst>
                                    </p:anim>
                                    <p:animEffect transition="in" filter="fade">
                                      <p:cBhvr>
                                        <p:cTn id="37" dur="1000"/>
                                        <p:tgtEl>
                                          <p:spTgt spid="34"/>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strVal val="#ppt_w+.3"/>
                                          </p:val>
                                        </p:tav>
                                        <p:tav tm="100000">
                                          <p:val>
                                            <p:strVal val="#ppt_w"/>
                                          </p:val>
                                        </p:tav>
                                      </p:tavLst>
                                    </p:anim>
                                    <p:anim calcmode="lin" valueType="num">
                                      <p:cBhvr>
                                        <p:cTn id="41" dur="1000" fill="hold"/>
                                        <p:tgtEl>
                                          <p:spTgt spid="35"/>
                                        </p:tgtEl>
                                        <p:attrNameLst>
                                          <p:attrName>ppt_h</p:attrName>
                                        </p:attrNameLst>
                                      </p:cBhvr>
                                      <p:tavLst>
                                        <p:tav tm="0">
                                          <p:val>
                                            <p:strVal val="#ppt_h"/>
                                          </p:val>
                                        </p:tav>
                                        <p:tav tm="100000">
                                          <p:val>
                                            <p:strVal val="#ppt_h"/>
                                          </p:val>
                                        </p:tav>
                                      </p:tavLst>
                                    </p:anim>
                                    <p:animEffect transition="in" filter="fade">
                                      <p:cBhvr>
                                        <p:cTn id="42" dur="1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1000" fill="hold"/>
                                        <p:tgtEl>
                                          <p:spTgt spid="29"/>
                                        </p:tgtEl>
                                        <p:attrNameLst>
                                          <p:attrName>ppt_w</p:attrName>
                                        </p:attrNameLst>
                                      </p:cBhvr>
                                      <p:tavLst>
                                        <p:tav tm="0">
                                          <p:val>
                                            <p:strVal val="#ppt_w+.3"/>
                                          </p:val>
                                        </p:tav>
                                        <p:tav tm="100000">
                                          <p:val>
                                            <p:strVal val="#ppt_w"/>
                                          </p:val>
                                        </p:tav>
                                      </p:tavLst>
                                    </p:anim>
                                    <p:anim calcmode="lin" valueType="num">
                                      <p:cBhvr>
                                        <p:cTn id="48" dur="1000" fill="hold"/>
                                        <p:tgtEl>
                                          <p:spTgt spid="29"/>
                                        </p:tgtEl>
                                        <p:attrNameLst>
                                          <p:attrName>ppt_h</p:attrName>
                                        </p:attrNameLst>
                                      </p:cBhvr>
                                      <p:tavLst>
                                        <p:tav tm="0">
                                          <p:val>
                                            <p:strVal val="#ppt_h"/>
                                          </p:val>
                                        </p:tav>
                                        <p:tav tm="100000">
                                          <p:val>
                                            <p:strVal val="#ppt_h"/>
                                          </p:val>
                                        </p:tav>
                                      </p:tavLst>
                                    </p:anim>
                                    <p:animEffect transition="in" filter="fade">
                                      <p:cBhvr>
                                        <p:cTn id="49" dur="1000"/>
                                        <p:tgtEl>
                                          <p:spTgt spid="29"/>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1032"/>
                                        </p:tgtEl>
                                        <p:attrNameLst>
                                          <p:attrName>style.visibility</p:attrName>
                                        </p:attrNameLst>
                                      </p:cBhvr>
                                      <p:to>
                                        <p:strVal val="visible"/>
                                      </p:to>
                                    </p:set>
                                    <p:anim calcmode="lin" valueType="num">
                                      <p:cBhvr>
                                        <p:cTn id="52" dur="1000" fill="hold"/>
                                        <p:tgtEl>
                                          <p:spTgt spid="1032"/>
                                        </p:tgtEl>
                                        <p:attrNameLst>
                                          <p:attrName>ppt_w</p:attrName>
                                        </p:attrNameLst>
                                      </p:cBhvr>
                                      <p:tavLst>
                                        <p:tav tm="0">
                                          <p:val>
                                            <p:strVal val="#ppt_w+.3"/>
                                          </p:val>
                                        </p:tav>
                                        <p:tav tm="100000">
                                          <p:val>
                                            <p:strVal val="#ppt_w"/>
                                          </p:val>
                                        </p:tav>
                                      </p:tavLst>
                                    </p:anim>
                                    <p:anim calcmode="lin" valueType="num">
                                      <p:cBhvr>
                                        <p:cTn id="53" dur="1000" fill="hold"/>
                                        <p:tgtEl>
                                          <p:spTgt spid="1032"/>
                                        </p:tgtEl>
                                        <p:attrNameLst>
                                          <p:attrName>ppt_h</p:attrName>
                                        </p:attrNameLst>
                                      </p:cBhvr>
                                      <p:tavLst>
                                        <p:tav tm="0">
                                          <p:val>
                                            <p:strVal val="#ppt_h"/>
                                          </p:val>
                                        </p:tav>
                                        <p:tav tm="100000">
                                          <p:val>
                                            <p:strVal val="#ppt_h"/>
                                          </p:val>
                                        </p:tav>
                                      </p:tavLst>
                                    </p:anim>
                                    <p:animEffect transition="in" filter="fade">
                                      <p:cBhvr>
                                        <p:cTn id="54" dur="1000"/>
                                        <p:tgtEl>
                                          <p:spTgt spid="1032"/>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strVal val="#ppt_w+.3"/>
                                          </p:val>
                                        </p:tav>
                                        <p:tav tm="100000">
                                          <p:val>
                                            <p:strVal val="#ppt_w"/>
                                          </p:val>
                                        </p:tav>
                                      </p:tavLst>
                                    </p:anim>
                                    <p:anim calcmode="lin" valueType="num">
                                      <p:cBhvr>
                                        <p:cTn id="58" dur="1000" fill="hold"/>
                                        <p:tgtEl>
                                          <p:spTgt spid="30"/>
                                        </p:tgtEl>
                                        <p:attrNameLst>
                                          <p:attrName>ppt_h</p:attrName>
                                        </p:attrNameLst>
                                      </p:cBhvr>
                                      <p:tavLst>
                                        <p:tav tm="0">
                                          <p:val>
                                            <p:strVal val="#ppt_h"/>
                                          </p:val>
                                        </p:tav>
                                        <p:tav tm="100000">
                                          <p:val>
                                            <p:strVal val="#ppt_h"/>
                                          </p:val>
                                        </p:tav>
                                      </p:tavLst>
                                    </p:anim>
                                    <p:animEffect transition="in" filter="fade">
                                      <p:cBhvr>
                                        <p:cTn id="59" dur="1000"/>
                                        <p:tgtEl>
                                          <p:spTgt spid="30"/>
                                        </p:tgtEl>
                                      </p:cBhvr>
                                    </p:animEffect>
                                  </p:childTnLst>
                                </p:cTn>
                              </p:par>
                              <p:par>
                                <p:cTn id="60" presetID="50" presetClass="entr" presetSubtype="0" decel="10000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1000" fill="hold"/>
                                        <p:tgtEl>
                                          <p:spTgt spid="36"/>
                                        </p:tgtEl>
                                        <p:attrNameLst>
                                          <p:attrName>ppt_w</p:attrName>
                                        </p:attrNameLst>
                                      </p:cBhvr>
                                      <p:tavLst>
                                        <p:tav tm="0">
                                          <p:val>
                                            <p:strVal val="#ppt_w+.3"/>
                                          </p:val>
                                        </p:tav>
                                        <p:tav tm="100000">
                                          <p:val>
                                            <p:strVal val="#ppt_w"/>
                                          </p:val>
                                        </p:tav>
                                      </p:tavLst>
                                    </p:anim>
                                    <p:anim calcmode="lin" valueType="num">
                                      <p:cBhvr>
                                        <p:cTn id="63" dur="1000" fill="hold"/>
                                        <p:tgtEl>
                                          <p:spTgt spid="36"/>
                                        </p:tgtEl>
                                        <p:attrNameLst>
                                          <p:attrName>ppt_h</p:attrName>
                                        </p:attrNameLst>
                                      </p:cBhvr>
                                      <p:tavLst>
                                        <p:tav tm="0">
                                          <p:val>
                                            <p:strVal val="#ppt_h"/>
                                          </p:val>
                                        </p:tav>
                                        <p:tav tm="100000">
                                          <p:val>
                                            <p:strVal val="#ppt_h"/>
                                          </p:val>
                                        </p:tav>
                                      </p:tavLst>
                                    </p:anim>
                                    <p:animEffect transition="in" filter="fade">
                                      <p:cBhvr>
                                        <p:cTn id="64" dur="1000"/>
                                        <p:tgtEl>
                                          <p:spTgt spid="36"/>
                                        </p:tgtEl>
                                      </p:cBhvr>
                                    </p:animEffect>
                                  </p:childTnLst>
                                </p:cTn>
                              </p:par>
                              <p:par>
                                <p:cTn id="65" presetID="50" presetClass="entr" presetSubtype="0" decel="100000" fill="hold" nodeType="withEffect">
                                  <p:stCondLst>
                                    <p:cond delay="0"/>
                                  </p:stCondLst>
                                  <p:childTnLst>
                                    <p:set>
                                      <p:cBhvr>
                                        <p:cTn id="66" dur="1" fill="hold">
                                          <p:stCondLst>
                                            <p:cond delay="0"/>
                                          </p:stCondLst>
                                        </p:cTn>
                                        <p:tgtEl>
                                          <p:spTgt spid="1028"/>
                                        </p:tgtEl>
                                        <p:attrNameLst>
                                          <p:attrName>style.visibility</p:attrName>
                                        </p:attrNameLst>
                                      </p:cBhvr>
                                      <p:to>
                                        <p:strVal val="visible"/>
                                      </p:to>
                                    </p:set>
                                    <p:anim calcmode="lin" valueType="num">
                                      <p:cBhvr>
                                        <p:cTn id="67" dur="1000" fill="hold"/>
                                        <p:tgtEl>
                                          <p:spTgt spid="1028"/>
                                        </p:tgtEl>
                                        <p:attrNameLst>
                                          <p:attrName>ppt_w</p:attrName>
                                        </p:attrNameLst>
                                      </p:cBhvr>
                                      <p:tavLst>
                                        <p:tav tm="0">
                                          <p:val>
                                            <p:strVal val="#ppt_w+.3"/>
                                          </p:val>
                                        </p:tav>
                                        <p:tav tm="100000">
                                          <p:val>
                                            <p:strVal val="#ppt_w"/>
                                          </p:val>
                                        </p:tav>
                                      </p:tavLst>
                                    </p:anim>
                                    <p:anim calcmode="lin" valueType="num">
                                      <p:cBhvr>
                                        <p:cTn id="68" dur="1000" fill="hold"/>
                                        <p:tgtEl>
                                          <p:spTgt spid="1028"/>
                                        </p:tgtEl>
                                        <p:attrNameLst>
                                          <p:attrName>ppt_h</p:attrName>
                                        </p:attrNameLst>
                                      </p:cBhvr>
                                      <p:tavLst>
                                        <p:tav tm="0">
                                          <p:val>
                                            <p:strVal val="#ppt_h"/>
                                          </p:val>
                                        </p:tav>
                                        <p:tav tm="100000">
                                          <p:val>
                                            <p:strVal val="#ppt_h"/>
                                          </p:val>
                                        </p:tav>
                                      </p:tavLst>
                                    </p:anim>
                                    <p:animEffect transition="in" filter="fade">
                                      <p:cBhvr>
                                        <p:cTn id="6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70" fill="hold" display="0">
                  <p:stCondLst>
                    <p:cond delay="indefinite"/>
                  </p:stCondLst>
                </p:cTn>
                <p:tgtEl>
                  <p:spTgt spid="23"/>
                </p:tgtEl>
              </p:cMediaNode>
            </p:video>
            <p:audio>
              <p:cMediaNode vol="80000">
                <p:cTn id="71" fill="hold" display="0">
                  <p:stCondLst>
                    <p:cond delay="indefinite"/>
                  </p:stCondLst>
                  <p:endCondLst>
                    <p:cond evt="onStopAudio" delay="0">
                      <p:tgtEl>
                        <p:sldTgt/>
                      </p:tgtEl>
                    </p:cond>
                  </p:endCondLst>
                </p:cTn>
                <p:tgtEl>
                  <p:spTgt spid="2"/>
                </p:tgtEl>
              </p:cMediaNode>
            </p:audio>
            <p:seq concurrent="1" nextAc="seek">
              <p:cTn id="72" restart="whenNotActive" fill="hold" evtFilter="cancelBubble" nodeType="interactiveSeq">
                <p:stCondLst>
                  <p:cond evt="onClick" delay="0">
                    <p:tgtEl>
                      <p:spTgt spid="29"/>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1.25E-6 2.59259E-6 L 0.19362 -0.29097 " pathEditMode="relative" rAng="0" ptsTypes="AA">
                                      <p:cBhvr>
                                        <p:cTn id="76" dur="2000" fill="hold"/>
                                        <p:tgtEl>
                                          <p:spTgt spid="29"/>
                                        </p:tgtEl>
                                        <p:attrNameLst>
                                          <p:attrName>ppt_x</p:attrName>
                                          <p:attrName>ppt_y</p:attrName>
                                        </p:attrNameLst>
                                      </p:cBhvr>
                                      <p:rCtr x="9674" y="-14560"/>
                                    </p:animMotion>
                                  </p:childTnLst>
                                </p:cTn>
                              </p:par>
                            </p:childTnLst>
                          </p:cTn>
                        </p:par>
                      </p:childTnLst>
                    </p:cTn>
                  </p:par>
                </p:childTnLst>
              </p:cTn>
              <p:nextCondLst>
                <p:cond evt="onClick" delay="0">
                  <p:tgtEl>
                    <p:spTgt spid="29"/>
                  </p:tgtEl>
                </p:cond>
              </p:nextCondLst>
            </p:seq>
            <p:seq concurrent="1" nextAc="seek">
              <p:cTn id="77" restart="whenNotActive" fill="hold" evtFilter="cancelBubble" nodeType="interactiveSeq">
                <p:stCondLst>
                  <p:cond evt="onClick" delay="0">
                    <p:tgtEl>
                      <p:spTgt spid="1032"/>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0 4.44444E-6 L -0.00352 -0.31343 " pathEditMode="relative" rAng="0" ptsTypes="AA">
                                      <p:cBhvr>
                                        <p:cTn id="81" dur="2000" fill="hold"/>
                                        <p:tgtEl>
                                          <p:spTgt spid="1032"/>
                                        </p:tgtEl>
                                        <p:attrNameLst>
                                          <p:attrName>ppt_x</p:attrName>
                                          <p:attrName>ppt_y</p:attrName>
                                        </p:attrNameLst>
                                      </p:cBhvr>
                                      <p:rCtr x="-182" y="-15671"/>
                                    </p:animMotion>
                                  </p:childTnLst>
                                </p:cTn>
                              </p:par>
                            </p:childTnLst>
                          </p:cTn>
                        </p:par>
                      </p:childTnLst>
                    </p:cTn>
                  </p:par>
                </p:childTnLst>
              </p:cTn>
              <p:nextCondLst>
                <p:cond evt="onClick" delay="0">
                  <p:tgtEl>
                    <p:spTgt spid="1032"/>
                  </p:tgtEl>
                </p:cond>
              </p:nextCondLst>
            </p:seq>
            <p:seq concurrent="1" nextAc="seek">
              <p:cTn id="82" restart="whenNotActive" fill="hold" evtFilter="cancelBubble" nodeType="interactiveSeq">
                <p:stCondLst>
                  <p:cond evt="onClick" delay="0">
                    <p:tgtEl>
                      <p:spTgt spid="30"/>
                    </p:tgtEl>
                  </p:cond>
                </p:stCondLst>
                <p:endSync evt="end" delay="0">
                  <p:rtn val="all"/>
                </p:endSync>
                <p:childTnLst>
                  <p:par>
                    <p:cTn id="83" fill="hold">
                      <p:stCondLst>
                        <p:cond delay="0"/>
                      </p:stCondLst>
                      <p:childTnLst>
                        <p:par>
                          <p:cTn id="84" fill="hold">
                            <p:stCondLst>
                              <p:cond delay="0"/>
                            </p:stCondLst>
                            <p:childTnLst>
                              <p:par>
                                <p:cTn id="85" presetID="64" presetClass="path" presetSubtype="0" accel="50000" decel="50000" fill="hold" nodeType="clickEffect">
                                  <p:stCondLst>
                                    <p:cond delay="0"/>
                                  </p:stCondLst>
                                  <p:childTnLst>
                                    <p:animMotion origin="layout" path="M 4.16667E-7 -1.85185E-6 L 0.20651 -0.30972 " pathEditMode="relative" rAng="0" ptsTypes="AA">
                                      <p:cBhvr>
                                        <p:cTn id="86" dur="2000" fill="hold"/>
                                        <p:tgtEl>
                                          <p:spTgt spid="30"/>
                                        </p:tgtEl>
                                        <p:attrNameLst>
                                          <p:attrName>ppt_x</p:attrName>
                                          <p:attrName>ppt_y</p:attrName>
                                        </p:attrNameLst>
                                      </p:cBhvr>
                                      <p:rCtr x="10326" y="-15486"/>
                                    </p:animMotion>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36"/>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3.33333E-6 -3.7037E-6 L -0.15989 -0.29097 " pathEditMode="relative" rAng="0" ptsTypes="AA">
                                      <p:cBhvr>
                                        <p:cTn id="91" dur="2000" fill="hold"/>
                                        <p:tgtEl>
                                          <p:spTgt spid="36"/>
                                        </p:tgtEl>
                                        <p:attrNameLst>
                                          <p:attrName>ppt_x</p:attrName>
                                          <p:attrName>ppt_y</p:attrName>
                                        </p:attrNameLst>
                                      </p:cBhvr>
                                      <p:rCtr x="-7995" y="-14560"/>
                                    </p:animMotion>
                                  </p:childTnLst>
                                </p:cTn>
                              </p:par>
                            </p:childTnLst>
                          </p:cTn>
                        </p:par>
                      </p:childTnLst>
                    </p:cTn>
                  </p:par>
                </p:childTnLst>
              </p:cTn>
              <p:nextCondLst>
                <p:cond evt="onClick" delay="0">
                  <p:tgtEl>
                    <p:spTgt spid="36"/>
                  </p:tgtEl>
                </p:cond>
              </p:nextCondLst>
            </p:seq>
            <p:seq concurrent="1" nextAc="seek">
              <p:cTn id="92" restart="whenNotActive" fill="hold" evtFilter="cancelBubble" nodeType="interactiveSeq">
                <p:stCondLst>
                  <p:cond evt="onClick" delay="0">
                    <p:tgtEl>
                      <p:spTgt spid="1028"/>
                    </p:tgtEl>
                  </p:cond>
                </p:stCondLst>
                <p:endSync evt="end" delay="0">
                  <p:rtn val="all"/>
                </p:endSync>
                <p:childTnLst>
                  <p:par>
                    <p:cTn id="93" fill="hold">
                      <p:stCondLst>
                        <p:cond delay="0"/>
                      </p:stCondLst>
                      <p:childTnLst>
                        <p:par>
                          <p:cTn id="94" fill="hold">
                            <p:stCondLst>
                              <p:cond delay="0"/>
                            </p:stCondLst>
                            <p:childTnLst>
                              <p:par>
                                <p:cTn id="95" presetID="64" presetClass="path" presetSubtype="0" accel="50000" decel="50000" fill="hold" nodeType="clickEffect">
                                  <p:stCondLst>
                                    <p:cond delay="0"/>
                                  </p:stCondLst>
                                  <p:childTnLst>
                                    <p:animMotion origin="layout" path="M -4.16667E-6 4.44444E-6 L -0.20533 -0.28218 " pathEditMode="relative" rAng="0" ptsTypes="AA">
                                      <p:cBhvr>
                                        <p:cTn id="96" dur="2000" fill="hold"/>
                                        <p:tgtEl>
                                          <p:spTgt spid="1028"/>
                                        </p:tgtEl>
                                        <p:attrNameLst>
                                          <p:attrName>ppt_x</p:attrName>
                                          <p:attrName>ppt_y</p:attrName>
                                        </p:attrNameLst>
                                      </p:cBhvr>
                                      <p:rCtr x="-10273" y="-14120"/>
                                    </p:animMotion>
                                  </p:childTnLst>
                                </p:cTn>
                              </p:par>
                            </p:childTnLst>
                          </p:cTn>
                        </p:par>
                      </p:childTnLst>
                    </p:cTn>
                  </p:par>
                </p:childTnLst>
              </p:cTn>
              <p:nextCondLst>
                <p:cond evt="onClick" delay="0">
                  <p:tgtEl>
                    <p:spTgt spid="1028"/>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video game&#10;&#10;Description automatically generated with medium confidence">
            <a:extLst>
              <a:ext uri="{FF2B5EF4-FFF2-40B4-BE49-F238E27FC236}">
                <a16:creationId xmlns:a16="http://schemas.microsoft.com/office/drawing/2014/main" id="{8F42F295-EBA0-4F6C-89E1-A95607A75D22}"/>
              </a:ext>
            </a:extLst>
          </p:cNvPr>
          <p:cNvPicPr>
            <a:picLocks noChangeAspect="1"/>
          </p:cNvPicPr>
          <p:nvPr/>
        </p:nvPicPr>
        <p:blipFill rotWithShape="1">
          <a:blip r:embed="rId4">
            <a:extLst>
              <a:ext uri="{28A0092B-C50C-407E-A947-70E740481C1C}">
                <a14:useLocalDpi xmlns:a14="http://schemas.microsoft.com/office/drawing/2010/main" val="0"/>
              </a:ext>
            </a:extLst>
          </a:blip>
          <a:srcRect t="35159" r="1" b="33207"/>
          <a:stretch/>
        </p:blipFill>
        <p:spPr>
          <a:xfrm>
            <a:off x="-1504" y="-105508"/>
            <a:ext cx="12191980" cy="6856718"/>
          </a:xfrm>
          <a:prstGeom prst="rect">
            <a:avLst/>
          </a:prstGeom>
        </p:spPr>
      </p:pic>
      <p:pic>
        <p:nvPicPr>
          <p:cNvPr id="8" name="Picture 7" descr="A group of red flowers&#10;&#10;Description automatically generated">
            <a:extLst>
              <a:ext uri="{FF2B5EF4-FFF2-40B4-BE49-F238E27FC236}">
                <a16:creationId xmlns:a16="http://schemas.microsoft.com/office/drawing/2014/main" id="{BAA2A5A0-1157-4C9C-BFEB-E4859012EA40}"/>
              </a:ext>
            </a:extLst>
          </p:cNvPr>
          <p:cNvPicPr>
            <a:picLocks noChangeAspect="1"/>
          </p:cNvPicPr>
          <p:nvPr/>
        </p:nvPicPr>
        <p:blipFill rotWithShape="1">
          <a:blip r:embed="rId5">
            <a:extLst>
              <a:ext uri="{28A0092B-C50C-407E-A947-70E740481C1C}">
                <a14:useLocalDpi xmlns:a14="http://schemas.microsoft.com/office/drawing/2010/main" val="0"/>
              </a:ext>
            </a:extLst>
          </a:blip>
          <a:srcRect l="21932" t="29162" r="31712" b="25180"/>
          <a:stretch/>
        </p:blipFill>
        <p:spPr>
          <a:xfrm>
            <a:off x="3144016" y="1235336"/>
            <a:ext cx="5651720" cy="4175029"/>
          </a:xfrm>
          <a:custGeom>
            <a:avLst/>
            <a:gdLst/>
            <a:ahLst/>
            <a:cxnLst/>
            <a:rect l="l" t="t" r="r" b="b"/>
            <a:pathLst>
              <a:path w="5651720" h="4175029">
                <a:moveTo>
                  <a:pt x="1072507" y="3969046"/>
                </a:moveTo>
                <a:cubicBezTo>
                  <a:pt x="1101373" y="3969046"/>
                  <a:pt x="1125807" y="3979046"/>
                  <a:pt x="1145807" y="3999046"/>
                </a:cubicBezTo>
                <a:cubicBezTo>
                  <a:pt x="1165807" y="4019047"/>
                  <a:pt x="1175807" y="4043480"/>
                  <a:pt x="1175807" y="4072347"/>
                </a:cubicBezTo>
                <a:cubicBezTo>
                  <a:pt x="1175807" y="4100801"/>
                  <a:pt x="1165704" y="4125028"/>
                  <a:pt x="1145498" y="4145028"/>
                </a:cubicBezTo>
                <a:cubicBezTo>
                  <a:pt x="1125291" y="4165029"/>
                  <a:pt x="1100961" y="4175029"/>
                  <a:pt x="1072507" y="4175029"/>
                </a:cubicBezTo>
                <a:cubicBezTo>
                  <a:pt x="1044053" y="4175029"/>
                  <a:pt x="1019825" y="4165029"/>
                  <a:pt x="999825" y="4145028"/>
                </a:cubicBezTo>
                <a:cubicBezTo>
                  <a:pt x="979825" y="4125028"/>
                  <a:pt x="969825" y="4100801"/>
                  <a:pt x="969825" y="4072347"/>
                </a:cubicBezTo>
                <a:cubicBezTo>
                  <a:pt x="969825" y="4043893"/>
                  <a:pt x="979825" y="4019562"/>
                  <a:pt x="999825" y="3999356"/>
                </a:cubicBezTo>
                <a:cubicBezTo>
                  <a:pt x="1019825" y="3979149"/>
                  <a:pt x="1044053" y="3969046"/>
                  <a:pt x="1072507" y="3969046"/>
                </a:cubicBezTo>
                <a:close/>
                <a:moveTo>
                  <a:pt x="4629801" y="3420996"/>
                </a:moveTo>
                <a:cubicBezTo>
                  <a:pt x="4600935" y="3420996"/>
                  <a:pt x="4575780" y="3435017"/>
                  <a:pt x="4554336" y="3463058"/>
                </a:cubicBezTo>
                <a:cubicBezTo>
                  <a:pt x="4539903" y="3481203"/>
                  <a:pt x="4524233" y="3519760"/>
                  <a:pt x="4507325" y="3578730"/>
                </a:cubicBezTo>
                <a:lnTo>
                  <a:pt x="4423200" y="3869457"/>
                </a:lnTo>
                <a:cubicBezTo>
                  <a:pt x="4442582" y="3881828"/>
                  <a:pt x="4460108" y="3888014"/>
                  <a:pt x="4475778" y="3888014"/>
                </a:cubicBezTo>
                <a:cubicBezTo>
                  <a:pt x="4497634" y="3888014"/>
                  <a:pt x="4515985" y="3883684"/>
                  <a:pt x="4530830" y="3875024"/>
                </a:cubicBezTo>
                <a:cubicBezTo>
                  <a:pt x="4554336" y="3861003"/>
                  <a:pt x="4578976" y="3835642"/>
                  <a:pt x="4604749" y="3798940"/>
                </a:cubicBezTo>
                <a:cubicBezTo>
                  <a:pt x="4630523" y="3762238"/>
                  <a:pt x="4652069" y="3717908"/>
                  <a:pt x="4669389" y="3665948"/>
                </a:cubicBezTo>
                <a:cubicBezTo>
                  <a:pt x="4686709" y="3613988"/>
                  <a:pt x="4695369" y="3562235"/>
                  <a:pt x="4695369" y="3510688"/>
                </a:cubicBezTo>
                <a:cubicBezTo>
                  <a:pt x="4695369" y="3481409"/>
                  <a:pt x="4688771" y="3459141"/>
                  <a:pt x="4675575" y="3443883"/>
                </a:cubicBezTo>
                <a:cubicBezTo>
                  <a:pt x="4662379" y="3428625"/>
                  <a:pt x="4647121" y="3420996"/>
                  <a:pt x="4629801" y="3420996"/>
                </a:cubicBezTo>
                <a:close/>
                <a:moveTo>
                  <a:pt x="5282203" y="3373366"/>
                </a:moveTo>
                <a:cubicBezTo>
                  <a:pt x="5262409" y="3373366"/>
                  <a:pt x="5240141" y="3387181"/>
                  <a:pt x="5215398" y="3414810"/>
                </a:cubicBezTo>
                <a:cubicBezTo>
                  <a:pt x="5170036" y="3465120"/>
                  <a:pt x="5132304" y="3540791"/>
                  <a:pt x="5102200" y="3641824"/>
                </a:cubicBezTo>
                <a:cubicBezTo>
                  <a:pt x="5138489" y="3636463"/>
                  <a:pt x="5166635" y="3629143"/>
                  <a:pt x="5186635" y="3619865"/>
                </a:cubicBezTo>
                <a:cubicBezTo>
                  <a:pt x="5206635" y="3610586"/>
                  <a:pt x="5226223" y="3595741"/>
                  <a:pt x="5245398" y="3575328"/>
                </a:cubicBezTo>
                <a:cubicBezTo>
                  <a:pt x="5264574" y="3554915"/>
                  <a:pt x="5281172" y="3529142"/>
                  <a:pt x="5295193" y="3498007"/>
                </a:cubicBezTo>
                <a:cubicBezTo>
                  <a:pt x="5309214" y="3466873"/>
                  <a:pt x="5316224" y="3437697"/>
                  <a:pt x="5316224" y="3410480"/>
                </a:cubicBezTo>
                <a:cubicBezTo>
                  <a:pt x="5316224" y="3398934"/>
                  <a:pt x="5313029" y="3389861"/>
                  <a:pt x="5306637" y="3383263"/>
                </a:cubicBezTo>
                <a:cubicBezTo>
                  <a:pt x="5300244" y="3376665"/>
                  <a:pt x="5292100" y="3373366"/>
                  <a:pt x="5282203" y="3373366"/>
                </a:cubicBezTo>
                <a:close/>
                <a:moveTo>
                  <a:pt x="3099616" y="3370892"/>
                </a:moveTo>
                <a:cubicBezTo>
                  <a:pt x="3086833" y="3370892"/>
                  <a:pt x="3073635" y="3377077"/>
                  <a:pt x="3060028" y="3389449"/>
                </a:cubicBezTo>
                <a:cubicBezTo>
                  <a:pt x="3032398" y="3415016"/>
                  <a:pt x="3002603" y="3466873"/>
                  <a:pt x="2970644" y="3545018"/>
                </a:cubicBezTo>
                <a:cubicBezTo>
                  <a:pt x="2938685" y="3623164"/>
                  <a:pt x="2922705" y="3690691"/>
                  <a:pt x="2922705" y="3747599"/>
                </a:cubicBezTo>
                <a:cubicBezTo>
                  <a:pt x="2922705" y="3769455"/>
                  <a:pt x="2926314" y="3785229"/>
                  <a:pt x="2933530" y="3794919"/>
                </a:cubicBezTo>
                <a:cubicBezTo>
                  <a:pt x="2940747" y="3804610"/>
                  <a:pt x="2948685" y="3809456"/>
                  <a:pt x="2957345" y="3809456"/>
                </a:cubicBezTo>
                <a:cubicBezTo>
                  <a:pt x="2975903" y="3809456"/>
                  <a:pt x="2994666" y="3798734"/>
                  <a:pt x="3013635" y="3777290"/>
                </a:cubicBezTo>
                <a:cubicBezTo>
                  <a:pt x="3040851" y="3746774"/>
                  <a:pt x="3065388" y="3709454"/>
                  <a:pt x="3087244" y="3665329"/>
                </a:cubicBezTo>
                <a:cubicBezTo>
                  <a:pt x="3126008" y="3587803"/>
                  <a:pt x="3145389" y="3518936"/>
                  <a:pt x="3145389" y="3458728"/>
                </a:cubicBezTo>
                <a:cubicBezTo>
                  <a:pt x="3145389" y="3425326"/>
                  <a:pt x="3140235" y="3401201"/>
                  <a:pt x="3129925" y="3386356"/>
                </a:cubicBezTo>
                <a:cubicBezTo>
                  <a:pt x="3122503" y="3376047"/>
                  <a:pt x="3112399" y="3370892"/>
                  <a:pt x="3099616" y="3370892"/>
                </a:cubicBezTo>
                <a:close/>
                <a:moveTo>
                  <a:pt x="1232715" y="3370892"/>
                </a:moveTo>
                <a:cubicBezTo>
                  <a:pt x="1219932" y="3370892"/>
                  <a:pt x="1206736" y="3377078"/>
                  <a:pt x="1193127" y="3389449"/>
                </a:cubicBezTo>
                <a:cubicBezTo>
                  <a:pt x="1165498" y="3415016"/>
                  <a:pt x="1135704" y="3466873"/>
                  <a:pt x="1103744" y="3545019"/>
                </a:cubicBezTo>
                <a:cubicBezTo>
                  <a:pt x="1071785" y="3623164"/>
                  <a:pt x="1055805" y="3690691"/>
                  <a:pt x="1055805" y="3747599"/>
                </a:cubicBezTo>
                <a:cubicBezTo>
                  <a:pt x="1055805" y="3769455"/>
                  <a:pt x="1059414" y="3785229"/>
                  <a:pt x="1066630" y="3794919"/>
                </a:cubicBezTo>
                <a:cubicBezTo>
                  <a:pt x="1073847" y="3804610"/>
                  <a:pt x="1081785" y="3809456"/>
                  <a:pt x="1090445" y="3809456"/>
                </a:cubicBezTo>
                <a:cubicBezTo>
                  <a:pt x="1109002" y="3809456"/>
                  <a:pt x="1127765" y="3798734"/>
                  <a:pt x="1146735" y="3777290"/>
                </a:cubicBezTo>
                <a:cubicBezTo>
                  <a:pt x="1173952" y="3746774"/>
                  <a:pt x="1198488" y="3709454"/>
                  <a:pt x="1220344" y="3665329"/>
                </a:cubicBezTo>
                <a:cubicBezTo>
                  <a:pt x="1259108" y="3587803"/>
                  <a:pt x="1278490" y="3518936"/>
                  <a:pt x="1278490" y="3458728"/>
                </a:cubicBezTo>
                <a:cubicBezTo>
                  <a:pt x="1278490" y="3425326"/>
                  <a:pt x="1273335" y="3401201"/>
                  <a:pt x="1263025" y="3386356"/>
                </a:cubicBezTo>
                <a:cubicBezTo>
                  <a:pt x="1255603" y="3376047"/>
                  <a:pt x="1245499" y="3370892"/>
                  <a:pt x="1232715" y="3370892"/>
                </a:cubicBezTo>
                <a:close/>
                <a:moveTo>
                  <a:pt x="1793570" y="3332541"/>
                </a:moveTo>
                <a:lnTo>
                  <a:pt x="1830684" y="3332541"/>
                </a:lnTo>
                <a:lnTo>
                  <a:pt x="1703878" y="3772342"/>
                </a:lnTo>
                <a:cubicBezTo>
                  <a:pt x="1696867" y="3797497"/>
                  <a:pt x="1693362" y="3813992"/>
                  <a:pt x="1693362" y="3821827"/>
                </a:cubicBezTo>
                <a:cubicBezTo>
                  <a:pt x="1693362" y="3826363"/>
                  <a:pt x="1695218" y="3830590"/>
                  <a:pt x="1698929" y="3834508"/>
                </a:cubicBezTo>
                <a:cubicBezTo>
                  <a:pt x="1702640" y="3838425"/>
                  <a:pt x="1706558" y="3840384"/>
                  <a:pt x="1710682" y="3840384"/>
                </a:cubicBezTo>
                <a:cubicBezTo>
                  <a:pt x="1717692" y="3840384"/>
                  <a:pt x="1724702" y="3837291"/>
                  <a:pt x="1731713" y="3831106"/>
                </a:cubicBezTo>
                <a:cubicBezTo>
                  <a:pt x="1750270" y="3815848"/>
                  <a:pt x="1772538" y="3788218"/>
                  <a:pt x="1798518" y="3748217"/>
                </a:cubicBezTo>
                <a:lnTo>
                  <a:pt x="1819549" y="3760589"/>
                </a:lnTo>
                <a:cubicBezTo>
                  <a:pt x="1757280" y="3869045"/>
                  <a:pt x="1691094" y="3923272"/>
                  <a:pt x="1620989" y="3923272"/>
                </a:cubicBezTo>
                <a:cubicBezTo>
                  <a:pt x="1594185" y="3923272"/>
                  <a:pt x="1572844" y="3915746"/>
                  <a:pt x="1556968" y="3900694"/>
                </a:cubicBezTo>
                <a:cubicBezTo>
                  <a:pt x="1541091" y="3885643"/>
                  <a:pt x="1533153" y="3866570"/>
                  <a:pt x="1533153" y="3843477"/>
                </a:cubicBezTo>
                <a:cubicBezTo>
                  <a:pt x="1533153" y="3828219"/>
                  <a:pt x="1536658" y="3808837"/>
                  <a:pt x="1543669" y="3785332"/>
                </a:cubicBezTo>
                <a:lnTo>
                  <a:pt x="1629650" y="3489656"/>
                </a:lnTo>
                <a:cubicBezTo>
                  <a:pt x="1637897" y="3461202"/>
                  <a:pt x="1642021" y="3439759"/>
                  <a:pt x="1642021" y="3425326"/>
                </a:cubicBezTo>
                <a:cubicBezTo>
                  <a:pt x="1642021" y="3416253"/>
                  <a:pt x="1638103" y="3408212"/>
                  <a:pt x="1630268" y="3401201"/>
                </a:cubicBezTo>
                <a:cubicBezTo>
                  <a:pt x="1622433" y="3394191"/>
                  <a:pt x="1611711" y="3390686"/>
                  <a:pt x="1598102" y="3390686"/>
                </a:cubicBezTo>
                <a:cubicBezTo>
                  <a:pt x="1591917" y="3390686"/>
                  <a:pt x="1584494" y="3390892"/>
                  <a:pt x="1575834" y="3391305"/>
                </a:cubicBezTo>
                <a:lnTo>
                  <a:pt x="1583876" y="3366562"/>
                </a:lnTo>
                <a:close/>
                <a:moveTo>
                  <a:pt x="1220963" y="3332541"/>
                </a:moveTo>
                <a:cubicBezTo>
                  <a:pt x="1244056" y="3332541"/>
                  <a:pt x="1262613" y="3339242"/>
                  <a:pt x="1276634" y="3352644"/>
                </a:cubicBezTo>
                <a:cubicBezTo>
                  <a:pt x="1290655" y="3366046"/>
                  <a:pt x="1300964" y="3390480"/>
                  <a:pt x="1307562" y="3425944"/>
                </a:cubicBezTo>
                <a:lnTo>
                  <a:pt x="1329831" y="3349860"/>
                </a:lnTo>
                <a:lnTo>
                  <a:pt x="1476431" y="3341200"/>
                </a:lnTo>
                <a:lnTo>
                  <a:pt x="1356429" y="3752547"/>
                </a:lnTo>
                <a:lnTo>
                  <a:pt x="1344058" y="3802651"/>
                </a:lnTo>
                <a:cubicBezTo>
                  <a:pt x="1342821" y="3808837"/>
                  <a:pt x="1342202" y="3813373"/>
                  <a:pt x="1342202" y="3816260"/>
                </a:cubicBezTo>
                <a:cubicBezTo>
                  <a:pt x="1342202" y="3821208"/>
                  <a:pt x="1343954" y="3825538"/>
                  <a:pt x="1347460" y="3829250"/>
                </a:cubicBezTo>
                <a:cubicBezTo>
                  <a:pt x="1350965" y="3832961"/>
                  <a:pt x="1354573" y="3834817"/>
                  <a:pt x="1358285" y="3834817"/>
                </a:cubicBezTo>
                <a:cubicBezTo>
                  <a:pt x="1366945" y="3834817"/>
                  <a:pt x="1378903" y="3828219"/>
                  <a:pt x="1394162" y="3815023"/>
                </a:cubicBezTo>
                <a:cubicBezTo>
                  <a:pt x="1400347" y="3809662"/>
                  <a:pt x="1415193" y="3790693"/>
                  <a:pt x="1438698" y="3758115"/>
                </a:cubicBezTo>
                <a:lnTo>
                  <a:pt x="1460348" y="3769249"/>
                </a:lnTo>
                <a:cubicBezTo>
                  <a:pt x="1431069" y="3822858"/>
                  <a:pt x="1399832" y="3861931"/>
                  <a:pt x="1366635" y="3886467"/>
                </a:cubicBezTo>
                <a:cubicBezTo>
                  <a:pt x="1333439" y="3911004"/>
                  <a:pt x="1297665" y="3923272"/>
                  <a:pt x="1259314" y="3923272"/>
                </a:cubicBezTo>
                <a:cubicBezTo>
                  <a:pt x="1235808" y="3923272"/>
                  <a:pt x="1217870" y="3917190"/>
                  <a:pt x="1205499" y="3905024"/>
                </a:cubicBezTo>
                <a:cubicBezTo>
                  <a:pt x="1193127" y="3892859"/>
                  <a:pt x="1186942" y="3877498"/>
                  <a:pt x="1186942" y="3858941"/>
                </a:cubicBezTo>
                <a:cubicBezTo>
                  <a:pt x="1186942" y="3842858"/>
                  <a:pt x="1193540" y="3812961"/>
                  <a:pt x="1206736" y="3769249"/>
                </a:cubicBezTo>
                <a:lnTo>
                  <a:pt x="1221582" y="3719145"/>
                </a:lnTo>
                <a:cubicBezTo>
                  <a:pt x="1173746" y="3801208"/>
                  <a:pt x="1127765" y="3859354"/>
                  <a:pt x="1083641" y="3893581"/>
                </a:cubicBezTo>
                <a:cubicBezTo>
                  <a:pt x="1058074" y="3913375"/>
                  <a:pt x="1030857" y="3923272"/>
                  <a:pt x="1001990" y="3923272"/>
                </a:cubicBezTo>
                <a:cubicBezTo>
                  <a:pt x="964051" y="3923272"/>
                  <a:pt x="936628" y="3907705"/>
                  <a:pt x="919721" y="3876570"/>
                </a:cubicBezTo>
                <a:cubicBezTo>
                  <a:pt x="902813" y="3845436"/>
                  <a:pt x="894360" y="3810281"/>
                  <a:pt x="894360" y="3771104"/>
                </a:cubicBezTo>
                <a:cubicBezTo>
                  <a:pt x="894360" y="3712959"/>
                  <a:pt x="912092" y="3646257"/>
                  <a:pt x="947556" y="3570998"/>
                </a:cubicBezTo>
                <a:cubicBezTo>
                  <a:pt x="983021" y="3495739"/>
                  <a:pt x="1029619" y="3435223"/>
                  <a:pt x="1087352" y="3389449"/>
                </a:cubicBezTo>
                <a:cubicBezTo>
                  <a:pt x="1134776" y="3351510"/>
                  <a:pt x="1179313" y="3332541"/>
                  <a:pt x="1220963" y="3332541"/>
                </a:cubicBezTo>
                <a:close/>
                <a:moveTo>
                  <a:pt x="5350864" y="3332540"/>
                </a:moveTo>
                <a:cubicBezTo>
                  <a:pt x="5385504" y="3332540"/>
                  <a:pt x="5411690" y="3340788"/>
                  <a:pt x="5429422" y="3357283"/>
                </a:cubicBezTo>
                <a:cubicBezTo>
                  <a:pt x="5447154" y="3373778"/>
                  <a:pt x="5456020" y="3394604"/>
                  <a:pt x="5456020" y="3419758"/>
                </a:cubicBezTo>
                <a:cubicBezTo>
                  <a:pt x="5456020" y="3449862"/>
                  <a:pt x="5447360" y="3479141"/>
                  <a:pt x="5430041" y="3507595"/>
                </a:cubicBezTo>
                <a:cubicBezTo>
                  <a:pt x="5406123" y="3546359"/>
                  <a:pt x="5376019" y="3577596"/>
                  <a:pt x="5339730" y="3601308"/>
                </a:cubicBezTo>
                <a:cubicBezTo>
                  <a:pt x="5303441" y="3625020"/>
                  <a:pt x="5262822" y="3643061"/>
                  <a:pt x="5217872" y="3655432"/>
                </a:cubicBezTo>
                <a:cubicBezTo>
                  <a:pt x="5187769" y="3663680"/>
                  <a:pt x="5147356" y="3669866"/>
                  <a:pt x="5096633" y="3673989"/>
                </a:cubicBezTo>
                <a:cubicBezTo>
                  <a:pt x="5092922" y="3700794"/>
                  <a:pt x="5091066" y="3722856"/>
                  <a:pt x="5091066" y="3740176"/>
                </a:cubicBezTo>
                <a:cubicBezTo>
                  <a:pt x="5091066" y="3771104"/>
                  <a:pt x="5100035" y="3795847"/>
                  <a:pt x="5117974" y="3814404"/>
                </a:cubicBezTo>
                <a:cubicBezTo>
                  <a:pt x="5135912" y="3832961"/>
                  <a:pt x="5159933" y="3842240"/>
                  <a:pt x="5190037" y="3842240"/>
                </a:cubicBezTo>
                <a:cubicBezTo>
                  <a:pt x="5218903" y="3842240"/>
                  <a:pt x="5247873" y="3835229"/>
                  <a:pt x="5276945" y="3821208"/>
                </a:cubicBezTo>
                <a:cubicBezTo>
                  <a:pt x="5306018" y="3807188"/>
                  <a:pt x="5339730" y="3782651"/>
                  <a:pt x="5378081" y="3747599"/>
                </a:cubicBezTo>
                <a:lnTo>
                  <a:pt x="5396638" y="3764300"/>
                </a:lnTo>
                <a:cubicBezTo>
                  <a:pt x="5349215" y="3821621"/>
                  <a:pt x="5303029" y="3862446"/>
                  <a:pt x="5258079" y="3886777"/>
                </a:cubicBezTo>
                <a:cubicBezTo>
                  <a:pt x="5213130" y="3911107"/>
                  <a:pt x="5163438" y="3923272"/>
                  <a:pt x="5109004" y="3923272"/>
                </a:cubicBezTo>
                <a:cubicBezTo>
                  <a:pt x="5040137" y="3923272"/>
                  <a:pt x="4992508" y="3906777"/>
                  <a:pt x="4966115" y="3873787"/>
                </a:cubicBezTo>
                <a:cubicBezTo>
                  <a:pt x="4939723" y="3840797"/>
                  <a:pt x="4926527" y="3802651"/>
                  <a:pt x="4926527" y="3759352"/>
                </a:cubicBezTo>
                <a:cubicBezTo>
                  <a:pt x="4926527" y="3691722"/>
                  <a:pt x="4946218" y="3624092"/>
                  <a:pt x="4985600" y="3556462"/>
                </a:cubicBezTo>
                <a:cubicBezTo>
                  <a:pt x="5024982" y="3488832"/>
                  <a:pt x="5078592" y="3434604"/>
                  <a:pt x="5146428" y="3393779"/>
                </a:cubicBezTo>
                <a:cubicBezTo>
                  <a:pt x="5214264" y="3352953"/>
                  <a:pt x="5282409" y="3332540"/>
                  <a:pt x="5350864" y="3332540"/>
                </a:cubicBezTo>
                <a:close/>
                <a:moveTo>
                  <a:pt x="3786039" y="3332540"/>
                </a:moveTo>
                <a:cubicBezTo>
                  <a:pt x="3832638" y="3332540"/>
                  <a:pt x="3867689" y="3342850"/>
                  <a:pt x="3891195" y="3363469"/>
                </a:cubicBezTo>
                <a:cubicBezTo>
                  <a:pt x="3914701" y="3384088"/>
                  <a:pt x="3926453" y="3409655"/>
                  <a:pt x="3926453" y="3440171"/>
                </a:cubicBezTo>
                <a:cubicBezTo>
                  <a:pt x="3926453" y="3467801"/>
                  <a:pt x="3917587" y="3491306"/>
                  <a:pt x="3899855" y="3510688"/>
                </a:cubicBezTo>
                <a:cubicBezTo>
                  <a:pt x="3882123" y="3530070"/>
                  <a:pt x="3862329" y="3539760"/>
                  <a:pt x="3840473" y="3539760"/>
                </a:cubicBezTo>
                <a:cubicBezTo>
                  <a:pt x="3821503" y="3539760"/>
                  <a:pt x="3805730" y="3533575"/>
                  <a:pt x="3793152" y="3521203"/>
                </a:cubicBezTo>
                <a:cubicBezTo>
                  <a:pt x="3780575" y="3508832"/>
                  <a:pt x="3774286" y="3494193"/>
                  <a:pt x="3774286" y="3477285"/>
                </a:cubicBezTo>
                <a:cubicBezTo>
                  <a:pt x="3774286" y="3455017"/>
                  <a:pt x="3785420" y="3435635"/>
                  <a:pt x="3807688" y="3419140"/>
                </a:cubicBezTo>
                <a:cubicBezTo>
                  <a:pt x="3822947" y="3407593"/>
                  <a:pt x="3830575" y="3397490"/>
                  <a:pt x="3830575" y="3388830"/>
                </a:cubicBezTo>
                <a:cubicBezTo>
                  <a:pt x="3830575" y="3381407"/>
                  <a:pt x="3827483" y="3375428"/>
                  <a:pt x="3821297" y="3370892"/>
                </a:cubicBezTo>
                <a:cubicBezTo>
                  <a:pt x="3813049" y="3364294"/>
                  <a:pt x="3802328" y="3360995"/>
                  <a:pt x="3789131" y="3360995"/>
                </a:cubicBezTo>
                <a:cubicBezTo>
                  <a:pt x="3754492" y="3360995"/>
                  <a:pt x="3721914" y="3375016"/>
                  <a:pt x="3691398" y="3403057"/>
                </a:cubicBezTo>
                <a:cubicBezTo>
                  <a:pt x="3650985" y="3440171"/>
                  <a:pt x="3620056" y="3487182"/>
                  <a:pt x="3598613" y="3544090"/>
                </a:cubicBezTo>
                <a:cubicBezTo>
                  <a:pt x="3577169" y="3600999"/>
                  <a:pt x="3566447" y="3655020"/>
                  <a:pt x="3566447" y="3706155"/>
                </a:cubicBezTo>
                <a:cubicBezTo>
                  <a:pt x="3566447" y="3746568"/>
                  <a:pt x="3577375" y="3778837"/>
                  <a:pt x="3599231" y="3802961"/>
                </a:cubicBezTo>
                <a:cubicBezTo>
                  <a:pt x="3621088" y="3827085"/>
                  <a:pt x="3647067" y="3839147"/>
                  <a:pt x="3677171" y="3839147"/>
                </a:cubicBezTo>
                <a:cubicBezTo>
                  <a:pt x="3703563" y="3839147"/>
                  <a:pt x="3732120" y="3832343"/>
                  <a:pt x="3762842" y="3818734"/>
                </a:cubicBezTo>
                <a:cubicBezTo>
                  <a:pt x="3793565" y="3805126"/>
                  <a:pt x="3822740" y="3784507"/>
                  <a:pt x="3850370" y="3756877"/>
                </a:cubicBezTo>
                <a:lnTo>
                  <a:pt x="3868927" y="3773579"/>
                </a:lnTo>
                <a:cubicBezTo>
                  <a:pt x="3828926" y="3821415"/>
                  <a:pt x="3789544" y="3856467"/>
                  <a:pt x="3750780" y="3878735"/>
                </a:cubicBezTo>
                <a:cubicBezTo>
                  <a:pt x="3699233" y="3908426"/>
                  <a:pt x="3645830" y="3923272"/>
                  <a:pt x="3590571" y="3923272"/>
                </a:cubicBezTo>
                <a:cubicBezTo>
                  <a:pt x="3553457" y="3923272"/>
                  <a:pt x="3520570" y="3915334"/>
                  <a:pt x="3491910" y="3899457"/>
                </a:cubicBezTo>
                <a:cubicBezTo>
                  <a:pt x="3463250" y="3883581"/>
                  <a:pt x="3442115" y="3861312"/>
                  <a:pt x="3428507" y="3832652"/>
                </a:cubicBezTo>
                <a:cubicBezTo>
                  <a:pt x="3414898" y="3803992"/>
                  <a:pt x="3408094" y="3774610"/>
                  <a:pt x="3408094" y="3744506"/>
                </a:cubicBezTo>
                <a:cubicBezTo>
                  <a:pt x="3408094" y="3676876"/>
                  <a:pt x="3426445" y="3610380"/>
                  <a:pt x="3463147" y="3545018"/>
                </a:cubicBezTo>
                <a:cubicBezTo>
                  <a:pt x="3499848" y="3479657"/>
                  <a:pt x="3548303" y="3427903"/>
                  <a:pt x="3608510" y="3389758"/>
                </a:cubicBezTo>
                <a:cubicBezTo>
                  <a:pt x="3668717" y="3351613"/>
                  <a:pt x="3727893" y="3332540"/>
                  <a:pt x="3786039" y="3332540"/>
                </a:cubicBezTo>
                <a:close/>
                <a:moveTo>
                  <a:pt x="3087863" y="3332540"/>
                </a:moveTo>
                <a:cubicBezTo>
                  <a:pt x="3110956" y="3332540"/>
                  <a:pt x="3129514" y="3339242"/>
                  <a:pt x="3143534" y="3352644"/>
                </a:cubicBezTo>
                <a:cubicBezTo>
                  <a:pt x="3157554" y="3366046"/>
                  <a:pt x="3167864" y="3390480"/>
                  <a:pt x="3174462" y="3425944"/>
                </a:cubicBezTo>
                <a:lnTo>
                  <a:pt x="3196730" y="3349860"/>
                </a:lnTo>
                <a:lnTo>
                  <a:pt x="3343331" y="3341200"/>
                </a:lnTo>
                <a:lnTo>
                  <a:pt x="3223329" y="3752547"/>
                </a:lnTo>
                <a:lnTo>
                  <a:pt x="3210957" y="3802651"/>
                </a:lnTo>
                <a:cubicBezTo>
                  <a:pt x="3209721" y="3808837"/>
                  <a:pt x="3209102" y="3813373"/>
                  <a:pt x="3209102" y="3816260"/>
                </a:cubicBezTo>
                <a:cubicBezTo>
                  <a:pt x="3209102" y="3821208"/>
                  <a:pt x="3210854" y="3825538"/>
                  <a:pt x="3214359" y="3829250"/>
                </a:cubicBezTo>
                <a:cubicBezTo>
                  <a:pt x="3217865" y="3832961"/>
                  <a:pt x="3221473" y="3834817"/>
                  <a:pt x="3225184" y="3834817"/>
                </a:cubicBezTo>
                <a:cubicBezTo>
                  <a:pt x="3233844" y="3834817"/>
                  <a:pt x="3245803" y="3828219"/>
                  <a:pt x="3261061" y="3815023"/>
                </a:cubicBezTo>
                <a:cubicBezTo>
                  <a:pt x="3267247" y="3809662"/>
                  <a:pt x="3282093" y="3790693"/>
                  <a:pt x="3305598" y="3758115"/>
                </a:cubicBezTo>
                <a:lnTo>
                  <a:pt x="3327248" y="3769249"/>
                </a:lnTo>
                <a:cubicBezTo>
                  <a:pt x="3297969" y="3822858"/>
                  <a:pt x="3266732" y="3861931"/>
                  <a:pt x="3233535" y="3886467"/>
                </a:cubicBezTo>
                <a:cubicBezTo>
                  <a:pt x="3200339" y="3911004"/>
                  <a:pt x="3164565" y="3923272"/>
                  <a:pt x="3126214" y="3923272"/>
                </a:cubicBezTo>
                <a:cubicBezTo>
                  <a:pt x="3102709" y="3923272"/>
                  <a:pt x="3084770" y="3917190"/>
                  <a:pt x="3072398" y="3905024"/>
                </a:cubicBezTo>
                <a:cubicBezTo>
                  <a:pt x="3060028" y="3892859"/>
                  <a:pt x="3053841" y="3877498"/>
                  <a:pt x="3053841" y="3858941"/>
                </a:cubicBezTo>
                <a:cubicBezTo>
                  <a:pt x="3053841" y="3842858"/>
                  <a:pt x="3060439" y="3812961"/>
                  <a:pt x="3073635" y="3769249"/>
                </a:cubicBezTo>
                <a:lnTo>
                  <a:pt x="3088481" y="3719145"/>
                </a:lnTo>
                <a:cubicBezTo>
                  <a:pt x="3040645" y="3801208"/>
                  <a:pt x="2994666" y="3859354"/>
                  <a:pt x="2950541" y="3893581"/>
                </a:cubicBezTo>
                <a:cubicBezTo>
                  <a:pt x="2924973" y="3913375"/>
                  <a:pt x="2897756" y="3923272"/>
                  <a:pt x="2868891" y="3923272"/>
                </a:cubicBezTo>
                <a:cubicBezTo>
                  <a:pt x="2830951" y="3923272"/>
                  <a:pt x="2803529" y="3907705"/>
                  <a:pt x="2786620" y="3876570"/>
                </a:cubicBezTo>
                <a:cubicBezTo>
                  <a:pt x="2769713" y="3845436"/>
                  <a:pt x="2761259" y="3810281"/>
                  <a:pt x="2761259" y="3771104"/>
                </a:cubicBezTo>
                <a:cubicBezTo>
                  <a:pt x="2761259" y="3712959"/>
                  <a:pt x="2778992" y="3646257"/>
                  <a:pt x="2814456" y="3570998"/>
                </a:cubicBezTo>
                <a:cubicBezTo>
                  <a:pt x="2849921" y="3495739"/>
                  <a:pt x="2896519" y="3435223"/>
                  <a:pt x="2954253" y="3389449"/>
                </a:cubicBezTo>
                <a:cubicBezTo>
                  <a:pt x="3001676" y="3351510"/>
                  <a:pt x="3046212" y="3332540"/>
                  <a:pt x="3087863" y="3332540"/>
                </a:cubicBezTo>
                <a:close/>
                <a:moveTo>
                  <a:pt x="2585889" y="3332540"/>
                </a:moveTo>
                <a:cubicBezTo>
                  <a:pt x="2632487" y="3332540"/>
                  <a:pt x="2667540" y="3342850"/>
                  <a:pt x="2691045" y="3363469"/>
                </a:cubicBezTo>
                <a:cubicBezTo>
                  <a:pt x="2714551" y="3384088"/>
                  <a:pt x="2726304" y="3409655"/>
                  <a:pt x="2726304" y="3440171"/>
                </a:cubicBezTo>
                <a:cubicBezTo>
                  <a:pt x="2726304" y="3467801"/>
                  <a:pt x="2717437" y="3491306"/>
                  <a:pt x="2699705" y="3510688"/>
                </a:cubicBezTo>
                <a:cubicBezTo>
                  <a:pt x="2681973" y="3530070"/>
                  <a:pt x="2662179" y="3539760"/>
                  <a:pt x="2640323" y="3539760"/>
                </a:cubicBezTo>
                <a:cubicBezTo>
                  <a:pt x="2621354" y="3539760"/>
                  <a:pt x="2605580" y="3533575"/>
                  <a:pt x="2593002" y="3521203"/>
                </a:cubicBezTo>
                <a:cubicBezTo>
                  <a:pt x="2580425" y="3508832"/>
                  <a:pt x="2574136" y="3494193"/>
                  <a:pt x="2574136" y="3477285"/>
                </a:cubicBezTo>
                <a:cubicBezTo>
                  <a:pt x="2574136" y="3455017"/>
                  <a:pt x="2585270" y="3435635"/>
                  <a:pt x="2607539" y="3419140"/>
                </a:cubicBezTo>
                <a:cubicBezTo>
                  <a:pt x="2622796" y="3407593"/>
                  <a:pt x="2630425" y="3397490"/>
                  <a:pt x="2630425" y="3388830"/>
                </a:cubicBezTo>
                <a:cubicBezTo>
                  <a:pt x="2630425" y="3381407"/>
                  <a:pt x="2627334" y="3375428"/>
                  <a:pt x="2621147" y="3370892"/>
                </a:cubicBezTo>
                <a:cubicBezTo>
                  <a:pt x="2612899" y="3364294"/>
                  <a:pt x="2602178" y="3360995"/>
                  <a:pt x="2588982" y="3360995"/>
                </a:cubicBezTo>
                <a:cubicBezTo>
                  <a:pt x="2554342" y="3360995"/>
                  <a:pt x="2521764" y="3375016"/>
                  <a:pt x="2491248" y="3403057"/>
                </a:cubicBezTo>
                <a:cubicBezTo>
                  <a:pt x="2450835" y="3440171"/>
                  <a:pt x="2419906" y="3487182"/>
                  <a:pt x="2398463" y="3544090"/>
                </a:cubicBezTo>
                <a:cubicBezTo>
                  <a:pt x="2377019" y="3600999"/>
                  <a:pt x="2366298" y="3655020"/>
                  <a:pt x="2366298" y="3706155"/>
                </a:cubicBezTo>
                <a:cubicBezTo>
                  <a:pt x="2366298" y="3746568"/>
                  <a:pt x="2377225" y="3778837"/>
                  <a:pt x="2399081" y="3802961"/>
                </a:cubicBezTo>
                <a:cubicBezTo>
                  <a:pt x="2420938" y="3827085"/>
                  <a:pt x="2446917" y="3839147"/>
                  <a:pt x="2477021" y="3839147"/>
                </a:cubicBezTo>
                <a:cubicBezTo>
                  <a:pt x="2503413" y="3839147"/>
                  <a:pt x="2531970" y="3832343"/>
                  <a:pt x="2562693" y="3818734"/>
                </a:cubicBezTo>
                <a:cubicBezTo>
                  <a:pt x="2593414" y="3805126"/>
                  <a:pt x="2622590" y="3784507"/>
                  <a:pt x="2650220" y="3756877"/>
                </a:cubicBezTo>
                <a:lnTo>
                  <a:pt x="2668777" y="3773579"/>
                </a:lnTo>
                <a:cubicBezTo>
                  <a:pt x="2628776" y="3821415"/>
                  <a:pt x="2589394" y="3856467"/>
                  <a:pt x="2550630" y="3878735"/>
                </a:cubicBezTo>
                <a:cubicBezTo>
                  <a:pt x="2499083" y="3908426"/>
                  <a:pt x="2445680" y="3923272"/>
                  <a:pt x="2390421" y="3923272"/>
                </a:cubicBezTo>
                <a:cubicBezTo>
                  <a:pt x="2353308" y="3923272"/>
                  <a:pt x="2320421" y="3915334"/>
                  <a:pt x="2291760" y="3899457"/>
                </a:cubicBezTo>
                <a:cubicBezTo>
                  <a:pt x="2263100" y="3883581"/>
                  <a:pt x="2241966" y="3861312"/>
                  <a:pt x="2228357" y="3832652"/>
                </a:cubicBezTo>
                <a:cubicBezTo>
                  <a:pt x="2214749" y="3803992"/>
                  <a:pt x="2207944" y="3774610"/>
                  <a:pt x="2207944" y="3744506"/>
                </a:cubicBezTo>
                <a:cubicBezTo>
                  <a:pt x="2207944" y="3676876"/>
                  <a:pt x="2226295" y="3610380"/>
                  <a:pt x="2262997" y="3545018"/>
                </a:cubicBezTo>
                <a:cubicBezTo>
                  <a:pt x="2299698" y="3479657"/>
                  <a:pt x="2348153" y="3427903"/>
                  <a:pt x="2408361" y="3389758"/>
                </a:cubicBezTo>
                <a:cubicBezTo>
                  <a:pt x="2468567" y="3351613"/>
                  <a:pt x="2527743" y="3332540"/>
                  <a:pt x="2585889" y="3332540"/>
                </a:cubicBezTo>
                <a:close/>
                <a:moveTo>
                  <a:pt x="5350245" y="3048000"/>
                </a:moveTo>
                <a:lnTo>
                  <a:pt x="5540764" y="3048000"/>
                </a:lnTo>
                <a:lnTo>
                  <a:pt x="5332307" y="3264498"/>
                </a:lnTo>
                <a:lnTo>
                  <a:pt x="5276636" y="3264498"/>
                </a:lnTo>
                <a:close/>
                <a:moveTo>
                  <a:pt x="4623615" y="3048000"/>
                </a:moveTo>
                <a:lnTo>
                  <a:pt x="4660729" y="3048000"/>
                </a:lnTo>
                <a:lnTo>
                  <a:pt x="4553717" y="3420996"/>
                </a:lnTo>
                <a:cubicBezTo>
                  <a:pt x="4586296" y="3385531"/>
                  <a:pt x="4613513" y="3361922"/>
                  <a:pt x="4635368" y="3350170"/>
                </a:cubicBezTo>
                <a:cubicBezTo>
                  <a:pt x="4657224" y="3338417"/>
                  <a:pt x="4680936" y="3332540"/>
                  <a:pt x="4706503" y="3332540"/>
                </a:cubicBezTo>
                <a:cubicBezTo>
                  <a:pt x="4755989" y="3332540"/>
                  <a:pt x="4793000" y="3350376"/>
                  <a:pt x="4817536" y="3386047"/>
                </a:cubicBezTo>
                <a:cubicBezTo>
                  <a:pt x="4842073" y="3421717"/>
                  <a:pt x="4854341" y="3462852"/>
                  <a:pt x="4854341" y="3509451"/>
                </a:cubicBezTo>
                <a:cubicBezTo>
                  <a:pt x="4854341" y="3620793"/>
                  <a:pt x="4813928" y="3720176"/>
                  <a:pt x="4733102" y="3807600"/>
                </a:cubicBezTo>
                <a:cubicBezTo>
                  <a:pt x="4661348" y="3884715"/>
                  <a:pt x="4579697" y="3923272"/>
                  <a:pt x="4488149" y="3923272"/>
                </a:cubicBezTo>
                <a:cubicBezTo>
                  <a:pt x="4420107" y="3923272"/>
                  <a:pt x="4348147" y="3903272"/>
                  <a:pt x="4272269" y="3863271"/>
                </a:cubicBezTo>
                <a:lnTo>
                  <a:pt x="4461551" y="3206971"/>
                </a:lnTo>
                <a:cubicBezTo>
                  <a:pt x="4470624" y="3176043"/>
                  <a:pt x="4475159" y="3154806"/>
                  <a:pt x="4475159" y="3143259"/>
                </a:cubicBezTo>
                <a:cubicBezTo>
                  <a:pt x="4475159" y="3133362"/>
                  <a:pt x="4471036" y="3125527"/>
                  <a:pt x="4462788" y="3119753"/>
                </a:cubicBezTo>
                <a:cubicBezTo>
                  <a:pt x="4451242" y="3111506"/>
                  <a:pt x="4433715" y="3108001"/>
                  <a:pt x="4410210" y="3109238"/>
                </a:cubicBezTo>
                <a:lnTo>
                  <a:pt x="4417014" y="3084495"/>
                </a:lnTo>
                <a:close/>
                <a:moveTo>
                  <a:pt x="3157761" y="3048000"/>
                </a:moveTo>
                <a:lnTo>
                  <a:pt x="3348279" y="3048000"/>
                </a:lnTo>
                <a:lnTo>
                  <a:pt x="3139822" y="3264498"/>
                </a:lnTo>
                <a:lnTo>
                  <a:pt x="3084151" y="3264498"/>
                </a:lnTo>
                <a:close/>
                <a:moveTo>
                  <a:pt x="1792332" y="3048000"/>
                </a:moveTo>
                <a:cubicBezTo>
                  <a:pt x="1817900" y="3048000"/>
                  <a:pt x="1839447" y="3056866"/>
                  <a:pt x="1856973" y="3074598"/>
                </a:cubicBezTo>
                <a:cubicBezTo>
                  <a:pt x="1874499" y="3092330"/>
                  <a:pt x="1883262" y="3113774"/>
                  <a:pt x="1883262" y="3138929"/>
                </a:cubicBezTo>
                <a:cubicBezTo>
                  <a:pt x="1883262" y="3164084"/>
                  <a:pt x="1874396" y="3185528"/>
                  <a:pt x="1856663" y="3203260"/>
                </a:cubicBezTo>
                <a:cubicBezTo>
                  <a:pt x="1838931" y="3220992"/>
                  <a:pt x="1817488" y="3229858"/>
                  <a:pt x="1792332" y="3229858"/>
                </a:cubicBezTo>
                <a:cubicBezTo>
                  <a:pt x="1767590" y="3229858"/>
                  <a:pt x="1746352" y="3220992"/>
                  <a:pt x="1728620" y="3203260"/>
                </a:cubicBezTo>
                <a:cubicBezTo>
                  <a:pt x="1710888" y="3185528"/>
                  <a:pt x="1702022" y="3164084"/>
                  <a:pt x="1702022" y="3138929"/>
                </a:cubicBezTo>
                <a:cubicBezTo>
                  <a:pt x="1702022" y="3113774"/>
                  <a:pt x="1710785" y="3092330"/>
                  <a:pt x="1728311" y="3074598"/>
                </a:cubicBezTo>
                <a:cubicBezTo>
                  <a:pt x="1745837" y="3056866"/>
                  <a:pt x="1767177" y="3048000"/>
                  <a:pt x="1792332" y="3048000"/>
                </a:cubicBezTo>
                <a:close/>
                <a:moveTo>
                  <a:pt x="880909" y="3048000"/>
                </a:moveTo>
                <a:lnTo>
                  <a:pt x="918023" y="3048000"/>
                </a:lnTo>
                <a:lnTo>
                  <a:pt x="713277" y="3744506"/>
                </a:lnTo>
                <a:cubicBezTo>
                  <a:pt x="701319" y="3785744"/>
                  <a:pt x="695339" y="3811518"/>
                  <a:pt x="695339" y="3821827"/>
                </a:cubicBezTo>
                <a:cubicBezTo>
                  <a:pt x="695339" y="3827188"/>
                  <a:pt x="697092" y="3831724"/>
                  <a:pt x="700597" y="3835436"/>
                </a:cubicBezTo>
                <a:cubicBezTo>
                  <a:pt x="704102" y="3839147"/>
                  <a:pt x="707917" y="3841003"/>
                  <a:pt x="712040" y="3841003"/>
                </a:cubicBezTo>
                <a:cubicBezTo>
                  <a:pt x="719463" y="3841003"/>
                  <a:pt x="726474" y="3838116"/>
                  <a:pt x="733072" y="3832343"/>
                </a:cubicBezTo>
                <a:cubicBezTo>
                  <a:pt x="752866" y="3816260"/>
                  <a:pt x="774928" y="3789043"/>
                  <a:pt x="799258" y="3750692"/>
                </a:cubicBezTo>
                <a:lnTo>
                  <a:pt x="823382" y="3761826"/>
                </a:lnTo>
                <a:cubicBezTo>
                  <a:pt x="784207" y="3824508"/>
                  <a:pt x="745650" y="3869251"/>
                  <a:pt x="707710" y="3896055"/>
                </a:cubicBezTo>
                <a:cubicBezTo>
                  <a:pt x="681731" y="3914200"/>
                  <a:pt x="654101" y="3923272"/>
                  <a:pt x="624822" y="3923272"/>
                </a:cubicBezTo>
                <a:cubicBezTo>
                  <a:pt x="597606" y="3923272"/>
                  <a:pt x="575956" y="3915952"/>
                  <a:pt x="559873" y="3901313"/>
                </a:cubicBezTo>
                <a:cubicBezTo>
                  <a:pt x="543790" y="3886674"/>
                  <a:pt x="535749" y="3869045"/>
                  <a:pt x="535749" y="3848425"/>
                </a:cubicBezTo>
                <a:cubicBezTo>
                  <a:pt x="535749" y="3833168"/>
                  <a:pt x="540697" y="3808631"/>
                  <a:pt x="550594" y="3774816"/>
                </a:cubicBezTo>
                <a:lnTo>
                  <a:pt x="717608" y="3204497"/>
                </a:lnTo>
                <a:cubicBezTo>
                  <a:pt x="726680" y="3173157"/>
                  <a:pt x="731216" y="3152331"/>
                  <a:pt x="731216" y="3142022"/>
                </a:cubicBezTo>
                <a:cubicBezTo>
                  <a:pt x="731216" y="3132125"/>
                  <a:pt x="726886" y="3124290"/>
                  <a:pt x="718226" y="3118516"/>
                </a:cubicBezTo>
                <a:cubicBezTo>
                  <a:pt x="706680" y="3110269"/>
                  <a:pt x="689153" y="3106764"/>
                  <a:pt x="665648" y="3108001"/>
                </a:cubicBezTo>
                <a:lnTo>
                  <a:pt x="672452" y="3084495"/>
                </a:lnTo>
                <a:close/>
                <a:moveTo>
                  <a:pt x="4615807" y="2445046"/>
                </a:moveTo>
                <a:cubicBezTo>
                  <a:pt x="4644673" y="2445046"/>
                  <a:pt x="4669107" y="2455046"/>
                  <a:pt x="4689107" y="2475046"/>
                </a:cubicBezTo>
                <a:cubicBezTo>
                  <a:pt x="4709107" y="2495047"/>
                  <a:pt x="4719107" y="2519480"/>
                  <a:pt x="4719107" y="2548347"/>
                </a:cubicBezTo>
                <a:cubicBezTo>
                  <a:pt x="4719107" y="2576801"/>
                  <a:pt x="4709004" y="2601028"/>
                  <a:pt x="4688797" y="2621028"/>
                </a:cubicBezTo>
                <a:cubicBezTo>
                  <a:pt x="4668591" y="2641029"/>
                  <a:pt x="4644261" y="2651029"/>
                  <a:pt x="4615807" y="2651029"/>
                </a:cubicBezTo>
                <a:cubicBezTo>
                  <a:pt x="4587352" y="2651029"/>
                  <a:pt x="4563125" y="2641029"/>
                  <a:pt x="4543125" y="2621028"/>
                </a:cubicBezTo>
                <a:cubicBezTo>
                  <a:pt x="4523125" y="2601028"/>
                  <a:pt x="4513124" y="2576801"/>
                  <a:pt x="4513124" y="2548347"/>
                </a:cubicBezTo>
                <a:cubicBezTo>
                  <a:pt x="4513124" y="2519892"/>
                  <a:pt x="4523125" y="2495562"/>
                  <a:pt x="4543125" y="2475356"/>
                </a:cubicBezTo>
                <a:cubicBezTo>
                  <a:pt x="4563125" y="2455149"/>
                  <a:pt x="4587352" y="2445046"/>
                  <a:pt x="4615807" y="2445046"/>
                </a:cubicBezTo>
                <a:close/>
                <a:moveTo>
                  <a:pt x="2362214" y="2445046"/>
                </a:moveTo>
                <a:cubicBezTo>
                  <a:pt x="2391081" y="2445046"/>
                  <a:pt x="2415514" y="2455046"/>
                  <a:pt x="2435515" y="2475046"/>
                </a:cubicBezTo>
                <a:cubicBezTo>
                  <a:pt x="2455514" y="2495047"/>
                  <a:pt x="2465514" y="2519480"/>
                  <a:pt x="2465514" y="2548347"/>
                </a:cubicBezTo>
                <a:cubicBezTo>
                  <a:pt x="2465514" y="2576801"/>
                  <a:pt x="2455412" y="2601028"/>
                  <a:pt x="2435205" y="2621028"/>
                </a:cubicBezTo>
                <a:cubicBezTo>
                  <a:pt x="2414998" y="2641029"/>
                  <a:pt x="2390668" y="2651029"/>
                  <a:pt x="2362214" y="2651029"/>
                </a:cubicBezTo>
                <a:cubicBezTo>
                  <a:pt x="2333760" y="2651029"/>
                  <a:pt x="2309533" y="2641029"/>
                  <a:pt x="2289532" y="2621028"/>
                </a:cubicBezTo>
                <a:cubicBezTo>
                  <a:pt x="2269532" y="2601028"/>
                  <a:pt x="2259532" y="2576801"/>
                  <a:pt x="2259532" y="2548347"/>
                </a:cubicBezTo>
                <a:cubicBezTo>
                  <a:pt x="2259532" y="2519892"/>
                  <a:pt x="2269532" y="2495562"/>
                  <a:pt x="2289532" y="2475356"/>
                </a:cubicBezTo>
                <a:cubicBezTo>
                  <a:pt x="2309533" y="2455149"/>
                  <a:pt x="2333760" y="2445046"/>
                  <a:pt x="2362214" y="2445046"/>
                </a:cubicBezTo>
                <a:close/>
                <a:moveTo>
                  <a:pt x="3921961" y="2407932"/>
                </a:moveTo>
                <a:cubicBezTo>
                  <a:pt x="3882785" y="2423190"/>
                  <a:pt x="3856083" y="2439685"/>
                  <a:pt x="3841856" y="2457417"/>
                </a:cubicBezTo>
                <a:cubicBezTo>
                  <a:pt x="3827629" y="2475150"/>
                  <a:pt x="3820516" y="2494325"/>
                  <a:pt x="3820516" y="2514944"/>
                </a:cubicBezTo>
                <a:cubicBezTo>
                  <a:pt x="3820516" y="2541749"/>
                  <a:pt x="3834640" y="2565976"/>
                  <a:pt x="3862887" y="2587626"/>
                </a:cubicBezTo>
                <a:cubicBezTo>
                  <a:pt x="3891135" y="2609275"/>
                  <a:pt x="3936188" y="2620100"/>
                  <a:pt x="3998044" y="2620100"/>
                </a:cubicBezTo>
                <a:cubicBezTo>
                  <a:pt x="4049592" y="2620100"/>
                  <a:pt x="4086912" y="2610719"/>
                  <a:pt x="4110005" y="2591955"/>
                </a:cubicBezTo>
                <a:cubicBezTo>
                  <a:pt x="4133098" y="2573192"/>
                  <a:pt x="4144645" y="2551233"/>
                  <a:pt x="4144645" y="2526078"/>
                </a:cubicBezTo>
                <a:cubicBezTo>
                  <a:pt x="4144645" y="2503810"/>
                  <a:pt x="4134026" y="2485665"/>
                  <a:pt x="4112789" y="2471644"/>
                </a:cubicBezTo>
                <a:cubicBezTo>
                  <a:pt x="4091551" y="2457624"/>
                  <a:pt x="4050829" y="2442984"/>
                  <a:pt x="3990622" y="2427726"/>
                </a:cubicBezTo>
                <a:cubicBezTo>
                  <a:pt x="3962580" y="2420303"/>
                  <a:pt x="3939693" y="2413705"/>
                  <a:pt x="3921961" y="2407932"/>
                </a:cubicBezTo>
                <a:close/>
                <a:moveTo>
                  <a:pt x="5429655" y="1898233"/>
                </a:moveTo>
                <a:cubicBezTo>
                  <a:pt x="5415221" y="1898233"/>
                  <a:pt x="5401613" y="1901944"/>
                  <a:pt x="5388829" y="1909367"/>
                </a:cubicBezTo>
                <a:cubicBezTo>
                  <a:pt x="5370272" y="1920089"/>
                  <a:pt x="5348416" y="1940090"/>
                  <a:pt x="5323261" y="1969368"/>
                </a:cubicBezTo>
                <a:lnTo>
                  <a:pt x="5224290" y="2318240"/>
                </a:lnTo>
                <a:cubicBezTo>
                  <a:pt x="5236662" y="2338446"/>
                  <a:pt x="5247796" y="2351952"/>
                  <a:pt x="5257693" y="2358756"/>
                </a:cubicBezTo>
                <a:cubicBezTo>
                  <a:pt x="5267590" y="2365560"/>
                  <a:pt x="5279136" y="2368962"/>
                  <a:pt x="5292333" y="2368962"/>
                </a:cubicBezTo>
                <a:cubicBezTo>
                  <a:pt x="5305529" y="2368962"/>
                  <a:pt x="5318415" y="2365354"/>
                  <a:pt x="5330993" y="2358137"/>
                </a:cubicBezTo>
                <a:cubicBezTo>
                  <a:pt x="5343571" y="2350921"/>
                  <a:pt x="5359138" y="2336384"/>
                  <a:pt x="5377695" y="2314528"/>
                </a:cubicBezTo>
                <a:cubicBezTo>
                  <a:pt x="5396252" y="2292672"/>
                  <a:pt x="5414087" y="2264631"/>
                  <a:pt x="5431201" y="2230403"/>
                </a:cubicBezTo>
                <a:cubicBezTo>
                  <a:pt x="5448314" y="2196176"/>
                  <a:pt x="5462026" y="2157309"/>
                  <a:pt x="5472336" y="2113803"/>
                </a:cubicBezTo>
                <a:cubicBezTo>
                  <a:pt x="5482645" y="2070297"/>
                  <a:pt x="5487800" y="2028750"/>
                  <a:pt x="5487800" y="1989162"/>
                </a:cubicBezTo>
                <a:cubicBezTo>
                  <a:pt x="5487800" y="1957409"/>
                  <a:pt x="5482130" y="1934316"/>
                  <a:pt x="5470789" y="1919883"/>
                </a:cubicBezTo>
                <a:cubicBezTo>
                  <a:pt x="5459449" y="1905449"/>
                  <a:pt x="5445737" y="1898233"/>
                  <a:pt x="5429655" y="1898233"/>
                </a:cubicBezTo>
                <a:close/>
                <a:moveTo>
                  <a:pt x="2567578" y="1849366"/>
                </a:moveTo>
                <a:cubicBezTo>
                  <a:pt x="2547784" y="1849366"/>
                  <a:pt x="2525515" y="1863181"/>
                  <a:pt x="2500773" y="1890810"/>
                </a:cubicBezTo>
                <a:cubicBezTo>
                  <a:pt x="2455412" y="1941120"/>
                  <a:pt x="2417679" y="2016791"/>
                  <a:pt x="2387575" y="2117824"/>
                </a:cubicBezTo>
                <a:cubicBezTo>
                  <a:pt x="2423864" y="2112463"/>
                  <a:pt x="2452009" y="2105143"/>
                  <a:pt x="2472009" y="2095865"/>
                </a:cubicBezTo>
                <a:cubicBezTo>
                  <a:pt x="2492010" y="2086586"/>
                  <a:pt x="2511598" y="2071741"/>
                  <a:pt x="2530773" y="2051328"/>
                </a:cubicBezTo>
                <a:cubicBezTo>
                  <a:pt x="2549949" y="2030915"/>
                  <a:pt x="2566547" y="2005142"/>
                  <a:pt x="2580568" y="1974007"/>
                </a:cubicBezTo>
                <a:cubicBezTo>
                  <a:pt x="2594589" y="1942873"/>
                  <a:pt x="2601599" y="1913697"/>
                  <a:pt x="2601599" y="1886480"/>
                </a:cubicBezTo>
                <a:cubicBezTo>
                  <a:pt x="2601599" y="1874933"/>
                  <a:pt x="2598403" y="1865862"/>
                  <a:pt x="2592011" y="1859263"/>
                </a:cubicBezTo>
                <a:cubicBezTo>
                  <a:pt x="2585620" y="1852665"/>
                  <a:pt x="2577475" y="1849366"/>
                  <a:pt x="2567578" y="1849366"/>
                </a:cubicBezTo>
                <a:close/>
                <a:moveTo>
                  <a:pt x="4776015" y="1846892"/>
                </a:moveTo>
                <a:cubicBezTo>
                  <a:pt x="4763232" y="1846892"/>
                  <a:pt x="4750036" y="1853078"/>
                  <a:pt x="4736427" y="1865449"/>
                </a:cubicBezTo>
                <a:cubicBezTo>
                  <a:pt x="4708798" y="1891016"/>
                  <a:pt x="4679004" y="1942873"/>
                  <a:pt x="4647044" y="2021018"/>
                </a:cubicBezTo>
                <a:cubicBezTo>
                  <a:pt x="4615085" y="2099164"/>
                  <a:pt x="4599105" y="2166691"/>
                  <a:pt x="4599105" y="2223599"/>
                </a:cubicBezTo>
                <a:cubicBezTo>
                  <a:pt x="4599105" y="2245455"/>
                  <a:pt x="4602714" y="2261229"/>
                  <a:pt x="4609930" y="2270919"/>
                </a:cubicBezTo>
                <a:cubicBezTo>
                  <a:pt x="4617147" y="2280610"/>
                  <a:pt x="4625085" y="2285456"/>
                  <a:pt x="4633745" y="2285456"/>
                </a:cubicBezTo>
                <a:cubicBezTo>
                  <a:pt x="4652302" y="2285456"/>
                  <a:pt x="4671065" y="2274734"/>
                  <a:pt x="4690035" y="2253290"/>
                </a:cubicBezTo>
                <a:cubicBezTo>
                  <a:pt x="4717252" y="2222774"/>
                  <a:pt x="4741788" y="2185454"/>
                  <a:pt x="4763644" y="2141329"/>
                </a:cubicBezTo>
                <a:cubicBezTo>
                  <a:pt x="4802407" y="2063803"/>
                  <a:pt x="4821789" y="1994936"/>
                  <a:pt x="4821789" y="1934728"/>
                </a:cubicBezTo>
                <a:cubicBezTo>
                  <a:pt x="4821789" y="1901326"/>
                  <a:pt x="4816635" y="1877202"/>
                  <a:pt x="4806325" y="1862356"/>
                </a:cubicBezTo>
                <a:cubicBezTo>
                  <a:pt x="4798902" y="1852047"/>
                  <a:pt x="4788800" y="1846892"/>
                  <a:pt x="4776015" y="1846892"/>
                </a:cubicBezTo>
                <a:close/>
                <a:moveTo>
                  <a:pt x="889815" y="1846892"/>
                </a:moveTo>
                <a:cubicBezTo>
                  <a:pt x="877032" y="1846892"/>
                  <a:pt x="863836" y="1853078"/>
                  <a:pt x="850227" y="1865449"/>
                </a:cubicBezTo>
                <a:cubicBezTo>
                  <a:pt x="822598" y="1891016"/>
                  <a:pt x="792804" y="1942873"/>
                  <a:pt x="760844" y="2021018"/>
                </a:cubicBezTo>
                <a:cubicBezTo>
                  <a:pt x="728885" y="2099164"/>
                  <a:pt x="712905" y="2166691"/>
                  <a:pt x="712905" y="2223599"/>
                </a:cubicBezTo>
                <a:cubicBezTo>
                  <a:pt x="712905" y="2245455"/>
                  <a:pt x="716514" y="2261229"/>
                  <a:pt x="723730" y="2270919"/>
                </a:cubicBezTo>
                <a:cubicBezTo>
                  <a:pt x="730947" y="2280610"/>
                  <a:pt x="738885" y="2285456"/>
                  <a:pt x="747545" y="2285456"/>
                </a:cubicBezTo>
                <a:cubicBezTo>
                  <a:pt x="766102" y="2285456"/>
                  <a:pt x="784865" y="2274734"/>
                  <a:pt x="803835" y="2253290"/>
                </a:cubicBezTo>
                <a:cubicBezTo>
                  <a:pt x="831052" y="2222774"/>
                  <a:pt x="855588" y="2185454"/>
                  <a:pt x="877444" y="2141329"/>
                </a:cubicBezTo>
                <a:cubicBezTo>
                  <a:pt x="916208" y="2063803"/>
                  <a:pt x="935589" y="1994936"/>
                  <a:pt x="935589" y="1934728"/>
                </a:cubicBezTo>
                <a:cubicBezTo>
                  <a:pt x="935589" y="1901326"/>
                  <a:pt x="930435" y="1877202"/>
                  <a:pt x="920125" y="1862356"/>
                </a:cubicBezTo>
                <a:cubicBezTo>
                  <a:pt x="912702" y="1852047"/>
                  <a:pt x="902599" y="1846892"/>
                  <a:pt x="889815" y="1846892"/>
                </a:cubicBezTo>
                <a:close/>
                <a:moveTo>
                  <a:pt x="4135366" y="1838851"/>
                </a:moveTo>
                <a:cubicBezTo>
                  <a:pt x="4115160" y="1838851"/>
                  <a:pt x="4098046" y="1845448"/>
                  <a:pt x="4084025" y="1858645"/>
                </a:cubicBezTo>
                <a:cubicBezTo>
                  <a:pt x="4061757" y="1878851"/>
                  <a:pt x="4042272" y="1912666"/>
                  <a:pt x="4025571" y="1960090"/>
                </a:cubicBezTo>
                <a:cubicBezTo>
                  <a:pt x="4008869" y="2007513"/>
                  <a:pt x="4000519" y="2052462"/>
                  <a:pt x="4000519" y="2094937"/>
                </a:cubicBezTo>
                <a:cubicBezTo>
                  <a:pt x="4000519" y="2115144"/>
                  <a:pt x="4006395" y="2131123"/>
                  <a:pt x="4018148" y="2142876"/>
                </a:cubicBezTo>
                <a:cubicBezTo>
                  <a:pt x="4029900" y="2154629"/>
                  <a:pt x="4044437" y="2160505"/>
                  <a:pt x="4061757" y="2160505"/>
                </a:cubicBezTo>
                <a:cubicBezTo>
                  <a:pt x="4078664" y="2160505"/>
                  <a:pt x="4093304" y="2154732"/>
                  <a:pt x="4105675" y="2143185"/>
                </a:cubicBezTo>
                <a:cubicBezTo>
                  <a:pt x="4129181" y="2120505"/>
                  <a:pt x="4149593" y="2084318"/>
                  <a:pt x="4166913" y="2034627"/>
                </a:cubicBezTo>
                <a:cubicBezTo>
                  <a:pt x="4184233" y="1984936"/>
                  <a:pt x="4192893" y="1939883"/>
                  <a:pt x="4192893" y="1899470"/>
                </a:cubicBezTo>
                <a:cubicBezTo>
                  <a:pt x="4192893" y="1881325"/>
                  <a:pt x="4187326" y="1866686"/>
                  <a:pt x="4176192" y="1855552"/>
                </a:cubicBezTo>
                <a:cubicBezTo>
                  <a:pt x="4165058" y="1844418"/>
                  <a:pt x="4151449" y="1838851"/>
                  <a:pt x="4135366" y="1838851"/>
                </a:cubicBezTo>
                <a:close/>
                <a:moveTo>
                  <a:pt x="5332540" y="1808541"/>
                </a:moveTo>
                <a:lnTo>
                  <a:pt x="5369654" y="1808541"/>
                </a:lnTo>
                <a:lnTo>
                  <a:pt x="5341818" y="1909367"/>
                </a:lnTo>
                <a:cubicBezTo>
                  <a:pt x="5385118" y="1869779"/>
                  <a:pt x="5420582" y="1843077"/>
                  <a:pt x="5448212" y="1829263"/>
                </a:cubicBezTo>
                <a:cubicBezTo>
                  <a:pt x="5475841" y="1815448"/>
                  <a:pt x="5503264" y="1808541"/>
                  <a:pt x="5530481" y="1808541"/>
                </a:cubicBezTo>
                <a:cubicBezTo>
                  <a:pt x="5569244" y="1808541"/>
                  <a:pt x="5599142" y="1823490"/>
                  <a:pt x="5620173" y="1853387"/>
                </a:cubicBezTo>
                <a:cubicBezTo>
                  <a:pt x="5641204" y="1883284"/>
                  <a:pt x="5651720" y="1919883"/>
                  <a:pt x="5651720" y="1963182"/>
                </a:cubicBezTo>
                <a:cubicBezTo>
                  <a:pt x="5651720" y="2081535"/>
                  <a:pt x="5610688" y="2186485"/>
                  <a:pt x="5528625" y="2278033"/>
                </a:cubicBezTo>
                <a:cubicBezTo>
                  <a:pt x="5456047" y="2358859"/>
                  <a:pt x="5376870" y="2399272"/>
                  <a:pt x="5291096" y="2399272"/>
                </a:cubicBezTo>
                <a:cubicBezTo>
                  <a:pt x="5275838" y="2399272"/>
                  <a:pt x="5262848" y="2397829"/>
                  <a:pt x="5252126" y="2394942"/>
                </a:cubicBezTo>
                <a:cubicBezTo>
                  <a:pt x="5241404" y="2392055"/>
                  <a:pt x="5226352" y="2385663"/>
                  <a:pt x="5206970" y="2375766"/>
                </a:cubicBezTo>
                <a:lnTo>
                  <a:pt x="5174805" y="2487108"/>
                </a:lnTo>
                <a:cubicBezTo>
                  <a:pt x="5163259" y="2527522"/>
                  <a:pt x="5157485" y="2558244"/>
                  <a:pt x="5157485" y="2579275"/>
                </a:cubicBezTo>
                <a:cubicBezTo>
                  <a:pt x="5157485" y="2592471"/>
                  <a:pt x="5162021" y="2602884"/>
                  <a:pt x="5171094" y="2610512"/>
                </a:cubicBezTo>
                <a:cubicBezTo>
                  <a:pt x="5180166" y="2618142"/>
                  <a:pt x="5201403" y="2624637"/>
                  <a:pt x="5234806" y="2629997"/>
                </a:cubicBezTo>
                <a:lnTo>
                  <a:pt x="5229239" y="2652884"/>
                </a:lnTo>
                <a:lnTo>
                  <a:pt x="4896450" y="2652884"/>
                </a:lnTo>
                <a:lnTo>
                  <a:pt x="4902636" y="2629997"/>
                </a:lnTo>
                <a:cubicBezTo>
                  <a:pt x="4929028" y="2629173"/>
                  <a:pt x="4950987" y="2620719"/>
                  <a:pt x="4968513" y="2604636"/>
                </a:cubicBezTo>
                <a:cubicBezTo>
                  <a:pt x="4986039" y="2588553"/>
                  <a:pt x="5002431" y="2553914"/>
                  <a:pt x="5017689" y="2500717"/>
                </a:cubicBezTo>
                <a:lnTo>
                  <a:pt x="5168619" y="1980502"/>
                </a:lnTo>
                <a:cubicBezTo>
                  <a:pt x="5179754" y="1941739"/>
                  <a:pt x="5185321" y="1914316"/>
                  <a:pt x="5185321" y="1898233"/>
                </a:cubicBezTo>
                <a:cubicBezTo>
                  <a:pt x="5185321" y="1891223"/>
                  <a:pt x="5183671" y="1885346"/>
                  <a:pt x="5180372" y="1880604"/>
                </a:cubicBezTo>
                <a:cubicBezTo>
                  <a:pt x="5177073" y="1875861"/>
                  <a:pt x="5172124" y="1872459"/>
                  <a:pt x="5165527" y="1870397"/>
                </a:cubicBezTo>
                <a:cubicBezTo>
                  <a:pt x="5158929" y="1868336"/>
                  <a:pt x="5144083" y="1867304"/>
                  <a:pt x="5120990" y="1867304"/>
                </a:cubicBezTo>
                <a:lnTo>
                  <a:pt x="5127794" y="1843181"/>
                </a:lnTo>
                <a:close/>
                <a:moveTo>
                  <a:pt x="4764263" y="1808541"/>
                </a:moveTo>
                <a:cubicBezTo>
                  <a:pt x="4787356" y="1808541"/>
                  <a:pt x="4805913" y="1815242"/>
                  <a:pt x="4819934" y="1828644"/>
                </a:cubicBezTo>
                <a:cubicBezTo>
                  <a:pt x="4833954" y="1842046"/>
                  <a:pt x="4844264" y="1866480"/>
                  <a:pt x="4850862" y="1901944"/>
                </a:cubicBezTo>
                <a:lnTo>
                  <a:pt x="4873130" y="1825861"/>
                </a:lnTo>
                <a:lnTo>
                  <a:pt x="5019731" y="1817201"/>
                </a:lnTo>
                <a:lnTo>
                  <a:pt x="4899729" y="2228547"/>
                </a:lnTo>
                <a:lnTo>
                  <a:pt x="4887357" y="2278651"/>
                </a:lnTo>
                <a:cubicBezTo>
                  <a:pt x="4886120" y="2284837"/>
                  <a:pt x="4885502" y="2289373"/>
                  <a:pt x="4885502" y="2292260"/>
                </a:cubicBezTo>
                <a:cubicBezTo>
                  <a:pt x="4885502" y="2297208"/>
                  <a:pt x="4887255" y="2301538"/>
                  <a:pt x="4890760" y="2305250"/>
                </a:cubicBezTo>
                <a:cubicBezTo>
                  <a:pt x="4894265" y="2308961"/>
                  <a:pt x="4897873" y="2310817"/>
                  <a:pt x="4901584" y="2310817"/>
                </a:cubicBezTo>
                <a:cubicBezTo>
                  <a:pt x="4910244" y="2310817"/>
                  <a:pt x="4922204" y="2304219"/>
                  <a:pt x="4937461" y="2291023"/>
                </a:cubicBezTo>
                <a:cubicBezTo>
                  <a:pt x="4943647" y="2285662"/>
                  <a:pt x="4958493" y="2266692"/>
                  <a:pt x="4981998" y="2234115"/>
                </a:cubicBezTo>
                <a:lnTo>
                  <a:pt x="5003648" y="2245249"/>
                </a:lnTo>
                <a:cubicBezTo>
                  <a:pt x="4974369" y="2298858"/>
                  <a:pt x="4943132" y="2337931"/>
                  <a:pt x="4909935" y="2362467"/>
                </a:cubicBezTo>
                <a:cubicBezTo>
                  <a:pt x="4876739" y="2387004"/>
                  <a:pt x="4840965" y="2399272"/>
                  <a:pt x="4802614" y="2399272"/>
                </a:cubicBezTo>
                <a:cubicBezTo>
                  <a:pt x="4779108" y="2399272"/>
                  <a:pt x="4761170" y="2393189"/>
                  <a:pt x="4748798" y="2381024"/>
                </a:cubicBezTo>
                <a:cubicBezTo>
                  <a:pt x="4736427" y="2368859"/>
                  <a:pt x="4730241" y="2353498"/>
                  <a:pt x="4730241" y="2334941"/>
                </a:cubicBezTo>
                <a:cubicBezTo>
                  <a:pt x="4730241" y="2318858"/>
                  <a:pt x="4736840" y="2288961"/>
                  <a:pt x="4750036" y="2245249"/>
                </a:cubicBezTo>
                <a:lnTo>
                  <a:pt x="4764881" y="2195145"/>
                </a:lnTo>
                <a:cubicBezTo>
                  <a:pt x="4717045" y="2277208"/>
                  <a:pt x="4671065" y="2335353"/>
                  <a:pt x="4626941" y="2369581"/>
                </a:cubicBezTo>
                <a:cubicBezTo>
                  <a:pt x="4601373" y="2389375"/>
                  <a:pt x="4574157" y="2399272"/>
                  <a:pt x="4545290" y="2399272"/>
                </a:cubicBezTo>
                <a:cubicBezTo>
                  <a:pt x="4507351" y="2399272"/>
                  <a:pt x="4479928" y="2383705"/>
                  <a:pt x="4463021" y="2352570"/>
                </a:cubicBezTo>
                <a:cubicBezTo>
                  <a:pt x="4446113" y="2321436"/>
                  <a:pt x="4437659" y="2286281"/>
                  <a:pt x="4437659" y="2247104"/>
                </a:cubicBezTo>
                <a:cubicBezTo>
                  <a:pt x="4437659" y="2188959"/>
                  <a:pt x="4455392" y="2122257"/>
                  <a:pt x="4490856" y="2046998"/>
                </a:cubicBezTo>
                <a:cubicBezTo>
                  <a:pt x="4526321" y="1971739"/>
                  <a:pt x="4572920" y="1911223"/>
                  <a:pt x="4630652" y="1865449"/>
                </a:cubicBezTo>
                <a:cubicBezTo>
                  <a:pt x="4678075" y="1827510"/>
                  <a:pt x="4722613" y="1808541"/>
                  <a:pt x="4764263" y="1808541"/>
                </a:cubicBezTo>
                <a:close/>
                <a:moveTo>
                  <a:pt x="4122377" y="1808541"/>
                </a:moveTo>
                <a:cubicBezTo>
                  <a:pt x="4157428" y="1808541"/>
                  <a:pt x="4188563" y="1812458"/>
                  <a:pt x="4215780" y="1820293"/>
                </a:cubicBezTo>
                <a:cubicBezTo>
                  <a:pt x="4229801" y="1824417"/>
                  <a:pt x="4246090" y="1833077"/>
                  <a:pt x="4264647" y="1846273"/>
                </a:cubicBezTo>
                <a:lnTo>
                  <a:pt x="4429185" y="1846273"/>
                </a:lnTo>
                <a:lnTo>
                  <a:pt x="4409391" y="1914316"/>
                </a:lnTo>
                <a:lnTo>
                  <a:pt x="4324029" y="1914316"/>
                </a:lnTo>
                <a:cubicBezTo>
                  <a:pt x="4337225" y="1938646"/>
                  <a:pt x="4343823" y="1961739"/>
                  <a:pt x="4343823" y="1983595"/>
                </a:cubicBezTo>
                <a:cubicBezTo>
                  <a:pt x="4343823" y="2021121"/>
                  <a:pt x="4333617" y="2055761"/>
                  <a:pt x="4313204" y="2087514"/>
                </a:cubicBezTo>
                <a:cubicBezTo>
                  <a:pt x="4292792" y="2119267"/>
                  <a:pt x="4262688" y="2144629"/>
                  <a:pt x="4222894" y="2163598"/>
                </a:cubicBezTo>
                <a:cubicBezTo>
                  <a:pt x="4183099" y="2182567"/>
                  <a:pt x="4138871" y="2192052"/>
                  <a:pt x="4090211" y="2192052"/>
                </a:cubicBezTo>
                <a:cubicBezTo>
                  <a:pt x="4077427" y="2192052"/>
                  <a:pt x="4063303" y="2191124"/>
                  <a:pt x="4047839" y="2189268"/>
                </a:cubicBezTo>
                <a:cubicBezTo>
                  <a:pt x="4032375" y="2187413"/>
                  <a:pt x="4015571" y="2184836"/>
                  <a:pt x="3997426" y="2181536"/>
                </a:cubicBezTo>
                <a:cubicBezTo>
                  <a:pt x="3970209" y="2195557"/>
                  <a:pt x="3953095" y="2206691"/>
                  <a:pt x="3946085" y="2214939"/>
                </a:cubicBezTo>
                <a:cubicBezTo>
                  <a:pt x="3941136" y="2220712"/>
                  <a:pt x="3938662" y="2226692"/>
                  <a:pt x="3938662" y="2232877"/>
                </a:cubicBezTo>
                <a:cubicBezTo>
                  <a:pt x="3938662" y="2240300"/>
                  <a:pt x="3941755" y="2246692"/>
                  <a:pt x="3947941" y="2252053"/>
                </a:cubicBezTo>
                <a:cubicBezTo>
                  <a:pt x="3958662" y="2261538"/>
                  <a:pt x="3974539" y="2268548"/>
                  <a:pt x="3995570" y="2273084"/>
                </a:cubicBezTo>
                <a:cubicBezTo>
                  <a:pt x="4079695" y="2291229"/>
                  <a:pt x="4135160" y="2305868"/>
                  <a:pt x="4161965" y="2317002"/>
                </a:cubicBezTo>
                <a:cubicBezTo>
                  <a:pt x="4198666" y="2332261"/>
                  <a:pt x="4226399" y="2351849"/>
                  <a:pt x="4245162" y="2375766"/>
                </a:cubicBezTo>
                <a:cubicBezTo>
                  <a:pt x="4263925" y="2399684"/>
                  <a:pt x="4273307" y="2428551"/>
                  <a:pt x="4273307" y="2462366"/>
                </a:cubicBezTo>
                <a:cubicBezTo>
                  <a:pt x="4273307" y="2513913"/>
                  <a:pt x="4249595" y="2558965"/>
                  <a:pt x="4202172" y="2597523"/>
                </a:cubicBezTo>
                <a:cubicBezTo>
                  <a:pt x="4154748" y="2636080"/>
                  <a:pt x="4081345" y="2655359"/>
                  <a:pt x="3981962" y="2655359"/>
                </a:cubicBezTo>
                <a:cubicBezTo>
                  <a:pt x="3881754" y="2655359"/>
                  <a:pt x="3807938" y="2638864"/>
                  <a:pt x="3760515" y="2605873"/>
                </a:cubicBezTo>
                <a:cubicBezTo>
                  <a:pt x="3726287" y="2581955"/>
                  <a:pt x="3709174" y="2553501"/>
                  <a:pt x="3709174" y="2520511"/>
                </a:cubicBezTo>
                <a:cubicBezTo>
                  <a:pt x="3709174" y="2495356"/>
                  <a:pt x="3720411" y="2472057"/>
                  <a:pt x="3742886" y="2450613"/>
                </a:cubicBezTo>
                <a:cubicBezTo>
                  <a:pt x="3765360" y="2429169"/>
                  <a:pt x="3813505" y="2410200"/>
                  <a:pt x="3887321" y="2393705"/>
                </a:cubicBezTo>
                <a:cubicBezTo>
                  <a:pt x="3862166" y="2379684"/>
                  <a:pt x="3845258" y="2366900"/>
                  <a:pt x="3836599" y="2355354"/>
                </a:cubicBezTo>
                <a:cubicBezTo>
                  <a:pt x="3824639" y="2339683"/>
                  <a:pt x="3818660" y="2323395"/>
                  <a:pt x="3818660" y="2306487"/>
                </a:cubicBezTo>
                <a:cubicBezTo>
                  <a:pt x="3818660" y="2278858"/>
                  <a:pt x="3829691" y="2254527"/>
                  <a:pt x="3851753" y="2233496"/>
                </a:cubicBezTo>
                <a:cubicBezTo>
                  <a:pt x="3873816" y="2212465"/>
                  <a:pt x="3910826" y="2191640"/>
                  <a:pt x="3962786" y="2171021"/>
                </a:cubicBezTo>
                <a:cubicBezTo>
                  <a:pt x="3922373" y="2154938"/>
                  <a:pt x="3893197" y="2134216"/>
                  <a:pt x="3875259" y="2108855"/>
                </a:cubicBezTo>
                <a:cubicBezTo>
                  <a:pt x="3857320" y="2083493"/>
                  <a:pt x="3848351" y="2053906"/>
                  <a:pt x="3848351" y="2020091"/>
                </a:cubicBezTo>
                <a:cubicBezTo>
                  <a:pt x="3848351" y="1984214"/>
                  <a:pt x="3859176" y="1950090"/>
                  <a:pt x="3880826" y="1917718"/>
                </a:cubicBezTo>
                <a:cubicBezTo>
                  <a:pt x="3902476" y="1885346"/>
                  <a:pt x="3934435" y="1859057"/>
                  <a:pt x="3976704" y="1838851"/>
                </a:cubicBezTo>
                <a:cubicBezTo>
                  <a:pt x="4018973" y="1818644"/>
                  <a:pt x="4067530" y="1808541"/>
                  <a:pt x="4122377" y="1808541"/>
                </a:cubicBezTo>
                <a:close/>
                <a:moveTo>
                  <a:pt x="3046666" y="1808541"/>
                </a:moveTo>
                <a:lnTo>
                  <a:pt x="3084398" y="1808541"/>
                </a:lnTo>
                <a:lnTo>
                  <a:pt x="3007695" y="2073906"/>
                </a:lnTo>
                <a:cubicBezTo>
                  <a:pt x="3059242" y="1996379"/>
                  <a:pt x="3097800" y="1943388"/>
                  <a:pt x="3123367" y="1914934"/>
                </a:cubicBezTo>
                <a:cubicBezTo>
                  <a:pt x="3160894" y="1873696"/>
                  <a:pt x="3193266" y="1845655"/>
                  <a:pt x="3220482" y="1830809"/>
                </a:cubicBezTo>
                <a:cubicBezTo>
                  <a:pt x="3247699" y="1815963"/>
                  <a:pt x="3273267" y="1808541"/>
                  <a:pt x="3297185" y="1808541"/>
                </a:cubicBezTo>
                <a:cubicBezTo>
                  <a:pt x="3318628" y="1808541"/>
                  <a:pt x="3336979" y="1816479"/>
                  <a:pt x="3352237" y="1832355"/>
                </a:cubicBezTo>
                <a:cubicBezTo>
                  <a:pt x="3367496" y="1848232"/>
                  <a:pt x="3375124" y="1868954"/>
                  <a:pt x="3375124" y="1894521"/>
                </a:cubicBezTo>
                <a:cubicBezTo>
                  <a:pt x="3375124" y="1917615"/>
                  <a:pt x="3370176" y="1945657"/>
                  <a:pt x="3360278" y="1978647"/>
                </a:cubicBezTo>
                <a:lnTo>
                  <a:pt x="3281102" y="2242774"/>
                </a:lnTo>
                <a:cubicBezTo>
                  <a:pt x="3274504" y="2265868"/>
                  <a:pt x="3271205" y="2280920"/>
                  <a:pt x="3271205" y="2287930"/>
                </a:cubicBezTo>
                <a:cubicBezTo>
                  <a:pt x="3271205" y="2292054"/>
                  <a:pt x="3272751" y="2295765"/>
                  <a:pt x="3275844" y="2299064"/>
                </a:cubicBezTo>
                <a:cubicBezTo>
                  <a:pt x="3278937" y="2302363"/>
                  <a:pt x="3282133" y="2304013"/>
                  <a:pt x="3285432" y="2304013"/>
                </a:cubicBezTo>
                <a:cubicBezTo>
                  <a:pt x="3289556" y="2304013"/>
                  <a:pt x="3293886" y="2302363"/>
                  <a:pt x="3298422" y="2299064"/>
                </a:cubicBezTo>
                <a:cubicBezTo>
                  <a:pt x="3312855" y="2287105"/>
                  <a:pt x="3327494" y="2270198"/>
                  <a:pt x="3342340" y="2248342"/>
                </a:cubicBezTo>
                <a:cubicBezTo>
                  <a:pt x="3346051" y="2242568"/>
                  <a:pt x="3352031" y="2233908"/>
                  <a:pt x="3360278" y="2222362"/>
                </a:cubicBezTo>
                <a:lnTo>
                  <a:pt x="3383784" y="2236589"/>
                </a:lnTo>
                <a:cubicBezTo>
                  <a:pt x="3323164" y="2338446"/>
                  <a:pt x="3259453" y="2389375"/>
                  <a:pt x="3192647" y="2389375"/>
                </a:cubicBezTo>
                <a:cubicBezTo>
                  <a:pt x="3167079" y="2389375"/>
                  <a:pt x="3147079" y="2382777"/>
                  <a:pt x="3132646" y="2369581"/>
                </a:cubicBezTo>
                <a:cubicBezTo>
                  <a:pt x="3118213" y="2356385"/>
                  <a:pt x="3110997" y="2339889"/>
                  <a:pt x="3110997" y="2320095"/>
                </a:cubicBezTo>
                <a:cubicBezTo>
                  <a:pt x="3110997" y="2302775"/>
                  <a:pt x="3115945" y="2277002"/>
                  <a:pt x="3125842" y="2242774"/>
                </a:cubicBezTo>
                <a:lnTo>
                  <a:pt x="3203162" y="1978647"/>
                </a:lnTo>
                <a:cubicBezTo>
                  <a:pt x="3208523" y="1961327"/>
                  <a:pt x="3211204" y="1948543"/>
                  <a:pt x="3211204" y="1940295"/>
                </a:cubicBezTo>
                <a:cubicBezTo>
                  <a:pt x="3211204" y="1935759"/>
                  <a:pt x="3209348" y="1931739"/>
                  <a:pt x="3205637" y="1928233"/>
                </a:cubicBezTo>
                <a:cubicBezTo>
                  <a:pt x="3201925" y="1924728"/>
                  <a:pt x="3197595" y="1922976"/>
                  <a:pt x="3192647" y="1922976"/>
                </a:cubicBezTo>
                <a:cubicBezTo>
                  <a:pt x="3176977" y="1922976"/>
                  <a:pt x="3158007" y="1933697"/>
                  <a:pt x="3135739" y="1955141"/>
                </a:cubicBezTo>
                <a:cubicBezTo>
                  <a:pt x="3078830" y="2009575"/>
                  <a:pt x="3023779" y="2090607"/>
                  <a:pt x="2970581" y="2198238"/>
                </a:cubicBezTo>
                <a:lnTo>
                  <a:pt x="2919860" y="2381952"/>
                </a:lnTo>
                <a:lnTo>
                  <a:pt x="2762124" y="2381952"/>
                </a:lnTo>
                <a:lnTo>
                  <a:pt x="2877796" y="1984832"/>
                </a:lnTo>
                <a:cubicBezTo>
                  <a:pt x="2888930" y="1945657"/>
                  <a:pt x="2894498" y="1917821"/>
                  <a:pt x="2894498" y="1901326"/>
                </a:cubicBezTo>
                <a:cubicBezTo>
                  <a:pt x="2894498" y="1894315"/>
                  <a:pt x="2892848" y="1888439"/>
                  <a:pt x="2889549" y="1883697"/>
                </a:cubicBezTo>
                <a:cubicBezTo>
                  <a:pt x="2886250" y="1878954"/>
                  <a:pt x="2880889" y="1875243"/>
                  <a:pt x="2873466" y="1872563"/>
                </a:cubicBezTo>
                <a:cubicBezTo>
                  <a:pt x="2866043" y="1869882"/>
                  <a:pt x="2852023" y="1868542"/>
                  <a:pt x="2831404" y="1868542"/>
                </a:cubicBezTo>
                <a:lnTo>
                  <a:pt x="2838208" y="1845036"/>
                </a:lnTo>
                <a:close/>
                <a:moveTo>
                  <a:pt x="2636239" y="1808541"/>
                </a:moveTo>
                <a:cubicBezTo>
                  <a:pt x="2670879" y="1808541"/>
                  <a:pt x="2697066" y="1816788"/>
                  <a:pt x="2714798" y="1833284"/>
                </a:cubicBezTo>
                <a:cubicBezTo>
                  <a:pt x="2732529" y="1849779"/>
                  <a:pt x="2741395" y="1870603"/>
                  <a:pt x="2741395" y="1895759"/>
                </a:cubicBezTo>
                <a:cubicBezTo>
                  <a:pt x="2741395" y="1925862"/>
                  <a:pt x="2732736" y="1955141"/>
                  <a:pt x="2715415" y="1983595"/>
                </a:cubicBezTo>
                <a:cubicBezTo>
                  <a:pt x="2691498" y="2022359"/>
                  <a:pt x="2661394" y="2053596"/>
                  <a:pt x="2625105" y="2077308"/>
                </a:cubicBezTo>
                <a:cubicBezTo>
                  <a:pt x="2588816" y="2101020"/>
                  <a:pt x="2548196" y="2119061"/>
                  <a:pt x="2503247" y="2131432"/>
                </a:cubicBezTo>
                <a:cubicBezTo>
                  <a:pt x="2473144" y="2139680"/>
                  <a:pt x="2432731" y="2145866"/>
                  <a:pt x="2382008" y="2149989"/>
                </a:cubicBezTo>
                <a:cubicBezTo>
                  <a:pt x="2378297" y="2176794"/>
                  <a:pt x="2376441" y="2198856"/>
                  <a:pt x="2376441" y="2216176"/>
                </a:cubicBezTo>
                <a:cubicBezTo>
                  <a:pt x="2376441" y="2247104"/>
                  <a:pt x="2385410" y="2271847"/>
                  <a:pt x="2403348" y="2290404"/>
                </a:cubicBezTo>
                <a:cubicBezTo>
                  <a:pt x="2421287" y="2308961"/>
                  <a:pt x="2445308" y="2318240"/>
                  <a:pt x="2475412" y="2318240"/>
                </a:cubicBezTo>
                <a:cubicBezTo>
                  <a:pt x="2504278" y="2318240"/>
                  <a:pt x="2533248" y="2311229"/>
                  <a:pt x="2562321" y="2297208"/>
                </a:cubicBezTo>
                <a:cubicBezTo>
                  <a:pt x="2591393" y="2283188"/>
                  <a:pt x="2625105" y="2258651"/>
                  <a:pt x="2663456" y="2223599"/>
                </a:cubicBezTo>
                <a:lnTo>
                  <a:pt x="2682013" y="2240300"/>
                </a:lnTo>
                <a:cubicBezTo>
                  <a:pt x="2634590" y="2297621"/>
                  <a:pt x="2588403" y="2338446"/>
                  <a:pt x="2543455" y="2362776"/>
                </a:cubicBezTo>
                <a:cubicBezTo>
                  <a:pt x="2498505" y="2387107"/>
                  <a:pt x="2448813" y="2399272"/>
                  <a:pt x="2394379" y="2399272"/>
                </a:cubicBezTo>
                <a:cubicBezTo>
                  <a:pt x="2325512" y="2399272"/>
                  <a:pt x="2277883" y="2382777"/>
                  <a:pt x="2251490" y="2349787"/>
                </a:cubicBezTo>
                <a:cubicBezTo>
                  <a:pt x="2225098" y="2316796"/>
                  <a:pt x="2211902" y="2278651"/>
                  <a:pt x="2211902" y="2235352"/>
                </a:cubicBezTo>
                <a:cubicBezTo>
                  <a:pt x="2211902" y="2167722"/>
                  <a:pt x="2231593" y="2100092"/>
                  <a:pt x="2270975" y="2032462"/>
                </a:cubicBezTo>
                <a:cubicBezTo>
                  <a:pt x="2310357" y="1964832"/>
                  <a:pt x="2363967" y="1910604"/>
                  <a:pt x="2431803" y="1869779"/>
                </a:cubicBezTo>
                <a:cubicBezTo>
                  <a:pt x="2499639" y="1828953"/>
                  <a:pt x="2567784" y="1808541"/>
                  <a:pt x="2636239" y="1808541"/>
                </a:cubicBezTo>
                <a:close/>
                <a:moveTo>
                  <a:pt x="878063" y="1808541"/>
                </a:moveTo>
                <a:cubicBezTo>
                  <a:pt x="901156" y="1808541"/>
                  <a:pt x="919713" y="1815242"/>
                  <a:pt x="933734" y="1828644"/>
                </a:cubicBezTo>
                <a:cubicBezTo>
                  <a:pt x="947755" y="1842046"/>
                  <a:pt x="958064" y="1866480"/>
                  <a:pt x="964662" y="1901944"/>
                </a:cubicBezTo>
                <a:lnTo>
                  <a:pt x="986931" y="1825861"/>
                </a:lnTo>
                <a:lnTo>
                  <a:pt x="1133531" y="1817201"/>
                </a:lnTo>
                <a:lnTo>
                  <a:pt x="1013529" y="2228547"/>
                </a:lnTo>
                <a:lnTo>
                  <a:pt x="1001158" y="2278651"/>
                </a:lnTo>
                <a:cubicBezTo>
                  <a:pt x="999920" y="2284837"/>
                  <a:pt x="999302" y="2289373"/>
                  <a:pt x="999302" y="2292260"/>
                </a:cubicBezTo>
                <a:cubicBezTo>
                  <a:pt x="999302" y="2297208"/>
                  <a:pt x="1001054" y="2301538"/>
                  <a:pt x="1004560" y="2305250"/>
                </a:cubicBezTo>
                <a:cubicBezTo>
                  <a:pt x="1008065" y="2308961"/>
                  <a:pt x="1011673" y="2310817"/>
                  <a:pt x="1015385" y="2310817"/>
                </a:cubicBezTo>
                <a:cubicBezTo>
                  <a:pt x="1024045" y="2310817"/>
                  <a:pt x="1036003" y="2304219"/>
                  <a:pt x="1051262" y="2291023"/>
                </a:cubicBezTo>
                <a:cubicBezTo>
                  <a:pt x="1057447" y="2285662"/>
                  <a:pt x="1072293" y="2266692"/>
                  <a:pt x="1095798" y="2234115"/>
                </a:cubicBezTo>
                <a:lnTo>
                  <a:pt x="1117448" y="2245249"/>
                </a:lnTo>
                <a:cubicBezTo>
                  <a:pt x="1088169" y="2298858"/>
                  <a:pt x="1056932" y="2337931"/>
                  <a:pt x="1023735" y="2362467"/>
                </a:cubicBezTo>
                <a:cubicBezTo>
                  <a:pt x="990539" y="2387004"/>
                  <a:pt x="954765" y="2399272"/>
                  <a:pt x="916414" y="2399272"/>
                </a:cubicBezTo>
                <a:cubicBezTo>
                  <a:pt x="892908" y="2399272"/>
                  <a:pt x="874970" y="2393189"/>
                  <a:pt x="862599" y="2381024"/>
                </a:cubicBezTo>
                <a:cubicBezTo>
                  <a:pt x="850227" y="2368859"/>
                  <a:pt x="844042" y="2353498"/>
                  <a:pt x="844042" y="2334941"/>
                </a:cubicBezTo>
                <a:cubicBezTo>
                  <a:pt x="844042" y="2318858"/>
                  <a:pt x="850640" y="2288961"/>
                  <a:pt x="863836" y="2245249"/>
                </a:cubicBezTo>
                <a:lnTo>
                  <a:pt x="878681" y="2195145"/>
                </a:lnTo>
                <a:cubicBezTo>
                  <a:pt x="830846" y="2277208"/>
                  <a:pt x="784865" y="2335353"/>
                  <a:pt x="740741" y="2369581"/>
                </a:cubicBezTo>
                <a:cubicBezTo>
                  <a:pt x="715174" y="2389375"/>
                  <a:pt x="687957" y="2399272"/>
                  <a:pt x="659090" y="2399272"/>
                </a:cubicBezTo>
                <a:cubicBezTo>
                  <a:pt x="621151" y="2399272"/>
                  <a:pt x="593728" y="2383705"/>
                  <a:pt x="576821" y="2352570"/>
                </a:cubicBezTo>
                <a:cubicBezTo>
                  <a:pt x="559913" y="2321436"/>
                  <a:pt x="551460" y="2286281"/>
                  <a:pt x="551460" y="2247104"/>
                </a:cubicBezTo>
                <a:cubicBezTo>
                  <a:pt x="551460" y="2188959"/>
                  <a:pt x="569192" y="2122257"/>
                  <a:pt x="604656" y="2046998"/>
                </a:cubicBezTo>
                <a:cubicBezTo>
                  <a:pt x="640121" y="1971739"/>
                  <a:pt x="686719" y="1911223"/>
                  <a:pt x="744452" y="1865449"/>
                </a:cubicBezTo>
                <a:cubicBezTo>
                  <a:pt x="791876" y="1827510"/>
                  <a:pt x="836413" y="1808541"/>
                  <a:pt x="878063" y="1808541"/>
                </a:cubicBezTo>
                <a:close/>
                <a:moveTo>
                  <a:pt x="205983" y="1808541"/>
                </a:moveTo>
                <a:cubicBezTo>
                  <a:pt x="247221" y="1921120"/>
                  <a:pt x="267221" y="2065246"/>
                  <a:pt x="265984" y="2240919"/>
                </a:cubicBezTo>
                <a:cubicBezTo>
                  <a:pt x="326604" y="2183186"/>
                  <a:pt x="368357" y="2136381"/>
                  <a:pt x="391244" y="2100504"/>
                </a:cubicBezTo>
                <a:cubicBezTo>
                  <a:pt x="414131" y="2064627"/>
                  <a:pt x="425574" y="2034730"/>
                  <a:pt x="425574" y="2010812"/>
                </a:cubicBezTo>
                <a:cubicBezTo>
                  <a:pt x="425574" y="1991843"/>
                  <a:pt x="418461" y="1972564"/>
                  <a:pt x="404234" y="1952976"/>
                </a:cubicBezTo>
                <a:cubicBezTo>
                  <a:pt x="390007" y="1933388"/>
                  <a:pt x="381141" y="1919470"/>
                  <a:pt x="377635" y="1911223"/>
                </a:cubicBezTo>
                <a:cubicBezTo>
                  <a:pt x="374130" y="1902975"/>
                  <a:pt x="372377" y="1893903"/>
                  <a:pt x="372377" y="1884006"/>
                </a:cubicBezTo>
                <a:cubicBezTo>
                  <a:pt x="372377" y="1862562"/>
                  <a:pt x="379388" y="1844624"/>
                  <a:pt x="393409" y="1830190"/>
                </a:cubicBezTo>
                <a:cubicBezTo>
                  <a:pt x="407429" y="1815757"/>
                  <a:pt x="425162" y="1808541"/>
                  <a:pt x="446605" y="1808541"/>
                </a:cubicBezTo>
                <a:cubicBezTo>
                  <a:pt x="469286" y="1808541"/>
                  <a:pt x="486812" y="1815757"/>
                  <a:pt x="499184" y="1830190"/>
                </a:cubicBezTo>
                <a:cubicBezTo>
                  <a:pt x="516503" y="1850397"/>
                  <a:pt x="525163" y="1874315"/>
                  <a:pt x="525163" y="1901944"/>
                </a:cubicBezTo>
                <a:cubicBezTo>
                  <a:pt x="525163" y="1930399"/>
                  <a:pt x="520112" y="1958337"/>
                  <a:pt x="510009" y="1985760"/>
                </a:cubicBezTo>
                <a:cubicBezTo>
                  <a:pt x="499905" y="2013183"/>
                  <a:pt x="482585" y="2045555"/>
                  <a:pt x="458049" y="2082875"/>
                </a:cubicBezTo>
                <a:cubicBezTo>
                  <a:pt x="433512" y="2120195"/>
                  <a:pt x="406192" y="2154113"/>
                  <a:pt x="376089" y="2184629"/>
                </a:cubicBezTo>
                <a:cubicBezTo>
                  <a:pt x="320830" y="2240713"/>
                  <a:pt x="241860" y="2312260"/>
                  <a:pt x="139178" y="2399272"/>
                </a:cubicBezTo>
                <a:lnTo>
                  <a:pt x="116909" y="2399272"/>
                </a:lnTo>
                <a:cubicBezTo>
                  <a:pt x="118146" y="2365457"/>
                  <a:pt x="118765" y="2339889"/>
                  <a:pt x="118765" y="2322570"/>
                </a:cubicBezTo>
                <a:cubicBezTo>
                  <a:pt x="118765" y="2275559"/>
                  <a:pt x="115157" y="2207619"/>
                  <a:pt x="107940" y="2118752"/>
                </a:cubicBezTo>
                <a:cubicBezTo>
                  <a:pt x="100723" y="2029885"/>
                  <a:pt x="92579" y="1970605"/>
                  <a:pt x="83507" y="1940914"/>
                </a:cubicBezTo>
                <a:cubicBezTo>
                  <a:pt x="76496" y="1919058"/>
                  <a:pt x="67218" y="1903181"/>
                  <a:pt x="55671" y="1893284"/>
                </a:cubicBezTo>
                <a:cubicBezTo>
                  <a:pt x="47836" y="1886686"/>
                  <a:pt x="37733" y="1883387"/>
                  <a:pt x="25361" y="1883387"/>
                </a:cubicBezTo>
                <a:cubicBezTo>
                  <a:pt x="18351" y="1883387"/>
                  <a:pt x="9897" y="1884212"/>
                  <a:pt x="0" y="1885862"/>
                </a:cubicBezTo>
                <a:lnTo>
                  <a:pt x="0" y="1863593"/>
                </a:lnTo>
                <a:close/>
                <a:moveTo>
                  <a:pt x="4669003" y="1524000"/>
                </a:moveTo>
                <a:lnTo>
                  <a:pt x="4688797" y="1524000"/>
                </a:lnTo>
                <a:cubicBezTo>
                  <a:pt x="4694983" y="1559052"/>
                  <a:pt x="4708386" y="1584826"/>
                  <a:pt x="4729004" y="1601321"/>
                </a:cubicBezTo>
                <a:cubicBezTo>
                  <a:pt x="4749623" y="1617816"/>
                  <a:pt x="4778490" y="1626063"/>
                  <a:pt x="4815604" y="1626063"/>
                </a:cubicBezTo>
                <a:cubicBezTo>
                  <a:pt x="4884058" y="1626063"/>
                  <a:pt x="4937049" y="1592042"/>
                  <a:pt x="4974575" y="1524000"/>
                </a:cubicBezTo>
                <a:lnTo>
                  <a:pt x="4998699" y="1524000"/>
                </a:lnTo>
                <a:cubicBezTo>
                  <a:pt x="4977668" y="1599877"/>
                  <a:pt x="4948699" y="1654724"/>
                  <a:pt x="4911791" y="1688539"/>
                </a:cubicBezTo>
                <a:cubicBezTo>
                  <a:pt x="4874883" y="1722354"/>
                  <a:pt x="4835398" y="1739261"/>
                  <a:pt x="4793335" y="1739261"/>
                </a:cubicBezTo>
                <a:cubicBezTo>
                  <a:pt x="4753335" y="1739261"/>
                  <a:pt x="4720344" y="1726065"/>
                  <a:pt x="4694365" y="1699673"/>
                </a:cubicBezTo>
                <a:cubicBezTo>
                  <a:pt x="4668385" y="1673281"/>
                  <a:pt x="4655395" y="1638229"/>
                  <a:pt x="4655395" y="1594517"/>
                </a:cubicBezTo>
                <a:cubicBezTo>
                  <a:pt x="4655395" y="1574722"/>
                  <a:pt x="4659931" y="1551217"/>
                  <a:pt x="4669003" y="1524000"/>
                </a:cubicBezTo>
                <a:close/>
                <a:moveTo>
                  <a:pt x="1858398" y="1524000"/>
                </a:moveTo>
                <a:lnTo>
                  <a:pt x="1895512" y="1524000"/>
                </a:lnTo>
                <a:lnTo>
                  <a:pt x="1734685" y="2081328"/>
                </a:lnTo>
                <a:cubicBezTo>
                  <a:pt x="1790356" y="1999265"/>
                  <a:pt x="1830769" y="1943801"/>
                  <a:pt x="1855924" y="1914934"/>
                </a:cubicBezTo>
                <a:cubicBezTo>
                  <a:pt x="1893450" y="1873284"/>
                  <a:pt x="1925719" y="1845139"/>
                  <a:pt x="1952730" y="1830500"/>
                </a:cubicBezTo>
                <a:cubicBezTo>
                  <a:pt x="1979740" y="1815860"/>
                  <a:pt x="2005617" y="1808541"/>
                  <a:pt x="2030360" y="1808541"/>
                </a:cubicBezTo>
                <a:cubicBezTo>
                  <a:pt x="2051391" y="1808541"/>
                  <a:pt x="2069433" y="1816479"/>
                  <a:pt x="2084485" y="1832355"/>
                </a:cubicBezTo>
                <a:cubicBezTo>
                  <a:pt x="2099536" y="1848232"/>
                  <a:pt x="2107062" y="1869366"/>
                  <a:pt x="2107062" y="1895759"/>
                </a:cubicBezTo>
                <a:cubicBezTo>
                  <a:pt x="2107062" y="1918027"/>
                  <a:pt x="2102113" y="1945862"/>
                  <a:pt x="2092216" y="1979265"/>
                </a:cubicBezTo>
                <a:lnTo>
                  <a:pt x="2013659" y="2242774"/>
                </a:lnTo>
                <a:cubicBezTo>
                  <a:pt x="2006648" y="2265868"/>
                  <a:pt x="2003143" y="2281332"/>
                  <a:pt x="2003143" y="2289167"/>
                </a:cubicBezTo>
                <a:cubicBezTo>
                  <a:pt x="2003143" y="2292878"/>
                  <a:pt x="2004586" y="2296280"/>
                  <a:pt x="2007473" y="2299373"/>
                </a:cubicBezTo>
                <a:cubicBezTo>
                  <a:pt x="2010359" y="2302466"/>
                  <a:pt x="2013659" y="2304013"/>
                  <a:pt x="2017370" y="2304013"/>
                </a:cubicBezTo>
                <a:cubicBezTo>
                  <a:pt x="2022319" y="2304013"/>
                  <a:pt x="2027267" y="2301951"/>
                  <a:pt x="2032215" y="2297827"/>
                </a:cubicBezTo>
                <a:cubicBezTo>
                  <a:pt x="2045412" y="2287518"/>
                  <a:pt x="2059433" y="2271022"/>
                  <a:pt x="2074278" y="2248342"/>
                </a:cubicBezTo>
                <a:cubicBezTo>
                  <a:pt x="2077990" y="2242568"/>
                  <a:pt x="2083969" y="2233908"/>
                  <a:pt x="2092216" y="2222362"/>
                </a:cubicBezTo>
                <a:lnTo>
                  <a:pt x="2116340" y="2235970"/>
                </a:lnTo>
                <a:cubicBezTo>
                  <a:pt x="2080876" y="2294528"/>
                  <a:pt x="2047267" y="2334735"/>
                  <a:pt x="2015514" y="2356591"/>
                </a:cubicBezTo>
                <a:cubicBezTo>
                  <a:pt x="1983761" y="2378447"/>
                  <a:pt x="1953658" y="2389375"/>
                  <a:pt x="1925204" y="2389375"/>
                </a:cubicBezTo>
                <a:cubicBezTo>
                  <a:pt x="1899636" y="2389375"/>
                  <a:pt x="1879636" y="2382777"/>
                  <a:pt x="1865203" y="2369581"/>
                </a:cubicBezTo>
                <a:cubicBezTo>
                  <a:pt x="1850769" y="2356385"/>
                  <a:pt x="1843553" y="2339889"/>
                  <a:pt x="1843553" y="2320095"/>
                </a:cubicBezTo>
                <a:cubicBezTo>
                  <a:pt x="1843553" y="2301951"/>
                  <a:pt x="1848502" y="2276177"/>
                  <a:pt x="1858398" y="2242774"/>
                </a:cubicBezTo>
                <a:lnTo>
                  <a:pt x="1935101" y="1979265"/>
                </a:lnTo>
                <a:cubicBezTo>
                  <a:pt x="1940049" y="1961121"/>
                  <a:pt x="1942523" y="1947924"/>
                  <a:pt x="1942523" y="1939677"/>
                </a:cubicBezTo>
                <a:cubicBezTo>
                  <a:pt x="1942523" y="1935141"/>
                  <a:pt x="1940771" y="1931120"/>
                  <a:pt x="1937266" y="1927615"/>
                </a:cubicBezTo>
                <a:cubicBezTo>
                  <a:pt x="1933760" y="1924110"/>
                  <a:pt x="1929740" y="1922357"/>
                  <a:pt x="1925204" y="1922357"/>
                </a:cubicBezTo>
                <a:cubicBezTo>
                  <a:pt x="1910358" y="1922357"/>
                  <a:pt x="1889946" y="1934728"/>
                  <a:pt x="1863965" y="1959471"/>
                </a:cubicBezTo>
                <a:cubicBezTo>
                  <a:pt x="1810356" y="2010194"/>
                  <a:pt x="1756747" y="2089782"/>
                  <a:pt x="1703138" y="2198238"/>
                </a:cubicBezTo>
                <a:lnTo>
                  <a:pt x="1648086" y="2381952"/>
                </a:lnTo>
                <a:lnTo>
                  <a:pt x="1494681" y="2381952"/>
                </a:lnTo>
                <a:lnTo>
                  <a:pt x="1697571" y="1682972"/>
                </a:lnTo>
                <a:cubicBezTo>
                  <a:pt x="1705818" y="1653280"/>
                  <a:pt x="1709942" y="1632043"/>
                  <a:pt x="1709942" y="1619259"/>
                </a:cubicBezTo>
                <a:cubicBezTo>
                  <a:pt x="1709942" y="1608950"/>
                  <a:pt x="1705818" y="1600908"/>
                  <a:pt x="1697571" y="1595135"/>
                </a:cubicBezTo>
                <a:cubicBezTo>
                  <a:pt x="1686849" y="1587300"/>
                  <a:pt x="1670354" y="1584001"/>
                  <a:pt x="1648086" y="1585238"/>
                </a:cubicBezTo>
                <a:lnTo>
                  <a:pt x="1652416" y="1560495"/>
                </a:lnTo>
                <a:close/>
                <a:moveTo>
                  <a:pt x="790845" y="1524000"/>
                </a:moveTo>
                <a:lnTo>
                  <a:pt x="972704" y="1524000"/>
                </a:lnTo>
                <a:lnTo>
                  <a:pt x="1038890" y="1738643"/>
                </a:lnTo>
                <a:lnTo>
                  <a:pt x="990642" y="1738643"/>
                </a:lnTo>
                <a:close/>
                <a:moveTo>
                  <a:pt x="4299765" y="322892"/>
                </a:moveTo>
                <a:cubicBezTo>
                  <a:pt x="4286982" y="322892"/>
                  <a:pt x="4273786" y="329078"/>
                  <a:pt x="4260177" y="341449"/>
                </a:cubicBezTo>
                <a:cubicBezTo>
                  <a:pt x="4232548" y="367016"/>
                  <a:pt x="4202754" y="418873"/>
                  <a:pt x="4170794" y="497019"/>
                </a:cubicBezTo>
                <a:cubicBezTo>
                  <a:pt x="4138835" y="575164"/>
                  <a:pt x="4122855" y="642691"/>
                  <a:pt x="4122855" y="699599"/>
                </a:cubicBezTo>
                <a:cubicBezTo>
                  <a:pt x="4122855" y="721455"/>
                  <a:pt x="4126463" y="737229"/>
                  <a:pt x="4133680" y="746919"/>
                </a:cubicBezTo>
                <a:cubicBezTo>
                  <a:pt x="4140897" y="756610"/>
                  <a:pt x="4148835" y="761456"/>
                  <a:pt x="4157495" y="761456"/>
                </a:cubicBezTo>
                <a:cubicBezTo>
                  <a:pt x="4176052" y="761456"/>
                  <a:pt x="4194815" y="750734"/>
                  <a:pt x="4213785" y="729290"/>
                </a:cubicBezTo>
                <a:cubicBezTo>
                  <a:pt x="4241002" y="698774"/>
                  <a:pt x="4265538" y="661454"/>
                  <a:pt x="4287394" y="617330"/>
                </a:cubicBezTo>
                <a:cubicBezTo>
                  <a:pt x="4326158" y="539803"/>
                  <a:pt x="4345539" y="470936"/>
                  <a:pt x="4345539" y="410728"/>
                </a:cubicBezTo>
                <a:cubicBezTo>
                  <a:pt x="4345539" y="377326"/>
                  <a:pt x="4340385" y="353202"/>
                  <a:pt x="4330075" y="338356"/>
                </a:cubicBezTo>
                <a:cubicBezTo>
                  <a:pt x="4322652" y="328047"/>
                  <a:pt x="4312549" y="322892"/>
                  <a:pt x="4299765" y="322892"/>
                </a:cubicBezTo>
                <a:close/>
                <a:moveTo>
                  <a:pt x="4965776" y="317325"/>
                </a:moveTo>
                <a:cubicBezTo>
                  <a:pt x="4943920" y="317325"/>
                  <a:pt x="4925775" y="323717"/>
                  <a:pt x="4911342" y="336500"/>
                </a:cubicBezTo>
                <a:cubicBezTo>
                  <a:pt x="4882476" y="362480"/>
                  <a:pt x="4849898" y="423203"/>
                  <a:pt x="4813608" y="518669"/>
                </a:cubicBezTo>
                <a:cubicBezTo>
                  <a:pt x="4777319" y="614134"/>
                  <a:pt x="4759175" y="700218"/>
                  <a:pt x="4759175" y="776920"/>
                </a:cubicBezTo>
                <a:cubicBezTo>
                  <a:pt x="4759175" y="795890"/>
                  <a:pt x="4764948" y="811560"/>
                  <a:pt x="4776494" y="823931"/>
                </a:cubicBezTo>
                <a:cubicBezTo>
                  <a:pt x="4788041" y="836303"/>
                  <a:pt x="4801650" y="842488"/>
                  <a:pt x="4817320" y="842488"/>
                </a:cubicBezTo>
                <a:cubicBezTo>
                  <a:pt x="4833403" y="842488"/>
                  <a:pt x="4847630" y="837540"/>
                  <a:pt x="4860001" y="827643"/>
                </a:cubicBezTo>
                <a:cubicBezTo>
                  <a:pt x="4878146" y="812797"/>
                  <a:pt x="4900414" y="779498"/>
                  <a:pt x="4926806" y="727744"/>
                </a:cubicBezTo>
                <a:cubicBezTo>
                  <a:pt x="4953199" y="675991"/>
                  <a:pt x="4974849" y="618876"/>
                  <a:pt x="4991756" y="556401"/>
                </a:cubicBezTo>
                <a:cubicBezTo>
                  <a:pt x="5008663" y="493926"/>
                  <a:pt x="5017117" y="436709"/>
                  <a:pt x="5017117" y="384749"/>
                </a:cubicBezTo>
                <a:cubicBezTo>
                  <a:pt x="5017117" y="363305"/>
                  <a:pt x="5011963" y="346707"/>
                  <a:pt x="5001653" y="334954"/>
                </a:cubicBezTo>
                <a:cubicBezTo>
                  <a:pt x="4991344" y="323201"/>
                  <a:pt x="4979384" y="317325"/>
                  <a:pt x="4965776" y="317325"/>
                </a:cubicBezTo>
                <a:close/>
                <a:moveTo>
                  <a:pt x="4991137" y="284541"/>
                </a:moveTo>
                <a:cubicBezTo>
                  <a:pt x="5023715" y="284541"/>
                  <a:pt x="5054334" y="292067"/>
                  <a:pt x="5082994" y="307119"/>
                </a:cubicBezTo>
                <a:cubicBezTo>
                  <a:pt x="5111655" y="322171"/>
                  <a:pt x="5133305" y="343099"/>
                  <a:pt x="5147944" y="369903"/>
                </a:cubicBezTo>
                <a:cubicBezTo>
                  <a:pt x="5162584" y="396708"/>
                  <a:pt x="5169903" y="426399"/>
                  <a:pt x="5169903" y="458977"/>
                </a:cubicBezTo>
                <a:cubicBezTo>
                  <a:pt x="5169903" y="525782"/>
                  <a:pt x="5151243" y="592587"/>
                  <a:pt x="5113923" y="659393"/>
                </a:cubicBezTo>
                <a:cubicBezTo>
                  <a:pt x="5076603" y="726198"/>
                  <a:pt x="5027427" y="778879"/>
                  <a:pt x="4966394" y="817436"/>
                </a:cubicBezTo>
                <a:cubicBezTo>
                  <a:pt x="4905363" y="855993"/>
                  <a:pt x="4843918" y="875272"/>
                  <a:pt x="4782062" y="875272"/>
                </a:cubicBezTo>
                <a:cubicBezTo>
                  <a:pt x="4725978" y="875272"/>
                  <a:pt x="4682576" y="858571"/>
                  <a:pt x="4651853" y="825169"/>
                </a:cubicBezTo>
                <a:cubicBezTo>
                  <a:pt x="4621131" y="791766"/>
                  <a:pt x="4605770" y="750940"/>
                  <a:pt x="4605770" y="702692"/>
                </a:cubicBezTo>
                <a:cubicBezTo>
                  <a:pt x="4605770" y="645371"/>
                  <a:pt x="4617213" y="591660"/>
                  <a:pt x="4640100" y="541555"/>
                </a:cubicBezTo>
                <a:cubicBezTo>
                  <a:pt x="4662987" y="491451"/>
                  <a:pt x="4692060" y="447739"/>
                  <a:pt x="4727318" y="410419"/>
                </a:cubicBezTo>
                <a:cubicBezTo>
                  <a:pt x="4762577" y="373099"/>
                  <a:pt x="4803093" y="342789"/>
                  <a:pt x="4848867" y="319490"/>
                </a:cubicBezTo>
                <a:cubicBezTo>
                  <a:pt x="4894641" y="296191"/>
                  <a:pt x="4942065" y="284541"/>
                  <a:pt x="4991137" y="284541"/>
                </a:cubicBezTo>
                <a:close/>
                <a:moveTo>
                  <a:pt x="4288013" y="284541"/>
                </a:moveTo>
                <a:cubicBezTo>
                  <a:pt x="4311106" y="284541"/>
                  <a:pt x="4329663" y="291242"/>
                  <a:pt x="4343684" y="304644"/>
                </a:cubicBezTo>
                <a:cubicBezTo>
                  <a:pt x="4357705" y="318046"/>
                  <a:pt x="4368014" y="342480"/>
                  <a:pt x="4374612" y="377945"/>
                </a:cubicBezTo>
                <a:lnTo>
                  <a:pt x="4396880" y="301861"/>
                </a:lnTo>
                <a:lnTo>
                  <a:pt x="4543481" y="293201"/>
                </a:lnTo>
                <a:lnTo>
                  <a:pt x="4423479" y="704548"/>
                </a:lnTo>
                <a:lnTo>
                  <a:pt x="4411107" y="754652"/>
                </a:lnTo>
                <a:cubicBezTo>
                  <a:pt x="4409870" y="760838"/>
                  <a:pt x="4409252" y="765374"/>
                  <a:pt x="4409252" y="768260"/>
                </a:cubicBezTo>
                <a:cubicBezTo>
                  <a:pt x="4409252" y="773209"/>
                  <a:pt x="4411005" y="777539"/>
                  <a:pt x="4414510" y="781250"/>
                </a:cubicBezTo>
                <a:cubicBezTo>
                  <a:pt x="4418015" y="784962"/>
                  <a:pt x="4421623" y="786817"/>
                  <a:pt x="4425334" y="786817"/>
                </a:cubicBezTo>
                <a:cubicBezTo>
                  <a:pt x="4433994" y="786817"/>
                  <a:pt x="4445954" y="780219"/>
                  <a:pt x="4461211" y="767023"/>
                </a:cubicBezTo>
                <a:cubicBezTo>
                  <a:pt x="4467397" y="761662"/>
                  <a:pt x="4482243" y="742693"/>
                  <a:pt x="4505748" y="710115"/>
                </a:cubicBezTo>
                <a:lnTo>
                  <a:pt x="4527398" y="721249"/>
                </a:lnTo>
                <a:cubicBezTo>
                  <a:pt x="4498120" y="774858"/>
                  <a:pt x="4466882" y="813931"/>
                  <a:pt x="4433685" y="838467"/>
                </a:cubicBezTo>
                <a:cubicBezTo>
                  <a:pt x="4400489" y="863004"/>
                  <a:pt x="4364715" y="875272"/>
                  <a:pt x="4326364" y="875272"/>
                </a:cubicBezTo>
                <a:cubicBezTo>
                  <a:pt x="4302858" y="875272"/>
                  <a:pt x="4284920" y="869189"/>
                  <a:pt x="4272548" y="857024"/>
                </a:cubicBezTo>
                <a:cubicBezTo>
                  <a:pt x="4260177" y="844859"/>
                  <a:pt x="4253991" y="829498"/>
                  <a:pt x="4253991" y="810942"/>
                </a:cubicBezTo>
                <a:cubicBezTo>
                  <a:pt x="4253991" y="794859"/>
                  <a:pt x="4260590" y="764961"/>
                  <a:pt x="4273786" y="721249"/>
                </a:cubicBezTo>
                <a:lnTo>
                  <a:pt x="4288631" y="671145"/>
                </a:lnTo>
                <a:cubicBezTo>
                  <a:pt x="4240795" y="753209"/>
                  <a:pt x="4194815" y="811353"/>
                  <a:pt x="4150691" y="845581"/>
                </a:cubicBezTo>
                <a:cubicBezTo>
                  <a:pt x="4125123" y="865375"/>
                  <a:pt x="4097907" y="875272"/>
                  <a:pt x="4069040" y="875272"/>
                </a:cubicBezTo>
                <a:cubicBezTo>
                  <a:pt x="4031101" y="875272"/>
                  <a:pt x="4003678" y="859705"/>
                  <a:pt x="3986771" y="828570"/>
                </a:cubicBezTo>
                <a:cubicBezTo>
                  <a:pt x="3969863" y="797436"/>
                  <a:pt x="3961409" y="762281"/>
                  <a:pt x="3961409" y="723105"/>
                </a:cubicBezTo>
                <a:cubicBezTo>
                  <a:pt x="3961409" y="664959"/>
                  <a:pt x="3979142" y="598258"/>
                  <a:pt x="4014606" y="522999"/>
                </a:cubicBezTo>
                <a:cubicBezTo>
                  <a:pt x="4050070" y="447739"/>
                  <a:pt x="4096669" y="387223"/>
                  <a:pt x="4154402" y="341449"/>
                </a:cubicBezTo>
                <a:cubicBezTo>
                  <a:pt x="4201826" y="303510"/>
                  <a:pt x="4246363" y="284541"/>
                  <a:pt x="4288013" y="284541"/>
                </a:cubicBezTo>
                <a:close/>
                <a:moveTo>
                  <a:pt x="3081190" y="284541"/>
                </a:moveTo>
                <a:cubicBezTo>
                  <a:pt x="3127787" y="284541"/>
                  <a:pt x="3162840" y="294851"/>
                  <a:pt x="3186345" y="315469"/>
                </a:cubicBezTo>
                <a:cubicBezTo>
                  <a:pt x="3209851" y="336088"/>
                  <a:pt x="3221603" y="361655"/>
                  <a:pt x="3221603" y="392172"/>
                </a:cubicBezTo>
                <a:cubicBezTo>
                  <a:pt x="3221603" y="419801"/>
                  <a:pt x="3212737" y="443307"/>
                  <a:pt x="3195005" y="462688"/>
                </a:cubicBezTo>
                <a:cubicBezTo>
                  <a:pt x="3177273" y="482070"/>
                  <a:pt x="3157479" y="491761"/>
                  <a:pt x="3135623" y="491761"/>
                </a:cubicBezTo>
                <a:cubicBezTo>
                  <a:pt x="3116653" y="491761"/>
                  <a:pt x="3100880" y="485575"/>
                  <a:pt x="3088302" y="473204"/>
                </a:cubicBezTo>
                <a:cubicBezTo>
                  <a:pt x="3075725" y="460833"/>
                  <a:pt x="3069436" y="446193"/>
                  <a:pt x="3069436" y="429285"/>
                </a:cubicBezTo>
                <a:cubicBezTo>
                  <a:pt x="3069436" y="407017"/>
                  <a:pt x="3080570" y="387636"/>
                  <a:pt x="3102839" y="371140"/>
                </a:cubicBezTo>
                <a:cubicBezTo>
                  <a:pt x="3118096" y="359593"/>
                  <a:pt x="3125726" y="349491"/>
                  <a:pt x="3125726" y="340830"/>
                </a:cubicBezTo>
                <a:cubicBezTo>
                  <a:pt x="3125726" y="333408"/>
                  <a:pt x="3122634" y="327428"/>
                  <a:pt x="3116447" y="322892"/>
                </a:cubicBezTo>
                <a:cubicBezTo>
                  <a:pt x="3108199" y="316294"/>
                  <a:pt x="3097478" y="312995"/>
                  <a:pt x="3084282" y="312995"/>
                </a:cubicBezTo>
                <a:cubicBezTo>
                  <a:pt x="3049642" y="312995"/>
                  <a:pt x="3017064" y="327016"/>
                  <a:pt x="2986548" y="355057"/>
                </a:cubicBezTo>
                <a:cubicBezTo>
                  <a:pt x="2946135" y="392172"/>
                  <a:pt x="2915206" y="439182"/>
                  <a:pt x="2893763" y="496091"/>
                </a:cubicBezTo>
                <a:cubicBezTo>
                  <a:pt x="2872319" y="552999"/>
                  <a:pt x="2861598" y="607020"/>
                  <a:pt x="2861598" y="658155"/>
                </a:cubicBezTo>
                <a:cubicBezTo>
                  <a:pt x="2861598" y="698568"/>
                  <a:pt x="2872525" y="730837"/>
                  <a:pt x="2894381" y="754961"/>
                </a:cubicBezTo>
                <a:cubicBezTo>
                  <a:pt x="2916238" y="779085"/>
                  <a:pt x="2942217" y="791147"/>
                  <a:pt x="2972321" y="791147"/>
                </a:cubicBezTo>
                <a:cubicBezTo>
                  <a:pt x="2998713" y="791147"/>
                  <a:pt x="3027270" y="784343"/>
                  <a:pt x="3057993" y="770735"/>
                </a:cubicBezTo>
                <a:cubicBezTo>
                  <a:pt x="3088714" y="757126"/>
                  <a:pt x="3117891" y="736507"/>
                  <a:pt x="3145520" y="708878"/>
                </a:cubicBezTo>
                <a:lnTo>
                  <a:pt x="3164077" y="725579"/>
                </a:lnTo>
                <a:cubicBezTo>
                  <a:pt x="3124076" y="773415"/>
                  <a:pt x="3084694" y="808467"/>
                  <a:pt x="3045930" y="830735"/>
                </a:cubicBezTo>
                <a:cubicBezTo>
                  <a:pt x="2994383" y="860426"/>
                  <a:pt x="2940980" y="875272"/>
                  <a:pt x="2885722" y="875272"/>
                </a:cubicBezTo>
                <a:cubicBezTo>
                  <a:pt x="2848608" y="875272"/>
                  <a:pt x="2815721" y="867334"/>
                  <a:pt x="2787060" y="851457"/>
                </a:cubicBezTo>
                <a:cubicBezTo>
                  <a:pt x="2758401" y="835581"/>
                  <a:pt x="2737266" y="813313"/>
                  <a:pt x="2723657" y="784652"/>
                </a:cubicBezTo>
                <a:cubicBezTo>
                  <a:pt x="2710049" y="755992"/>
                  <a:pt x="2703244" y="726610"/>
                  <a:pt x="2703244" y="696506"/>
                </a:cubicBezTo>
                <a:cubicBezTo>
                  <a:pt x="2703244" y="628877"/>
                  <a:pt x="2721595" y="562381"/>
                  <a:pt x="2758297" y="497019"/>
                </a:cubicBezTo>
                <a:cubicBezTo>
                  <a:pt x="2794999" y="431656"/>
                  <a:pt x="2843453" y="379903"/>
                  <a:pt x="2903660" y="341759"/>
                </a:cubicBezTo>
                <a:cubicBezTo>
                  <a:pt x="2963867" y="303614"/>
                  <a:pt x="3023043" y="284541"/>
                  <a:pt x="3081190" y="284541"/>
                </a:cubicBezTo>
                <a:close/>
                <a:moveTo>
                  <a:pt x="1951290" y="284541"/>
                </a:moveTo>
                <a:lnTo>
                  <a:pt x="1989023" y="284541"/>
                </a:lnTo>
                <a:lnTo>
                  <a:pt x="1912320" y="549906"/>
                </a:lnTo>
                <a:cubicBezTo>
                  <a:pt x="1963868" y="472379"/>
                  <a:pt x="2002425" y="419388"/>
                  <a:pt x="2027992" y="390934"/>
                </a:cubicBezTo>
                <a:cubicBezTo>
                  <a:pt x="2065519" y="349696"/>
                  <a:pt x="2097890" y="321655"/>
                  <a:pt x="2125107" y="306809"/>
                </a:cubicBezTo>
                <a:cubicBezTo>
                  <a:pt x="2152324" y="291963"/>
                  <a:pt x="2177892" y="284541"/>
                  <a:pt x="2201810" y="284541"/>
                </a:cubicBezTo>
                <a:cubicBezTo>
                  <a:pt x="2223253" y="284541"/>
                  <a:pt x="2241604" y="292479"/>
                  <a:pt x="2256862" y="308355"/>
                </a:cubicBezTo>
                <a:cubicBezTo>
                  <a:pt x="2272120" y="324232"/>
                  <a:pt x="2279749" y="344955"/>
                  <a:pt x="2279749" y="370521"/>
                </a:cubicBezTo>
                <a:cubicBezTo>
                  <a:pt x="2279749" y="393615"/>
                  <a:pt x="2274801" y="421657"/>
                  <a:pt x="2264903" y="454647"/>
                </a:cubicBezTo>
                <a:lnTo>
                  <a:pt x="2185727" y="718775"/>
                </a:lnTo>
                <a:cubicBezTo>
                  <a:pt x="2179129" y="741868"/>
                  <a:pt x="2175830" y="756919"/>
                  <a:pt x="2175830" y="763930"/>
                </a:cubicBezTo>
                <a:cubicBezTo>
                  <a:pt x="2175830" y="768054"/>
                  <a:pt x="2177376" y="771766"/>
                  <a:pt x="2180469" y="775064"/>
                </a:cubicBezTo>
                <a:cubicBezTo>
                  <a:pt x="2183562" y="778363"/>
                  <a:pt x="2186758" y="780013"/>
                  <a:pt x="2190058" y="780013"/>
                </a:cubicBezTo>
                <a:cubicBezTo>
                  <a:pt x="2194181" y="780013"/>
                  <a:pt x="2198511" y="778363"/>
                  <a:pt x="2203047" y="775064"/>
                </a:cubicBezTo>
                <a:cubicBezTo>
                  <a:pt x="2217480" y="763105"/>
                  <a:pt x="2232119" y="746198"/>
                  <a:pt x="2246965" y="724342"/>
                </a:cubicBezTo>
                <a:cubicBezTo>
                  <a:pt x="2250676" y="718568"/>
                  <a:pt x="2256656" y="709908"/>
                  <a:pt x="2264903" y="698362"/>
                </a:cubicBezTo>
                <a:lnTo>
                  <a:pt x="2288409" y="712589"/>
                </a:lnTo>
                <a:cubicBezTo>
                  <a:pt x="2227790" y="814447"/>
                  <a:pt x="2164077" y="865375"/>
                  <a:pt x="2097272" y="865375"/>
                </a:cubicBezTo>
                <a:cubicBezTo>
                  <a:pt x="2071704" y="865375"/>
                  <a:pt x="2051704" y="858777"/>
                  <a:pt x="2037271" y="845581"/>
                </a:cubicBezTo>
                <a:cubicBezTo>
                  <a:pt x="2022838" y="832385"/>
                  <a:pt x="2015621" y="815890"/>
                  <a:pt x="2015621" y="796096"/>
                </a:cubicBezTo>
                <a:cubicBezTo>
                  <a:pt x="2015621" y="778776"/>
                  <a:pt x="2020570" y="753002"/>
                  <a:pt x="2030467" y="718775"/>
                </a:cubicBezTo>
                <a:lnTo>
                  <a:pt x="2107787" y="454647"/>
                </a:lnTo>
                <a:cubicBezTo>
                  <a:pt x="2113148" y="437327"/>
                  <a:pt x="2115829" y="424543"/>
                  <a:pt x="2115829" y="416296"/>
                </a:cubicBezTo>
                <a:cubicBezTo>
                  <a:pt x="2115829" y="411760"/>
                  <a:pt x="2113973" y="407739"/>
                  <a:pt x="2110262" y="404234"/>
                </a:cubicBezTo>
                <a:cubicBezTo>
                  <a:pt x="2106550" y="400729"/>
                  <a:pt x="2102220" y="398976"/>
                  <a:pt x="2097272" y="398976"/>
                </a:cubicBezTo>
                <a:cubicBezTo>
                  <a:pt x="2081602" y="398976"/>
                  <a:pt x="2062632" y="409697"/>
                  <a:pt x="2040364" y="431141"/>
                </a:cubicBezTo>
                <a:cubicBezTo>
                  <a:pt x="1983455" y="485575"/>
                  <a:pt x="1928403" y="566607"/>
                  <a:pt x="1875206" y="674238"/>
                </a:cubicBezTo>
                <a:lnTo>
                  <a:pt x="1824484" y="857952"/>
                </a:lnTo>
                <a:lnTo>
                  <a:pt x="1666750" y="857952"/>
                </a:lnTo>
                <a:lnTo>
                  <a:pt x="1782421" y="460833"/>
                </a:lnTo>
                <a:cubicBezTo>
                  <a:pt x="1793556" y="421657"/>
                  <a:pt x="1799123" y="393821"/>
                  <a:pt x="1799123" y="377326"/>
                </a:cubicBezTo>
                <a:cubicBezTo>
                  <a:pt x="1799123" y="370315"/>
                  <a:pt x="1797473" y="364439"/>
                  <a:pt x="1794174" y="359697"/>
                </a:cubicBezTo>
                <a:cubicBezTo>
                  <a:pt x="1790875" y="354954"/>
                  <a:pt x="1785514" y="351243"/>
                  <a:pt x="1778092" y="348562"/>
                </a:cubicBezTo>
                <a:cubicBezTo>
                  <a:pt x="1770669" y="345882"/>
                  <a:pt x="1756648" y="344542"/>
                  <a:pt x="1736029" y="344542"/>
                </a:cubicBezTo>
                <a:lnTo>
                  <a:pt x="1742833" y="321037"/>
                </a:lnTo>
                <a:close/>
                <a:moveTo>
                  <a:pt x="1584020" y="284541"/>
                </a:moveTo>
                <a:lnTo>
                  <a:pt x="1621134" y="284541"/>
                </a:lnTo>
                <a:lnTo>
                  <a:pt x="1494328" y="724342"/>
                </a:lnTo>
                <a:cubicBezTo>
                  <a:pt x="1487317" y="749497"/>
                  <a:pt x="1483812" y="765992"/>
                  <a:pt x="1483812" y="773827"/>
                </a:cubicBezTo>
                <a:cubicBezTo>
                  <a:pt x="1483812" y="778363"/>
                  <a:pt x="1485667" y="782590"/>
                  <a:pt x="1489379" y="786508"/>
                </a:cubicBezTo>
                <a:cubicBezTo>
                  <a:pt x="1493090" y="790425"/>
                  <a:pt x="1497008" y="792385"/>
                  <a:pt x="1501132" y="792385"/>
                </a:cubicBezTo>
                <a:cubicBezTo>
                  <a:pt x="1508142" y="792385"/>
                  <a:pt x="1515153" y="789291"/>
                  <a:pt x="1522163" y="783106"/>
                </a:cubicBezTo>
                <a:cubicBezTo>
                  <a:pt x="1540720" y="767848"/>
                  <a:pt x="1562989" y="740218"/>
                  <a:pt x="1588968" y="700218"/>
                </a:cubicBezTo>
                <a:lnTo>
                  <a:pt x="1610000" y="712589"/>
                </a:lnTo>
                <a:cubicBezTo>
                  <a:pt x="1547731" y="821045"/>
                  <a:pt x="1481544" y="875272"/>
                  <a:pt x="1411440" y="875272"/>
                </a:cubicBezTo>
                <a:cubicBezTo>
                  <a:pt x="1384635" y="875272"/>
                  <a:pt x="1363294" y="867746"/>
                  <a:pt x="1347418" y="852694"/>
                </a:cubicBezTo>
                <a:cubicBezTo>
                  <a:pt x="1331541" y="837643"/>
                  <a:pt x="1323603" y="818570"/>
                  <a:pt x="1323603" y="795477"/>
                </a:cubicBezTo>
                <a:cubicBezTo>
                  <a:pt x="1323603" y="780219"/>
                  <a:pt x="1327108" y="760838"/>
                  <a:pt x="1334119" y="737332"/>
                </a:cubicBezTo>
                <a:lnTo>
                  <a:pt x="1420100" y="441657"/>
                </a:lnTo>
                <a:cubicBezTo>
                  <a:pt x="1428347" y="413203"/>
                  <a:pt x="1432471" y="391759"/>
                  <a:pt x="1432471" y="377326"/>
                </a:cubicBezTo>
                <a:cubicBezTo>
                  <a:pt x="1432471" y="368254"/>
                  <a:pt x="1428553" y="360212"/>
                  <a:pt x="1420718" y="353202"/>
                </a:cubicBezTo>
                <a:cubicBezTo>
                  <a:pt x="1412883" y="346191"/>
                  <a:pt x="1402161" y="342686"/>
                  <a:pt x="1388553" y="342686"/>
                </a:cubicBezTo>
                <a:cubicBezTo>
                  <a:pt x="1382367" y="342686"/>
                  <a:pt x="1374944" y="342892"/>
                  <a:pt x="1366284" y="343305"/>
                </a:cubicBezTo>
                <a:lnTo>
                  <a:pt x="1374326" y="318562"/>
                </a:lnTo>
                <a:close/>
                <a:moveTo>
                  <a:pt x="577941" y="19176"/>
                </a:moveTo>
                <a:lnTo>
                  <a:pt x="948463" y="19176"/>
                </a:lnTo>
                <a:lnTo>
                  <a:pt x="941659" y="42063"/>
                </a:lnTo>
                <a:cubicBezTo>
                  <a:pt x="915679" y="44125"/>
                  <a:pt x="898153" y="49279"/>
                  <a:pt x="889081" y="57527"/>
                </a:cubicBezTo>
                <a:cubicBezTo>
                  <a:pt x="880008" y="65774"/>
                  <a:pt x="875472" y="76702"/>
                  <a:pt x="875472" y="90311"/>
                </a:cubicBezTo>
                <a:cubicBezTo>
                  <a:pt x="875472" y="106394"/>
                  <a:pt x="882689" y="131549"/>
                  <a:pt x="897122" y="165776"/>
                </a:cubicBezTo>
                <a:lnTo>
                  <a:pt x="971350" y="341449"/>
                </a:lnTo>
                <a:lnTo>
                  <a:pt x="1074651" y="246809"/>
                </a:lnTo>
                <a:cubicBezTo>
                  <a:pt x="1132384" y="194436"/>
                  <a:pt x="1169292" y="155260"/>
                  <a:pt x="1185374" y="129280"/>
                </a:cubicBezTo>
                <a:cubicBezTo>
                  <a:pt x="1194859" y="114022"/>
                  <a:pt x="1199601" y="100208"/>
                  <a:pt x="1199601" y="87837"/>
                </a:cubicBezTo>
                <a:cubicBezTo>
                  <a:pt x="1199601" y="76702"/>
                  <a:pt x="1194550" y="66599"/>
                  <a:pt x="1184446" y="57527"/>
                </a:cubicBezTo>
                <a:cubicBezTo>
                  <a:pt x="1174343" y="48455"/>
                  <a:pt x="1158157" y="43300"/>
                  <a:pt x="1135889" y="42063"/>
                </a:cubicBezTo>
                <a:lnTo>
                  <a:pt x="1143312" y="19176"/>
                </a:lnTo>
                <a:lnTo>
                  <a:pt x="1417337" y="19176"/>
                </a:lnTo>
                <a:lnTo>
                  <a:pt x="1411770" y="42063"/>
                </a:lnTo>
                <a:cubicBezTo>
                  <a:pt x="1391151" y="45774"/>
                  <a:pt x="1372182" y="53197"/>
                  <a:pt x="1354862" y="64331"/>
                </a:cubicBezTo>
                <a:cubicBezTo>
                  <a:pt x="1327232" y="82063"/>
                  <a:pt x="1281046" y="120621"/>
                  <a:pt x="1216303" y="180003"/>
                </a:cubicBezTo>
                <a:lnTo>
                  <a:pt x="990526" y="387223"/>
                </a:lnTo>
                <a:lnTo>
                  <a:pt x="1117332" y="682280"/>
                </a:lnTo>
                <a:cubicBezTo>
                  <a:pt x="1146611" y="749497"/>
                  <a:pt x="1168570" y="790323"/>
                  <a:pt x="1183209" y="804756"/>
                </a:cubicBezTo>
                <a:cubicBezTo>
                  <a:pt x="1197849" y="819189"/>
                  <a:pt x="1219602" y="829292"/>
                  <a:pt x="1248468" y="835065"/>
                </a:cubicBezTo>
                <a:lnTo>
                  <a:pt x="1242282" y="857952"/>
                </a:lnTo>
                <a:lnTo>
                  <a:pt x="870524" y="857952"/>
                </a:lnTo>
                <a:lnTo>
                  <a:pt x="877946" y="835065"/>
                </a:lnTo>
                <a:cubicBezTo>
                  <a:pt x="903926" y="834653"/>
                  <a:pt x="922896" y="829395"/>
                  <a:pt x="934855" y="819292"/>
                </a:cubicBezTo>
                <a:cubicBezTo>
                  <a:pt x="946814" y="809188"/>
                  <a:pt x="952793" y="796714"/>
                  <a:pt x="952793" y="781868"/>
                </a:cubicBezTo>
                <a:cubicBezTo>
                  <a:pt x="952793" y="761662"/>
                  <a:pt x="941246" y="725167"/>
                  <a:pt x="918153" y="672382"/>
                </a:cubicBezTo>
                <a:lnTo>
                  <a:pt x="850111" y="514648"/>
                </a:lnTo>
                <a:lnTo>
                  <a:pt x="695469" y="658774"/>
                </a:lnTo>
                <a:cubicBezTo>
                  <a:pt x="646396" y="704135"/>
                  <a:pt x="617839" y="733724"/>
                  <a:pt x="609798" y="747538"/>
                </a:cubicBezTo>
                <a:cubicBezTo>
                  <a:pt x="601756" y="761353"/>
                  <a:pt x="597736" y="774446"/>
                  <a:pt x="597736" y="786817"/>
                </a:cubicBezTo>
                <a:cubicBezTo>
                  <a:pt x="597736" y="799188"/>
                  <a:pt x="603509" y="810117"/>
                  <a:pt x="615056" y="819601"/>
                </a:cubicBezTo>
                <a:cubicBezTo>
                  <a:pt x="626602" y="829086"/>
                  <a:pt x="645572" y="834240"/>
                  <a:pt x="671964" y="835065"/>
                </a:cubicBezTo>
                <a:lnTo>
                  <a:pt x="664541" y="857952"/>
                </a:lnTo>
                <a:lnTo>
                  <a:pt x="373815" y="857952"/>
                </a:lnTo>
                <a:lnTo>
                  <a:pt x="380000" y="835065"/>
                </a:lnTo>
                <a:cubicBezTo>
                  <a:pt x="401856" y="830941"/>
                  <a:pt x="420619" y="824137"/>
                  <a:pt x="436290" y="814653"/>
                </a:cubicBezTo>
                <a:cubicBezTo>
                  <a:pt x="474641" y="791560"/>
                  <a:pt x="521858" y="754033"/>
                  <a:pt x="577941" y="702074"/>
                </a:cubicBezTo>
                <a:lnTo>
                  <a:pt x="831554" y="470111"/>
                </a:lnTo>
                <a:lnTo>
                  <a:pt x="701036" y="165776"/>
                </a:lnTo>
                <a:cubicBezTo>
                  <a:pt x="677943" y="112167"/>
                  <a:pt x="659283" y="78867"/>
                  <a:pt x="645056" y="65878"/>
                </a:cubicBezTo>
                <a:cubicBezTo>
                  <a:pt x="630829" y="52887"/>
                  <a:pt x="608458" y="44949"/>
                  <a:pt x="577941" y="42063"/>
                </a:cubicBezTo>
                <a:close/>
                <a:moveTo>
                  <a:pt x="4200795" y="0"/>
                </a:moveTo>
                <a:lnTo>
                  <a:pt x="4382653" y="0"/>
                </a:lnTo>
                <a:lnTo>
                  <a:pt x="4448840" y="214643"/>
                </a:lnTo>
                <a:lnTo>
                  <a:pt x="4400592" y="214643"/>
                </a:lnTo>
                <a:close/>
                <a:moveTo>
                  <a:pt x="3610998" y="0"/>
                </a:moveTo>
                <a:lnTo>
                  <a:pt x="3648112" y="0"/>
                </a:lnTo>
                <a:lnTo>
                  <a:pt x="3487285" y="557329"/>
                </a:lnTo>
                <a:cubicBezTo>
                  <a:pt x="3542956" y="475266"/>
                  <a:pt x="3583369" y="419801"/>
                  <a:pt x="3608524" y="390934"/>
                </a:cubicBezTo>
                <a:cubicBezTo>
                  <a:pt x="3646050" y="349284"/>
                  <a:pt x="3678319" y="321140"/>
                  <a:pt x="3705330" y="306500"/>
                </a:cubicBezTo>
                <a:cubicBezTo>
                  <a:pt x="3732340" y="291861"/>
                  <a:pt x="3758217" y="284541"/>
                  <a:pt x="3782960" y="284541"/>
                </a:cubicBezTo>
                <a:cubicBezTo>
                  <a:pt x="3803991" y="284541"/>
                  <a:pt x="3822033" y="292479"/>
                  <a:pt x="3837085" y="308355"/>
                </a:cubicBezTo>
                <a:cubicBezTo>
                  <a:pt x="3852136" y="324232"/>
                  <a:pt x="3859662" y="345366"/>
                  <a:pt x="3859662" y="371759"/>
                </a:cubicBezTo>
                <a:cubicBezTo>
                  <a:pt x="3859662" y="394027"/>
                  <a:pt x="3854713" y="421863"/>
                  <a:pt x="3844817" y="455265"/>
                </a:cubicBezTo>
                <a:lnTo>
                  <a:pt x="3766259" y="718775"/>
                </a:lnTo>
                <a:cubicBezTo>
                  <a:pt x="3759248" y="741868"/>
                  <a:pt x="3755743" y="757332"/>
                  <a:pt x="3755743" y="765167"/>
                </a:cubicBezTo>
                <a:cubicBezTo>
                  <a:pt x="3755743" y="768879"/>
                  <a:pt x="3757186" y="772281"/>
                  <a:pt x="3760073" y="775374"/>
                </a:cubicBezTo>
                <a:cubicBezTo>
                  <a:pt x="3762960" y="778467"/>
                  <a:pt x="3766259" y="780013"/>
                  <a:pt x="3769970" y="780013"/>
                </a:cubicBezTo>
                <a:cubicBezTo>
                  <a:pt x="3774919" y="780013"/>
                  <a:pt x="3779867" y="777951"/>
                  <a:pt x="3784815" y="773827"/>
                </a:cubicBezTo>
                <a:cubicBezTo>
                  <a:pt x="3798012" y="763518"/>
                  <a:pt x="3812033" y="747022"/>
                  <a:pt x="3826878" y="724342"/>
                </a:cubicBezTo>
                <a:cubicBezTo>
                  <a:pt x="3830590" y="718568"/>
                  <a:pt x="3836569" y="709908"/>
                  <a:pt x="3844817" y="698362"/>
                </a:cubicBezTo>
                <a:lnTo>
                  <a:pt x="3868941" y="711971"/>
                </a:lnTo>
                <a:cubicBezTo>
                  <a:pt x="3833476" y="770528"/>
                  <a:pt x="3799867" y="810735"/>
                  <a:pt x="3768114" y="832591"/>
                </a:cubicBezTo>
                <a:cubicBezTo>
                  <a:pt x="3736361" y="854447"/>
                  <a:pt x="3706257" y="865375"/>
                  <a:pt x="3677804" y="865375"/>
                </a:cubicBezTo>
                <a:cubicBezTo>
                  <a:pt x="3652236" y="865375"/>
                  <a:pt x="3632236" y="858777"/>
                  <a:pt x="3617803" y="845581"/>
                </a:cubicBezTo>
                <a:cubicBezTo>
                  <a:pt x="3603369" y="832385"/>
                  <a:pt x="3596153" y="815890"/>
                  <a:pt x="3596153" y="796096"/>
                </a:cubicBezTo>
                <a:cubicBezTo>
                  <a:pt x="3596153" y="777951"/>
                  <a:pt x="3601101" y="752178"/>
                  <a:pt x="3610998" y="718775"/>
                </a:cubicBezTo>
                <a:lnTo>
                  <a:pt x="3687700" y="455265"/>
                </a:lnTo>
                <a:cubicBezTo>
                  <a:pt x="3692649" y="437121"/>
                  <a:pt x="3695124" y="423924"/>
                  <a:pt x="3695124" y="415677"/>
                </a:cubicBezTo>
                <a:cubicBezTo>
                  <a:pt x="3695124" y="411141"/>
                  <a:pt x="3693371" y="407120"/>
                  <a:pt x="3689865" y="403615"/>
                </a:cubicBezTo>
                <a:cubicBezTo>
                  <a:pt x="3686360" y="400110"/>
                  <a:pt x="3682340" y="398357"/>
                  <a:pt x="3677804" y="398357"/>
                </a:cubicBezTo>
                <a:cubicBezTo>
                  <a:pt x="3662958" y="398357"/>
                  <a:pt x="3642545" y="410728"/>
                  <a:pt x="3616565" y="435471"/>
                </a:cubicBezTo>
                <a:cubicBezTo>
                  <a:pt x="3562956" y="486194"/>
                  <a:pt x="3509347" y="565782"/>
                  <a:pt x="3455738" y="674238"/>
                </a:cubicBezTo>
                <a:lnTo>
                  <a:pt x="3400686" y="857952"/>
                </a:lnTo>
                <a:lnTo>
                  <a:pt x="3247281" y="857952"/>
                </a:lnTo>
                <a:lnTo>
                  <a:pt x="3450171" y="158972"/>
                </a:lnTo>
                <a:cubicBezTo>
                  <a:pt x="3458418" y="129280"/>
                  <a:pt x="3462542" y="108043"/>
                  <a:pt x="3462542" y="95259"/>
                </a:cubicBezTo>
                <a:cubicBezTo>
                  <a:pt x="3462542" y="84950"/>
                  <a:pt x="3458418" y="76909"/>
                  <a:pt x="3450171" y="71135"/>
                </a:cubicBezTo>
                <a:cubicBezTo>
                  <a:pt x="3439449" y="63300"/>
                  <a:pt x="3422954" y="60001"/>
                  <a:pt x="3400686" y="61238"/>
                </a:cubicBezTo>
                <a:lnTo>
                  <a:pt x="3405016" y="36495"/>
                </a:lnTo>
                <a:close/>
                <a:moveTo>
                  <a:pt x="1582783" y="0"/>
                </a:moveTo>
                <a:cubicBezTo>
                  <a:pt x="1608350" y="0"/>
                  <a:pt x="1629897" y="8866"/>
                  <a:pt x="1647423" y="26598"/>
                </a:cubicBezTo>
                <a:cubicBezTo>
                  <a:pt x="1664949" y="44330"/>
                  <a:pt x="1673712" y="65774"/>
                  <a:pt x="1673712" y="90929"/>
                </a:cubicBezTo>
                <a:cubicBezTo>
                  <a:pt x="1673712" y="116084"/>
                  <a:pt x="1664846" y="137528"/>
                  <a:pt x="1647114" y="155260"/>
                </a:cubicBezTo>
                <a:cubicBezTo>
                  <a:pt x="1629381" y="172992"/>
                  <a:pt x="1607938" y="181859"/>
                  <a:pt x="1582783" y="181859"/>
                </a:cubicBezTo>
                <a:cubicBezTo>
                  <a:pt x="1558040" y="181859"/>
                  <a:pt x="1536803" y="172992"/>
                  <a:pt x="1519070" y="155260"/>
                </a:cubicBezTo>
                <a:cubicBezTo>
                  <a:pt x="1501338" y="137528"/>
                  <a:pt x="1492472" y="116084"/>
                  <a:pt x="1492472" y="90929"/>
                </a:cubicBezTo>
                <a:cubicBezTo>
                  <a:pt x="1492472" y="65774"/>
                  <a:pt x="1501235" y="44330"/>
                  <a:pt x="1518761" y="26598"/>
                </a:cubicBezTo>
                <a:cubicBezTo>
                  <a:pt x="1536287" y="8866"/>
                  <a:pt x="1557628" y="0"/>
                  <a:pt x="1582783" y="0"/>
                </a:cubicBezTo>
                <a:close/>
              </a:path>
            </a:pathLst>
          </a:custGeom>
        </p:spPr>
      </p:pic>
      <p:pic>
        <p:nvPicPr>
          <p:cNvPr id="2" name="s9">
            <a:hlinkClick r:id="" action="ppaction://media"/>
            <a:extLst>
              <a:ext uri="{FF2B5EF4-FFF2-40B4-BE49-F238E27FC236}">
                <a16:creationId xmlns:a16="http://schemas.microsoft.com/office/drawing/2014/main" id="{AD0510F1-3644-4256-8A49-CA9F9B4D2D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027" y="141484"/>
            <a:ext cx="362607" cy="362607"/>
          </a:xfrm>
          <a:prstGeom prst="rect">
            <a:avLst/>
          </a:prstGeom>
        </p:spPr>
      </p:pic>
    </p:spTree>
    <p:extLst>
      <p:ext uri="{BB962C8B-B14F-4D97-AF65-F5344CB8AC3E}">
        <p14:creationId xmlns:p14="http://schemas.microsoft.com/office/powerpoint/2010/main" val="391110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72727">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edroom&#10;&#10;Description automatically generated">
            <a:extLst>
              <a:ext uri="{FF2B5EF4-FFF2-40B4-BE49-F238E27FC236}">
                <a16:creationId xmlns:a16="http://schemas.microsoft.com/office/drawing/2014/main" id="{2B992961-BDA1-4C1D-8F66-82F387AD7721}"/>
              </a:ext>
            </a:extLst>
          </p:cNvPr>
          <p:cNvPicPr>
            <a:picLocks noChangeAspect="1"/>
          </p:cNvPicPr>
          <p:nvPr/>
        </p:nvPicPr>
        <p:blipFill rotWithShape="1">
          <a:blip r:embed="rId10">
            <a:extLst>
              <a:ext uri="{28A0092B-C50C-407E-A947-70E740481C1C}">
                <a14:useLocalDpi xmlns:a14="http://schemas.microsoft.com/office/drawing/2010/main" val="0"/>
              </a:ext>
            </a:extLst>
          </a:blip>
          <a:srcRect t="10221" b="10221"/>
          <a:stretch/>
        </p:blipFill>
        <p:spPr>
          <a:xfrm>
            <a:off x="0" y="-60496"/>
            <a:ext cx="12192000" cy="6858000"/>
          </a:xfrm>
          <a:prstGeom prst="rect">
            <a:avLst/>
          </a:prstGeom>
          <a:ln>
            <a:solidFill>
              <a:srgbClr val="FF0000"/>
            </a:solidFill>
          </a:ln>
        </p:spPr>
      </p:pic>
      <p:grpSp>
        <p:nvGrpSpPr>
          <p:cNvPr id="14" name="Group 13">
            <a:extLst>
              <a:ext uri="{FF2B5EF4-FFF2-40B4-BE49-F238E27FC236}">
                <a16:creationId xmlns:a16="http://schemas.microsoft.com/office/drawing/2014/main" id="{A9E3FD4E-B330-4BFF-B62D-D7F81B53421C}"/>
              </a:ext>
            </a:extLst>
          </p:cNvPr>
          <p:cNvGrpSpPr/>
          <p:nvPr/>
        </p:nvGrpSpPr>
        <p:grpSpPr>
          <a:xfrm>
            <a:off x="3540918" y="416212"/>
            <a:ext cx="5110164" cy="726788"/>
            <a:chOff x="3540918" y="454312"/>
            <a:chExt cx="5110164" cy="726788"/>
          </a:xfrm>
        </p:grpSpPr>
        <p:sp>
          <p:nvSpPr>
            <p:cNvPr id="11" name="Rectangle: Rounded Corners 10">
              <a:extLst>
                <a:ext uri="{FF2B5EF4-FFF2-40B4-BE49-F238E27FC236}">
                  <a16:creationId xmlns:a16="http://schemas.microsoft.com/office/drawing/2014/main" id="{F77ABE9C-2286-4F83-ABAA-31461BBEC66F}"/>
                </a:ext>
              </a:extLst>
            </p:cNvPr>
            <p:cNvSpPr/>
            <p:nvPr/>
          </p:nvSpPr>
          <p:spPr>
            <a:xfrm>
              <a:off x="3540918" y="454312"/>
              <a:ext cx="5110164" cy="7267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9A93ED-1078-4110-9238-35878E6F8A16}"/>
                </a:ext>
              </a:extLst>
            </p:cNvPr>
            <p:cNvSpPr txBox="1"/>
            <p:nvPr/>
          </p:nvSpPr>
          <p:spPr>
            <a:xfrm>
              <a:off x="3762374" y="454312"/>
              <a:ext cx="4667251" cy="584775"/>
            </a:xfrm>
            <a:prstGeom prst="rect">
              <a:avLst/>
            </a:prstGeom>
            <a:noFill/>
          </p:spPr>
          <p:txBody>
            <a:bodyPr wrap="square" rtlCol="0">
              <a:spAutoFit/>
            </a:bodyPr>
            <a:lstStyle/>
            <a:p>
              <a:r>
                <a:rPr lang="en-US" sz="3200" dirty="0" err="1">
                  <a:solidFill>
                    <a:srgbClr val="FFFF00"/>
                  </a:solidFill>
                  <a:latin typeface="Times New Roman" panose="02020603050405020304" pitchFamily="18" charset="0"/>
                  <a:cs typeface="Times New Roman" panose="02020603050405020304" pitchFamily="18" charset="0"/>
                </a:rPr>
                <a:t>Các</a:t>
              </a:r>
              <a:r>
                <a:rPr lang="en-US" sz="3200" dirty="0">
                  <a:solidFill>
                    <a:srgbClr val="FFFF00"/>
                  </a:solidFill>
                  <a:latin typeface="Times New Roman" panose="02020603050405020304" pitchFamily="18" charset="0"/>
                  <a:cs typeface="Times New Roman" panose="02020603050405020304" pitchFamily="18" charset="0"/>
                </a:rPr>
                <a:t> con </a:t>
              </a:r>
              <a:r>
                <a:rPr lang="en-US" sz="3200" dirty="0" err="1">
                  <a:solidFill>
                    <a:srgbClr val="FFFF00"/>
                  </a:solidFill>
                  <a:latin typeface="Times New Roman" panose="02020603050405020304" pitchFamily="18" charset="0"/>
                  <a:cs typeface="Times New Roman" panose="02020603050405020304" pitchFamily="18" charset="0"/>
                </a:rPr>
                <a:t>vừa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hát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bài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hát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gì</a:t>
              </a:r>
              <a:endParaRPr lang="en-US" sz="3200" dirty="0">
                <a:solidFill>
                  <a:srgbClr val="FFFF00"/>
                </a:solidFill>
                <a:latin typeface="Times New Roman" panose="02020603050405020304" pitchFamily="18"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982C77D0-A38D-44C6-81CC-4ECBC5036BD8}"/>
              </a:ext>
            </a:extLst>
          </p:cNvPr>
          <p:cNvSpPr/>
          <p:nvPr/>
        </p:nvSpPr>
        <p:spPr>
          <a:xfrm>
            <a:off x="3049175" y="1953889"/>
            <a:ext cx="3752850" cy="726788"/>
          </a:xfrm>
          <a:prstGeom prst="roundRect">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 Ta </a:t>
            </a: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xanh</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D2D14EAF-4D9B-4E6A-B99C-F5165BC58BF5}"/>
              </a:ext>
            </a:extLst>
          </p:cNvPr>
          <p:cNvSpPr/>
          <p:nvPr/>
        </p:nvSpPr>
        <p:spPr>
          <a:xfrm>
            <a:off x="3117025" y="3680643"/>
            <a:ext cx="3619500" cy="726788"/>
          </a:xfrm>
          <a:prstGeom prst="roundRect">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voi</a:t>
            </a:r>
            <a:r>
              <a:rPr lang="en-US" sz="2800" dirty="0">
                <a:solidFill>
                  <a:srgbClr val="FF0000"/>
                </a:solidFill>
                <a:latin typeface="Times New Roman" panose="02020603050405020304" pitchFamily="18" charset="0"/>
                <a:cs typeface="Times New Roman" panose="02020603050405020304" pitchFamily="18" charset="0"/>
              </a:rPr>
              <a:t> con.</a:t>
            </a:r>
          </a:p>
        </p:txBody>
      </p:sp>
      <p:sp>
        <p:nvSpPr>
          <p:cNvPr id="17" name="Rectangle: Rounded Corners 16">
            <a:extLst>
              <a:ext uri="{FF2B5EF4-FFF2-40B4-BE49-F238E27FC236}">
                <a16:creationId xmlns:a16="http://schemas.microsoft.com/office/drawing/2014/main" id="{4D32C614-FA42-4267-BEB1-F85CE7C3A5F4}"/>
              </a:ext>
            </a:extLst>
          </p:cNvPr>
          <p:cNvSpPr/>
          <p:nvPr/>
        </p:nvSpPr>
        <p:spPr>
          <a:xfrm>
            <a:off x="3135498" y="5477722"/>
            <a:ext cx="3619500" cy="726788"/>
          </a:xfrm>
          <a:prstGeom prst="roundRect">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 </a:t>
            </a:r>
            <a:r>
              <a:rPr lang="en-US" sz="2800" dirty="0" err="1">
                <a:solidFill>
                  <a:srgbClr val="FF0000"/>
                </a:solidFill>
                <a:latin typeface="Times New Roman" panose="02020603050405020304" pitchFamily="18" charset="0"/>
                <a:cs typeface="Times New Roman" panose="02020603050405020304" pitchFamily="18" charset="0"/>
              </a:rPr>
              <a:t>Đố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9" name="Picture 18" descr="A group of animals in a forest&#10;&#10;Description automatically generated with low confidence">
            <a:extLst>
              <a:ext uri="{FF2B5EF4-FFF2-40B4-BE49-F238E27FC236}">
                <a16:creationId xmlns:a16="http://schemas.microsoft.com/office/drawing/2014/main" id="{DA8846AB-39F3-40E7-9FC9-355888026CF2}"/>
              </a:ext>
            </a:extLst>
          </p:cNvPr>
          <p:cNvPicPr>
            <a:picLocks noChangeAspect="1"/>
          </p:cNvPicPr>
          <p:nvPr/>
        </p:nvPicPr>
        <p:blipFill rotWithShape="1">
          <a:blip r:embed="rId11">
            <a:extLst>
              <a:ext uri="{28A0092B-C50C-407E-A947-70E740481C1C}">
                <a14:useLocalDpi xmlns:a14="http://schemas.microsoft.com/office/drawing/2010/main" val="0"/>
              </a:ext>
            </a:extLst>
          </a:blip>
          <a:srcRect l="8750" t="16490" b="14613"/>
          <a:stretch/>
        </p:blipFill>
        <p:spPr>
          <a:xfrm>
            <a:off x="6754998" y="5197172"/>
            <a:ext cx="2615801" cy="128788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7C2BAAAF-B095-4A45-B1B7-4FCF45C53716}"/>
              </a:ext>
            </a:extLst>
          </p:cNvPr>
          <p:cNvPicPr>
            <a:picLocks noChangeAspect="1"/>
          </p:cNvPicPr>
          <p:nvPr/>
        </p:nvPicPr>
        <p:blipFill rotWithShape="1">
          <a:blip r:embed="rId12">
            <a:extLst>
              <a:ext uri="{28A0092B-C50C-407E-A947-70E740481C1C}">
                <a14:useLocalDpi xmlns:a14="http://schemas.microsoft.com/office/drawing/2010/main" val="0"/>
              </a:ext>
            </a:extLst>
          </a:blip>
          <a:srcRect l="6231" t="21707" r="45552" b="7874"/>
          <a:stretch/>
        </p:blipFill>
        <p:spPr>
          <a:xfrm>
            <a:off x="6802025" y="3372372"/>
            <a:ext cx="2521748" cy="1481277"/>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F0FB4BCF-A7CE-4A37-A9AD-BC034E2901F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802025" y="1660828"/>
            <a:ext cx="2521748" cy="1418483"/>
          </a:xfrm>
          <a:prstGeom prst="rect">
            <a:avLst/>
          </a:prstGeom>
        </p:spPr>
      </p:pic>
      <p:pic>
        <p:nvPicPr>
          <p:cNvPr id="2" name="Đếm ngược 5s">
            <a:hlinkClick r:id="" action="ppaction://media"/>
            <a:extLst>
              <a:ext uri="{FF2B5EF4-FFF2-40B4-BE49-F238E27FC236}">
                <a16:creationId xmlns:a16="http://schemas.microsoft.com/office/drawing/2014/main" id="{01D42854-DEB5-468C-BA4D-96C580A9ACAA}"/>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054139" y="-13843"/>
            <a:ext cx="1137861" cy="640047"/>
          </a:xfrm>
          <a:prstGeom prst="rect">
            <a:avLst/>
          </a:prstGeom>
        </p:spPr>
      </p:pic>
      <p:pic>
        <p:nvPicPr>
          <p:cNvPr id="3" name="sai">
            <a:hlinkClick r:id="" action="ppaction://media"/>
            <a:extLst>
              <a:ext uri="{FF2B5EF4-FFF2-40B4-BE49-F238E27FC236}">
                <a16:creationId xmlns:a16="http://schemas.microsoft.com/office/drawing/2014/main" id="{EFDA02B1-E2D8-477D-99AB-718A8D69A99D}"/>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294494" y="3955355"/>
            <a:ext cx="315310" cy="315310"/>
          </a:xfrm>
          <a:prstGeom prst="rect">
            <a:avLst/>
          </a:prstGeom>
        </p:spPr>
      </p:pic>
      <p:pic>
        <p:nvPicPr>
          <p:cNvPr id="4" name="sai">
            <a:hlinkClick r:id="" action="ppaction://media"/>
            <a:extLst>
              <a:ext uri="{FF2B5EF4-FFF2-40B4-BE49-F238E27FC236}">
                <a16:creationId xmlns:a16="http://schemas.microsoft.com/office/drawing/2014/main" id="{8E7B1D10-DDF3-4B81-B912-551006A9214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flipH="1">
            <a:off x="12642011" y="5788565"/>
            <a:ext cx="203476" cy="203476"/>
          </a:xfrm>
          <a:prstGeom prst="rect">
            <a:avLst/>
          </a:prstGeom>
        </p:spPr>
      </p:pic>
      <p:pic>
        <p:nvPicPr>
          <p:cNvPr id="5" name="đúng">
            <a:hlinkClick r:id="" action="ppaction://media"/>
            <a:extLst>
              <a:ext uri="{FF2B5EF4-FFF2-40B4-BE49-F238E27FC236}">
                <a16:creationId xmlns:a16="http://schemas.microsoft.com/office/drawing/2014/main" id="{91945D87-F7FE-4AA1-AC17-905FA51A4E6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602929" y="2539857"/>
            <a:ext cx="140820" cy="140820"/>
          </a:xfrm>
          <a:prstGeom prst="rect">
            <a:avLst/>
          </a:prstGeom>
        </p:spPr>
      </p:pic>
      <p:pic>
        <p:nvPicPr>
          <p:cNvPr id="6" name="s4">
            <a:hlinkClick r:id="" action="ppaction://media"/>
            <a:extLst>
              <a:ext uri="{FF2B5EF4-FFF2-40B4-BE49-F238E27FC236}">
                <a16:creationId xmlns:a16="http://schemas.microsoft.com/office/drawing/2014/main" id="{4BF334A6-F845-49B2-8398-3C36965E7BE1}"/>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609804" y="6663559"/>
            <a:ext cx="267891" cy="267891"/>
          </a:xfrm>
          <a:prstGeom prst="rect">
            <a:avLst/>
          </a:prstGeom>
        </p:spPr>
      </p:pic>
    </p:spTree>
    <p:extLst>
      <p:ext uri="{BB962C8B-B14F-4D97-AF65-F5344CB8AC3E}">
        <p14:creationId xmlns:p14="http://schemas.microsoft.com/office/powerpoint/2010/main" val="303026586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3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291" fill="hold"/>
                                        <p:tgtEl>
                                          <p:spTgt spid="2"/>
                                        </p:tgtEl>
                                      </p:cBhvr>
                                    </p:cmd>
                                  </p:childTnLst>
                                </p:cTn>
                              </p:par>
                            </p:childTnLst>
                          </p:cTn>
                        </p:par>
                      </p:childTnLst>
                    </p:cTn>
                  </p:par>
                  <p:par>
                    <p:cTn id="47" fill="hold">
                      <p:stCondLst>
                        <p:cond delay="indefinite"/>
                      </p:stCondLst>
                      <p:childTnLst>
                        <p:par>
                          <p:cTn id="48" fill="hold">
                            <p:stCondLst>
                              <p:cond delay="0"/>
                            </p:stCondLst>
                            <p:childTnLst>
                              <p:par>
                                <p:cTn id="49" presetID="37" presetClass="exit" presetSubtype="0" fill="hold" grpId="1" nodeType="click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 decel="100000"/>
                                        <p:tgtEl>
                                          <p:spTgt spid="1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6"/>
                                        </p:tgtEl>
                                        <p:attrNameLst>
                                          <p:attrName>ppt_y</p:attrName>
                                        </p:attrNameLst>
                                      </p:cBhvr>
                                      <p:tavLst>
                                        <p:tav tm="0">
                                          <p:val>
                                            <p:strVal val="ppt_y"/>
                                          </p:val>
                                        </p:tav>
                                        <p:tav tm="100000">
                                          <p:val>
                                            <p:strVal val="ppt_y+1"/>
                                          </p:val>
                                        </p:tav>
                                      </p:tavLst>
                                    </p:anim>
                                    <p:set>
                                      <p:cBhvr>
                                        <p:cTn id="54" dur="1" fill="hold">
                                          <p:stCondLst>
                                            <p:cond delay="999"/>
                                          </p:stCondLst>
                                        </p:cTn>
                                        <p:tgtEl>
                                          <p:spTgt spid="16"/>
                                        </p:tgtEl>
                                        <p:attrNameLst>
                                          <p:attrName>style.visibility</p:attrName>
                                        </p:attrNameLst>
                                      </p:cBhvr>
                                      <p:to>
                                        <p:strVal val="hidden"/>
                                      </p:to>
                                    </p:set>
                                  </p:childTnLst>
                                </p:cTn>
                              </p:par>
                              <p:par>
                                <p:cTn id="55" presetID="37" presetClass="exit" presetSubtype="0" fill="hold" nodeType="withEffect">
                                  <p:stCondLst>
                                    <p:cond delay="0"/>
                                  </p:stCondLst>
                                  <p:childTnLst>
                                    <p:animEffect transition="out" filter="fade">
                                      <p:cBhvr>
                                        <p:cTn id="56" dur="1000"/>
                                        <p:tgtEl>
                                          <p:spTgt spid="23"/>
                                        </p:tgtEl>
                                      </p:cBhvr>
                                    </p:animEffect>
                                    <p:anim calcmode="lin" valueType="num">
                                      <p:cBhvr>
                                        <p:cTn id="57" dur="1000"/>
                                        <p:tgtEl>
                                          <p:spTgt spid="23"/>
                                        </p:tgtEl>
                                        <p:attrNameLst>
                                          <p:attrName>ppt_x</p:attrName>
                                        </p:attrNameLst>
                                      </p:cBhvr>
                                      <p:tavLst>
                                        <p:tav tm="0">
                                          <p:val>
                                            <p:strVal val="ppt_x"/>
                                          </p:val>
                                        </p:tav>
                                        <p:tav tm="100000">
                                          <p:val>
                                            <p:strVal val="ppt_x"/>
                                          </p:val>
                                        </p:tav>
                                      </p:tavLst>
                                    </p:anim>
                                    <p:anim calcmode="lin" valueType="num">
                                      <p:cBhvr>
                                        <p:cTn id="58" dur="100" decel="100000"/>
                                        <p:tgtEl>
                                          <p:spTgt spid="23"/>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23"/>
                                        </p:tgtEl>
                                        <p:attrNameLst>
                                          <p:attrName>ppt_y</p:attrName>
                                        </p:attrNameLst>
                                      </p:cBhvr>
                                      <p:tavLst>
                                        <p:tav tm="0">
                                          <p:val>
                                            <p:strVal val="ppt_y"/>
                                          </p:val>
                                        </p:tav>
                                        <p:tav tm="100000">
                                          <p:val>
                                            <p:strVal val="ppt_y+1"/>
                                          </p:val>
                                        </p:tav>
                                      </p:tavLst>
                                    </p:anim>
                                    <p:set>
                                      <p:cBhvr>
                                        <p:cTn id="60" dur="1" fill="hold">
                                          <p:stCondLst>
                                            <p:cond delay="999"/>
                                          </p:stCondLst>
                                        </p:cTn>
                                        <p:tgtEl>
                                          <p:spTgt spid="2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337" fill="hold"/>
                                        <p:tgtEl>
                                          <p:spTgt spid="3"/>
                                        </p:tgtEl>
                                      </p:cBhvr>
                                    </p:cmd>
                                  </p:childTnLst>
                                </p:cTn>
                              </p:par>
                            </p:childTnLst>
                          </p:cTn>
                        </p:par>
                      </p:childTnLst>
                    </p:cTn>
                  </p:par>
                  <p:par>
                    <p:cTn id="63" fill="hold">
                      <p:stCondLst>
                        <p:cond delay="indefinite"/>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17"/>
                                        </p:tgtEl>
                                      </p:cBhvr>
                                    </p:animEffect>
                                    <p:anim calcmode="lin" valueType="num">
                                      <p:cBhvr>
                                        <p:cTn id="67" dur="1000"/>
                                        <p:tgtEl>
                                          <p:spTgt spid="17"/>
                                        </p:tgtEl>
                                        <p:attrNameLst>
                                          <p:attrName>ppt_x</p:attrName>
                                        </p:attrNameLst>
                                      </p:cBhvr>
                                      <p:tavLst>
                                        <p:tav tm="0">
                                          <p:val>
                                            <p:strVal val="ppt_x"/>
                                          </p:val>
                                        </p:tav>
                                        <p:tav tm="100000">
                                          <p:val>
                                            <p:strVal val="ppt_x"/>
                                          </p:val>
                                        </p:tav>
                                      </p:tavLst>
                                    </p:anim>
                                    <p:anim calcmode="lin" valueType="num">
                                      <p:cBhvr>
                                        <p:cTn id="68" dur="100" decel="100000"/>
                                        <p:tgtEl>
                                          <p:spTgt spid="17"/>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17"/>
                                        </p:tgtEl>
                                        <p:attrNameLst>
                                          <p:attrName>ppt_y</p:attrName>
                                        </p:attrNameLst>
                                      </p:cBhvr>
                                      <p:tavLst>
                                        <p:tav tm="0">
                                          <p:val>
                                            <p:strVal val="ppt_y"/>
                                          </p:val>
                                        </p:tav>
                                        <p:tav tm="100000">
                                          <p:val>
                                            <p:strVal val="ppt_y+1"/>
                                          </p:val>
                                        </p:tav>
                                      </p:tavLst>
                                    </p:anim>
                                    <p:set>
                                      <p:cBhvr>
                                        <p:cTn id="70" dur="1" fill="hold">
                                          <p:stCondLst>
                                            <p:cond delay="999"/>
                                          </p:stCondLst>
                                        </p:cTn>
                                        <p:tgtEl>
                                          <p:spTgt spid="17"/>
                                        </p:tgtEl>
                                        <p:attrNameLst>
                                          <p:attrName>style.visibility</p:attrName>
                                        </p:attrNameLst>
                                      </p:cBhvr>
                                      <p:to>
                                        <p:strVal val="hidden"/>
                                      </p:to>
                                    </p:set>
                                  </p:childTnLst>
                                </p:cTn>
                              </p:par>
                              <p:par>
                                <p:cTn id="71" presetID="37" presetClass="exit" presetSubtype="0" fill="hold" nodeType="withEffect">
                                  <p:stCondLst>
                                    <p:cond delay="0"/>
                                  </p:stCondLst>
                                  <p:childTnLst>
                                    <p:animEffect transition="out" filter="fade">
                                      <p:cBhvr>
                                        <p:cTn id="72" dur="1000"/>
                                        <p:tgtEl>
                                          <p:spTgt spid="19"/>
                                        </p:tgtEl>
                                      </p:cBhvr>
                                    </p:animEffect>
                                    <p:anim calcmode="lin" valueType="num">
                                      <p:cBhvr>
                                        <p:cTn id="73" dur="1000"/>
                                        <p:tgtEl>
                                          <p:spTgt spid="19"/>
                                        </p:tgtEl>
                                        <p:attrNameLst>
                                          <p:attrName>ppt_x</p:attrName>
                                        </p:attrNameLst>
                                      </p:cBhvr>
                                      <p:tavLst>
                                        <p:tav tm="0">
                                          <p:val>
                                            <p:strVal val="ppt_x"/>
                                          </p:val>
                                        </p:tav>
                                        <p:tav tm="100000">
                                          <p:val>
                                            <p:strVal val="ppt_x"/>
                                          </p:val>
                                        </p:tav>
                                      </p:tavLst>
                                    </p:anim>
                                    <p:anim calcmode="lin" valueType="num">
                                      <p:cBhvr>
                                        <p:cTn id="74" dur="100" decel="100000"/>
                                        <p:tgtEl>
                                          <p:spTgt spid="19"/>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2337" fill="hold"/>
                                        <p:tgtEl>
                                          <p:spTgt spid="4"/>
                                        </p:tgtEl>
                                      </p:cBhvr>
                                    </p:cmd>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2000" fill="hold"/>
                                        <p:tgtEl>
                                          <p:spTgt spid="15"/>
                                        </p:tgtEl>
                                      </p:cBhvr>
                                      <p:by x="150000" y="150000"/>
                                    </p:animScale>
                                  </p:childTnLst>
                                </p:cTn>
                              </p:par>
                              <p:par>
                                <p:cTn id="83" presetID="6" presetClass="emph" presetSubtype="0" fill="hold" nodeType="withEffect">
                                  <p:stCondLst>
                                    <p:cond delay="0"/>
                                  </p:stCondLst>
                                  <p:childTnLst>
                                    <p:animScale>
                                      <p:cBhvr>
                                        <p:cTn id="84" dur="2000" fill="hold"/>
                                        <p:tgtEl>
                                          <p:spTgt spid="25"/>
                                        </p:tgtEl>
                                      </p:cBhvr>
                                      <p:by x="150000" y="150000"/>
                                    </p:animScale>
                                  </p:childTnLst>
                                </p:cTn>
                              </p:par>
                              <p:par>
                                <p:cTn id="85" presetID="1" presetClass="mediacall" presetSubtype="0" fill="hold" nodeType="withEffect">
                                  <p:stCondLst>
                                    <p:cond delay="0"/>
                                  </p:stCondLst>
                                  <p:childTnLst>
                                    <p:cmd type="call" cmd="playFrom(0.0)">
                                      <p:cBhvr>
                                        <p:cTn id="86" dur="49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audio>
              <p:cMediaNode vol="80000">
                <p:cTn id="88" fill="hold" display="0">
                  <p:stCondLst>
                    <p:cond delay="indefinite"/>
                  </p:stCondLst>
                  <p:endCondLst>
                    <p:cond evt="onStopAudio"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audio>
              <p:cMediaNode vol="93939">
                <p:cTn id="91" fill="hold" display="0">
                  <p:stCondLst>
                    <p:cond delay="indefinite"/>
                  </p:stCondLst>
                  <p:endCondLst>
                    <p:cond evt="onStopAudio" delay="0">
                      <p:tgtEl>
                        <p:sldTgt/>
                      </p:tgtEl>
                    </p:cond>
                  </p:endCondLst>
                </p:cTn>
                <p:tgtEl>
                  <p:spTgt spid="6"/>
                </p:tgtEl>
              </p:cMediaNode>
            </p:audio>
          </p:childTnLst>
        </p:cTn>
      </p:par>
    </p:tnLst>
    <p:bldLst>
      <p:bldP spid="15" grpId="0" animBg="1"/>
      <p:bldP spid="15" grpId="1"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BF24F1CD-D73A-42E2-B0B6-F108997617EF}"/>
              </a:ext>
            </a:extLst>
          </p:cNvPr>
          <p:cNvPicPr>
            <a:picLocks noChangeAspect="1"/>
          </p:cNvPicPr>
          <p:nvPr/>
        </p:nvPicPr>
        <p:blipFill rotWithShape="1">
          <a:blip r:embed="rId8">
            <a:extLst>
              <a:ext uri="{28A0092B-C50C-407E-A947-70E740481C1C}">
                <a14:useLocalDpi xmlns:a14="http://schemas.microsoft.com/office/drawing/2010/main" val="0"/>
              </a:ext>
            </a:extLst>
          </a:blip>
          <a:srcRect t="860" b="11947"/>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8EE0A8C9-0507-4EA5-A655-422A2B7F97D8}"/>
              </a:ext>
            </a:extLst>
          </p:cNvPr>
          <p:cNvSpPr/>
          <p:nvPr/>
        </p:nvSpPr>
        <p:spPr>
          <a:xfrm>
            <a:off x="2495825" y="0"/>
            <a:ext cx="7200349" cy="819807"/>
          </a:xfrm>
          <a:prstGeom prst="roundRect">
            <a:avLst/>
          </a:prstGeom>
          <a:solidFill>
            <a:srgbClr val="C642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endParaRPr lang="en-US" sz="3600" dirty="0">
              <a:latin typeface="Times New Roman" panose="02020603050405020304" pitchFamily="18" charset="0"/>
              <a:cs typeface="Times New Roman" panose="02020603050405020304" pitchFamily="18" charset="0"/>
            </a:endParaRPr>
          </a:p>
        </p:txBody>
      </p:sp>
      <p:pic>
        <p:nvPicPr>
          <p:cNvPr id="9" name="Picture 8" descr="A close-up of a toy&#10;&#10;Description automatically generated with low confidence">
            <a:extLst>
              <a:ext uri="{FF2B5EF4-FFF2-40B4-BE49-F238E27FC236}">
                <a16:creationId xmlns:a16="http://schemas.microsoft.com/office/drawing/2014/main" id="{A6377AE6-690B-4BE2-B909-972AF596D30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6174" y="2953007"/>
            <a:ext cx="2367949" cy="400035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CFA7A0FD-C793-4766-979D-D741DEDC031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358" t="7251" r="2929" b="9419"/>
          <a:stretch/>
        </p:blipFill>
        <p:spPr>
          <a:xfrm flipH="1">
            <a:off x="-204728" y="2708499"/>
            <a:ext cx="4901723" cy="3235102"/>
          </a:xfrm>
          <a:prstGeom prst="rect">
            <a:avLst/>
          </a:prstGeom>
        </p:spPr>
      </p:pic>
      <p:pic>
        <p:nvPicPr>
          <p:cNvPr id="15" name="Picture 10" descr="100+ hình ảnh con gà hoạt hình - hinhanhsieudep.net">
            <a:extLst>
              <a:ext uri="{FF2B5EF4-FFF2-40B4-BE49-F238E27FC236}">
                <a16:creationId xmlns:a16="http://schemas.microsoft.com/office/drawing/2014/main" id="{7F128A24-E7F2-44BC-93F7-18D8759A473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155" r="12902" b="10336"/>
          <a:stretch/>
        </p:blipFill>
        <p:spPr bwMode="auto">
          <a:xfrm>
            <a:off x="4465057" y="4203422"/>
            <a:ext cx="3776888" cy="2644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icture containing clipart&#10;&#10;Description automatically generated">
            <a:extLst>
              <a:ext uri="{FF2B5EF4-FFF2-40B4-BE49-F238E27FC236}">
                <a16:creationId xmlns:a16="http://schemas.microsoft.com/office/drawing/2014/main" id="{011B9DEB-35E8-48BE-942E-C1CC3D76DBE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3969" y="1035752"/>
            <a:ext cx="3039532" cy="2951725"/>
          </a:xfrm>
          <a:prstGeom prst="rect">
            <a:avLst/>
          </a:prstGeom>
        </p:spPr>
      </p:pic>
      <p:pic>
        <p:nvPicPr>
          <p:cNvPr id="18" name="âm thanh đúng">
            <a:hlinkClick r:id="" action="ppaction://media"/>
            <a:extLst>
              <a:ext uri="{FF2B5EF4-FFF2-40B4-BE49-F238E27FC236}">
                <a16:creationId xmlns:a16="http://schemas.microsoft.com/office/drawing/2014/main" id="{D3A4EE37-CD1A-468E-9F39-6707AEF16C4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flipV="1">
            <a:off x="9641860" y="6708991"/>
            <a:ext cx="107947" cy="107947"/>
          </a:xfrm>
          <a:prstGeom prst="rect">
            <a:avLst/>
          </a:prstGeom>
        </p:spPr>
      </p:pic>
      <p:pic>
        <p:nvPicPr>
          <p:cNvPr id="19" name="âm thanh sai">
            <a:hlinkClick r:id="" action="ppaction://media"/>
            <a:extLst>
              <a:ext uri="{FF2B5EF4-FFF2-40B4-BE49-F238E27FC236}">
                <a16:creationId xmlns:a16="http://schemas.microsoft.com/office/drawing/2014/main" id="{99FC8AA7-FC22-4DA3-83F3-6025A078770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flipH="1">
            <a:off x="9292492" y="6629521"/>
            <a:ext cx="186437" cy="186437"/>
          </a:xfrm>
          <a:prstGeom prst="rect">
            <a:avLst/>
          </a:prstGeom>
        </p:spPr>
      </p:pic>
      <p:pic>
        <p:nvPicPr>
          <p:cNvPr id="20" name="âm thanh đúng">
            <a:hlinkClick r:id="" action="ppaction://media"/>
            <a:extLst>
              <a:ext uri="{FF2B5EF4-FFF2-40B4-BE49-F238E27FC236}">
                <a16:creationId xmlns:a16="http://schemas.microsoft.com/office/drawing/2014/main" id="{7D17D422-C94D-45DD-BEAC-0D2F92B3052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17000" y="6537191"/>
            <a:ext cx="92330" cy="92330"/>
          </a:xfrm>
          <a:prstGeom prst="rect">
            <a:avLst/>
          </a:prstGeom>
        </p:spPr>
      </p:pic>
      <p:pic>
        <p:nvPicPr>
          <p:cNvPr id="21" name="âm thanh đúng">
            <a:hlinkClick r:id="" action="ppaction://media"/>
            <a:extLst>
              <a:ext uri="{FF2B5EF4-FFF2-40B4-BE49-F238E27FC236}">
                <a16:creationId xmlns:a16="http://schemas.microsoft.com/office/drawing/2014/main" id="{A450C6C6-2447-4016-8237-53E359D84B0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10082" y="6511159"/>
            <a:ext cx="236724" cy="236724"/>
          </a:xfrm>
          <a:prstGeom prst="rect">
            <a:avLst/>
          </a:prstGeom>
        </p:spPr>
      </p:pic>
      <p:pic>
        <p:nvPicPr>
          <p:cNvPr id="22" name="s12">
            <a:hlinkClick r:id="" action="ppaction://media"/>
            <a:extLst>
              <a:ext uri="{FF2B5EF4-FFF2-40B4-BE49-F238E27FC236}">
                <a16:creationId xmlns:a16="http://schemas.microsoft.com/office/drawing/2014/main" id="{E2BCCE34-0C5D-4E17-BC7C-B5D96F365B8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786361" y="337094"/>
            <a:ext cx="277762" cy="277762"/>
          </a:xfrm>
          <a:prstGeom prst="rect">
            <a:avLst/>
          </a:prstGeom>
        </p:spPr>
      </p:pic>
    </p:spTree>
    <p:extLst>
      <p:ext uri="{BB962C8B-B14F-4D97-AF65-F5344CB8AC3E}">
        <p14:creationId xmlns:p14="http://schemas.microsoft.com/office/powerpoint/2010/main" val="19336422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repeatCount="3000" fill="hold" nodeType="click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par>
                                <p:cTn id="19" presetID="1" presetClass="mediacall" presetSubtype="0" fill="hold" nodeType="withEffect">
                                  <p:stCondLst>
                                    <p:cond delay="0"/>
                                  </p:stCondLst>
                                  <p:childTnLst>
                                    <p:cmd type="call" cmd="playFrom(0.0)">
                                      <p:cBhvr>
                                        <p:cTn id="20" dur="3586" fill="hold"/>
                                        <p:tgtEl>
                                          <p:spTgt spid="18"/>
                                        </p:tgtEl>
                                      </p:cBhvr>
                                    </p:cmd>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repeatCount="3000" fill="hold" nodeType="click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par>
                                <p:cTn id="27" presetID="1" presetClass="mediacall" presetSubtype="0" fill="hold" nodeType="withEffect">
                                  <p:stCondLst>
                                    <p:cond delay="0"/>
                                  </p:stCondLst>
                                  <p:childTnLst>
                                    <p:cmd type="call" cmd="playFrom(0.0)">
                                      <p:cBhvr>
                                        <p:cTn id="28" dur="3586" fill="hold"/>
                                        <p:tgtEl>
                                          <p:spTgt spid="20"/>
                                        </p:tgtEl>
                                      </p:cBhvr>
                                    </p:cmd>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repeatCount="3000" fill="hold" nodeType="click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par>
                                <p:cTn id="35" presetID="1" presetClass="mediacall" presetSubtype="0" fill="hold" nodeType="withEffect">
                                  <p:stCondLst>
                                    <p:cond delay="0"/>
                                  </p:stCondLst>
                                  <p:childTnLst>
                                    <p:cmd type="call" cmd="playFrom(0.0)">
                                      <p:cBhvr>
                                        <p:cTn id="36" dur="3586" fill="hold"/>
                                        <p:tgtEl>
                                          <p:spTgt spid="21"/>
                                        </p:tgtEl>
                                      </p:cBhvr>
                                    </p:cmd>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par>
                                <p:cTn id="46" presetID="1" presetClass="mediacall" presetSubtype="0" fill="hold" nodeType="withEffect">
                                  <p:stCondLst>
                                    <p:cond delay="0"/>
                                  </p:stCondLst>
                                  <p:childTnLst>
                                    <p:cmd type="call" cmd="playFrom(0.0)">
                                      <p:cBhvr>
                                        <p:cTn id="47" dur="3888" fill="hold"/>
                                        <p:tgtEl>
                                          <p:spTgt spid="19"/>
                                        </p:tgtEl>
                                      </p:cBhvr>
                                    </p:cmd>
                                  </p:childTnLst>
                                </p:cTn>
                              </p:par>
                            </p:childTnLst>
                          </p:cTn>
                        </p:par>
                      </p:childTnLst>
                    </p:cTn>
                  </p:par>
                </p:childTnLst>
              </p:cTn>
              <p:nextCondLst>
                <p:cond evt="onClick" delay="0">
                  <p:tgtEl>
                    <p:spTgt spid="17"/>
                  </p:tgtEl>
                </p:cond>
              </p:nextCondLst>
            </p:seq>
            <p:audio>
              <p:cMediaNode vol="8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20"/>
                </p:tgtEl>
              </p:cMediaNode>
            </p:audio>
            <p:audio>
              <p:cMediaNode vol="80000">
                <p:cTn id="51" fill="hold" display="0">
                  <p:stCondLst>
                    <p:cond delay="indefinite"/>
                  </p:stCondLst>
                  <p:endCondLst>
                    <p:cond evt="onStopAudio" delay="0">
                      <p:tgtEl>
                        <p:sldTgt/>
                      </p:tgtEl>
                    </p:cond>
                  </p:endCondLst>
                </p:cTn>
                <p:tgtEl>
                  <p:spTgt spid="21"/>
                </p:tgtEl>
              </p:cMediaNode>
            </p:audio>
            <p:audio>
              <p:cMediaNode vol="80000">
                <p:cTn id="52" fill="hold" display="0">
                  <p:stCondLst>
                    <p:cond delay="indefinite"/>
                  </p:stCondLst>
                  <p:endCondLst>
                    <p:cond evt="onStopAudio" delay="0">
                      <p:tgtEl>
                        <p:sldTgt/>
                      </p:tgtEl>
                    </p:cond>
                  </p:endCondLst>
                </p:cTn>
                <p:tgtEl>
                  <p:spTgt spid="22"/>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edroom&#10;&#10;Description automatically generated">
            <a:extLst>
              <a:ext uri="{FF2B5EF4-FFF2-40B4-BE49-F238E27FC236}">
                <a16:creationId xmlns:a16="http://schemas.microsoft.com/office/drawing/2014/main" id="{2B992961-BDA1-4C1D-8F66-82F387AD7721}"/>
              </a:ext>
            </a:extLst>
          </p:cNvPr>
          <p:cNvPicPr>
            <a:picLocks noChangeAspect="1"/>
          </p:cNvPicPr>
          <p:nvPr/>
        </p:nvPicPr>
        <p:blipFill rotWithShape="1">
          <a:blip r:embed="rId10">
            <a:extLst>
              <a:ext uri="{28A0092B-C50C-407E-A947-70E740481C1C}">
                <a14:useLocalDpi xmlns:a14="http://schemas.microsoft.com/office/drawing/2010/main" val="0"/>
              </a:ext>
            </a:extLst>
          </a:blip>
          <a:srcRect t="10221" b="10221"/>
          <a:stretch/>
        </p:blipFill>
        <p:spPr>
          <a:xfrm>
            <a:off x="71516" y="-15584"/>
            <a:ext cx="12192000" cy="6858000"/>
          </a:xfrm>
          <a:prstGeom prst="rect">
            <a:avLst/>
          </a:prstGeom>
          <a:ln>
            <a:noFill/>
          </a:ln>
          <a:effectLst>
            <a:softEdge rad="112500"/>
          </a:effectLst>
        </p:spPr>
      </p:pic>
      <p:grpSp>
        <p:nvGrpSpPr>
          <p:cNvPr id="14" name="Group 13">
            <a:extLst>
              <a:ext uri="{FF2B5EF4-FFF2-40B4-BE49-F238E27FC236}">
                <a16:creationId xmlns:a16="http://schemas.microsoft.com/office/drawing/2014/main" id="{A9E3FD4E-B330-4BFF-B62D-D7F81B53421C}"/>
              </a:ext>
            </a:extLst>
          </p:cNvPr>
          <p:cNvGrpSpPr/>
          <p:nvPr/>
        </p:nvGrpSpPr>
        <p:grpSpPr>
          <a:xfrm>
            <a:off x="3540918" y="382056"/>
            <a:ext cx="5782855" cy="760944"/>
            <a:chOff x="3540918" y="420156"/>
            <a:chExt cx="5782855" cy="760944"/>
          </a:xfrm>
        </p:grpSpPr>
        <p:sp>
          <p:nvSpPr>
            <p:cNvPr id="11" name="Rectangle: Rounded Corners 10">
              <a:extLst>
                <a:ext uri="{FF2B5EF4-FFF2-40B4-BE49-F238E27FC236}">
                  <a16:creationId xmlns:a16="http://schemas.microsoft.com/office/drawing/2014/main" id="{F77ABE9C-2286-4F83-ABAA-31461BBEC66F}"/>
                </a:ext>
              </a:extLst>
            </p:cNvPr>
            <p:cNvSpPr/>
            <p:nvPr/>
          </p:nvSpPr>
          <p:spPr>
            <a:xfrm>
              <a:off x="3540918" y="454312"/>
              <a:ext cx="5350834" cy="7267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49A93ED-1078-4110-9238-35878E6F8A16}"/>
                </a:ext>
              </a:extLst>
            </p:cNvPr>
            <p:cNvSpPr txBox="1"/>
            <p:nvPr/>
          </p:nvSpPr>
          <p:spPr>
            <a:xfrm>
              <a:off x="3762374" y="420156"/>
              <a:ext cx="5561399"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đâu</a:t>
              </a:r>
              <a:endParaRPr lang="en-US" sz="3200" dirty="0">
                <a:solidFill>
                  <a:srgbClr val="FF0000"/>
                </a:solidFill>
                <a:latin typeface="Times New Roman" panose="02020603050405020304" pitchFamily="18"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982C77D0-A38D-44C6-81CC-4ECBC5036BD8}"/>
              </a:ext>
            </a:extLst>
          </p:cNvPr>
          <p:cNvSpPr/>
          <p:nvPr/>
        </p:nvSpPr>
        <p:spPr>
          <a:xfrm>
            <a:off x="2979683" y="1898948"/>
            <a:ext cx="3752850" cy="726788"/>
          </a:xfrm>
          <a:prstGeom prst="roundRect">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D2D14EAF-4D9B-4E6A-B99C-F5165BC58BF5}"/>
              </a:ext>
            </a:extLst>
          </p:cNvPr>
          <p:cNvSpPr/>
          <p:nvPr/>
        </p:nvSpPr>
        <p:spPr>
          <a:xfrm>
            <a:off x="3117025" y="3680643"/>
            <a:ext cx="3619500" cy="726788"/>
          </a:xfrm>
          <a:prstGeom prst="roundRect">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7" name="Rectangle: Rounded Corners 16">
            <a:extLst>
              <a:ext uri="{FF2B5EF4-FFF2-40B4-BE49-F238E27FC236}">
                <a16:creationId xmlns:a16="http://schemas.microsoft.com/office/drawing/2014/main" id="{4D32C614-FA42-4267-BEB1-F85CE7C3A5F4}"/>
              </a:ext>
            </a:extLst>
          </p:cNvPr>
          <p:cNvSpPr/>
          <p:nvPr/>
        </p:nvSpPr>
        <p:spPr>
          <a:xfrm>
            <a:off x="3135498" y="5477722"/>
            <a:ext cx="3619500" cy="726788"/>
          </a:xfrm>
          <a:prstGeom prst="roundRect">
            <a:avLst/>
          </a:prstGeom>
          <a:solidFill>
            <a:srgbClr val="FFFF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A picture containing text, mammal&#10;&#10;Description automatically generated">
            <a:extLst>
              <a:ext uri="{FF2B5EF4-FFF2-40B4-BE49-F238E27FC236}">
                <a16:creationId xmlns:a16="http://schemas.microsoft.com/office/drawing/2014/main" id="{AF3CACBD-F449-4FEB-BF71-1C0628E5444B}"/>
              </a:ext>
            </a:extLst>
          </p:cNvPr>
          <p:cNvPicPr>
            <a:picLocks noChangeAspect="1"/>
          </p:cNvPicPr>
          <p:nvPr/>
        </p:nvPicPr>
        <p:blipFill rotWithShape="1">
          <a:blip r:embed="rId11">
            <a:extLst>
              <a:ext uri="{28A0092B-C50C-407E-A947-70E740481C1C}">
                <a14:useLocalDpi xmlns:a14="http://schemas.microsoft.com/office/drawing/2010/main" val="0"/>
              </a:ext>
            </a:extLst>
          </a:blip>
          <a:srcRect t="10644" b="15110"/>
          <a:stretch/>
        </p:blipFill>
        <p:spPr>
          <a:xfrm>
            <a:off x="7231116" y="3429000"/>
            <a:ext cx="2264980" cy="12612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A group of animals&#10;&#10;Description automatically generated with low confidence">
            <a:extLst>
              <a:ext uri="{FF2B5EF4-FFF2-40B4-BE49-F238E27FC236}">
                <a16:creationId xmlns:a16="http://schemas.microsoft.com/office/drawing/2014/main" id="{34F03C7B-BB9A-4848-BA97-14AEAFB3A3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1116" y="1515071"/>
            <a:ext cx="2264980" cy="1274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picture containing diagram&#10;&#10;Description automatically generated">
            <a:extLst>
              <a:ext uri="{FF2B5EF4-FFF2-40B4-BE49-F238E27FC236}">
                <a16:creationId xmlns:a16="http://schemas.microsoft.com/office/drawing/2014/main" id="{EA2588F1-B472-4E4F-9759-8664810EC7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4103" y="5065220"/>
            <a:ext cx="2384752" cy="12716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Đếm ngược 5s">
            <a:hlinkClick r:id="" action="ppaction://media"/>
            <a:extLst>
              <a:ext uri="{FF2B5EF4-FFF2-40B4-BE49-F238E27FC236}">
                <a16:creationId xmlns:a16="http://schemas.microsoft.com/office/drawing/2014/main" id="{90A0AD97-FBC0-4E40-ACD1-174749150B3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1261237" y="120279"/>
            <a:ext cx="930763" cy="523554"/>
          </a:xfrm>
          <a:prstGeom prst="rect">
            <a:avLst/>
          </a:prstGeom>
        </p:spPr>
      </p:pic>
      <p:pic>
        <p:nvPicPr>
          <p:cNvPr id="18" name="sai">
            <a:hlinkClick r:id="" action="ppaction://media"/>
            <a:extLst>
              <a:ext uri="{FF2B5EF4-FFF2-40B4-BE49-F238E27FC236}">
                <a16:creationId xmlns:a16="http://schemas.microsoft.com/office/drawing/2014/main" id="{20C34E2F-E7F3-4C82-8C50-F2A07A6E289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26833" y="3464459"/>
            <a:ext cx="432367" cy="432367"/>
          </a:xfrm>
          <a:prstGeom prst="rect">
            <a:avLst/>
          </a:prstGeom>
        </p:spPr>
      </p:pic>
      <p:pic>
        <p:nvPicPr>
          <p:cNvPr id="19" name="sai">
            <a:hlinkClick r:id="" action="ppaction://media"/>
            <a:extLst>
              <a:ext uri="{FF2B5EF4-FFF2-40B4-BE49-F238E27FC236}">
                <a16:creationId xmlns:a16="http://schemas.microsoft.com/office/drawing/2014/main" id="{07DAD3D7-C45B-4F2A-9368-0CBC32DB7BC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38121" y="4882759"/>
            <a:ext cx="432367" cy="432367"/>
          </a:xfrm>
          <a:prstGeom prst="rect">
            <a:avLst/>
          </a:prstGeom>
        </p:spPr>
      </p:pic>
      <p:pic>
        <p:nvPicPr>
          <p:cNvPr id="21" name="đúng">
            <a:hlinkClick r:id="" action="ppaction://media"/>
            <a:extLst>
              <a:ext uri="{FF2B5EF4-FFF2-40B4-BE49-F238E27FC236}">
                <a16:creationId xmlns:a16="http://schemas.microsoft.com/office/drawing/2014/main" id="{367B2536-E1B4-4938-836F-7D8DEEB02AC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374030" y="1724367"/>
            <a:ext cx="537975" cy="537975"/>
          </a:xfrm>
          <a:prstGeom prst="rect">
            <a:avLst/>
          </a:prstGeom>
        </p:spPr>
      </p:pic>
      <p:pic>
        <p:nvPicPr>
          <p:cNvPr id="4" name="s6">
            <a:hlinkClick r:id="" action="ppaction://media"/>
            <a:extLst>
              <a:ext uri="{FF2B5EF4-FFF2-40B4-BE49-F238E27FC236}">
                <a16:creationId xmlns:a16="http://schemas.microsoft.com/office/drawing/2014/main" id="{F4DC3CB4-4B51-4D92-89C4-E64E5CF4E671}"/>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302405" y="5841116"/>
            <a:ext cx="609600" cy="609600"/>
          </a:xfrm>
          <a:prstGeom prst="rect">
            <a:avLst/>
          </a:prstGeom>
        </p:spPr>
      </p:pic>
    </p:spTree>
    <p:extLst>
      <p:ext uri="{BB962C8B-B14F-4D97-AF65-F5344CB8AC3E}">
        <p14:creationId xmlns:p14="http://schemas.microsoft.com/office/powerpoint/2010/main" val="116333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291" fill="hold"/>
                                        <p:tgtEl>
                                          <p:spTgt spid="9"/>
                                        </p:tgtEl>
                                      </p:cBhvr>
                                    </p:cmd>
                                  </p:childTnLst>
                                </p:cTn>
                              </p:par>
                            </p:childTnLst>
                          </p:cTn>
                        </p:par>
                      </p:childTnLst>
                    </p:cTn>
                  </p:par>
                  <p:par>
                    <p:cTn id="47" fill="hold">
                      <p:stCondLst>
                        <p:cond delay="indefinite"/>
                      </p:stCondLst>
                      <p:childTnLst>
                        <p:par>
                          <p:cTn id="48" fill="hold">
                            <p:stCondLst>
                              <p:cond delay="0"/>
                            </p:stCondLst>
                            <p:childTnLst>
                              <p:par>
                                <p:cTn id="49" presetID="37" presetClass="exit" presetSubtype="0" fill="hold" grpId="1" nodeType="click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 decel="100000"/>
                                        <p:tgtEl>
                                          <p:spTgt spid="1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6"/>
                                        </p:tgtEl>
                                        <p:attrNameLst>
                                          <p:attrName>ppt_y</p:attrName>
                                        </p:attrNameLst>
                                      </p:cBhvr>
                                      <p:tavLst>
                                        <p:tav tm="0">
                                          <p:val>
                                            <p:strVal val="ppt_y"/>
                                          </p:val>
                                        </p:tav>
                                        <p:tav tm="100000">
                                          <p:val>
                                            <p:strVal val="ppt_y+1"/>
                                          </p:val>
                                        </p:tav>
                                      </p:tavLst>
                                    </p:anim>
                                    <p:set>
                                      <p:cBhvr>
                                        <p:cTn id="54" dur="1" fill="hold">
                                          <p:stCondLst>
                                            <p:cond delay="999"/>
                                          </p:stCondLst>
                                        </p:cTn>
                                        <p:tgtEl>
                                          <p:spTgt spid="16"/>
                                        </p:tgtEl>
                                        <p:attrNameLst>
                                          <p:attrName>style.visibility</p:attrName>
                                        </p:attrNameLst>
                                      </p:cBhvr>
                                      <p:to>
                                        <p:strVal val="hidden"/>
                                      </p:to>
                                    </p:set>
                                  </p:childTnLst>
                                </p:cTn>
                              </p:par>
                              <p:par>
                                <p:cTn id="55" presetID="37" presetClass="exit" presetSubtype="0" fill="hold" nodeType="withEffect">
                                  <p:stCondLst>
                                    <p:cond delay="0"/>
                                  </p:stCondLst>
                                  <p:childTnLst>
                                    <p:animEffect transition="out" filter="fade">
                                      <p:cBhvr>
                                        <p:cTn id="56" dur="1000"/>
                                        <p:tgtEl>
                                          <p:spTgt spid="3"/>
                                        </p:tgtEl>
                                      </p:cBhvr>
                                    </p:animEffect>
                                    <p:anim calcmode="lin" valueType="num">
                                      <p:cBhvr>
                                        <p:cTn id="57" dur="1000"/>
                                        <p:tgtEl>
                                          <p:spTgt spid="3"/>
                                        </p:tgtEl>
                                        <p:attrNameLst>
                                          <p:attrName>ppt_x</p:attrName>
                                        </p:attrNameLst>
                                      </p:cBhvr>
                                      <p:tavLst>
                                        <p:tav tm="0">
                                          <p:val>
                                            <p:strVal val="ppt_x"/>
                                          </p:val>
                                        </p:tav>
                                        <p:tav tm="100000">
                                          <p:val>
                                            <p:strVal val="ppt_x"/>
                                          </p:val>
                                        </p:tav>
                                      </p:tavLst>
                                    </p:anim>
                                    <p:anim calcmode="lin" valueType="num">
                                      <p:cBhvr>
                                        <p:cTn id="58" dur="100" decel="100000"/>
                                        <p:tgtEl>
                                          <p:spTgt spid="3"/>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3"/>
                                        </p:tgtEl>
                                        <p:attrNameLst>
                                          <p:attrName>ppt_y</p:attrName>
                                        </p:attrNameLst>
                                      </p:cBhvr>
                                      <p:tavLst>
                                        <p:tav tm="0">
                                          <p:val>
                                            <p:strVal val="ppt_y"/>
                                          </p:val>
                                        </p:tav>
                                        <p:tav tm="100000">
                                          <p:val>
                                            <p:strVal val="ppt_y+1"/>
                                          </p:val>
                                        </p:tav>
                                      </p:tavLst>
                                    </p:anim>
                                    <p:set>
                                      <p:cBhvr>
                                        <p:cTn id="60" dur="1" fill="hold">
                                          <p:stCondLst>
                                            <p:cond delay="999"/>
                                          </p:stCondLst>
                                        </p:cTn>
                                        <p:tgtEl>
                                          <p:spTgt spid="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337" fill="hold"/>
                                        <p:tgtEl>
                                          <p:spTgt spid="18"/>
                                        </p:tgtEl>
                                      </p:cBhvr>
                                    </p:cmd>
                                  </p:childTnLst>
                                </p:cTn>
                              </p:par>
                            </p:childTnLst>
                          </p:cTn>
                        </p:par>
                      </p:childTnLst>
                    </p:cTn>
                  </p:par>
                  <p:par>
                    <p:cTn id="63" fill="hold">
                      <p:stCondLst>
                        <p:cond delay="indefinite"/>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17"/>
                                        </p:tgtEl>
                                      </p:cBhvr>
                                    </p:animEffect>
                                    <p:anim calcmode="lin" valueType="num">
                                      <p:cBhvr>
                                        <p:cTn id="67" dur="1000"/>
                                        <p:tgtEl>
                                          <p:spTgt spid="17"/>
                                        </p:tgtEl>
                                        <p:attrNameLst>
                                          <p:attrName>ppt_x</p:attrName>
                                        </p:attrNameLst>
                                      </p:cBhvr>
                                      <p:tavLst>
                                        <p:tav tm="0">
                                          <p:val>
                                            <p:strVal val="ppt_x"/>
                                          </p:val>
                                        </p:tav>
                                        <p:tav tm="100000">
                                          <p:val>
                                            <p:strVal val="ppt_x"/>
                                          </p:val>
                                        </p:tav>
                                      </p:tavLst>
                                    </p:anim>
                                    <p:anim calcmode="lin" valueType="num">
                                      <p:cBhvr>
                                        <p:cTn id="68" dur="100" decel="100000"/>
                                        <p:tgtEl>
                                          <p:spTgt spid="17"/>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17"/>
                                        </p:tgtEl>
                                        <p:attrNameLst>
                                          <p:attrName>ppt_y</p:attrName>
                                        </p:attrNameLst>
                                      </p:cBhvr>
                                      <p:tavLst>
                                        <p:tav tm="0">
                                          <p:val>
                                            <p:strVal val="ppt_y"/>
                                          </p:val>
                                        </p:tav>
                                        <p:tav tm="100000">
                                          <p:val>
                                            <p:strVal val="ppt_y+1"/>
                                          </p:val>
                                        </p:tav>
                                      </p:tavLst>
                                    </p:anim>
                                    <p:set>
                                      <p:cBhvr>
                                        <p:cTn id="70" dur="1" fill="hold">
                                          <p:stCondLst>
                                            <p:cond delay="999"/>
                                          </p:stCondLst>
                                        </p:cTn>
                                        <p:tgtEl>
                                          <p:spTgt spid="17"/>
                                        </p:tgtEl>
                                        <p:attrNameLst>
                                          <p:attrName>style.visibility</p:attrName>
                                        </p:attrNameLst>
                                      </p:cBhvr>
                                      <p:to>
                                        <p:strVal val="hidden"/>
                                      </p:to>
                                    </p:set>
                                  </p:childTnLst>
                                </p:cTn>
                              </p:par>
                              <p:par>
                                <p:cTn id="71" presetID="37" presetClass="exit" presetSubtype="0" fill="hold" nodeType="withEffect">
                                  <p:stCondLst>
                                    <p:cond delay="0"/>
                                  </p:stCondLst>
                                  <p:childTnLst>
                                    <p:animEffect transition="out" filter="fade">
                                      <p:cBhvr>
                                        <p:cTn id="72" dur="1000"/>
                                        <p:tgtEl>
                                          <p:spTgt spid="8"/>
                                        </p:tgtEl>
                                      </p:cBhvr>
                                    </p:animEffect>
                                    <p:anim calcmode="lin" valueType="num">
                                      <p:cBhvr>
                                        <p:cTn id="73" dur="1000"/>
                                        <p:tgtEl>
                                          <p:spTgt spid="8"/>
                                        </p:tgtEl>
                                        <p:attrNameLst>
                                          <p:attrName>ppt_x</p:attrName>
                                        </p:attrNameLst>
                                      </p:cBhvr>
                                      <p:tavLst>
                                        <p:tav tm="0">
                                          <p:val>
                                            <p:strVal val="ppt_x"/>
                                          </p:val>
                                        </p:tav>
                                        <p:tav tm="100000">
                                          <p:val>
                                            <p:strVal val="ppt_x"/>
                                          </p:val>
                                        </p:tav>
                                      </p:tavLst>
                                    </p:anim>
                                    <p:anim calcmode="lin" valueType="num">
                                      <p:cBhvr>
                                        <p:cTn id="74" dur="100" decel="100000"/>
                                        <p:tgtEl>
                                          <p:spTgt spid="8"/>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8"/>
                                        </p:tgtEl>
                                        <p:attrNameLst>
                                          <p:attrName>ppt_y</p:attrName>
                                        </p:attrNameLst>
                                      </p:cBhvr>
                                      <p:tavLst>
                                        <p:tav tm="0">
                                          <p:val>
                                            <p:strVal val="ppt_y"/>
                                          </p:val>
                                        </p:tav>
                                        <p:tav tm="100000">
                                          <p:val>
                                            <p:strVal val="ppt_y+1"/>
                                          </p:val>
                                        </p:tav>
                                      </p:tavLst>
                                    </p:anim>
                                    <p:set>
                                      <p:cBhvr>
                                        <p:cTn id="76" dur="1" fill="hold">
                                          <p:stCondLst>
                                            <p:cond delay="999"/>
                                          </p:stCondLst>
                                        </p:cTn>
                                        <p:tgtEl>
                                          <p:spTgt spid="8"/>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2337" fill="hold"/>
                                        <p:tgtEl>
                                          <p:spTgt spid="19"/>
                                        </p:tgtEl>
                                      </p:cBhvr>
                                    </p:cmd>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2000" fill="hold"/>
                                        <p:tgtEl>
                                          <p:spTgt spid="15"/>
                                        </p:tgtEl>
                                      </p:cBhvr>
                                      <p:by x="150000" y="150000"/>
                                    </p:animScale>
                                  </p:childTnLst>
                                </p:cTn>
                              </p:par>
                              <p:par>
                                <p:cTn id="83" presetID="6" presetClass="emph" presetSubtype="0" fill="hold" nodeType="withEffect">
                                  <p:stCondLst>
                                    <p:cond delay="0"/>
                                  </p:stCondLst>
                                  <p:childTnLst>
                                    <p:animScale>
                                      <p:cBhvr>
                                        <p:cTn id="84" dur="2000" fill="hold"/>
                                        <p:tgtEl>
                                          <p:spTgt spid="5"/>
                                        </p:tgtEl>
                                      </p:cBhvr>
                                      <p:by x="150000" y="150000"/>
                                    </p:animScale>
                                  </p:childTnLst>
                                </p:cTn>
                              </p:par>
                              <p:par>
                                <p:cTn id="85" presetID="1" presetClass="mediacall" presetSubtype="0" fill="hold" nodeType="withEffect">
                                  <p:stCondLst>
                                    <p:cond delay="0"/>
                                  </p:stCondLst>
                                  <p:childTnLst>
                                    <p:cmd type="call" cmd="playFrom(0.0)">
                                      <p:cBhvr>
                                        <p:cTn id="86" dur="49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9"/>
                </p:tgtEl>
              </p:cMediaNode>
            </p:video>
            <p:audio>
              <p:cMediaNode vol="80000">
                <p:cTn id="88" fill="hold" display="0">
                  <p:stCondLst>
                    <p:cond delay="indefinite"/>
                  </p:stCondLst>
                  <p:endCondLst>
                    <p:cond evt="onStopAudio" delay="0">
                      <p:tgtEl>
                        <p:sldTgt/>
                      </p:tgtEl>
                    </p:cond>
                  </p:endCondLst>
                </p:cTn>
                <p:tgtEl>
                  <p:spTgt spid="18"/>
                </p:tgtEl>
              </p:cMediaNode>
            </p:audio>
            <p:audio>
              <p:cMediaNode vol="80000">
                <p:cTn id="89" fill="hold" display="0">
                  <p:stCondLst>
                    <p:cond delay="indefinite"/>
                  </p:stCondLst>
                  <p:endCondLst>
                    <p:cond evt="onStopAudio" delay="0">
                      <p:tgtEl>
                        <p:sldTgt/>
                      </p:tgtEl>
                    </p:cond>
                  </p:endCondLst>
                </p:cTn>
                <p:tgtEl>
                  <p:spTgt spid="19"/>
                </p:tgtEl>
              </p:cMediaNode>
            </p:audio>
            <p:audio>
              <p:cMediaNode vol="80000">
                <p:cTn id="90" fill="hold" display="0">
                  <p:stCondLst>
                    <p:cond delay="indefinite"/>
                  </p:stCondLst>
                  <p:endCondLst>
                    <p:cond evt="onStopAudio" delay="0">
                      <p:tgtEl>
                        <p:sldTgt/>
                      </p:tgtEl>
                    </p:cond>
                  </p:endCondLst>
                </p:cTn>
                <p:tgtEl>
                  <p:spTgt spid="21"/>
                </p:tgtEl>
              </p:cMediaNode>
            </p:audio>
            <p:audio>
              <p:cMediaNode vol="80000">
                <p:cTn id="91" fill="hold" display="0">
                  <p:stCondLst>
                    <p:cond delay="indefinite"/>
                  </p:stCondLst>
                  <p:endCondLst>
                    <p:cond evt="onStopAudio" delay="0">
                      <p:tgtEl>
                        <p:sldTgt/>
                      </p:tgtEl>
                    </p:cond>
                  </p:endCondLst>
                </p:cTn>
                <p:tgtEl>
                  <p:spTgt spid="4"/>
                </p:tgtEl>
              </p:cMediaNode>
            </p:audio>
          </p:childTnLst>
        </p:cTn>
      </p:par>
    </p:tnLst>
    <p:bldLst>
      <p:bldP spid="15" grpId="0" animBg="1"/>
      <p:bldP spid="15" grpId="1" animBg="1"/>
      <p:bldP spid="16" grpId="0" animBg="1"/>
      <p:bldP spid="16"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9124AEF2-382E-4C47-BF2A-875E2B6FE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51" y="214891"/>
            <a:ext cx="11929898" cy="6643109"/>
          </a:xfrm>
          <a:prstGeom prst="rect">
            <a:avLst/>
          </a:prstGeom>
        </p:spPr>
      </p:pic>
      <p:sp>
        <p:nvSpPr>
          <p:cNvPr id="7" name="TextBox 6">
            <a:extLst>
              <a:ext uri="{FF2B5EF4-FFF2-40B4-BE49-F238E27FC236}">
                <a16:creationId xmlns:a16="http://schemas.microsoft.com/office/drawing/2014/main" id="{49EF5BE3-CEF3-479A-8A46-B5E34737DFF7}"/>
              </a:ext>
            </a:extLst>
          </p:cNvPr>
          <p:cNvSpPr txBox="1"/>
          <p:nvPr/>
        </p:nvSpPr>
        <p:spPr>
          <a:xfrm>
            <a:off x="2021926" y="1991785"/>
            <a:ext cx="7784225" cy="2174121"/>
          </a:xfrm>
          <a:prstGeom prst="rect">
            <a:avLst/>
          </a:prstGeom>
          <a:noFill/>
        </p:spPr>
        <p:txBody>
          <a:bodyPr wrap="square">
            <a:spAutoFit/>
          </a:bodyPr>
          <a:lstStyle/>
          <a:p>
            <a:pPr marL="0" marR="0" algn="just">
              <a:lnSpc>
                <a:spcPct val="107000"/>
              </a:lnSpc>
              <a:spcBef>
                <a:spcPts val="0"/>
              </a:spcBef>
              <a:spcAft>
                <a:spcPts val="0"/>
              </a:spcAft>
            </a:pPr>
            <a:r>
              <a:rPr lang="nl-NL" sz="3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Trong rừng còn có những con vật nào nữa?</a:t>
            </a:r>
            <a:endPar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3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Để biết những con vật này sống trong rừng như thế nào hôm nay chúng mình cùng nhau tìm hiểu và khám phá nhé.</a:t>
            </a:r>
            <a:endPar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7">
            <a:hlinkClick r:id="" action="ppaction://media"/>
            <a:extLst>
              <a:ext uri="{FF2B5EF4-FFF2-40B4-BE49-F238E27FC236}">
                <a16:creationId xmlns:a16="http://schemas.microsoft.com/office/drawing/2014/main" id="{5EC1B357-C490-4555-8FC3-9FD6B6746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4542" y="5448814"/>
            <a:ext cx="609600" cy="609600"/>
          </a:xfrm>
          <a:prstGeom prst="rect">
            <a:avLst/>
          </a:prstGeom>
        </p:spPr>
      </p:pic>
    </p:spTree>
    <p:extLst>
      <p:ext uri="{BB962C8B-B14F-4D97-AF65-F5344CB8AC3E}">
        <p14:creationId xmlns:p14="http://schemas.microsoft.com/office/powerpoint/2010/main" val="7269910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edge">
                                      <p:cBhvr>
                                        <p:cTn id="11" dur="2000"/>
                                        <p:tgtEl>
                                          <p:spTgt spid="7">
                                            <p:txEl>
                                              <p:pRg st="0" end="0"/>
                                            </p:txEl>
                                          </p:spTgt>
                                        </p:tgtEl>
                                      </p:cBhvr>
                                    </p:animEffect>
                                  </p:childTnLst>
                                </p:cTn>
                              </p:par>
                              <p:par>
                                <p:cTn id="12" presetID="2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edge">
                                      <p:cBhvr>
                                        <p:cTn id="14"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display, clipart&#10;&#10;Description automatically generated">
            <a:extLst>
              <a:ext uri="{FF2B5EF4-FFF2-40B4-BE49-F238E27FC236}">
                <a16:creationId xmlns:a16="http://schemas.microsoft.com/office/drawing/2014/main" id="{48B77538-2EF9-4A41-953E-1934B16A2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74" y="0"/>
            <a:ext cx="12201615" cy="6858000"/>
          </a:xfrm>
          <a:prstGeom prst="rect">
            <a:avLst/>
          </a:prstGeom>
        </p:spPr>
      </p:pic>
      <p:sp>
        <p:nvSpPr>
          <p:cNvPr id="6" name="TextBox 5">
            <a:extLst>
              <a:ext uri="{FF2B5EF4-FFF2-40B4-BE49-F238E27FC236}">
                <a16:creationId xmlns:a16="http://schemas.microsoft.com/office/drawing/2014/main" id="{AD91384D-C72E-41D6-B89E-BAE92B8FB955}"/>
              </a:ext>
            </a:extLst>
          </p:cNvPr>
          <p:cNvSpPr txBox="1"/>
          <p:nvPr/>
        </p:nvSpPr>
        <p:spPr>
          <a:xfrm>
            <a:off x="3442588" y="1126831"/>
            <a:ext cx="7553671" cy="2302169"/>
          </a:xfrm>
          <a:prstGeom prst="rect">
            <a:avLst/>
          </a:prstGeom>
          <a:noFill/>
        </p:spPr>
        <p:txBody>
          <a:bodyPr wrap="none" rtlCol="0">
            <a:spAutoFit/>
          </a:bodyPr>
          <a:lstStyle/>
          <a:p>
            <a:pPr algn="ctr"/>
            <a:r>
              <a:rPr lang="en-US" sz="4000" b="1" dirty="0" err="1">
                <a:solidFill>
                  <a:srgbClr val="FFFF00"/>
                </a:solidFill>
              </a:rPr>
              <a:t>Câu</a:t>
            </a:r>
            <a:r>
              <a:rPr lang="en-US" sz="4000" b="1" dirty="0">
                <a:solidFill>
                  <a:srgbClr val="FFFF00"/>
                </a:solidFill>
              </a:rPr>
              <a:t> </a:t>
            </a:r>
            <a:r>
              <a:rPr lang="en-US" sz="4000" b="1" dirty="0" err="1">
                <a:solidFill>
                  <a:srgbClr val="FFFF00"/>
                </a:solidFill>
              </a:rPr>
              <a:t>đố</a:t>
            </a:r>
            <a:endParaRPr lang="en-US" sz="4000" b="1" dirty="0">
              <a:solidFill>
                <a:srgbClr val="FFFF00"/>
              </a:solidFill>
            </a:endParaRPr>
          </a:p>
          <a:p>
            <a:pPr marL="0" marR="0" algn="ctr">
              <a:lnSpc>
                <a:spcPct val="107000"/>
              </a:lnSpc>
              <a:spcBef>
                <a:spcPts val="0"/>
              </a:spcBef>
              <a:spcAft>
                <a:spcPts val="0"/>
              </a:spcAft>
            </a:pP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khéo</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tay</a:t>
            </a:r>
            <a:endParaRPr lang="en-US" sz="4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đu</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hay leo </a:t>
            </a:r>
            <a:r>
              <a:rPr lang="es-ES" sz="40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s-ES" sz="4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Đếm ngược 5s">
            <a:hlinkClick r:id="" action="ppaction://media"/>
            <a:extLst>
              <a:ext uri="{FF2B5EF4-FFF2-40B4-BE49-F238E27FC236}">
                <a16:creationId xmlns:a16="http://schemas.microsoft.com/office/drawing/2014/main" id="{F5E953ED-A124-4F57-A5EF-D7A1F1B824F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176194" y="0"/>
            <a:ext cx="1015806" cy="571391"/>
          </a:xfrm>
          <a:prstGeom prst="rect">
            <a:avLst/>
          </a:prstGeom>
        </p:spPr>
      </p:pic>
      <p:pic>
        <p:nvPicPr>
          <p:cNvPr id="3" name="s8">
            <a:hlinkClick r:id="" action="ppaction://media"/>
            <a:extLst>
              <a:ext uri="{FF2B5EF4-FFF2-40B4-BE49-F238E27FC236}">
                <a16:creationId xmlns:a16="http://schemas.microsoft.com/office/drawing/2014/main" id="{B2652D25-5142-4A4B-A458-3822437C6CB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05905" y="6248400"/>
            <a:ext cx="609600" cy="609600"/>
          </a:xfrm>
          <a:prstGeom prst="rect">
            <a:avLst/>
          </a:prstGeom>
        </p:spPr>
      </p:pic>
    </p:spTree>
    <p:extLst>
      <p:ext uri="{BB962C8B-B14F-4D97-AF65-F5344CB8AC3E}">
        <p14:creationId xmlns:p14="http://schemas.microsoft.com/office/powerpoint/2010/main" val="3761389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11" fill="hold" display="0">
                  <p:stCondLst>
                    <p:cond delay="indefinite"/>
                  </p:stCondLst>
                </p:cTn>
                <p:tgtEl>
                  <p:spTgt spid="7"/>
                </p:tgtEl>
              </p:cMediaNode>
            </p:vide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2095</TotalTime>
  <Words>706</Words>
  <Application>Microsoft Office PowerPoint</Application>
  <PresentationFormat>Widescreen</PresentationFormat>
  <Paragraphs>107</Paragraphs>
  <Slides>41</Slides>
  <Notes>0</Notes>
  <HiddenSlides>0</HiddenSlides>
  <MMClips>105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38</cp:revision>
  <dcterms:created xsi:type="dcterms:W3CDTF">2021-12-01T14:36:30Z</dcterms:created>
  <dcterms:modified xsi:type="dcterms:W3CDTF">2023-02-11T04:32:40Z</dcterms:modified>
</cp:coreProperties>
</file>