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305" r:id="rId3"/>
    <p:sldId id="277" r:id="rId4"/>
    <p:sldId id="259" r:id="rId5"/>
    <p:sldId id="266" r:id="rId6"/>
    <p:sldId id="291" r:id="rId7"/>
    <p:sldId id="279" r:id="rId8"/>
    <p:sldId id="293" r:id="rId9"/>
    <p:sldId id="297" r:id="rId10"/>
    <p:sldId id="304" r:id="rId11"/>
    <p:sldId id="303" r:id="rId12"/>
    <p:sldId id="298" r:id="rId13"/>
    <p:sldId id="302" r:id="rId14"/>
    <p:sldId id="300" r:id="rId15"/>
    <p:sldId id="301" r:id="rId16"/>
    <p:sldId id="286" r:id="rId17"/>
  </p:sldIdLst>
  <p:sldSz cx="12192000" cy="6858000"/>
  <p:notesSz cx="6858000" cy="9144000"/>
  <p:custDataLst>
    <p:tags r:id="rId19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45C3"/>
    <a:srgbClr val="FFCCFF"/>
    <a:srgbClr val="66FFCC"/>
    <a:srgbClr val="C943BC"/>
    <a:srgbClr val="009900"/>
    <a:srgbClr val="FFFFCC"/>
    <a:srgbClr val="CCFFFF"/>
    <a:srgbClr val="99FFCC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33" autoAdjust="0"/>
    <p:restoredTop sz="94660"/>
  </p:normalViewPr>
  <p:slideViewPr>
    <p:cSldViewPr snapToGrid="0">
      <p:cViewPr varScale="1">
        <p:scale>
          <a:sx n="72" d="100"/>
          <a:sy n="72" d="100"/>
        </p:scale>
        <p:origin x="36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1A280-1E3B-4CF5-A5B2-89302F9D5082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E034F-82C9-467B-9887-86D14E507E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0024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Microsoft YaHei" panose="020B0503020204020204" pitchFamily="34" charset="-122"/>
              </a:rPr>
              <a:t>8</a:t>
            </a:fld>
            <a:endParaRPr lang="zh-CN" altLang="en-US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Microsoft YaHei" panose="020B0503020204020204" pitchFamily="34" charset="-122"/>
              </a:rPr>
              <a:t>9</a:t>
            </a:fld>
            <a:endParaRPr lang="zh-CN" altLang="en-US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Microsoft YaHei" panose="020B0503020204020204" pitchFamily="34" charset="-122"/>
              </a:rPr>
              <a:t>12</a:t>
            </a:fld>
            <a:endParaRPr lang="zh-CN" altLang="en-US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Microsoft YaHei" panose="020B0503020204020204" pitchFamily="34" charset="-122"/>
              </a:rPr>
              <a:t>13</a:t>
            </a:fld>
            <a:endParaRPr lang="zh-CN" altLang="en-US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9852-394B-43E0-A28D-019658513A2D}" type="datetimeFigureOut">
              <a:rPr lang="vi-VN" smtClean="0"/>
              <a:t>24/02/2023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4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9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4a"/><Relationship Id="rId7" Type="http://schemas.openxmlformats.org/officeDocument/2006/relationships/image" Target="../media/image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4a"/><Relationship Id="rId7" Type="http://schemas.openxmlformats.org/officeDocument/2006/relationships/image" Target="../media/image5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685782" y="477586"/>
            <a:ext cx="6713646" cy="675349"/>
            <a:chOff x="2685782" y="477586"/>
            <a:chExt cx="6713646" cy="675349"/>
          </a:xfrm>
        </p:grpSpPr>
        <p:sp>
          <p:nvSpPr>
            <p:cNvPr id="21" name="TextBox 20"/>
            <p:cNvSpPr txBox="1"/>
            <p:nvPr/>
          </p:nvSpPr>
          <p:spPr>
            <a:xfrm>
              <a:off x="2792566" y="783603"/>
              <a:ext cx="66068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85782" y="477586"/>
              <a:ext cx="66068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UBND QUẬN LONG BIÊN</a:t>
              </a:r>
            </a:p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TRƯỜNG MẦM NON HOA HƯỚNG DƯƠNG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911270" y="3351806"/>
            <a:ext cx="1036945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 </a:t>
            </a:r>
          </a:p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9</a:t>
            </a:r>
            <a:endParaRPr 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2" y="2520809"/>
            <a:ext cx="1219200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CUỘC</a:t>
            </a:r>
            <a:r>
              <a:rPr lang="en-US" sz="3200" b="1" dirty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</a:t>
            </a:r>
            <a:r>
              <a:rPr lang="en-US" sz="3200" b="1" dirty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THIẾT</a:t>
            </a:r>
            <a:r>
              <a:rPr lang="en-US" sz="3200" b="1" dirty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</a:t>
            </a:r>
            <a:r>
              <a:rPr lang="en-US" sz="3200" b="1" dirty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3200" b="1" dirty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GIẢNG</a:t>
            </a:r>
            <a:r>
              <a:rPr lang="en-US" sz="3200" b="1" dirty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ĐIỆN</a:t>
            </a:r>
            <a:r>
              <a:rPr lang="en-US" sz="3200" b="1" dirty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TỬ</a:t>
            </a:r>
            <a:endParaRPr lang="en-US" sz="3200" b="1" dirty="0">
              <a:ln w="0"/>
              <a:solidFill>
                <a:srgbClr val="0066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400" b="1" dirty="0" err="1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LĨNH</a:t>
            </a:r>
            <a:r>
              <a:rPr lang="en-US" sz="2400" b="1" dirty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dirty="0" err="1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VỰC</a:t>
            </a:r>
            <a:r>
              <a:rPr lang="en-US" sz="2400" b="1" dirty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dirty="0" err="1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PHÁT</a:t>
            </a:r>
            <a:r>
              <a:rPr lang="en-US" sz="2400" b="1" dirty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dirty="0" err="1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TRIỂN</a:t>
            </a:r>
            <a:r>
              <a:rPr lang="en-US" sz="2400" b="1" dirty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dirty="0" err="1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NHẬN</a:t>
            </a:r>
            <a:r>
              <a:rPr lang="en-US" sz="2400" b="1" dirty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dirty="0" err="1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THỨC</a:t>
            </a:r>
            <a:endParaRPr lang="en-US" sz="2400" b="1" cap="none" spc="0" dirty="0">
              <a:ln w="0"/>
              <a:solidFill>
                <a:srgbClr val="0066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51124" y="5161320"/>
            <a:ext cx="5892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2605" y="4614069"/>
            <a:ext cx="6320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" y="558165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MN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: 2022-2023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5" y="1221016"/>
            <a:ext cx="1299793" cy="129979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795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96" y="0"/>
            <a:ext cx="12267446" cy="686977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72062" y="3347031"/>
            <a:ext cx="3641556" cy="2975811"/>
          </a:xfrm>
          <a:prstGeom prst="roundRect">
            <a:avLst/>
          </a:prstGeom>
          <a:solidFill>
            <a:srgbClr val="66FFCC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7094" y="4350487"/>
            <a:ext cx="9652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93866" y="-89015"/>
            <a:ext cx="1261884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92943" y="3246080"/>
            <a:ext cx="3593431" cy="3064042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47" y="3137591"/>
            <a:ext cx="1135653" cy="1135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242" y="3137591"/>
            <a:ext cx="1135653" cy="11356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80" y="3103596"/>
            <a:ext cx="1135653" cy="11356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23" y="4131264"/>
            <a:ext cx="1135653" cy="11356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001" y="5160051"/>
            <a:ext cx="1135653" cy="11356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600" y="4058337"/>
            <a:ext cx="1135653" cy="11356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16" y="5051186"/>
            <a:ext cx="1135653" cy="11356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736" y="5028904"/>
            <a:ext cx="1135653" cy="113565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115202" y="4618141"/>
            <a:ext cx="9782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494464" y="3276299"/>
            <a:ext cx="3785936" cy="3060032"/>
          </a:xfrm>
          <a:prstGeom prst="roundRect">
            <a:avLst/>
          </a:prstGeom>
          <a:solidFill>
            <a:srgbClr val="FFCC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207" y="3173342"/>
            <a:ext cx="1182103" cy="11821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984" y="3140078"/>
            <a:ext cx="1182103" cy="118210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069" y="3137591"/>
            <a:ext cx="1182103" cy="11821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18" y="4035113"/>
            <a:ext cx="1182103" cy="118210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59" y="4062352"/>
            <a:ext cx="1182103" cy="118210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870" y="4035113"/>
            <a:ext cx="1182103" cy="11821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349" y="4932916"/>
            <a:ext cx="1182103" cy="11821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71" y="4899652"/>
            <a:ext cx="1182103" cy="118210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850801" y="4684448"/>
            <a:ext cx="960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96" y="3091886"/>
            <a:ext cx="1862294" cy="156151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71" y="3075933"/>
            <a:ext cx="1862294" cy="15615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712" y="3097952"/>
            <a:ext cx="1862294" cy="15615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25" y="3989258"/>
            <a:ext cx="1862294" cy="156151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74" y="3997343"/>
            <a:ext cx="1862294" cy="156151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61" y="4059422"/>
            <a:ext cx="1862294" cy="156151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499" y="4947501"/>
            <a:ext cx="1862294" cy="156151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28" y="5004077"/>
            <a:ext cx="1862294" cy="156151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2" y="4969454"/>
            <a:ext cx="1862294" cy="15615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65" y="3980638"/>
            <a:ext cx="1182103" cy="118210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13" y="4069623"/>
            <a:ext cx="1135653" cy="1135653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 flipH="1">
            <a:off x="5647122" y="1898729"/>
            <a:ext cx="1" cy="107283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180713" y="1620570"/>
            <a:ext cx="3456739" cy="144409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1575946" y="1514422"/>
            <a:ext cx="3500767" cy="152791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28"/>
    </mc:Choice>
    <mc:Fallback xmlns="">
      <p:transition spd="slow" advTm="19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5" grpId="0"/>
      <p:bldP spid="16" grpId="0" animBg="1"/>
      <p:bldP spid="25" grpId="0"/>
      <p:bldP spid="26" grpId="0" animBg="1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6032627" cy="3631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26" y="-35313"/>
            <a:ext cx="6159374" cy="3667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31814"/>
            <a:ext cx="6032625" cy="32261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24" y="3631812"/>
            <a:ext cx="6159377" cy="322618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21036701">
            <a:off x="3403226" y="1991763"/>
            <a:ext cx="991819" cy="3639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21036701">
            <a:off x="8806397" y="814418"/>
            <a:ext cx="724772" cy="19662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21036701">
            <a:off x="1108803" y="5346300"/>
            <a:ext cx="724772" cy="19662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3"/>
    </mc:Choice>
    <mc:Fallback xmlns="">
      <p:transition spd="slow" advTm="12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7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8" y="4394511"/>
            <a:ext cx="1767993" cy="2115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1544" y="4422203"/>
            <a:ext cx="1767993" cy="2115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2425" y="4422204"/>
            <a:ext cx="1767993" cy="2115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6506" y="4422204"/>
            <a:ext cx="1767993" cy="2115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0159" y="4444008"/>
            <a:ext cx="1767993" cy="2115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7228" y="4431849"/>
            <a:ext cx="1767993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7551" y="4424735"/>
            <a:ext cx="1767993" cy="2115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909" y="4431850"/>
            <a:ext cx="1767993" cy="2115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5020" y="4447477"/>
            <a:ext cx="1767993" cy="211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25" y="2208094"/>
            <a:ext cx="1188060" cy="2283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84" y="2258875"/>
            <a:ext cx="1188060" cy="2283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02" y="2237071"/>
            <a:ext cx="1188060" cy="2283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330" y="2237071"/>
            <a:ext cx="1188060" cy="22830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51" y="2287967"/>
            <a:ext cx="1188060" cy="2283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651" y="2257839"/>
            <a:ext cx="1188060" cy="2283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300" y="2277819"/>
            <a:ext cx="1188060" cy="2283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91" y="2260803"/>
            <a:ext cx="1188060" cy="2283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165" y="2267670"/>
            <a:ext cx="1188060" cy="2283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1570" y="2425541"/>
            <a:ext cx="1341236" cy="167044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982662" y="2027243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3198" y="4212349"/>
            <a:ext cx="1341236" cy="16704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3739" y="4268169"/>
            <a:ext cx="1341236" cy="167044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6970" y="4232994"/>
            <a:ext cx="1371988" cy="170874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0904917" y="3817730"/>
            <a:ext cx="148173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921061" y="3899692"/>
            <a:ext cx="1141997" cy="2455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900099" y="3820359"/>
            <a:ext cx="108602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2908" y="4232994"/>
            <a:ext cx="1341655" cy="1670971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0896172" y="3868150"/>
            <a:ext cx="108602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custDataLst>
      <p:tags r:id="rId1"/>
    </p:custDataLst>
  </p:cSld>
  <p:clrMapOvr>
    <a:masterClrMapping/>
  </p:clrMapOvr>
  <p:transition spd="slow" advTm="12270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8 -0.00139 L -0.44558 0.04398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65" y="2269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9 -0.00139 L -0.46159 0.04537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59" y="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7" grpId="2"/>
      <p:bldP spid="32" grpId="0"/>
      <p:bldP spid="34" grpId="0"/>
      <p:bldP spid="34" grpId="1"/>
      <p:bldP spid="36" grpId="0"/>
      <p:bldP spid="36" grpId="1"/>
      <p:bldP spid="40" grpId="0"/>
      <p:bldP spid="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7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459025" y="1905882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18218" y="1932150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847832" y="1964429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048868" y="1877134"/>
            <a:ext cx="158620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5209" y="1879615"/>
            <a:ext cx="100286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99251" y="1879615"/>
            <a:ext cx="1056547" cy="240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4943" y="1863454"/>
            <a:ext cx="1056547" cy="240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11286" y="1905883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12322" y="1879614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custDataLst>
      <p:tags r:id="rId1"/>
    </p:custDataLst>
  </p:cSld>
  <p:clrMapOvr>
    <a:masterClrMapping/>
  </p:clrMapOvr>
  <p:transition spd="slow" advTm="8067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1" grpId="0"/>
      <p:bldP spid="31" grpId="1"/>
      <p:bldP spid="31" grpId="2"/>
      <p:bldP spid="34" grpId="0"/>
      <p:bldP spid="34" grpId="1"/>
      <p:bldP spid="34" grpId="2"/>
      <p:bldP spid="33" grpId="0"/>
      <p:bldP spid="33" grpId="1"/>
      <p:bldP spid="33" grpId="2"/>
      <p:bldP spid="2" grpId="0"/>
      <p:bldP spid="2" grpId="1"/>
      <p:bldP spid="2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1089365"/>
            <a:ext cx="9192986" cy="42943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8388" y="2625505"/>
            <a:ext cx="914347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GIỎI NHẤT</a:t>
            </a:r>
          </a:p>
          <a:p>
            <a:pPr algn="ctr"/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1129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20" y="-129310"/>
            <a:ext cx="12190489" cy="696664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18099" y="108642"/>
            <a:ext cx="7776927" cy="65184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nối nhóm đồ vật có số lượng là 9 với số 9?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49089" y="1575303"/>
            <a:ext cx="14938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" name="Oval 4"/>
          <p:cNvSpPr/>
          <p:nvPr/>
        </p:nvSpPr>
        <p:spPr>
          <a:xfrm>
            <a:off x="164470" y="883591"/>
            <a:ext cx="4363771" cy="2335794"/>
          </a:xfrm>
          <a:prstGeom prst="ellipse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5800" y="3763632"/>
            <a:ext cx="3985035" cy="225884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69572" y="4816444"/>
            <a:ext cx="4218945" cy="22568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63759" y="1005403"/>
            <a:ext cx="4178174" cy="2427206"/>
          </a:xfrm>
          <a:prstGeom prst="ellipse">
            <a:avLst/>
          </a:prstGeom>
          <a:solidFill>
            <a:srgbClr val="B445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071164" y="3591963"/>
            <a:ext cx="3985035" cy="235390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0" y="1154958"/>
            <a:ext cx="1503352" cy="8965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53" y="987870"/>
            <a:ext cx="1503352" cy="8965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82" y="1005403"/>
            <a:ext cx="1503352" cy="8965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917" y="1110970"/>
            <a:ext cx="1503352" cy="8965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482" y="2016423"/>
            <a:ext cx="1503352" cy="8965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260" y="2051488"/>
            <a:ext cx="1503352" cy="896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08" y="2016423"/>
            <a:ext cx="1503352" cy="896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47" y="2095476"/>
            <a:ext cx="1503352" cy="8965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29" y="1938742"/>
            <a:ext cx="1503352" cy="8965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11" y="3763632"/>
            <a:ext cx="1337084" cy="14887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81" y="3536253"/>
            <a:ext cx="1337084" cy="14887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34" y="3589425"/>
            <a:ext cx="1337084" cy="14887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34" y="4561170"/>
            <a:ext cx="1337084" cy="14887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7" y="4587540"/>
            <a:ext cx="1337084" cy="14887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18" y="1326132"/>
            <a:ext cx="858328" cy="8774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66" y="1218036"/>
            <a:ext cx="858328" cy="8774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059" y="1109940"/>
            <a:ext cx="858328" cy="8774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436" y="1269294"/>
            <a:ext cx="858328" cy="8774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363" y="1650745"/>
            <a:ext cx="858328" cy="8774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344" y="2227498"/>
            <a:ext cx="858328" cy="87744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278" y="2232292"/>
            <a:ext cx="858328" cy="8774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416" y="2241886"/>
            <a:ext cx="858328" cy="8774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126" y="2333072"/>
            <a:ext cx="858328" cy="8774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61" y="4899909"/>
            <a:ext cx="920368" cy="14195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31" y="4745402"/>
            <a:ext cx="920368" cy="14195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801" y="4590895"/>
            <a:ext cx="920368" cy="14195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42" y="4668149"/>
            <a:ext cx="920368" cy="14195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26" y="5548134"/>
            <a:ext cx="920368" cy="14195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404" y="5798214"/>
            <a:ext cx="920368" cy="14195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04" y="5732452"/>
            <a:ext cx="920368" cy="1419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57" y="5421194"/>
            <a:ext cx="920368" cy="14195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46" y="5235072"/>
            <a:ext cx="920368" cy="14195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460" y="3763632"/>
            <a:ext cx="993806" cy="99380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35" y="3604215"/>
            <a:ext cx="993806" cy="99380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379" y="3598302"/>
            <a:ext cx="993806" cy="99380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773" y="4695331"/>
            <a:ext cx="993806" cy="99380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846" y="4614711"/>
            <a:ext cx="993806" cy="99380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386" y="4507998"/>
            <a:ext cx="993806" cy="993806"/>
          </a:xfrm>
          <a:prstGeom prst="rect">
            <a:avLst/>
          </a:prstGeom>
        </p:spPr>
      </p:pic>
      <p:cxnSp>
        <p:nvCxnSpPr>
          <p:cNvPr id="54" name="Straight Arrow Connector 53"/>
          <p:cNvCxnSpPr/>
          <p:nvPr/>
        </p:nvCxnSpPr>
        <p:spPr>
          <a:xfrm flipH="1" flipV="1">
            <a:off x="4503824" y="2436174"/>
            <a:ext cx="1009737" cy="668764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6768972" y="2471997"/>
            <a:ext cx="860142" cy="520009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6023624" y="4175647"/>
            <a:ext cx="0" cy="581791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81"/>
    </mc:Choice>
    <mc:Fallback xmlns="">
      <p:transition spd="slow" advTm="132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983" y="2367171"/>
            <a:ext cx="11794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ĐẾN ĐÂY LÀ HẾT RỒI</a:t>
            </a:r>
          </a:p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LẠI!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hoại 007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89625" y="3222625"/>
            <a:ext cx="412750" cy="412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901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5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 em yeu cay xanh cho vao pp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221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4" y="996232"/>
            <a:ext cx="9192986" cy="42943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2666" y="2760133"/>
            <a:ext cx="8517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ÔN SỐ LƯỢNG TRONG PHẠM VI 8</a:t>
            </a:r>
            <a:endParaRPr lang="vi-VN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719390" cy="719390"/>
          </a:xfrm>
          <a:prstGeom prst="rect">
            <a:avLst/>
          </a:prstGeom>
        </p:spPr>
      </p:pic>
      <p:pic>
        <p:nvPicPr>
          <p:cNvPr id="5" name="Thoại 005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89625" y="3222625"/>
            <a:ext cx="412750" cy="412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32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57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67865" cy="6870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52" y="1846533"/>
            <a:ext cx="2399170" cy="17663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49" y="1748486"/>
            <a:ext cx="2399170" cy="1766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444" y="1767887"/>
            <a:ext cx="2399170" cy="1766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03" y="3573007"/>
            <a:ext cx="2399170" cy="1766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013" y="3494361"/>
            <a:ext cx="2399170" cy="176631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23452" y="295670"/>
            <a:ext cx="832919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Bé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6127" y="295671"/>
            <a:ext cx="7288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đếm xem có bao nhiêu quả dâu tây và hãy chọn thẻ số tương ứng?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523" y="4696408"/>
            <a:ext cx="1550388" cy="1514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853905" y="2744905"/>
            <a:ext cx="11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0070C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369622" y="977201"/>
            <a:ext cx="1595655" cy="15300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69193" y="3697926"/>
            <a:ext cx="1550388" cy="1514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22" y="1787288"/>
            <a:ext cx="2399170" cy="17663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961" y="3553606"/>
            <a:ext cx="2399170" cy="17663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754376" y="798391"/>
            <a:ext cx="11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0070C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97623" y="4403168"/>
            <a:ext cx="11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0070C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567289" y="2918437"/>
            <a:ext cx="1550388" cy="1514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057" y="53334"/>
            <a:ext cx="719390" cy="7193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665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-0.24414 0.1134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567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23971 0.1057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2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37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sp>
        <p:nvSpPr>
          <p:cNvPr id="45" name="圆角矩形 21"/>
          <p:cNvSpPr/>
          <p:nvPr/>
        </p:nvSpPr>
        <p:spPr>
          <a:xfrm>
            <a:off x="1048948" y="231251"/>
            <a:ext cx="9547072" cy="1532720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890030" y="471445"/>
            <a:ext cx="9862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đếm số táo có trên cây và đặt thẻ số tương ứng?</a:t>
            </a:r>
            <a:endParaRPr 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46" y="1975133"/>
            <a:ext cx="7811404" cy="50516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22" y="2582332"/>
            <a:ext cx="850765" cy="94031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22" y="2044763"/>
            <a:ext cx="850765" cy="94031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692" y="2256855"/>
            <a:ext cx="850765" cy="94031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91" y="3166277"/>
            <a:ext cx="850765" cy="94031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09" y="3181726"/>
            <a:ext cx="850765" cy="94031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83" y="3417309"/>
            <a:ext cx="850765" cy="94031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166" y="3810000"/>
            <a:ext cx="850765" cy="94031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90" y="3965496"/>
            <a:ext cx="850765" cy="940319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9850776" y="1975133"/>
            <a:ext cx="1388534" cy="149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10049556" y="1750703"/>
            <a:ext cx="9909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878984" y="3690588"/>
            <a:ext cx="1388534" cy="149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005766" y="3417309"/>
            <a:ext cx="1540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913716" y="5323898"/>
            <a:ext cx="1388534" cy="149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777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41770" y="5131871"/>
            <a:ext cx="10470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>
                <a:latin typeface=".VnAvant" panose="020B7200000000000000" pitchFamily="34" charset="0"/>
              </a:rPr>
              <a:t>7</a:t>
            </a:r>
          </a:p>
        </p:txBody>
      </p:sp>
    </p:spTree>
    <p:custDataLst>
      <p:tags r:id="rId1"/>
    </p:custDataLst>
  </p:cSld>
  <p:clrMapOvr>
    <a:masterClrMapping/>
  </p:clrMapOvr>
  <p:transition spd="slow" advTm="4144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45937 0.4337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2169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044 L -0.45937 0.4194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60" y="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57" grpId="0" animBg="1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74" y="1699628"/>
            <a:ext cx="1548143" cy="11490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85" y="1594603"/>
            <a:ext cx="1548143" cy="11490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66" y="1594603"/>
            <a:ext cx="1548143" cy="1149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708" y="1575191"/>
            <a:ext cx="1548143" cy="11490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00" y="3077755"/>
            <a:ext cx="1548143" cy="11490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23" y="3077755"/>
            <a:ext cx="1548143" cy="1149012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763486" y="74700"/>
            <a:ext cx="8668138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đếm xem có bao nhiêu quả chuối.Hãy thêm hoặc bớt cho đủ 8 quả chuối?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382863" y="3872205"/>
            <a:ext cx="1688840" cy="1632856"/>
          </a:xfrm>
          <a:prstGeom prst="rect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b="1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143" y="2946735"/>
            <a:ext cx="1548143" cy="114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20" y="4161061"/>
            <a:ext cx="1548143" cy="114901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83"/>
    </mc:Choice>
    <mc:Fallback xmlns="">
      <p:transition spd="slow" advTm="60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1089365"/>
            <a:ext cx="9192986" cy="42943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8388" y="2625505"/>
            <a:ext cx="914347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 Nhận biết chữ số 9, số lượng </a:t>
            </a:r>
          </a:p>
          <a:p>
            <a:pPr algn="ctr"/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số thứ tự trong phạm vi 9</a:t>
            </a:r>
          </a:p>
          <a:p>
            <a:pPr algn="ctr"/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hoại 006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89625" y="3222625"/>
            <a:ext cx="412750" cy="412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908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63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7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606" y="4880930"/>
            <a:ext cx="1767993" cy="2115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2837" y="4880929"/>
            <a:ext cx="1767993" cy="2115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6593" y="4880928"/>
            <a:ext cx="1767993" cy="2115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7706" y="4880927"/>
            <a:ext cx="1767993" cy="2115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4588" y="4880926"/>
            <a:ext cx="1767993" cy="2115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6613" y="4880925"/>
            <a:ext cx="1767993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9029" y="4880924"/>
            <a:ext cx="1767993" cy="2115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1445" y="4844594"/>
            <a:ext cx="1767993" cy="2115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2558" y="4808264"/>
            <a:ext cx="1767993" cy="211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9" y="2708456"/>
            <a:ext cx="1188060" cy="2283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67" y="2708456"/>
            <a:ext cx="1188060" cy="2283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44" y="2708456"/>
            <a:ext cx="1188060" cy="2283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94" y="2708455"/>
            <a:ext cx="1188060" cy="22830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154" y="2709089"/>
            <a:ext cx="1188060" cy="2283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537" y="2708454"/>
            <a:ext cx="1188060" cy="2283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042" y="2708453"/>
            <a:ext cx="1188060" cy="2283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528" y="2653170"/>
            <a:ext cx="1188060" cy="2283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013" y="2653170"/>
            <a:ext cx="1188060" cy="22830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6540" y="398352"/>
            <a:ext cx="781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chậu hoa và số hoa số nào nhiều hơn và nhiều hơn là mấy? Vì sao?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3934" y="1234340"/>
            <a:ext cx="8451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Số chậu hoa nhiều hơn số bông hoa và nhiều hơn là 1 vì thừa ra một chậu hoa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53256" y="416517"/>
            <a:ext cx="781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hoa và số  chậu hoa số nào ít hơn và ít hơn là mấy? Vì sao?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39535" y="1206718"/>
            <a:ext cx="8451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Số hoa ít hơn số chậu hoa và ít hơn là 1 vì thiếu một bông hoa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840018" y="2652596"/>
            <a:ext cx="1329061" cy="16567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12390" y="2324045"/>
            <a:ext cx="11440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758769" y="4641141"/>
            <a:ext cx="1329061" cy="16567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845338" y="4269204"/>
            <a:ext cx="102931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custDataLst>
      <p:tags r:id="rId1"/>
    </p:custDataLst>
  </p:cSld>
  <p:clrMapOvr>
    <a:masterClrMapping/>
  </p:clrMapOvr>
  <p:transition spd="slow" advTm="12593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26" grpId="0"/>
      <p:bldP spid="26" grpId="1"/>
      <p:bldP spid="27" grpId="0"/>
      <p:bldP spid="27" grpId="1"/>
      <p:bldP spid="15" grpId="0" animBg="1"/>
      <p:bldP spid="24" grpId="0"/>
      <p:bldP spid="3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6000376"/>
            <a:ext cx="1311603" cy="885616"/>
          </a:xfrm>
          <a:prstGeom prst="rect">
            <a:avLst/>
          </a:prstGeom>
        </p:spPr>
      </p:pic>
      <p:pic>
        <p:nvPicPr>
          <p:cNvPr id="37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1724" y="204150"/>
            <a:ext cx="3057247" cy="624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98164" y="440659"/>
            <a:ext cx="4758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 spd="slow" advTm="3769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82 -0.00255 -0.00338 -0.00579 -0.00533 -0.0081 C -0.00625 -0.00903 -0.00755 -0.00856 -0.00846 -0.00949 C -0.00976 -0.01065 -0.01067 -0.01458 -0.01145 -0.0162 C -0.01289 -0.01898 -0.01458 -0.02176 -0.01614 -0.02431 C -0.01679 -0.02569 -0.01731 -0.02824 -0.01835 -0.02847 L -0.02291 -0.02986 C -0.02369 -0.03079 -0.02434 -0.03194 -0.02526 -0.03264 C -0.03632 -0.03958 -0.05742 -0.03634 -0.06354 -0.03657 C -0.0733 -0.03611 -0.08294 -0.03611 -0.09257 -0.03518 C -0.09687 -0.03495 -0.09609 -0.03495 -0.09804 -0.02986 C -0.0983 -0.02662 -0.09791 -0.02315 -0.09869 -0.02037 C -0.09908 -0.01898 -0.10039 -0.01991 -0.10104 -0.01898 C -0.10182 -0.01782 -0.10208 -0.0162 -0.1026 -0.01481 C -0.10429 -0.00556 -0.10299 -0.0088 -0.10559 -0.00393 C -0.10585 -0.00255 -0.10599 -0.00116 -0.10638 0 C -0.10677 0.00116 -0.10768 0.00162 -0.10794 0.00278 C -0.10846 0.0044 -0.10833 0.00648 -0.10872 0.00833 C -0.10911 0.01019 -0.10976 0.01181 -0.11028 0.01366 C -0.11054 0.02107 -0.11041 0.02824 -0.11106 0.03542 C -0.11119 0.03704 -0.11224 0.03796 -0.1125 0.03958 C -0.11484 0.0544 -0.1108 0.04699 -0.1164 0.0544 C -0.12044 0.0838 -0.11757 0.06134 -0.1164 0.13472 C -0.11614 0.14977 -0.11692 0.14607 -0.11406 0.1537 C -0.1125 0.16505 -0.11445 0.15394 -0.11171 0.16319 C -0.11145 0.16458 -0.11132 0.16597 -0.11106 0.16736 C -0.11054 0.16921 -0.10989 0.17107 -0.1095 0.17292 C -0.10911 0.17407 -0.10898 0.17546 -0.10872 0.17685 C -0.10846 0.1787 -0.10833 0.18056 -0.10794 0.18241 C -0.10755 0.1838 -0.10677 0.18495 -0.10638 0.18634 C -0.10612 0.18773 -0.10612 0.18935 -0.10559 0.19051 C -0.10507 0.19167 -0.10416 0.19236 -0.10338 0.19329 C -0.10143 0.19815 -0.10091 0.20185 -0.09804 0.20417 C -0.097 0.20486 -0.09596 0.20509 -0.09492 0.20556 C -0.09414 0.20648 -0.09335 0.20718 -0.09257 0.2081 C -0.09153 0.20949 -0.09062 0.21111 -0.08958 0.21227 C -0.08893 0.21296 -0.08802 0.21296 -0.08724 0.21366 C -0.08645 0.21435 -0.0858 0.21574 -0.08502 0.21644 C -0.08398 0.21713 -0.08294 0.21713 -0.0819 0.21759 C -0.07838 0.21944 -0.07487 0.22153 -0.07122 0.22315 C -0.07018 0.22361 -0.06914 0.22431 -0.06809 0.22454 C -0.06432 0.22546 -0.06054 0.22639 -0.05664 0.22732 C -0.05156 0.22685 -0.04648 0.22662 -0.0414 0.22593 C -0.04023 0.22569 -0.03919 0.22546 -0.03828 0.22454 C -0.03737 0.22361 -0.03684 0.22153 -0.03593 0.22037 C -0.03502 0.21921 -0.03398 0.21852 -0.03294 0.21759 C -0.03072 0.2162 -0.02604 0.21366 -0.02604 0.21366 C -0.0246 0.20579 -0.02643 0.2125 -0.02148 0.20671 C -0.01484 0.19954 -0.02291 0.20509 -0.01679 0.20139 C -0.01614 0.19954 -0.01549 0.19745 -0.01458 0.19583 C -0.01393 0.19514 -0.01302 0.19514 -0.01224 0.19468 C -0.01145 0.19375 -0.01067 0.19282 -0.01002 0.1919 C -0.00846 0.1838 -0.01028 0.19097 -0.00533 0.18241 C -0.00468 0.18125 -0.00442 0.17963 -0.00377 0.17824 C -0.00312 0.17639 -0.00234 0.17454 -0.00156 0.17292 C 0.00026 0.16319 -0.00208 0.175 0.00079 0.16319 C 0.00105 0.16204 0.00105 0.16042 0.00157 0.15926 C 0.00261 0.15671 0.00404 0.15463 0.00534 0.15232 C 0.0056 0.15116 0.00573 0.14954 0.00612 0.14838 C 0.00651 0.14699 0.0073 0.14583 0.00769 0.14421 C 0.01042 0.13102 0.00586 0.14352 0.01068 0.13194 C 0.01276 0.10232 0.0125 0.11065 0.01068 0.05718 C 0.01068 0.05556 0.00951 0.05463 0.00912 0.05324 C 0.00847 0.05046 0.00821 0.04769 0.00769 0.04491 C 0.00795 0.03681 0.00743 0.02847 0.00847 0.0206 C 0.0086 0.01921 0.01016 0.02083 0.01068 0.02176 C 0.01133 0.02338 0.01133 0.02546 0.01146 0.02732 C 0.01185 0.03056 0.01198 0.03357 0.01224 0.03681 C 0.01172 0.18357 0.01758 0.17384 0.0099 0.25023 C 0.00977 0.25255 0.00964 0.25486 0.00912 0.25718 C 0.00795 0.26389 0.00756 0.26065 0.00691 0.26667 C 0.00625 0.27199 0.00586 0.27755 0.00534 0.28287 C 0.00521 0.28472 0.00482 0.28657 0.00456 0.28843 C 0.00417 0.29236 0.00417 0.29815 0.003 0.30208 C 0.00235 0.3044 0.00157 0.30648 0.00079 0.3088 C -0.00065 0.32361 0.00092 0.31065 -0.00156 0.32384 C -0.00364 0.33495 -0.00065 0.32361 -0.00377 0.33472 C -0.00403 0.33866 -0.00403 0.34282 -0.00455 0.34699 C -0.00481 0.34838 -0.00585 0.34954 -0.00612 0.35093 C -0.00885 0.36574 -0.00494 0.35394 -0.00846 0.36319 C -0.00872 0.3669 -0.00872 0.37407 -0.01002 0.37824 C -0.01041 0.37963 -0.01106 0.38079 -0.01145 0.38218 C -0.01289 0.38727 -0.01132 0.38704 -0.01458 0.39167 C -0.01523 0.39259 -0.01614 0.39259 -0.01679 0.39306 C -0.01757 0.39444 -0.01849 0.39583 -0.01914 0.39722 C -0.01979 0.39838 -0.01992 0.40023 -0.0207 0.40139 C -0.02135 0.40208 -0.02213 0.40232 -0.02291 0.40255 C -0.02474 0.40324 -0.02656 0.40347 -0.02838 0.40394 C -0.04674 0.41389 -0.02526 0.40347 -0.04362 0.40949 C -0.04518 0.40995 -0.04674 0.41134 -0.04817 0.41227 C -0.04947 0.41273 -0.05078 0.41319 -0.05208 0.41366 C -0.06028 0.41319 -0.06835 0.41296 -0.07656 0.41227 C -0.07916 0.41204 -0.08125 0.41065 -0.08346 0.4081 C -0.0845 0.40694 -0.08528 0.40486 -0.08645 0.40394 C -0.08776 0.40301 -0.08906 0.40301 -0.09036 0.40255 C -0.09088 0.40139 -0.09114 0.39977 -0.09192 0.39861 C -0.09505 0.39352 -0.09557 0.39375 -0.09869 0.39167 C -0.09947 0.39005 -0.10013 0.38773 -0.10104 0.38634 C -0.10221 0.38449 -0.10481 0.3831 -0.10638 0.38218 C -0.10807 0.37917 -0.10885 0.37732 -0.11106 0.37546 C -0.11171 0.37477 -0.1125 0.37454 -0.11328 0.37407 C -0.1138 0.37315 -0.11445 0.37245 -0.11484 0.3713 C -0.11523 0.37014 -0.11549 0.36875 -0.11562 0.36736 C -0.11601 0.36088 -0.11536 0.3544 -0.1164 0.34815 C -0.11666 0.3463 -0.11835 0.34653 -0.1194 0.3456 C -0.11966 0.3419 -0.11953 0.33819 -0.12018 0.33472 C -0.12057 0.33287 -0.122 0.33241 -0.12252 0.33056 C -0.12317 0.32801 -0.12291 0.32523 -0.1233 0.32245 C -0.12343 0.3206 -0.12382 0.31875 -0.12395 0.3169 C -0.12382 0.31528 -0.12369 0.31319 -0.1233 0.31157 C -0.12291 0.31042 -0.12174 0.3088 -0.12174 0.3088 " pathEditMode="relative" ptsTypes="AAAAAAAAAAAAAAAAAAAAAAAAAAAAAAAAAAAAAAAAAAAAAAAAAAAAAAAAAAAAAAAAAAAAAAAAAAAAAAAAAAAAAAAAAAAAAAAAAAAAAAAAAAAAAAAA">
                                      <p:cBhvr>
                                        <p:cTn id="31" dur="8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2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D1E3F0A7-3DE2-4C2D-9A88-63CAE0CB2A55}"/>
  <p:tag name="ISPRING_RESOURCE_FOLDER" val="C:\Users\LAPTOP68\Desktop\số 9-nụ\"/>
  <p:tag name="ISPRING_PRESENTATION_PATH" val="C:\Users\LAPTOP68\Desktop\số 9-nụ.pptx"/>
  <p:tag name="ISPRING_PROJECT_VERSION" val="9.3"/>
  <p:tag name="ISPRING_PROJECT_FOLDER_UPDATED" val="1"/>
  <p:tag name="ISPRING_SCREEN_RECS_UPDATED" val="C:\Users\LAPTOP68\Desktop\số 9-nụ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6.8|6.1|0.8|0.8|0.8|0.7|0.8|0.7|0.7|4.7|8.3|6.9|0.9|8.7|6.3|11.8|10.3|0.9|1|1.1|0.9|1|1|1|1|9.6|1.1|0.9|1.1|1.2|1|1.1|1|1.1|19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1.2|6.3|1.4|1.4|12.1|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3|2.1|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7|1.9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5|0.6|5.2|0.8|0.8|0.9|0.9|0.8|0.7|8|2.2|6|0.6|0.7|6.7|0.8|0.9|1|8.4|1.2|5.1|0.7|0.6|6.8|1.2|5.4|8.3|14|1.6|1.7|1.2|1.2|1.1|1.3|1.4|1.1|3.8|7.5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21.3|0.6|0.6|0.7|0.6|0.6|0.7|0.7|7.9|0.8|0.8|0.8|0.7|0.8|0.7|0.7|17.9|14.1|0.8|0.7|0.7|0.6|0.8|0.7|0.7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8.2|0.6|0.8|0.8|0.8|0.8|0.8|0.8|0.8|11.2|8.3|1|0.8|0.8|0.9|0.8|0.8|0.8|0.7|6.9|9.2|0.8|0.9|0.8|0.8|0.8|20.2|1|0.9|0.8|0.9|0.9|0.8|0.9|0.8|8.4|6.1|0.8|0.8|0.7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0|2.1|1.2|1|2.8|6.5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5|0.9|0.9|0.8|0.9|0.9|0.9|2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0.4|0.8|11.4|1.1|1.1|1|1.1|1|1.4|1|15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5.4|0.8|0.9|1|0.8|0.8|14.1|0.9|9.8|1|1.2|1.1|0.9|1|0.9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300</Words>
  <Application>Microsoft Office PowerPoint</Application>
  <PresentationFormat>Widescreen</PresentationFormat>
  <Paragraphs>64</Paragraphs>
  <Slides>16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124</cp:revision>
  <dcterms:created xsi:type="dcterms:W3CDTF">2021-11-30T14:47:00Z</dcterms:created>
  <dcterms:modified xsi:type="dcterms:W3CDTF">2023-02-24T09:57:43Z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0BCE87B129B04C9A84AF66284C6DDA67</vt:lpwstr>
  </property>
  <property fmtid="{D5CDD505-2E9C-101B-9397-08002B2CF9AE}" pid="3" name="KSOProductBuildVer">
    <vt:lpwstr>1033-11.2.0.11440</vt:lpwstr>
  </property>
</Properties>
</file>