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</p:sldMasterIdLst>
  <p:notesMasterIdLst>
    <p:notesMasterId r:id="rId31"/>
  </p:notesMasterIdLst>
  <p:handoutMasterIdLst>
    <p:handoutMasterId r:id="rId32"/>
  </p:handoutMasterIdLst>
  <p:sldIdLst>
    <p:sldId id="256" r:id="rId2"/>
    <p:sldId id="322" r:id="rId3"/>
    <p:sldId id="258" r:id="rId4"/>
    <p:sldId id="323" r:id="rId5"/>
    <p:sldId id="303" r:id="rId6"/>
    <p:sldId id="302" r:id="rId7"/>
    <p:sldId id="259" r:id="rId8"/>
    <p:sldId id="316" r:id="rId9"/>
    <p:sldId id="317" r:id="rId10"/>
    <p:sldId id="304" r:id="rId11"/>
    <p:sldId id="310" r:id="rId12"/>
    <p:sldId id="298" r:id="rId13"/>
    <p:sldId id="283" r:id="rId14"/>
    <p:sldId id="278" r:id="rId15"/>
    <p:sldId id="312" r:id="rId16"/>
    <p:sldId id="313" r:id="rId17"/>
    <p:sldId id="314" r:id="rId18"/>
    <p:sldId id="299" r:id="rId19"/>
    <p:sldId id="311" r:id="rId20"/>
    <p:sldId id="292" r:id="rId21"/>
    <p:sldId id="266" r:id="rId22"/>
    <p:sldId id="315" r:id="rId23"/>
    <p:sldId id="295" r:id="rId24"/>
    <p:sldId id="319" r:id="rId25"/>
    <p:sldId id="320" r:id="rId26"/>
    <p:sldId id="306" r:id="rId27"/>
    <p:sldId id="269" r:id="rId28"/>
    <p:sldId id="321" r:id="rId29"/>
    <p:sldId id="290" r:id="rId30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2F7"/>
    <a:srgbClr val="2CB8D4"/>
    <a:srgbClr val="4C7FB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4BF771-CF56-468C-A09C-3FFD3BF0AE26}" v="1459" dt="2023-02-14T03:02:27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E3A609-D9AD-4D8B-AE40-256FFC2B7B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D14ECC-E1F3-4944-AA21-95592F9AB507}">
      <dgm:prSet phldrT="[Text]"/>
      <dgm:spPr/>
      <dgm:t>
        <a:bodyPr/>
        <a:lstStyle/>
        <a:p>
          <a:r>
            <a:rPr lang="vi-VN" dirty="0"/>
            <a:t>Phần 1: Ai thông minh hơn</a:t>
          </a:r>
          <a:endParaRPr lang="en-US" dirty="0"/>
        </a:p>
      </dgm:t>
    </dgm:pt>
    <dgm:pt modelId="{118A9FB9-4259-4B48-94A7-D127EBDFBDC2}" type="parTrans" cxnId="{FF6B7D17-F686-42CE-893D-B4BA78163C8F}">
      <dgm:prSet/>
      <dgm:spPr/>
      <dgm:t>
        <a:bodyPr/>
        <a:lstStyle/>
        <a:p>
          <a:endParaRPr lang="en-US"/>
        </a:p>
      </dgm:t>
    </dgm:pt>
    <dgm:pt modelId="{0504683B-956C-457E-B51F-349EA56BD385}" type="sibTrans" cxnId="{FF6B7D17-F686-42CE-893D-B4BA78163C8F}">
      <dgm:prSet/>
      <dgm:spPr/>
      <dgm:t>
        <a:bodyPr/>
        <a:lstStyle/>
        <a:p>
          <a:endParaRPr lang="en-US"/>
        </a:p>
      </dgm:t>
    </dgm:pt>
    <dgm:pt modelId="{92B29D7C-25B9-471C-9AC3-E2FFF43C5D1C}">
      <dgm:prSet phldrT="[Text]" custT="1"/>
      <dgm:spPr/>
      <dgm:t>
        <a:bodyPr/>
        <a:lstStyle/>
        <a:p>
          <a:r>
            <a:rPr lang="vi-VN" sz="4000" dirty="0"/>
            <a:t>Phần 2: Chung sức</a:t>
          </a:r>
          <a:endParaRPr lang="en-US" sz="4000" dirty="0"/>
        </a:p>
      </dgm:t>
    </dgm:pt>
    <dgm:pt modelId="{DFEA8EBC-D0A0-43A9-9E1E-B9D9664A584C}" type="parTrans" cxnId="{6B81210A-A32D-4118-A5D8-CF677B61B918}">
      <dgm:prSet/>
      <dgm:spPr/>
      <dgm:t>
        <a:bodyPr/>
        <a:lstStyle/>
        <a:p>
          <a:endParaRPr lang="en-US"/>
        </a:p>
      </dgm:t>
    </dgm:pt>
    <dgm:pt modelId="{82B962A0-FB97-4424-9ED9-938B1D1C4272}" type="sibTrans" cxnId="{6B81210A-A32D-4118-A5D8-CF677B61B918}">
      <dgm:prSet/>
      <dgm:spPr/>
      <dgm:t>
        <a:bodyPr/>
        <a:lstStyle/>
        <a:p>
          <a:endParaRPr lang="en-US"/>
        </a:p>
      </dgm:t>
    </dgm:pt>
    <dgm:pt modelId="{7E3BBB4A-3C4B-4D2B-B247-A4ACB8174AE7}">
      <dgm:prSet phldrT="[Text]"/>
      <dgm:spPr/>
      <dgm:t>
        <a:bodyPr/>
        <a:lstStyle/>
        <a:p>
          <a:r>
            <a:rPr lang="vi-VN" dirty="0"/>
            <a:t>Phần 3: Chia sẻ</a:t>
          </a:r>
          <a:endParaRPr lang="en-US" dirty="0"/>
        </a:p>
      </dgm:t>
    </dgm:pt>
    <dgm:pt modelId="{4578EDDD-3F6A-40F1-BC77-EE06F1D9F472}" type="parTrans" cxnId="{C40CDCD9-BEC1-4B17-8594-FA20804B6E14}">
      <dgm:prSet/>
      <dgm:spPr/>
      <dgm:t>
        <a:bodyPr/>
        <a:lstStyle/>
        <a:p>
          <a:endParaRPr lang="en-US"/>
        </a:p>
      </dgm:t>
    </dgm:pt>
    <dgm:pt modelId="{E968CF58-9222-4741-9829-535A406191C8}" type="sibTrans" cxnId="{C40CDCD9-BEC1-4B17-8594-FA20804B6E14}">
      <dgm:prSet/>
      <dgm:spPr/>
      <dgm:t>
        <a:bodyPr/>
        <a:lstStyle/>
        <a:p>
          <a:endParaRPr lang="en-US"/>
        </a:p>
      </dgm:t>
    </dgm:pt>
    <dgm:pt modelId="{F8A07A3F-47E5-49A2-BEA1-67D82CE6081A}">
      <dgm:prSet phldrT="[Text]" custT="1"/>
      <dgm:spPr/>
      <dgm:t>
        <a:bodyPr/>
        <a:lstStyle/>
        <a:p>
          <a:r>
            <a:rPr lang="vi-VN" sz="4000" dirty="0"/>
            <a:t>Phần 4: Thi </a:t>
          </a:r>
          <a:r>
            <a:rPr lang="en-US" sz="4000" dirty="0" err="1"/>
            <a:t>xem</a:t>
          </a:r>
          <a:r>
            <a:rPr lang="en-US" sz="4000" dirty="0"/>
            <a:t> ai</a:t>
          </a:r>
          <a:r>
            <a:rPr lang="vi-VN" sz="4000" dirty="0"/>
            <a:t> nhanh</a:t>
          </a:r>
          <a:endParaRPr lang="en-US" sz="4000" dirty="0"/>
        </a:p>
      </dgm:t>
    </dgm:pt>
    <dgm:pt modelId="{F31D8EDB-CBF1-4356-B1FF-11C0F433F239}" type="parTrans" cxnId="{F3A78E52-0A08-4125-9ACA-4C6DC17FFBBA}">
      <dgm:prSet/>
      <dgm:spPr/>
      <dgm:t>
        <a:bodyPr/>
        <a:lstStyle/>
        <a:p>
          <a:endParaRPr lang="en-US"/>
        </a:p>
      </dgm:t>
    </dgm:pt>
    <dgm:pt modelId="{835C256B-EF06-4569-8F90-4D92A7D036FD}" type="sibTrans" cxnId="{F3A78E52-0A08-4125-9ACA-4C6DC17FFBBA}">
      <dgm:prSet/>
      <dgm:spPr/>
      <dgm:t>
        <a:bodyPr/>
        <a:lstStyle/>
        <a:p>
          <a:endParaRPr lang="en-US"/>
        </a:p>
      </dgm:t>
    </dgm:pt>
    <dgm:pt modelId="{E6D5E9E3-9AD2-45B4-AE29-A96C0FA2F4D6}" type="pres">
      <dgm:prSet presAssocID="{A3E3A609-D9AD-4D8B-AE40-256FFC2B7B29}" presName="linear" presStyleCnt="0">
        <dgm:presLayoutVars>
          <dgm:animLvl val="lvl"/>
          <dgm:resizeHandles val="exact"/>
        </dgm:presLayoutVars>
      </dgm:prSet>
      <dgm:spPr/>
    </dgm:pt>
    <dgm:pt modelId="{BF1FA36A-99BD-45FF-A0CE-52A6AFC75045}" type="pres">
      <dgm:prSet presAssocID="{07D14ECC-E1F3-4944-AA21-95592F9AB50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882F8A7-6772-4625-8625-48C741BF8A6D}" type="pres">
      <dgm:prSet presAssocID="{07D14ECC-E1F3-4944-AA21-95592F9AB507}" presName="childText" presStyleLbl="revTx" presStyleIdx="0" presStyleCnt="2">
        <dgm:presLayoutVars>
          <dgm:bulletEnabled val="1"/>
        </dgm:presLayoutVars>
      </dgm:prSet>
      <dgm:spPr/>
    </dgm:pt>
    <dgm:pt modelId="{32C7D989-89EC-443F-8AED-E663BC7AD4AF}" type="pres">
      <dgm:prSet presAssocID="{7E3BBB4A-3C4B-4D2B-B247-A4ACB8174AE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1BD1A6D-16D2-4809-8FBD-0C258C9A7F78}" type="pres">
      <dgm:prSet presAssocID="{7E3BBB4A-3C4B-4D2B-B247-A4ACB8174AE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3A76306-D3DD-497B-987E-7E4FE62A0A9B}" type="presOf" srcId="{92B29D7C-25B9-471C-9AC3-E2FFF43C5D1C}" destId="{5882F8A7-6772-4625-8625-48C741BF8A6D}" srcOrd="0" destOrd="0" presId="urn:microsoft.com/office/officeart/2005/8/layout/vList2"/>
    <dgm:cxn modelId="{6B81210A-A32D-4118-A5D8-CF677B61B918}" srcId="{07D14ECC-E1F3-4944-AA21-95592F9AB507}" destId="{92B29D7C-25B9-471C-9AC3-E2FFF43C5D1C}" srcOrd="0" destOrd="0" parTransId="{DFEA8EBC-D0A0-43A9-9E1E-B9D9664A584C}" sibTransId="{82B962A0-FB97-4424-9ED9-938B1D1C4272}"/>
    <dgm:cxn modelId="{FF6B7D17-F686-42CE-893D-B4BA78163C8F}" srcId="{A3E3A609-D9AD-4D8B-AE40-256FFC2B7B29}" destId="{07D14ECC-E1F3-4944-AA21-95592F9AB507}" srcOrd="0" destOrd="0" parTransId="{118A9FB9-4259-4B48-94A7-D127EBDFBDC2}" sibTransId="{0504683B-956C-457E-B51F-349EA56BD385}"/>
    <dgm:cxn modelId="{0200AC1B-75C3-4F6E-9F1D-BC9E23CDC3ED}" type="presOf" srcId="{07D14ECC-E1F3-4944-AA21-95592F9AB507}" destId="{BF1FA36A-99BD-45FF-A0CE-52A6AFC75045}" srcOrd="0" destOrd="0" presId="urn:microsoft.com/office/officeart/2005/8/layout/vList2"/>
    <dgm:cxn modelId="{0BE33F49-7537-4324-95F7-8C9D6601AC02}" type="presOf" srcId="{F8A07A3F-47E5-49A2-BEA1-67D82CE6081A}" destId="{F1BD1A6D-16D2-4809-8FBD-0C258C9A7F78}" srcOrd="0" destOrd="0" presId="urn:microsoft.com/office/officeart/2005/8/layout/vList2"/>
    <dgm:cxn modelId="{F3A78E52-0A08-4125-9ACA-4C6DC17FFBBA}" srcId="{7E3BBB4A-3C4B-4D2B-B247-A4ACB8174AE7}" destId="{F8A07A3F-47E5-49A2-BEA1-67D82CE6081A}" srcOrd="0" destOrd="0" parTransId="{F31D8EDB-CBF1-4356-B1FF-11C0F433F239}" sibTransId="{835C256B-EF06-4569-8F90-4D92A7D036FD}"/>
    <dgm:cxn modelId="{7D1F27C7-8918-4B32-858C-CD83E592AC95}" type="presOf" srcId="{A3E3A609-D9AD-4D8B-AE40-256FFC2B7B29}" destId="{E6D5E9E3-9AD2-45B4-AE29-A96C0FA2F4D6}" srcOrd="0" destOrd="0" presId="urn:microsoft.com/office/officeart/2005/8/layout/vList2"/>
    <dgm:cxn modelId="{C40CDCD9-BEC1-4B17-8594-FA20804B6E14}" srcId="{A3E3A609-D9AD-4D8B-AE40-256FFC2B7B29}" destId="{7E3BBB4A-3C4B-4D2B-B247-A4ACB8174AE7}" srcOrd="1" destOrd="0" parTransId="{4578EDDD-3F6A-40F1-BC77-EE06F1D9F472}" sibTransId="{E968CF58-9222-4741-9829-535A406191C8}"/>
    <dgm:cxn modelId="{F7683BFF-6778-4338-BAEC-566A4EFAFAEE}" type="presOf" srcId="{7E3BBB4A-3C4B-4D2B-B247-A4ACB8174AE7}" destId="{32C7D989-89EC-443F-8AED-E663BC7AD4AF}" srcOrd="0" destOrd="0" presId="urn:microsoft.com/office/officeart/2005/8/layout/vList2"/>
    <dgm:cxn modelId="{26A07BF1-990A-4F93-9BE4-2963FEF16925}" type="presParOf" srcId="{E6D5E9E3-9AD2-45B4-AE29-A96C0FA2F4D6}" destId="{BF1FA36A-99BD-45FF-A0CE-52A6AFC75045}" srcOrd="0" destOrd="0" presId="urn:microsoft.com/office/officeart/2005/8/layout/vList2"/>
    <dgm:cxn modelId="{495D6D34-AE79-4A76-8A8D-9265848DB0DA}" type="presParOf" srcId="{E6D5E9E3-9AD2-45B4-AE29-A96C0FA2F4D6}" destId="{5882F8A7-6772-4625-8625-48C741BF8A6D}" srcOrd="1" destOrd="0" presId="urn:microsoft.com/office/officeart/2005/8/layout/vList2"/>
    <dgm:cxn modelId="{2A8FDED6-C535-4A78-804E-5AC054E0995E}" type="presParOf" srcId="{E6D5E9E3-9AD2-45B4-AE29-A96C0FA2F4D6}" destId="{32C7D989-89EC-443F-8AED-E663BC7AD4AF}" srcOrd="2" destOrd="0" presId="urn:microsoft.com/office/officeart/2005/8/layout/vList2"/>
    <dgm:cxn modelId="{6A687BCE-9705-4526-82DA-FADE606CE5AA}" type="presParOf" srcId="{E6D5E9E3-9AD2-45B4-AE29-A96C0FA2F4D6}" destId="{F1BD1A6D-16D2-4809-8FBD-0C258C9A7F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9BD0E2-E951-44E6-A169-91548F3F043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41B79E07-CD5C-49C3-8421-1B1974757F45}">
      <dgm:prSet custT="1"/>
      <dgm:spPr/>
      <dgm:t>
        <a:bodyPr/>
        <a:lstStyle/>
        <a:p>
          <a:pPr algn="ctr" rtl="0"/>
          <a:r>
            <a:rPr lang="en-US" sz="4000" b="1" baseline="0" dirty="0"/>
            <a:t>So </a:t>
          </a:r>
          <a:r>
            <a:rPr lang="en-US" sz="4000" b="1" baseline="0" dirty="0" err="1"/>
            <a:t>sánh</a:t>
          </a:r>
          <a:endParaRPr lang="vi-VN" sz="4000" dirty="0"/>
        </a:p>
      </dgm:t>
    </dgm:pt>
    <dgm:pt modelId="{FDA9B51D-384A-4E26-9FCC-85E53933691A}" type="parTrans" cxnId="{14A8847C-B4E4-4622-AD60-87C16DCAF850}">
      <dgm:prSet/>
      <dgm:spPr/>
      <dgm:t>
        <a:bodyPr/>
        <a:lstStyle/>
        <a:p>
          <a:endParaRPr lang="vi-VN"/>
        </a:p>
      </dgm:t>
    </dgm:pt>
    <dgm:pt modelId="{E3570FB8-BF13-4863-A68D-4A82CAD771D9}" type="sibTrans" cxnId="{14A8847C-B4E4-4622-AD60-87C16DCAF850}">
      <dgm:prSet/>
      <dgm:spPr/>
      <dgm:t>
        <a:bodyPr/>
        <a:lstStyle/>
        <a:p>
          <a:endParaRPr lang="vi-VN"/>
        </a:p>
      </dgm:t>
    </dgm:pt>
    <dgm:pt modelId="{686D4E5E-7E72-4366-937E-452CC8AF8F01}" type="pres">
      <dgm:prSet presAssocID="{6A9BD0E2-E951-44E6-A169-91548F3F0438}" presName="linear" presStyleCnt="0">
        <dgm:presLayoutVars>
          <dgm:animLvl val="lvl"/>
          <dgm:resizeHandles val="exact"/>
        </dgm:presLayoutVars>
      </dgm:prSet>
      <dgm:spPr/>
    </dgm:pt>
    <dgm:pt modelId="{6C0D4329-7E23-4E17-B16E-6EDFBD5CCC18}" type="pres">
      <dgm:prSet presAssocID="{41B79E07-CD5C-49C3-8421-1B1974757F45}" presName="parentText" presStyleLbl="node1" presStyleIdx="0" presStyleCnt="1" custScaleX="35185" custScaleY="45102" custLinFactNeighborX="926" custLinFactNeighborY="-17488">
        <dgm:presLayoutVars>
          <dgm:chMax val="0"/>
          <dgm:bulletEnabled val="1"/>
        </dgm:presLayoutVars>
      </dgm:prSet>
      <dgm:spPr/>
    </dgm:pt>
  </dgm:ptLst>
  <dgm:cxnLst>
    <dgm:cxn modelId="{14A8847C-B4E4-4622-AD60-87C16DCAF850}" srcId="{6A9BD0E2-E951-44E6-A169-91548F3F0438}" destId="{41B79E07-CD5C-49C3-8421-1B1974757F45}" srcOrd="0" destOrd="0" parTransId="{FDA9B51D-384A-4E26-9FCC-85E53933691A}" sibTransId="{E3570FB8-BF13-4863-A68D-4A82CAD771D9}"/>
    <dgm:cxn modelId="{9CED2C83-0E67-4D1E-BF8D-399D32CF57F9}" type="presOf" srcId="{41B79E07-CD5C-49C3-8421-1B1974757F45}" destId="{6C0D4329-7E23-4E17-B16E-6EDFBD5CCC18}" srcOrd="0" destOrd="0" presId="urn:microsoft.com/office/officeart/2005/8/layout/vList2"/>
    <dgm:cxn modelId="{504122AC-8185-4EAB-95FF-C596C9FBA9B7}" type="presOf" srcId="{6A9BD0E2-E951-44E6-A169-91548F3F0438}" destId="{686D4E5E-7E72-4366-937E-452CC8AF8F01}" srcOrd="0" destOrd="0" presId="urn:microsoft.com/office/officeart/2005/8/layout/vList2"/>
    <dgm:cxn modelId="{6A0243D3-5B25-41ED-8B72-48C7097F0ACB}" type="presParOf" srcId="{686D4E5E-7E72-4366-937E-452CC8AF8F01}" destId="{6C0D4329-7E23-4E17-B16E-6EDFBD5CCC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9BD0E2-E951-44E6-A169-91548F3F043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41B79E07-CD5C-49C3-8421-1B1974757F45}">
      <dgm:prSet custT="1"/>
      <dgm:spPr/>
      <dgm:t>
        <a:bodyPr/>
        <a:lstStyle/>
        <a:p>
          <a:pPr algn="ctr" rtl="0"/>
          <a:r>
            <a:rPr lang="en-US" sz="3600" b="1" baseline="0" dirty="0"/>
            <a:t>So </a:t>
          </a:r>
          <a:r>
            <a:rPr lang="en-US" sz="3600" b="1" baseline="0" dirty="0" err="1"/>
            <a:t>sánh</a:t>
          </a:r>
          <a:endParaRPr lang="vi-VN" sz="3600" dirty="0"/>
        </a:p>
      </dgm:t>
    </dgm:pt>
    <dgm:pt modelId="{FDA9B51D-384A-4E26-9FCC-85E53933691A}" type="parTrans" cxnId="{14A8847C-B4E4-4622-AD60-87C16DCAF850}">
      <dgm:prSet/>
      <dgm:spPr/>
      <dgm:t>
        <a:bodyPr/>
        <a:lstStyle/>
        <a:p>
          <a:endParaRPr lang="vi-VN"/>
        </a:p>
      </dgm:t>
    </dgm:pt>
    <dgm:pt modelId="{E3570FB8-BF13-4863-A68D-4A82CAD771D9}" type="sibTrans" cxnId="{14A8847C-B4E4-4622-AD60-87C16DCAF850}">
      <dgm:prSet/>
      <dgm:spPr/>
      <dgm:t>
        <a:bodyPr/>
        <a:lstStyle/>
        <a:p>
          <a:endParaRPr lang="vi-VN"/>
        </a:p>
      </dgm:t>
    </dgm:pt>
    <dgm:pt modelId="{686D4E5E-7E72-4366-937E-452CC8AF8F01}" type="pres">
      <dgm:prSet presAssocID="{6A9BD0E2-E951-44E6-A169-91548F3F0438}" presName="linear" presStyleCnt="0">
        <dgm:presLayoutVars>
          <dgm:animLvl val="lvl"/>
          <dgm:resizeHandles val="exact"/>
        </dgm:presLayoutVars>
      </dgm:prSet>
      <dgm:spPr/>
    </dgm:pt>
    <dgm:pt modelId="{6C0D4329-7E23-4E17-B16E-6EDFBD5CCC18}" type="pres">
      <dgm:prSet presAssocID="{41B79E07-CD5C-49C3-8421-1B1974757F45}" presName="parentText" presStyleLbl="node1" presStyleIdx="0" presStyleCnt="1" custScaleX="35185" custScaleY="35676" custLinFactNeighborX="-691" custLinFactNeighborY="-22753">
        <dgm:presLayoutVars>
          <dgm:chMax val="0"/>
          <dgm:bulletEnabled val="1"/>
        </dgm:presLayoutVars>
      </dgm:prSet>
      <dgm:spPr/>
    </dgm:pt>
  </dgm:ptLst>
  <dgm:cxnLst>
    <dgm:cxn modelId="{14A8847C-B4E4-4622-AD60-87C16DCAF850}" srcId="{6A9BD0E2-E951-44E6-A169-91548F3F0438}" destId="{41B79E07-CD5C-49C3-8421-1B1974757F45}" srcOrd="0" destOrd="0" parTransId="{FDA9B51D-384A-4E26-9FCC-85E53933691A}" sibTransId="{E3570FB8-BF13-4863-A68D-4A82CAD771D9}"/>
    <dgm:cxn modelId="{9CED2C83-0E67-4D1E-BF8D-399D32CF57F9}" type="presOf" srcId="{41B79E07-CD5C-49C3-8421-1B1974757F45}" destId="{6C0D4329-7E23-4E17-B16E-6EDFBD5CCC18}" srcOrd="0" destOrd="0" presId="urn:microsoft.com/office/officeart/2005/8/layout/vList2"/>
    <dgm:cxn modelId="{504122AC-8185-4EAB-95FF-C596C9FBA9B7}" type="presOf" srcId="{6A9BD0E2-E951-44E6-A169-91548F3F0438}" destId="{686D4E5E-7E72-4366-937E-452CC8AF8F01}" srcOrd="0" destOrd="0" presId="urn:microsoft.com/office/officeart/2005/8/layout/vList2"/>
    <dgm:cxn modelId="{6A0243D3-5B25-41ED-8B72-48C7097F0ACB}" type="presParOf" srcId="{686D4E5E-7E72-4366-937E-452CC8AF8F01}" destId="{6C0D4329-7E23-4E17-B16E-6EDFBD5CCC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FA36A-99BD-45FF-A0CE-52A6AFC75045}">
      <dsp:nvSpPr>
        <dsp:cNvPr id="0" name=""/>
        <dsp:cNvSpPr/>
      </dsp:nvSpPr>
      <dsp:spPr>
        <a:xfrm>
          <a:off x="0" y="233799"/>
          <a:ext cx="6768752" cy="1053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500" kern="1200" dirty="0"/>
            <a:t>Phần 1: Ai thông minh hơn</a:t>
          </a:r>
          <a:endParaRPr lang="en-US" sz="4500" kern="1200" dirty="0"/>
        </a:p>
      </dsp:txBody>
      <dsp:txXfrm>
        <a:off x="51403" y="285202"/>
        <a:ext cx="6665946" cy="950194"/>
      </dsp:txXfrm>
    </dsp:sp>
    <dsp:sp modelId="{5882F8A7-6772-4625-8625-48C741BF8A6D}">
      <dsp:nvSpPr>
        <dsp:cNvPr id="0" name=""/>
        <dsp:cNvSpPr/>
      </dsp:nvSpPr>
      <dsp:spPr>
        <a:xfrm>
          <a:off x="0" y="1286799"/>
          <a:ext cx="6768752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908" tIns="50800" rIns="28448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4000" kern="1200" dirty="0"/>
            <a:t>Phần 2: Chung sức</a:t>
          </a:r>
          <a:endParaRPr lang="en-US" sz="4000" kern="1200" dirty="0"/>
        </a:p>
      </dsp:txBody>
      <dsp:txXfrm>
        <a:off x="0" y="1286799"/>
        <a:ext cx="6768752" cy="745200"/>
      </dsp:txXfrm>
    </dsp:sp>
    <dsp:sp modelId="{32C7D989-89EC-443F-8AED-E663BC7AD4AF}">
      <dsp:nvSpPr>
        <dsp:cNvPr id="0" name=""/>
        <dsp:cNvSpPr/>
      </dsp:nvSpPr>
      <dsp:spPr>
        <a:xfrm>
          <a:off x="0" y="2032000"/>
          <a:ext cx="6768752" cy="1053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500" kern="1200" dirty="0"/>
            <a:t>Phần 3: Chia sẻ</a:t>
          </a:r>
          <a:endParaRPr lang="en-US" sz="4500" kern="1200" dirty="0"/>
        </a:p>
      </dsp:txBody>
      <dsp:txXfrm>
        <a:off x="51403" y="2083403"/>
        <a:ext cx="6665946" cy="950194"/>
      </dsp:txXfrm>
    </dsp:sp>
    <dsp:sp modelId="{F1BD1A6D-16D2-4809-8FBD-0C258C9A7F78}">
      <dsp:nvSpPr>
        <dsp:cNvPr id="0" name=""/>
        <dsp:cNvSpPr/>
      </dsp:nvSpPr>
      <dsp:spPr>
        <a:xfrm>
          <a:off x="0" y="3085000"/>
          <a:ext cx="6768752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908" tIns="50800" rIns="28448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4000" kern="1200" dirty="0"/>
            <a:t>Phần 4: Thi </a:t>
          </a:r>
          <a:r>
            <a:rPr lang="en-US" sz="4000" kern="1200" dirty="0" err="1"/>
            <a:t>xem</a:t>
          </a:r>
          <a:r>
            <a:rPr lang="en-US" sz="4000" kern="1200" dirty="0"/>
            <a:t> ai</a:t>
          </a:r>
          <a:r>
            <a:rPr lang="vi-VN" sz="4000" kern="1200" dirty="0"/>
            <a:t> nhanh</a:t>
          </a:r>
          <a:endParaRPr lang="en-US" sz="4000" kern="1200" dirty="0"/>
        </a:p>
      </dsp:txBody>
      <dsp:txXfrm>
        <a:off x="0" y="3085000"/>
        <a:ext cx="6768752" cy="745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D4329-7E23-4E17-B16E-6EDFBD5CCC18}">
      <dsp:nvSpPr>
        <dsp:cNvPr id="0" name=""/>
        <dsp:cNvSpPr/>
      </dsp:nvSpPr>
      <dsp:spPr>
        <a:xfrm>
          <a:off x="2592300" y="118676"/>
          <a:ext cx="2736289" cy="5403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baseline="0" dirty="0"/>
            <a:t>So </a:t>
          </a:r>
          <a:r>
            <a:rPr lang="en-US" sz="4000" b="1" kern="1200" baseline="0" dirty="0" err="1"/>
            <a:t>sánh</a:t>
          </a:r>
          <a:endParaRPr lang="vi-VN" sz="4000" kern="1200" dirty="0"/>
        </a:p>
      </dsp:txBody>
      <dsp:txXfrm>
        <a:off x="2618678" y="145054"/>
        <a:ext cx="2683533" cy="487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D4329-7E23-4E17-B16E-6EDFBD5CCC18}">
      <dsp:nvSpPr>
        <dsp:cNvPr id="0" name=""/>
        <dsp:cNvSpPr/>
      </dsp:nvSpPr>
      <dsp:spPr>
        <a:xfrm>
          <a:off x="2466549" y="0"/>
          <a:ext cx="2736289" cy="427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baseline="0" dirty="0"/>
            <a:t>So </a:t>
          </a:r>
          <a:r>
            <a:rPr lang="en-US" sz="3600" b="1" kern="1200" baseline="0" dirty="0" err="1"/>
            <a:t>sánh</a:t>
          </a:r>
          <a:endParaRPr lang="vi-VN" sz="3600" kern="1200" dirty="0"/>
        </a:p>
      </dsp:txBody>
      <dsp:txXfrm>
        <a:off x="2487414" y="20865"/>
        <a:ext cx="2694559" cy="385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050E1A-CF87-D3EC-A7B8-CB5EEA3C0A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6DC3B9-F6AC-2948-05DB-3742004EAF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9401BF-5E97-4A03-B665-55D3CCA7E7C1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66E6-FBC0-1DF3-C15D-3EE6A9E882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A0737-B24C-1EF4-A55E-16A9B17256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CB12FD2-C50B-4535-AD3E-7066AA706FA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CA8732-5981-8402-5578-3F8E1E5934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125C14-8507-EA6B-4D21-067B28F899E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62FF27-D9CF-49C7-8C03-5A25187C78F7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B9CA8F-DE7F-B83C-998B-3B87ADF327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D47DE73-9127-6B13-B8B2-E428C6EE8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7700A-0C24-E6E1-54C1-0CA1B7B12D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04B17-088A-C867-1CCD-3E9CE9C244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ACE2662-C95A-4938-A295-16E874A1D31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F05CC789-93C4-5F8C-C56B-131741CE94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4BC654F9-10B5-D2C4-69D3-EF9BA0B11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E6A89D6-EFE1-923F-E89E-6120D0566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BC7BA947-E8B2-F93A-66CE-32A109B8B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2D209118-C5C8-5CF4-9468-43FB568B65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830FD340-3883-4BFE-FCDE-44958A323F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4C9EC-FA72-649E-EE3B-D4127331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B5AA-717B-40AB-913B-ADA3870B3EFD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51527-EE64-3B3D-0223-D22F546FE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8A6CF-E132-E808-BE3F-EE75F42B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F7D7E-3664-4B50-B07A-B6358F1AAB2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9702894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7A19D-6314-15FF-1C5D-D0C61394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1E5C-FECB-4505-974D-7638BA00A6A6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B285-F620-91D4-A246-EF57CC4E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A001-4508-0E2E-0E0B-29C56A45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C1B97-6884-4D6A-B409-D253F59C5CD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8691244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C7B5B-00B7-1B8B-36E8-D694D80E5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F262D-F158-41A6-B15D-45524991F18F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A0D22-37C7-CFE1-D9A9-E32EF1BF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19EE5-62EE-D6C3-BD44-7C34D112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AB75E-E10A-4256-8DD2-9D4D75D8DC3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90022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3EC59-CF34-782F-CE54-17194456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70675-6F0A-4649-A68C-388FAAA4027E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45EE9-1EBE-A1C7-954D-B808E21A3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197F2-E9EB-D34C-C8BF-2D07236D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24A7F-FA50-4E42-8B04-EC1517FBAD7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6306064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05042-FF3A-6519-8D9A-8F456CC08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5FCFF-CE00-4F31-BD77-DF7525BB771C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7DD3A-11AB-6FC0-F3F7-56D257413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2F357-A3D5-EEF7-2DF4-43AFFA93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22790-2382-4200-8972-DFC2DD616DE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859999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33BF2D-780A-385A-9027-FCA034BB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2A934-8556-4281-9B41-F53767D92E95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810CCD-0A66-92D0-8982-9F6EB139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1B1821-67B4-3E9E-F610-8D2CAA72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9103A-994B-470F-92FE-63C33F86499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4526901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B72D88-7AD9-6B5B-1621-B664E7BD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8E10E-8A9A-4D86-806B-9CE62086983F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B1CDE0-43DA-37BE-A94C-AFD32B8D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E3CCFE-64C8-76E1-2BA5-D6412E6A0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45326-4EA3-4AFE-9E12-FA7D2F42E7F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4725248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1681F19-DE4F-DC1A-F77A-B300E494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6E21-A451-453A-8CC0-5CB07B00E2FA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8A2610-9CFF-1804-C0E0-0BB22AEA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C3E693-1F66-1F3E-34B9-6F89D629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5E1CE-7CD0-4176-B7DA-771A02D7C3F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8176686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51E9D2-892C-7094-65CC-919768B65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DBC0-0A2A-4443-80BF-423B83FF119D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D5D301-4799-02B6-7B29-468D17BDC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2310D6-4D1E-9B58-E8B3-1F6CDC2C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79D91-71A8-4441-846C-F707D66C750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6472991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E008AE-AA4A-B635-B6EA-228A5131A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73E03-1293-454C-9F0F-04400A58BC8B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D4A833-471D-2048-7E9F-F4D245E2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900968-59D6-2EDE-0500-488614C5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B8B0-792D-4755-938C-D45B0598E05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0939643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0D0C7A-976C-1E3C-E1C4-477BA90E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AE996-EC85-4A09-9CC0-2906C442DC8E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6C22D9-867A-8C97-0D48-396485FC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CCFEE5-6881-6472-D2D5-0F4185A9F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39F42-AEA0-47FD-9F26-CF777FA5A60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9215344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9BD4320-0905-50E3-1EA8-39C64A94DA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8A4B002-BB10-51BD-B55C-234D4DA2D0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BB08-4198-D3C4-4E9E-904CB8AFE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489543-56C3-489E-BDEC-2C988F8B2E05}" type="datetimeFigureOut">
              <a:rPr lang="vi-VN"/>
              <a:pPr>
                <a:defRPr/>
              </a:pPr>
              <a:t>14/02/2023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1B0FB-B61E-1F33-CA30-0A00F350D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DFE6F-6803-9596-54FE-D035D7C8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D563C4-BE13-479D-9083-36D6FF44703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mailto:dangmaitranghn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Nha&#768;%20Va&#774;n%20Ho&#769;a%20Tho&#770;n%20A&#769;i%20Mo&#803;&#770;%206.m4a" TargetMode="External"/><Relationship Id="rId1" Type="http://schemas.microsoft.com/office/2007/relationships/media" Target="file:///C:\Users\Dell\Downloads\Nha&#768;%20Va&#774;n%20Ho&#769;a%20Tho&#770;n%20A&#769;i%20Mo&#803;&#770;%206.m4a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Nha&#768;%20Va&#774;n%20Ho&#769;a%20Tho&#770;n%20A&#769;i%20Mo&#803;&#770;%207.m4a" TargetMode="External"/><Relationship Id="rId1" Type="http://schemas.microsoft.com/office/2007/relationships/media" Target="file:///C:\Users\Dell\Downloads\Nha&#768;%20Va&#774;n%20Ho&#769;a%20Tho&#770;n%20A&#769;i%20Mo&#803;&#770;%207.m4a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file:///C:\Users\Dell\Downloads\Nha&#768;%20Va&#774;n%20Ho&#769;a%20Tho&#770;n%20A&#769;i%20Mo&#803;&#770;%208.m4a" TargetMode="External"/><Relationship Id="rId1" Type="http://schemas.microsoft.com/office/2007/relationships/media" Target="file:///C:\Users\Dell\Downloads\Nha&#768;%20Va&#774;n%20Ho&#769;a%20Tho&#770;n%20A&#769;i%20Mo&#803;&#770;%208.m4a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Dell\Downloads\Nha&#768;%20Va&#774;n%20Ho&#769;a%20Tho&#770;n%20A&#769;i%20Mo&#803;&#770;%209.m4a" TargetMode="External"/><Relationship Id="rId1" Type="http://schemas.microsoft.com/office/2007/relationships/media" Target="file:///C:\Users\Dell\Downloads\Nha&#768;%20Va&#774;n%20Ho&#769;a%20Tho&#770;n%20A&#769;i%20Mo&#803;&#770;%209.m4a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file:///C:\Users\Dell\Downloads\Nha&#768;%20Va&#774;n%20Ho&#769;a%20Tho&#770;n%20A&#769;i%20Mo&#803;&#770;%2010.m4a" TargetMode="External"/><Relationship Id="rId1" Type="http://schemas.microsoft.com/office/2007/relationships/media" Target="file:///C:\Users\Dell\Downloads\Nha&#768;%20Va&#774;n%20Ho&#769;a%20Tho&#770;n%20A&#769;i%20Mo&#803;&#770;%2010.m4a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file:///C:\Users\Dell\Downloads\Nha&#768;%20Va&#774;n%20Ho&#769;a%20Tho&#770;n%20A&#769;i%20Mo&#803;&#770;%2011.m4a" TargetMode="External"/><Relationship Id="rId1" Type="http://schemas.microsoft.com/office/2007/relationships/media" Target="file:///C:\Users\Dell\Downloads\Nha&#768;%20Va&#774;n%20Ho&#769;a%20Tho&#770;n%20A&#769;i%20Mo&#803;&#770;%2011.m4a" TargetMode="Externa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9.png"/><Relationship Id="rId4" Type="http://schemas.openxmlformats.org/officeDocument/2006/relationships/diagramData" Target="../diagrams/data2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Nha&#768;%20Va&#774;n%20Ho&#769;a%20Tho&#770;n%20A&#769;i%20Mo&#803;&#770;%2012.m4a" TargetMode="External"/><Relationship Id="rId1" Type="http://schemas.microsoft.com/office/2007/relationships/media" Target="file:///C:\Users\Dell\Downloads\Nha&#768;%20Va&#774;n%20Ho&#769;a%20Tho&#770;n%20A&#769;i%20Mo&#803;&#770;%2012.m4a" TargetMode="Externa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Nha&#768;%20Va&#774;n%20Ho&#769;a%20Tho&#770;n%20A&#769;i%20Mo&#803;&#770;%2013.m4a" TargetMode="External"/><Relationship Id="rId1" Type="http://schemas.microsoft.com/office/2007/relationships/media" Target="file:///C:\Users\Dell\Downloads\Nha&#768;%20Va&#774;n%20Ho&#769;a%20Tho&#770;n%20A&#769;i%20Mo&#803;&#770;%2013.m4a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Trang%20Beauty%20Spa%20Gia%20La&#770;m,%20Ha&#768;%20No&#803;&#770;i%202.m4a" TargetMode="External"/><Relationship Id="rId1" Type="http://schemas.microsoft.com/office/2007/relationships/media" Target="file:///C:\Users\Dell\Downloads\Trang%20Beauty%20Spa%20Gia%20La&#770;m,%20Ha&#768;%20No&#803;&#770;i%202.m4a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file:///C:\Users\Dell\Downloads\Trang%20Beauty%20Spa%20Gia%20La&#770;m,%20Ha&#768;%20No&#803;&#770;i%203.m4a" TargetMode="External"/><Relationship Id="rId1" Type="http://schemas.microsoft.com/office/2007/relationships/media" Target="file:///C:\Users\Dell\Downloads\Trang%20Beauty%20Spa%20Gia%20La&#770;m,%20Ha&#768;%20No&#803;&#770;i%203.m4a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Nha&#768;%20Va&#774;n%20Ho&#769;a%20Tho&#770;n%20A&#769;i%20Mo&#803;&#770;%202.m4a" TargetMode="External"/><Relationship Id="rId1" Type="http://schemas.microsoft.com/office/2007/relationships/media" Target="file:///C:\Users\Dell\Downloads\Nha&#768;%20Va&#774;n%20Ho&#769;a%20Tho&#770;n%20A&#769;i%20Mo&#803;&#770;%202.m4a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Nha&#768;%20Va&#774;n%20Ho&#769;a%20Tho&#770;n%20A&#769;i%20Mo&#803;&#770;%2014.m4a" TargetMode="External"/><Relationship Id="rId1" Type="http://schemas.microsoft.com/office/2007/relationships/media" Target="file:///C:\Users\Dell\Downloads\Nha&#768;%20Va&#774;n%20Ho&#769;a%20Tho&#770;n%20A&#769;i%20Mo&#803;&#770;%2014.m4a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6.png"/><Relationship Id="rId4" Type="http://schemas.openxmlformats.org/officeDocument/2006/relationships/diagramData" Target="../diagrams/data3.xml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Nha&#768;%20Va&#774;n%20Ho&#769;a%20Tho&#770;n%20A&#769;i%20Mo&#803;&#770;%2022.m4a" TargetMode="External"/><Relationship Id="rId1" Type="http://schemas.microsoft.com/office/2007/relationships/media" Target="file:///C:\Users\Dell\Downloads\Nha&#768;%20Va&#774;n%20Ho&#769;a%20Tho&#770;n%20A&#769;i%20Mo&#803;&#770;%2022.m4a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Nha&#768;%20Va&#774;n%20Ho&#769;a%20Tho&#770;n%20A&#769;i%20Mo&#803;&#770;%2023.m4a" TargetMode="External"/><Relationship Id="rId1" Type="http://schemas.microsoft.com/office/2007/relationships/media" Target="file:///C:\Users\Dell\Downloads\Nha&#768;%20Va&#774;n%20Ho&#769;a%20Tho&#770;n%20A&#769;i%20Mo&#803;&#770;%2023.m4a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53.gif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Dell\Downloads\M&#224;u%20Hoa%20-%20Nh&#7841;c%20Thi&#7871;u%20Nhi%20C&#243;%20L&#7901;i.mp4" TargetMode="External"/><Relationship Id="rId1" Type="http://schemas.microsoft.com/office/2007/relationships/media" Target="file:///C:\Users\Dell\Downloads\M&#224;u%20Hoa%20-%20Nh&#7841;c%20Thi&#7871;u%20Nhi%20C&#243;%20L&#7901;i.mp4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file:///C:\Users\Dell\Downloads\Trang%20Beauty%20Spa%20Gia%20La&#770;m,%20Ha&#768;%20No&#803;&#770;i4.m4a" TargetMode="External"/><Relationship Id="rId1" Type="http://schemas.microsoft.com/office/2007/relationships/media" Target="file:///C:\Users\Dell\Downloads\Trang%20Beauty%20Spa%20Gia%20La&#770;m,%20Ha&#768;%20No&#803;&#770;i4.m4a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file:///C:\Users\Dell\Downloads\Nha&#768;%20Va&#774;n%20Ho&#769;a%20Tho&#770;n%20A&#769;i%20Mo&#803;&#770;%203%20(1).m4a" TargetMode="External"/><Relationship Id="rId7" Type="http://schemas.openxmlformats.org/officeDocument/2006/relationships/image" Target="../media/image10.png"/><Relationship Id="rId2" Type="http://schemas.microsoft.com/office/2007/relationships/media" Target="file:///C:\Users\Dell\Downloads\Nha&#768;%20Va&#774;n%20Ho&#769;a%20Tho&#770;n%20A&#769;i%20Mo&#803;&#770;%203%20(1).m4a" TargetMode="External"/><Relationship Id="rId1" Type="http://schemas.openxmlformats.org/officeDocument/2006/relationships/audio" Target="file:///C:\Users\Administrator\Downloads\ga%20trong%20meo%20con%20va%20cun%20con%20-%20minh%20nhut.mp3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Nha&#768;%20Va&#774;n%20Ho&#769;a%20Tho&#770;n%20A&#769;i%20Mo&#803;&#770;%204.m4a" TargetMode="External"/><Relationship Id="rId1" Type="http://schemas.microsoft.com/office/2007/relationships/media" Target="file:///C:\Users\Dell\Downloads\Nha&#768;%20Va&#774;n%20Ho&#769;a%20Tho&#770;n%20A&#769;i%20Mo&#803;&#770;%204.m4a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Dell\Downloads\Nha&#768;%20Va&#774;n%20Ho&#769;a%20Tho&#770;n%20A&#769;i%20Mo&#803;&#770;%205.m4a" TargetMode="External"/><Relationship Id="rId1" Type="http://schemas.microsoft.com/office/2007/relationships/media" Target="file:///C:\Users\Dell\Downloads\Nha&#768;%20Va&#774;n%20Ho&#769;a%20Tho&#770;n%20A&#769;i%20Mo&#803;&#770;%205.m4a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ECBB8D-50B2-A10F-AAEF-5CEFEED4B2BB}"/>
              </a:ext>
            </a:extLst>
          </p:cNvPr>
          <p:cNvSpPr/>
          <p:nvPr/>
        </p:nvSpPr>
        <p:spPr>
          <a:xfrm>
            <a:off x="467544" y="2381617"/>
            <a:ext cx="777686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PHÒNG GIÁO DỤC VÀ ĐÀO TẠO QUẬN LONG BIÊN</a:t>
            </a:r>
          </a:p>
          <a:p>
            <a:pPr algn="ctr" eaLnBrk="1" hangingPunct="1">
              <a:defRPr/>
            </a:pPr>
            <a:r>
              <a:rPr lang="en-US" sz="20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TRƯỜNG MẦM NON HOA HƯỚNG DƯƠNG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FF157-09CC-A0E1-08FF-D78012E5DBCB}"/>
              </a:ext>
            </a:extLst>
          </p:cNvPr>
          <p:cNvSpPr txBox="1"/>
          <p:nvPr/>
        </p:nvSpPr>
        <p:spPr>
          <a:xfrm>
            <a:off x="2916238" y="3933825"/>
            <a:ext cx="58324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latin typeface="+mn-lt"/>
              </a:rPr>
              <a:t>Giáo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viên</a:t>
            </a:r>
            <a:r>
              <a:rPr lang="en-US" b="1" dirty="0">
                <a:latin typeface="+mn-lt"/>
              </a:rPr>
              <a:t>: </a:t>
            </a:r>
            <a:r>
              <a:rPr lang="en-US" b="1" dirty="0" err="1">
                <a:latin typeface="+mn-lt"/>
              </a:rPr>
              <a:t>Đặng</a:t>
            </a:r>
            <a:r>
              <a:rPr lang="en-US" b="1" dirty="0">
                <a:latin typeface="+mn-lt"/>
              </a:rPr>
              <a:t> Mai </a:t>
            </a:r>
            <a:r>
              <a:rPr lang="en-US" b="1" dirty="0" err="1">
                <a:latin typeface="+mn-lt"/>
              </a:rPr>
              <a:t>Trang</a:t>
            </a:r>
            <a:endParaRPr lang="en-US" b="1" dirty="0">
              <a:latin typeface="+mn-lt"/>
            </a:endParaRPr>
          </a:p>
          <a:p>
            <a:pPr>
              <a:defRPr/>
            </a:pPr>
            <a:r>
              <a:rPr lang="en-US" b="1" dirty="0">
                <a:latin typeface="+mn-lt"/>
              </a:rPr>
              <a:t>Email: </a:t>
            </a:r>
            <a:r>
              <a:rPr lang="en-US" b="1" dirty="0">
                <a:latin typeface="+mn-lt"/>
                <a:hlinkClick r:id="rId4"/>
              </a:rPr>
              <a:t>dangmaitranghn@gmail.com</a:t>
            </a:r>
            <a:endParaRPr lang="en-US" b="1" dirty="0">
              <a:latin typeface="+mn-lt"/>
            </a:endParaRPr>
          </a:p>
          <a:p>
            <a:pPr>
              <a:defRPr/>
            </a:pPr>
            <a:r>
              <a:rPr lang="en-US" b="1" dirty="0" err="1">
                <a:latin typeface="+mn-lt"/>
              </a:rPr>
              <a:t>Trường</a:t>
            </a:r>
            <a:r>
              <a:rPr lang="en-US" b="1" dirty="0">
                <a:latin typeface="+mn-lt"/>
              </a:rPr>
              <a:t>: MN </a:t>
            </a:r>
            <a:r>
              <a:rPr lang="en-US" b="1" dirty="0" err="1">
                <a:latin typeface="+mn-lt"/>
              </a:rPr>
              <a:t>Hoa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Hướng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Dương</a:t>
            </a:r>
            <a:r>
              <a:rPr lang="en-US" b="1" dirty="0">
                <a:latin typeface="+mn-lt"/>
              </a:rPr>
              <a:t> – </a:t>
            </a:r>
            <a:r>
              <a:rPr lang="en-US" b="1" dirty="0" err="1">
                <a:latin typeface="+mn-lt"/>
              </a:rPr>
              <a:t>Quận</a:t>
            </a:r>
            <a:r>
              <a:rPr lang="en-US" b="1" dirty="0">
                <a:latin typeface="+mn-lt"/>
              </a:rPr>
              <a:t> Long </a:t>
            </a:r>
            <a:r>
              <a:rPr lang="en-US" b="1" dirty="0" err="1">
                <a:latin typeface="+mn-lt"/>
              </a:rPr>
              <a:t>Biên</a:t>
            </a:r>
            <a:r>
              <a:rPr lang="en-US" b="1" dirty="0">
                <a:latin typeface="+mn-lt"/>
              </a:rPr>
              <a:t> – </a:t>
            </a:r>
            <a:r>
              <a:rPr lang="en-US" b="1" dirty="0" err="1">
                <a:latin typeface="+mn-lt"/>
              </a:rPr>
              <a:t>Hà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Nội</a:t>
            </a:r>
            <a:endParaRPr lang="en-US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0EE67-68A0-327D-F0EF-F9975A497347}"/>
              </a:ext>
            </a:extLst>
          </p:cNvPr>
          <p:cNvSpPr txBox="1"/>
          <p:nvPr/>
        </p:nvSpPr>
        <p:spPr>
          <a:xfrm>
            <a:off x="2916238" y="5661025"/>
            <a:ext cx="33845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+mn-lt"/>
              </a:rPr>
              <a:t>Năm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học</a:t>
            </a:r>
            <a:r>
              <a:rPr lang="en-US" b="1" dirty="0">
                <a:latin typeface="+mn-lt"/>
              </a:rPr>
              <a:t>: 2022-2023</a:t>
            </a:r>
          </a:p>
        </p:txBody>
      </p:sp>
      <p:pic>
        <p:nvPicPr>
          <p:cNvPr id="4101" name="Picture 8">
            <a:extLst>
              <a:ext uri="{FF2B5EF4-FFF2-40B4-BE49-F238E27FC236}">
                <a16:creationId xmlns:a16="http://schemas.microsoft.com/office/drawing/2014/main" id="{93C8FA6B-4E4D-2DD8-32C3-CC8E7EC99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-80963"/>
            <a:ext cx="9185275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1ABAF6-F121-66FF-B1FC-B820AC366F0E}"/>
              </a:ext>
            </a:extLst>
          </p:cNvPr>
          <p:cNvSpPr txBox="1"/>
          <p:nvPr/>
        </p:nvSpPr>
        <p:spPr>
          <a:xfrm>
            <a:off x="2114550" y="4548188"/>
            <a:ext cx="614838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latin typeface="+mn-lt"/>
              </a:rPr>
              <a:t>Giáo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viên</a:t>
            </a:r>
            <a:r>
              <a:rPr lang="en-US" b="1" dirty="0">
                <a:latin typeface="+mn-lt"/>
              </a:rPr>
              <a:t>: </a:t>
            </a:r>
            <a:r>
              <a:rPr lang="en-US" b="1" dirty="0" err="1">
                <a:latin typeface="+mn-lt"/>
              </a:rPr>
              <a:t>Đặng</a:t>
            </a:r>
            <a:r>
              <a:rPr lang="en-US" b="1" dirty="0">
                <a:latin typeface="+mn-lt"/>
              </a:rPr>
              <a:t> Mai </a:t>
            </a:r>
            <a:r>
              <a:rPr lang="en-US" b="1" dirty="0" err="1">
                <a:latin typeface="+mn-lt"/>
              </a:rPr>
              <a:t>Trang</a:t>
            </a:r>
            <a:endParaRPr lang="en-US" b="1" dirty="0">
              <a:latin typeface="+mn-lt"/>
            </a:endParaRPr>
          </a:p>
          <a:p>
            <a:pPr>
              <a:defRPr/>
            </a:pPr>
            <a:r>
              <a:rPr lang="en-US" b="1" dirty="0">
                <a:latin typeface="+mn-lt"/>
              </a:rPr>
              <a:t>Email: </a:t>
            </a:r>
            <a:r>
              <a:rPr lang="en-US" b="1" dirty="0">
                <a:latin typeface="+mn-lt"/>
                <a:hlinkClick r:id="rId4"/>
              </a:rPr>
              <a:t>dangmaitranghn@gmail.com</a:t>
            </a:r>
            <a:endParaRPr lang="en-US" b="1" dirty="0">
              <a:latin typeface="+mn-lt"/>
            </a:endParaRPr>
          </a:p>
          <a:p>
            <a:pPr>
              <a:defRPr/>
            </a:pPr>
            <a:r>
              <a:rPr lang="en-US" b="1" dirty="0" err="1">
                <a:latin typeface="+mn-lt"/>
              </a:rPr>
              <a:t>Trường</a:t>
            </a:r>
            <a:r>
              <a:rPr lang="en-US" b="1" dirty="0">
                <a:latin typeface="+mn-lt"/>
              </a:rPr>
              <a:t>: MN </a:t>
            </a:r>
            <a:r>
              <a:rPr lang="en-US" b="1" dirty="0" err="1">
                <a:latin typeface="+mn-lt"/>
              </a:rPr>
              <a:t>Hoa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Hướng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Dương</a:t>
            </a:r>
            <a:r>
              <a:rPr lang="en-US" b="1" dirty="0">
                <a:latin typeface="+mn-lt"/>
              </a:rPr>
              <a:t> – </a:t>
            </a:r>
            <a:r>
              <a:rPr lang="en-US" b="1" dirty="0" err="1">
                <a:latin typeface="+mn-lt"/>
              </a:rPr>
              <a:t>Quận</a:t>
            </a:r>
            <a:r>
              <a:rPr lang="en-US" b="1" dirty="0">
                <a:latin typeface="+mn-lt"/>
              </a:rPr>
              <a:t> Long </a:t>
            </a:r>
            <a:r>
              <a:rPr lang="en-US" b="1" dirty="0" err="1">
                <a:latin typeface="+mn-lt"/>
              </a:rPr>
              <a:t>Biên</a:t>
            </a:r>
            <a:r>
              <a:rPr lang="en-US" b="1" dirty="0">
                <a:latin typeface="+mn-lt"/>
              </a:rPr>
              <a:t> – </a:t>
            </a:r>
            <a:r>
              <a:rPr lang="en-US" b="1" dirty="0" err="1">
                <a:latin typeface="+mn-lt"/>
              </a:rPr>
              <a:t>Hà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Nội</a:t>
            </a:r>
            <a:endParaRPr lang="en-US" b="1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2E610A-6F2F-71E5-0FE6-D03131F65B0A}"/>
              </a:ext>
            </a:extLst>
          </p:cNvPr>
          <p:cNvSpPr txBox="1"/>
          <p:nvPr/>
        </p:nvSpPr>
        <p:spPr>
          <a:xfrm>
            <a:off x="3243263" y="5662613"/>
            <a:ext cx="33845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+mn-lt"/>
              </a:rPr>
              <a:t>Năm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học</a:t>
            </a:r>
            <a:r>
              <a:rPr lang="en-US" b="1" dirty="0">
                <a:latin typeface="+mn-lt"/>
              </a:rPr>
              <a:t>: 2022-2023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6DEFF3-6566-AC82-F2DE-6092AE8C9F23}"/>
              </a:ext>
            </a:extLst>
          </p:cNvPr>
          <p:cNvSpPr/>
          <p:nvPr/>
        </p:nvSpPr>
        <p:spPr>
          <a:xfrm>
            <a:off x="1739900" y="2255838"/>
            <a:ext cx="6391275" cy="197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CUỘC THI THIẾT KẾ BÀI GIẢNG ĐIỆN TỬ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BÀI GIẢNG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KHÁM PHÁ MỘT SỐ LOẠI HOA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Khám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phá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 khoa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học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 –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lứa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tuổi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 3-4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Arial" charset="0"/>
              </a:rPr>
              <a:t>tuổi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9E15D7-A09C-0DFA-C75F-C3DFC49215A3}"/>
              </a:ext>
            </a:extLst>
          </p:cNvPr>
          <p:cNvSpPr/>
          <p:nvPr/>
        </p:nvSpPr>
        <p:spPr>
          <a:xfrm>
            <a:off x="3348038" y="2190750"/>
            <a:ext cx="184150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891D7-CDD4-7563-58D4-C8DD0109F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357188"/>
            <a:ext cx="5832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TRƯỜNG MẦM NON HOA HƯỚNG DƯƠNG</a:t>
            </a:r>
          </a:p>
        </p:txBody>
      </p:sp>
      <p:pic>
        <p:nvPicPr>
          <p:cNvPr id="14" name="Picture 13" descr="A picture containing text, plant, sunflower, flower&#10;&#10;Description automatically generated">
            <a:extLst>
              <a:ext uri="{FF2B5EF4-FFF2-40B4-BE49-F238E27FC236}">
                <a16:creationId xmlns:a16="http://schemas.microsoft.com/office/drawing/2014/main" id="{9936254E-6894-E979-8396-ECEBFD54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149350"/>
            <a:ext cx="9398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4D6DD1-EE95-4E2F-BFC4-25DED03042DE}"/>
              </a:ext>
            </a:extLst>
          </p:cNvPr>
          <p:cNvSpPr/>
          <p:nvPr/>
        </p:nvSpPr>
        <p:spPr>
          <a:xfrm>
            <a:off x="611560" y="1484784"/>
            <a:ext cx="7673896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sz="7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Arial" charset="0"/>
            </a:endParaRPr>
          </a:p>
          <a:p>
            <a:pPr algn="ctr" eaLnBrk="1" hangingPunct="1">
              <a:defRPr/>
            </a:pPr>
            <a:r>
              <a:rPr lang="vi-VN" sz="7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rial" charset="0"/>
              </a:rPr>
              <a:t>Phần thi 3: Chia sẻ</a:t>
            </a:r>
            <a:endParaRPr lang="en-US" sz="7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Arial" charset="0"/>
            </a:endParaRPr>
          </a:p>
        </p:txBody>
      </p:sp>
      <p:pic>
        <p:nvPicPr>
          <p:cNvPr id="2" name="Nhà Văn Hóa Thôn Ái Mộ 6.m4a">
            <a:hlinkClick r:id="" action="ppaction://media"/>
            <a:extLst>
              <a:ext uri="{FF2B5EF4-FFF2-40B4-BE49-F238E27FC236}">
                <a16:creationId xmlns:a16="http://schemas.microsoft.com/office/drawing/2014/main" id="{BD88D472-C21F-7BAD-028C-6E8BA15577E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16585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>
            <a:extLst>
              <a:ext uri="{FF2B5EF4-FFF2-40B4-BE49-F238E27FC236}">
                <a16:creationId xmlns:a16="http://schemas.microsoft.com/office/drawing/2014/main" id="{2C12E6C9-2A6A-08EE-E07C-8C18096F6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85" y="-2332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>
            <a:extLst>
              <a:ext uri="{FF2B5EF4-FFF2-40B4-BE49-F238E27FC236}">
                <a16:creationId xmlns:a16="http://schemas.microsoft.com/office/drawing/2014/main" id="{775EB66B-D395-224E-1848-AD7518652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518150"/>
            <a:ext cx="289560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400" b="1" i="1" dirty="0">
                <a:solidFill>
                  <a:srgbClr val="FFFF00"/>
                </a:solidFill>
                <a:latin typeface="+mn-lt"/>
              </a:rPr>
              <a:t>Cá</a:t>
            </a:r>
            <a:r>
              <a:rPr lang="en-US" altLang="vi-VN" sz="2400" b="1" i="1" dirty="0" err="1">
                <a:solidFill>
                  <a:srgbClr val="FFFF00"/>
                </a:solidFill>
                <a:latin typeface="+mn-lt"/>
              </a:rPr>
              <a:t>nh</a:t>
            </a:r>
            <a:r>
              <a:rPr lang="en-US" altLang="vi-VN" sz="24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vi-VN" sz="2400" b="1" i="1" dirty="0" err="1">
                <a:solidFill>
                  <a:srgbClr val="FFFF00"/>
                </a:solidFill>
                <a:latin typeface="+mn-lt"/>
              </a:rPr>
              <a:t>hoa</a:t>
            </a:r>
            <a:r>
              <a:rPr lang="en-US" altLang="vi-VN" sz="2400" b="1" i="1" dirty="0">
                <a:solidFill>
                  <a:srgbClr val="FFFF00"/>
                </a:solidFill>
                <a:latin typeface="+mn-lt"/>
              </a:rPr>
              <a:t>.</a:t>
            </a: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8BF91AA7-FD3B-C9DE-13D8-4D781B317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19600"/>
            <a:ext cx="281940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400" b="1" i="1" dirty="0">
                <a:solidFill>
                  <a:srgbClr val="FFFF00"/>
                </a:solidFill>
                <a:latin typeface="+mn-lt"/>
              </a:rPr>
              <a:t>Lá</a:t>
            </a:r>
            <a:r>
              <a:rPr lang="en-US" altLang="vi-VN" sz="24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vi-VN" sz="2400" b="1" i="1" dirty="0" err="1">
                <a:solidFill>
                  <a:srgbClr val="FFFF00"/>
                </a:solidFill>
                <a:latin typeface="+mn-lt"/>
              </a:rPr>
              <a:t>hoa</a:t>
            </a:r>
            <a:endParaRPr lang="en-US" altLang="vi-VN" sz="2400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3258" name="Line 10">
            <a:extLst>
              <a:ext uri="{FF2B5EF4-FFF2-40B4-BE49-F238E27FC236}">
                <a16:creationId xmlns:a16="http://schemas.microsoft.com/office/drawing/2014/main" id="{8E1BC6FC-9FFC-FE52-1BD8-3046738FE4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64163" y="4984750"/>
            <a:ext cx="1524000" cy="5334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Line 11">
            <a:extLst>
              <a:ext uri="{FF2B5EF4-FFF2-40B4-BE49-F238E27FC236}">
                <a16:creationId xmlns:a16="http://schemas.microsoft.com/office/drawing/2014/main" id="{A8263EEE-E834-6680-8AEB-7D12A9AB75A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43000" y="3886200"/>
            <a:ext cx="228600" cy="685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Text Box 12">
            <a:extLst>
              <a:ext uri="{FF2B5EF4-FFF2-40B4-BE49-F238E27FC236}">
                <a16:creationId xmlns:a16="http://schemas.microsoft.com/office/drawing/2014/main" id="{63EB04BD-4A37-FB63-46CA-D944FA7BD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890588"/>
            <a:ext cx="152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400" b="1" i="1" dirty="0">
                <a:solidFill>
                  <a:srgbClr val="FFCC00"/>
                </a:solidFill>
                <a:latin typeface="+mn-lt"/>
              </a:rPr>
              <a:t>Nụ</a:t>
            </a:r>
            <a:r>
              <a:rPr lang="en-US" altLang="vi-VN" sz="2400" b="1" i="1" dirty="0">
                <a:solidFill>
                  <a:srgbClr val="FFCC00"/>
                </a:solidFill>
                <a:latin typeface="+mn-lt"/>
              </a:rPr>
              <a:t> </a:t>
            </a:r>
            <a:r>
              <a:rPr lang="en-US" altLang="vi-VN" sz="2400" b="1" i="1" dirty="0" err="1">
                <a:solidFill>
                  <a:srgbClr val="FFCC00"/>
                </a:solidFill>
                <a:latin typeface="+mn-lt"/>
              </a:rPr>
              <a:t>hoa</a:t>
            </a:r>
            <a:endParaRPr lang="en-US" altLang="vi-VN" sz="2400" b="1" i="1" dirty="0">
              <a:solidFill>
                <a:srgbClr val="FFCC00"/>
              </a:solidFill>
              <a:latin typeface="+mn-lt"/>
            </a:endParaRPr>
          </a:p>
        </p:txBody>
      </p:sp>
      <p:sp>
        <p:nvSpPr>
          <p:cNvPr id="53261" name="Line 13">
            <a:extLst>
              <a:ext uri="{FF2B5EF4-FFF2-40B4-BE49-F238E27FC236}">
                <a16:creationId xmlns:a16="http://schemas.microsoft.com/office/drawing/2014/main" id="{005C3727-3314-9FCD-0C3F-F52E1B4D5A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1119188"/>
            <a:ext cx="973138" cy="193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2" name="Text Box 14">
            <a:extLst>
              <a:ext uri="{FF2B5EF4-FFF2-40B4-BE49-F238E27FC236}">
                <a16:creationId xmlns:a16="http://schemas.microsoft.com/office/drawing/2014/main" id="{1719B035-1E1E-1FC7-72B8-2ABB8E5ED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312863"/>
            <a:ext cx="2971800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800" b="1" i="1" dirty="0">
                <a:solidFill>
                  <a:srgbClr val="FFCC00"/>
                </a:solidFill>
                <a:latin typeface="+mn-lt"/>
              </a:rPr>
              <a:t>Cà</a:t>
            </a:r>
            <a:r>
              <a:rPr lang="en-US" altLang="vi-VN" sz="2800" b="1" i="1" dirty="0" err="1">
                <a:solidFill>
                  <a:srgbClr val="FFCC00"/>
                </a:solidFill>
                <a:latin typeface="+mn-lt"/>
              </a:rPr>
              <a:t>nh</a:t>
            </a:r>
            <a:r>
              <a:rPr lang="en-US" altLang="vi-VN" sz="2800" b="1" i="1" dirty="0">
                <a:solidFill>
                  <a:srgbClr val="FFCC00"/>
                </a:solidFill>
                <a:latin typeface="+mn-lt"/>
              </a:rPr>
              <a:t> </a:t>
            </a:r>
            <a:r>
              <a:rPr lang="en-US" altLang="vi-VN" sz="2800" b="1" i="1" dirty="0" err="1">
                <a:solidFill>
                  <a:srgbClr val="FFCC00"/>
                </a:solidFill>
                <a:latin typeface="+mn-lt"/>
              </a:rPr>
              <a:t>hoa</a:t>
            </a:r>
            <a:endParaRPr lang="en-US" altLang="vi-VN" sz="2800" b="1" i="1" dirty="0">
              <a:solidFill>
                <a:srgbClr val="FFCC00"/>
              </a:solidFill>
              <a:latin typeface="+mn-lt"/>
            </a:endParaRPr>
          </a:p>
        </p:txBody>
      </p:sp>
      <p:sp>
        <p:nvSpPr>
          <p:cNvPr id="53263" name="Line 15">
            <a:extLst>
              <a:ext uri="{FF2B5EF4-FFF2-40B4-BE49-F238E27FC236}">
                <a16:creationId xmlns:a16="http://schemas.microsoft.com/office/drawing/2014/main" id="{3BFB00AA-D396-C465-9815-72B8368BB9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46875" y="1912938"/>
            <a:ext cx="762000" cy="11430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4" name="Text Box 16">
            <a:extLst>
              <a:ext uri="{FF2B5EF4-FFF2-40B4-BE49-F238E27FC236}">
                <a16:creationId xmlns:a16="http://schemas.microsoft.com/office/drawing/2014/main" id="{738C9D6A-AB8E-A7F0-7D61-60E9C458E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75" y="3789363"/>
            <a:ext cx="23622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400" b="1" i="1" dirty="0">
                <a:solidFill>
                  <a:srgbClr val="FFFF00"/>
                </a:solidFill>
                <a:latin typeface="+mn-lt"/>
              </a:rPr>
              <a:t>Nh</a:t>
            </a:r>
            <a:r>
              <a:rPr lang="en-US" altLang="vi-VN" sz="2400" b="1" i="1" dirty="0" err="1">
                <a:solidFill>
                  <a:srgbClr val="FFFF00"/>
                </a:solidFill>
                <a:latin typeface="+mn-lt"/>
              </a:rPr>
              <a:t>ụy</a:t>
            </a:r>
            <a:r>
              <a:rPr lang="en-US" altLang="vi-VN" sz="24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vi-VN" sz="2400" b="1" i="1" dirty="0" err="1">
                <a:solidFill>
                  <a:srgbClr val="FFFF00"/>
                </a:solidFill>
                <a:latin typeface="+mn-lt"/>
              </a:rPr>
              <a:t>hoa</a:t>
            </a:r>
            <a:endParaRPr lang="en-US" altLang="vi-VN" sz="2400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3265" name="Line 17">
            <a:extLst>
              <a:ext uri="{FF2B5EF4-FFF2-40B4-BE49-F238E27FC236}">
                <a16:creationId xmlns:a16="http://schemas.microsoft.com/office/drawing/2014/main" id="{F6D3AEE4-7C07-D082-44E8-E91081E720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19600" y="3276600"/>
            <a:ext cx="2362200" cy="685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Nhà Văn Hóa Thôn Ái Mộ 7.m4a">
            <a:hlinkClick r:id="" action="ppaction://media"/>
            <a:extLst>
              <a:ext uri="{FF2B5EF4-FFF2-40B4-BE49-F238E27FC236}">
                <a16:creationId xmlns:a16="http://schemas.microsoft.com/office/drawing/2014/main" id="{1B0601A7-4ABD-5250-9BFE-1035C3925F6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702940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5" grpId="0"/>
      <p:bldP spid="53257" grpId="0"/>
      <p:bldP spid="53260" grpId="0"/>
      <p:bldP spid="53262" grpId="0"/>
      <p:bldP spid="532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WordArt 4">
            <a:extLst>
              <a:ext uri="{FF2B5EF4-FFF2-40B4-BE49-F238E27FC236}">
                <a16:creationId xmlns:a16="http://schemas.microsoft.com/office/drawing/2014/main" id="{0F8E3665-BA2B-2CDA-C31E-E0015A1987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345153">
            <a:off x="101600" y="2189163"/>
            <a:ext cx="8763000" cy="1905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4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9900CC"/>
                    </a:gs>
                  </a:gsLst>
                  <a:path path="rect">
                    <a:fillToRect l="50000" t="50000" r="50000" b="50000"/>
                  </a:path>
                </a:gradFill>
                <a:latin typeface="+mn-lt"/>
                <a:ea typeface="+mn-lt"/>
                <a:cs typeface="+mn-lt"/>
              </a:rPr>
              <a:t>Mở rộng màu sắc của hoa hồng</a:t>
            </a:r>
          </a:p>
        </p:txBody>
      </p:sp>
      <p:pic>
        <p:nvPicPr>
          <p:cNvPr id="57349" name="Picture 5">
            <a:extLst>
              <a:ext uri="{FF2B5EF4-FFF2-40B4-BE49-F238E27FC236}">
                <a16:creationId xmlns:a16="http://schemas.microsoft.com/office/drawing/2014/main" id="{F5C7A6EF-AD46-58C4-E00B-A2EE5D58B271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06763"/>
            <a:ext cx="4572000" cy="3551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5D66D714-AB96-12A6-9709-D9DC926C7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0"/>
            <a:ext cx="46466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>
            <a:extLst>
              <a:ext uri="{FF2B5EF4-FFF2-40B4-BE49-F238E27FC236}">
                <a16:creationId xmlns:a16="http://schemas.microsoft.com/office/drawing/2014/main" id="{F414E9B0-C46A-6BB4-A5E7-250293D67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>
            <a:extLst>
              <a:ext uri="{FF2B5EF4-FFF2-40B4-BE49-F238E27FC236}">
                <a16:creationId xmlns:a16="http://schemas.microsoft.com/office/drawing/2014/main" id="{FFD5FAF5-BB30-3BF1-3210-C2A9EB22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0638"/>
            <a:ext cx="44958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9">
            <a:extLst>
              <a:ext uri="{FF2B5EF4-FFF2-40B4-BE49-F238E27FC236}">
                <a16:creationId xmlns:a16="http://schemas.microsoft.com/office/drawing/2014/main" id="{49B6CDE0-FCFA-193D-010A-EC5557DF9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8888"/>
            <a:ext cx="2819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800" dirty="0" err="1">
                <a:solidFill>
                  <a:schemeClr val="bg1"/>
                </a:solidFill>
                <a:latin typeface="+mn-lt"/>
              </a:rPr>
              <a:t>Hoa</a:t>
            </a:r>
            <a:r>
              <a:rPr lang="en-US" altLang="vi-VN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vi-VN" altLang="vi-VN" sz="2800" dirty="0">
                <a:solidFill>
                  <a:schemeClr val="bg1"/>
                </a:solidFill>
                <a:latin typeface="+mn-lt"/>
              </a:rPr>
              <a:t>Hồ</a:t>
            </a:r>
            <a:r>
              <a:rPr lang="en-US" altLang="vi-VN" sz="2800" dirty="0">
                <a:solidFill>
                  <a:schemeClr val="bg1"/>
                </a:solidFill>
                <a:latin typeface="+mn-lt"/>
              </a:rPr>
              <a:t>ng </a:t>
            </a:r>
            <a:r>
              <a:rPr lang="vi-VN" altLang="vi-VN" sz="2800" dirty="0">
                <a:solidFill>
                  <a:schemeClr val="bg1"/>
                </a:solidFill>
                <a:latin typeface="+mn-lt"/>
              </a:rPr>
              <a:t>Và</a:t>
            </a:r>
            <a:r>
              <a:rPr lang="en-US" altLang="vi-VN" sz="2800" dirty="0">
                <a:solidFill>
                  <a:schemeClr val="bg1"/>
                </a:solidFill>
                <a:latin typeface="+mn-lt"/>
              </a:rPr>
              <a:t>ng</a:t>
            </a:r>
          </a:p>
        </p:txBody>
      </p:sp>
      <p:sp>
        <p:nvSpPr>
          <p:cNvPr id="57354" name="Text Box 10">
            <a:extLst>
              <a:ext uri="{FF2B5EF4-FFF2-40B4-BE49-F238E27FC236}">
                <a16:creationId xmlns:a16="http://schemas.microsoft.com/office/drawing/2014/main" id="{3213CF55-C318-8632-D4DE-081DECA67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3200"/>
            <a:ext cx="2667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800" dirty="0" err="1">
                <a:solidFill>
                  <a:srgbClr val="CC0000"/>
                </a:solidFill>
                <a:latin typeface="+mn-lt"/>
              </a:rPr>
              <a:t>Hoa</a:t>
            </a:r>
            <a:r>
              <a:rPr lang="en-US" altLang="vi-VN" sz="2800" dirty="0">
                <a:solidFill>
                  <a:srgbClr val="CC0000"/>
                </a:solidFill>
                <a:latin typeface="+mn-lt"/>
              </a:rPr>
              <a:t> </a:t>
            </a:r>
            <a:r>
              <a:rPr lang="vi-VN" altLang="vi-VN" sz="2800" dirty="0">
                <a:solidFill>
                  <a:srgbClr val="CC0000"/>
                </a:solidFill>
                <a:latin typeface="+mn-lt"/>
              </a:rPr>
              <a:t>Hồ</a:t>
            </a:r>
            <a:r>
              <a:rPr lang="en-US" altLang="vi-VN" sz="2800" dirty="0">
                <a:solidFill>
                  <a:srgbClr val="CC0000"/>
                </a:solidFill>
                <a:latin typeface="+mn-lt"/>
              </a:rPr>
              <a:t>ng Kem</a:t>
            </a:r>
          </a:p>
        </p:txBody>
      </p:sp>
      <p:sp>
        <p:nvSpPr>
          <p:cNvPr id="57355" name="Text Box 11">
            <a:extLst>
              <a:ext uri="{FF2B5EF4-FFF2-40B4-BE49-F238E27FC236}">
                <a16:creationId xmlns:a16="http://schemas.microsoft.com/office/drawing/2014/main" id="{C397B8F3-5C8E-2DEE-E121-D18690191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743200"/>
            <a:ext cx="25146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800" dirty="0" err="1">
                <a:solidFill>
                  <a:srgbClr val="FFFF00"/>
                </a:solidFill>
                <a:latin typeface="+mn-lt"/>
              </a:rPr>
              <a:t>Hoa</a:t>
            </a:r>
            <a:r>
              <a:rPr lang="en-US" altLang="vi-VN" sz="2800" dirty="0">
                <a:solidFill>
                  <a:srgbClr val="FFFF00"/>
                </a:solidFill>
                <a:latin typeface="+mn-lt"/>
              </a:rPr>
              <a:t> </a:t>
            </a:r>
            <a:r>
              <a:rPr lang="vi-VN" altLang="vi-VN" sz="2800" dirty="0">
                <a:solidFill>
                  <a:srgbClr val="FFFF00"/>
                </a:solidFill>
                <a:latin typeface="+mn-lt"/>
              </a:rPr>
              <a:t>Hồ</a:t>
            </a:r>
            <a:r>
              <a:rPr lang="en-US" altLang="vi-VN" sz="2800" dirty="0">
                <a:solidFill>
                  <a:srgbClr val="FFFF00"/>
                </a:solidFill>
                <a:latin typeface="+mn-lt"/>
              </a:rPr>
              <a:t>ng </a:t>
            </a:r>
            <a:r>
              <a:rPr lang="vi-VN" altLang="vi-VN" sz="2800" dirty="0">
                <a:solidFill>
                  <a:srgbClr val="FFFF00"/>
                </a:solidFill>
                <a:latin typeface="+mn-lt"/>
              </a:rPr>
              <a:t>Tí</a:t>
            </a:r>
            <a:r>
              <a:rPr lang="en-US" altLang="vi-VN" sz="2800" dirty="0">
                <a:solidFill>
                  <a:srgbClr val="FFFF00"/>
                </a:solidFill>
                <a:latin typeface="+mn-lt"/>
              </a:rPr>
              <a:t>m</a:t>
            </a:r>
          </a:p>
        </p:txBody>
      </p:sp>
      <p:sp>
        <p:nvSpPr>
          <p:cNvPr id="57357" name="Text Box 13">
            <a:extLst>
              <a:ext uri="{FF2B5EF4-FFF2-40B4-BE49-F238E27FC236}">
                <a16:creationId xmlns:a16="http://schemas.microsoft.com/office/drawing/2014/main" id="{7EBCA254-0C28-4E39-43FE-4D8CBADAD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338888"/>
            <a:ext cx="287655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800" dirty="0" err="1">
                <a:solidFill>
                  <a:srgbClr val="FFFF00"/>
                </a:solidFill>
                <a:latin typeface="+mn-lt"/>
              </a:rPr>
              <a:t>Hoa</a:t>
            </a:r>
            <a:r>
              <a:rPr lang="en-US" altLang="vi-VN" sz="2800" dirty="0">
                <a:solidFill>
                  <a:srgbClr val="FFFF00"/>
                </a:solidFill>
                <a:latin typeface="+mn-lt"/>
              </a:rPr>
              <a:t> </a:t>
            </a:r>
            <a:r>
              <a:rPr lang="vi-VN" altLang="vi-VN" sz="2800" dirty="0">
                <a:solidFill>
                  <a:srgbClr val="FFFF00"/>
                </a:solidFill>
                <a:latin typeface="+mn-lt"/>
              </a:rPr>
              <a:t>Hồ</a:t>
            </a:r>
            <a:r>
              <a:rPr lang="en-US" altLang="vi-VN" sz="2800" dirty="0">
                <a:solidFill>
                  <a:srgbClr val="FFFF00"/>
                </a:solidFill>
                <a:latin typeface="+mn-lt"/>
              </a:rPr>
              <a:t>ng </a:t>
            </a:r>
            <a:r>
              <a:rPr lang="vi-VN" altLang="vi-VN" sz="2800" dirty="0">
                <a:solidFill>
                  <a:srgbClr val="FFFF00"/>
                </a:solidFill>
                <a:latin typeface="+mn-lt"/>
              </a:rPr>
              <a:t>Trắ</a:t>
            </a:r>
            <a:r>
              <a:rPr lang="en-US" altLang="vi-VN" sz="2800" dirty="0">
                <a:solidFill>
                  <a:srgbClr val="FFFF00"/>
                </a:solidFill>
                <a:latin typeface="+mn-lt"/>
              </a:rPr>
              <a:t>ng</a:t>
            </a:r>
          </a:p>
        </p:txBody>
      </p:sp>
      <p:pic>
        <p:nvPicPr>
          <p:cNvPr id="2" name="Nhà Văn Hóa Thôn Ái Mộ 8.m4a">
            <a:hlinkClick r:id="" action="ppaction://media"/>
            <a:extLst>
              <a:ext uri="{FF2B5EF4-FFF2-40B4-BE49-F238E27FC236}">
                <a16:creationId xmlns:a16="http://schemas.microsoft.com/office/drawing/2014/main" id="{ECEED519-BA97-9B9F-2B16-BCA6CEBB9C6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5851525"/>
            <a:ext cx="528364" cy="52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573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573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353" grpId="0"/>
      <p:bldP spid="57354" grpId="0"/>
      <p:bldP spid="57355" grpId="0"/>
      <p:bldP spid="573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ột bức ảnh hoa cúc vàng | Nhiếp Ảnh JPG Tải xuống miễn phí - Pikbest">
            <a:extLst>
              <a:ext uri="{FF2B5EF4-FFF2-40B4-BE49-F238E27FC236}">
                <a16:creationId xmlns:a16="http://schemas.microsoft.com/office/drawing/2014/main" id="{F133BD6B-6388-97A7-4D4F-58CDC3550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88950"/>
            <a:ext cx="9865866" cy="763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">
            <a:extLst>
              <a:ext uri="{FF2B5EF4-FFF2-40B4-BE49-F238E27FC236}">
                <a16:creationId xmlns:a16="http://schemas.microsoft.com/office/drawing/2014/main" id="{D6884BC4-D2B7-A204-83D8-DBA5A1675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113" y="749300"/>
            <a:ext cx="1885950" cy="571500"/>
          </a:xfrm>
          <a:prstGeom prst="wedgeRoundRectCallout">
            <a:avLst>
              <a:gd name="adj1" fmla="val -71556"/>
              <a:gd name="adj2" fmla="val 15267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cúc</a:t>
            </a:r>
            <a:endParaRPr lang="vi-VN" altLang="en-US" sz="3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id="{653BD6AC-3040-0811-0E16-D15BFA7DC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684213"/>
            <a:ext cx="1885950" cy="685800"/>
          </a:xfrm>
          <a:prstGeom prst="wedgeRoundRectCallout">
            <a:avLst>
              <a:gd name="adj1" fmla="val 99676"/>
              <a:gd name="adj2" fmla="val 13134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vàng</a:t>
            </a:r>
            <a:endParaRPr lang="vi-VN" altLang="en-US" sz="3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id="{1C861CA4-C119-7BAE-9979-86FC89BC2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2057400"/>
            <a:ext cx="2390775" cy="561975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Cánh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cúc</a:t>
            </a:r>
            <a:endParaRPr lang="vi-VN" altLang="en-US" sz="3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AutoShape 11">
            <a:extLst>
              <a:ext uri="{FF2B5EF4-FFF2-40B4-BE49-F238E27FC236}">
                <a16:creationId xmlns:a16="http://schemas.microsoft.com/office/drawing/2014/main" id="{437E498A-DC40-3EC7-4200-586CF575E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4211638"/>
            <a:ext cx="2470150" cy="563562"/>
          </a:xfrm>
          <a:prstGeom prst="wedgeRoundRectCallout">
            <a:avLst>
              <a:gd name="adj1" fmla="val 91690"/>
              <a:gd name="adj2" fmla="val 8682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Cành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cúc</a:t>
            </a:r>
            <a:endParaRPr lang="vi-VN" altLang="en-US" sz="3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AutoShape 15">
            <a:extLst>
              <a:ext uri="{FF2B5EF4-FFF2-40B4-BE49-F238E27FC236}">
                <a16:creationId xmlns:a16="http://schemas.microsoft.com/office/drawing/2014/main" id="{F7711995-706A-CC69-4D69-58CFF5455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763" y="2566988"/>
            <a:ext cx="2154237" cy="571500"/>
          </a:xfrm>
          <a:prstGeom prst="wedgeRoundRectCallout">
            <a:avLst>
              <a:gd name="adj1" fmla="val -62597"/>
              <a:gd name="adj2" fmla="val 17934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cúc</a:t>
            </a:r>
            <a:endParaRPr lang="vi-VN" altLang="en-US" sz="3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Nhà Văn Hóa Thôn Ái Mộ 9">
            <a:hlinkClick r:id="" action="ppaction://media"/>
            <a:extLst>
              <a:ext uri="{FF2B5EF4-FFF2-40B4-BE49-F238E27FC236}">
                <a16:creationId xmlns:a16="http://schemas.microsoft.com/office/drawing/2014/main" id="{7DD3DD2B-7AAD-98D4-008F-8E8CDD999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8341" y="44934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>
            <a:extLst>
              <a:ext uri="{FF2B5EF4-FFF2-40B4-BE49-F238E27FC236}">
                <a16:creationId xmlns:a16="http://schemas.microsoft.com/office/drawing/2014/main" id="{72135541-2B0B-E99D-B39E-E24FC8C3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5200"/>
            <a:ext cx="4648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>
            <a:extLst>
              <a:ext uri="{FF2B5EF4-FFF2-40B4-BE49-F238E27FC236}">
                <a16:creationId xmlns:a16="http://schemas.microsoft.com/office/drawing/2014/main" id="{28F0A0FC-0FE0-44E7-DB8A-5F60829D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11336"/>
            <a:ext cx="4552950" cy="347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D213F9ED-115A-7D6B-764F-B4B9BE55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02" y="-48437"/>
            <a:ext cx="4607570" cy="351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>
            <a:extLst>
              <a:ext uri="{FF2B5EF4-FFF2-40B4-BE49-F238E27FC236}">
                <a16:creationId xmlns:a16="http://schemas.microsoft.com/office/drawing/2014/main" id="{BD8FFECD-3F0E-AD06-3E13-E335AF8E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0368"/>
            <a:ext cx="4495800" cy="338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D97FA-C838-A4D9-585D-8B8F69C17DFE}"/>
              </a:ext>
            </a:extLst>
          </p:cNvPr>
          <p:cNvSpPr txBox="1"/>
          <p:nvPr/>
        </p:nvSpPr>
        <p:spPr>
          <a:xfrm>
            <a:off x="-22622" y="6308724"/>
            <a:ext cx="17287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  <a:latin typeface="+mn-lt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 cam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4E67C-BB88-15AE-02DB-52DB4C43D24A}"/>
              </a:ext>
            </a:extLst>
          </p:cNvPr>
          <p:cNvSpPr txBox="1"/>
          <p:nvPr/>
        </p:nvSpPr>
        <p:spPr>
          <a:xfrm>
            <a:off x="6888187" y="6234790"/>
            <a:ext cx="16557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92D050"/>
                </a:solidFill>
                <a:latin typeface="+mn-lt"/>
              </a:rPr>
              <a:t>Màu</a:t>
            </a:r>
            <a:r>
              <a:rPr lang="en-US" sz="2800" b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+mn-lt"/>
              </a:rPr>
              <a:t>tím</a:t>
            </a:r>
            <a:endParaRPr lang="en-US" sz="28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3215A-31B2-49EB-9B05-283DC5B56921}"/>
              </a:ext>
            </a:extLst>
          </p:cNvPr>
          <p:cNvSpPr txBox="1"/>
          <p:nvPr/>
        </p:nvSpPr>
        <p:spPr>
          <a:xfrm>
            <a:off x="2768600" y="2934202"/>
            <a:ext cx="1727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FF00"/>
                </a:solidFill>
                <a:latin typeface="+mn-lt"/>
              </a:rPr>
              <a:t>Màu</a:t>
            </a:r>
            <a:r>
              <a:rPr lang="en-US" sz="2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n-lt"/>
              </a:rPr>
              <a:t>vàng</a:t>
            </a:r>
            <a:endParaRPr lang="en-US" sz="2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0D4ED-0E90-1CE4-BD09-AFE0C3CFEC6F}"/>
              </a:ext>
            </a:extLst>
          </p:cNvPr>
          <p:cNvSpPr txBox="1"/>
          <p:nvPr/>
        </p:nvSpPr>
        <p:spPr>
          <a:xfrm>
            <a:off x="7231905" y="2831239"/>
            <a:ext cx="2087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trắng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Nhà Văn Hóa Thôn Ái Mộ 10">
            <a:hlinkClick r:id="" action="ppaction://media"/>
            <a:extLst>
              <a:ext uri="{FF2B5EF4-FFF2-40B4-BE49-F238E27FC236}">
                <a16:creationId xmlns:a16="http://schemas.microsoft.com/office/drawing/2014/main" id="{93ABE73C-5786-CA1D-2DAB-31E37433C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64704" y="40050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591353C-D56A-29D6-7D96-2BB4D36E73BC}"/>
              </a:ext>
            </a:extLst>
          </p:cNvPr>
          <p:cNvGraphicFramePr/>
          <p:nvPr/>
        </p:nvGraphicFramePr>
        <p:xfrm>
          <a:off x="755576" y="0"/>
          <a:ext cx="7776864" cy="119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E8F32421-28C2-E47B-0225-2C063AC42939}"/>
              </a:ext>
            </a:extLst>
          </p:cNvPr>
          <p:cNvSpPr/>
          <p:nvPr/>
        </p:nvSpPr>
        <p:spPr>
          <a:xfrm>
            <a:off x="3995738" y="3351213"/>
            <a:ext cx="1189037" cy="485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475806-A8CD-ED47-A548-7DDF0AB2F361}"/>
              </a:ext>
            </a:extLst>
          </p:cNvPr>
          <p:cNvSpPr/>
          <p:nvPr/>
        </p:nvSpPr>
        <p:spPr>
          <a:xfrm>
            <a:off x="611561" y="783509"/>
            <a:ext cx="777686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Bạn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nào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có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nhận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xét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gì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điểm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giống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và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khác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của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hai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vi-V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loại hoa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này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?</a:t>
            </a:r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847412F9-6D78-5C28-5C7D-5DFD9299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944688"/>
            <a:ext cx="3843337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>
            <a:extLst>
              <a:ext uri="{FF2B5EF4-FFF2-40B4-BE49-F238E27FC236}">
                <a16:creationId xmlns:a16="http://schemas.microsoft.com/office/drawing/2014/main" id="{A866F47C-84B9-0F2F-C469-382D8AAD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1949450"/>
            <a:ext cx="3722687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à Văn Hóa Thôn Ái Mộ 11">
            <a:hlinkClick r:id="" action="ppaction://media"/>
            <a:extLst>
              <a:ext uri="{FF2B5EF4-FFF2-40B4-BE49-F238E27FC236}">
                <a16:creationId xmlns:a16="http://schemas.microsoft.com/office/drawing/2014/main" id="{71A2D7B1-7A64-0DE0-62CA-0242C3B76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64704" y="5013176"/>
            <a:ext cx="418504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0EF47-057C-5ECF-3029-BC49092B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706090"/>
          </a:xfrm>
        </p:spPr>
        <p:txBody>
          <a:bodyPr/>
          <a:lstStyle/>
          <a:p>
            <a:pPr>
              <a:defRPr/>
            </a:pPr>
            <a:r>
              <a:rPr lang="en-US" sz="3600" b="1" dirty="0" err="1">
                <a:latin typeface="+mn-lt"/>
              </a:rPr>
              <a:t>Khác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nhau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ACDD6-1EA1-5FD0-2FC0-DBA6C736A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652" y="2154187"/>
            <a:ext cx="4392488" cy="2549624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+ </a:t>
            </a:r>
            <a:r>
              <a:rPr lang="en-US" altLang="en-US" dirty="0" err="1"/>
              <a:t>Tên</a:t>
            </a:r>
            <a:r>
              <a:rPr lang="en-US" altLang="en-US" dirty="0"/>
              <a:t> </a:t>
            </a:r>
            <a:r>
              <a:rPr lang="en-US" altLang="en-US" dirty="0" err="1"/>
              <a:t>gọi</a:t>
            </a: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+ </a:t>
            </a:r>
            <a:r>
              <a:rPr lang="en-US" altLang="en-US" dirty="0" err="1"/>
              <a:t>Về</a:t>
            </a:r>
            <a:r>
              <a:rPr lang="en-US" altLang="en-US" dirty="0"/>
              <a:t> </a:t>
            </a:r>
            <a:r>
              <a:rPr lang="en-US" altLang="en-US" dirty="0" err="1"/>
              <a:t>đặc</a:t>
            </a:r>
            <a:r>
              <a:rPr lang="en-US" altLang="en-US" dirty="0"/>
              <a:t> </a:t>
            </a:r>
            <a:r>
              <a:rPr lang="en-US" altLang="en-US" dirty="0" err="1"/>
              <a:t>điểm</a:t>
            </a:r>
            <a:r>
              <a:rPr lang="en-US" altLang="en-US" dirty="0"/>
              <a:t> </a:t>
            </a:r>
            <a:r>
              <a:rPr lang="en-US" altLang="en-US" dirty="0" err="1"/>
              <a:t>cấu</a:t>
            </a:r>
            <a:r>
              <a:rPr lang="en-US" altLang="en-US" dirty="0"/>
              <a:t> </a:t>
            </a:r>
            <a:r>
              <a:rPr lang="en-US" altLang="en-US" dirty="0" err="1"/>
              <a:t>tạo</a:t>
            </a: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+ </a:t>
            </a:r>
            <a:r>
              <a:rPr lang="en-US" altLang="en-US" dirty="0" err="1"/>
              <a:t>Về</a:t>
            </a:r>
            <a:r>
              <a:rPr lang="en-US" altLang="en-US" dirty="0"/>
              <a:t> </a:t>
            </a:r>
            <a:r>
              <a:rPr lang="en-US" altLang="en-US" dirty="0" err="1"/>
              <a:t>màu</a:t>
            </a:r>
            <a:r>
              <a:rPr lang="en-US" altLang="en-US" dirty="0"/>
              <a:t> </a:t>
            </a:r>
            <a:r>
              <a:rPr lang="en-US" altLang="en-US" dirty="0" err="1"/>
              <a:t>sắc</a:t>
            </a: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+ </a:t>
            </a:r>
            <a:r>
              <a:rPr lang="en-US" altLang="en-US" dirty="0" err="1"/>
              <a:t>Về</a:t>
            </a:r>
            <a:r>
              <a:rPr lang="en-US" altLang="en-US" dirty="0"/>
              <a:t> </a:t>
            </a:r>
            <a:r>
              <a:rPr lang="en-US" altLang="en-US" dirty="0" err="1"/>
              <a:t>mùi</a:t>
            </a:r>
            <a:r>
              <a:rPr lang="en-US" altLang="en-US" dirty="0"/>
              <a:t> </a:t>
            </a:r>
            <a:r>
              <a:rPr lang="en-US" altLang="en-US" dirty="0" err="1"/>
              <a:t>hương</a:t>
            </a:r>
            <a:endParaRPr lang="en-US" altLang="en-US" dirty="0"/>
          </a:p>
        </p:txBody>
      </p:sp>
      <p:pic>
        <p:nvPicPr>
          <p:cNvPr id="4" name="Nhà Văn Hóa Thôn Ái Mộ 12">
            <a:hlinkClick r:id="" action="ppaction://media"/>
            <a:extLst>
              <a:ext uri="{FF2B5EF4-FFF2-40B4-BE49-F238E27FC236}">
                <a16:creationId xmlns:a16="http://schemas.microsoft.com/office/drawing/2014/main" id="{73BBEA8F-0F48-06B7-02A0-49A3CC459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6632" y="3185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>
            <a:extLst>
              <a:ext uri="{FF2B5EF4-FFF2-40B4-BE49-F238E27FC236}">
                <a16:creationId xmlns:a16="http://schemas.microsoft.com/office/drawing/2014/main" id="{9B82BC62-02CA-71F7-F310-EFBBE762B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896461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Giống</a:t>
            </a:r>
            <a:r>
              <a:rPr lang="en-US" altLang="en-US" sz="5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en-US" sz="5400" b="1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nhau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: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Đều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là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các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loài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hoa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đều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có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lợi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ích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như</a:t>
            </a:r>
            <a:r>
              <a:rPr lang="en-US" altLang="en-US" sz="5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en-US" sz="5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nhau</a:t>
            </a:r>
            <a:endParaRPr lang="en-US" altLang="en-US" sz="5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  <a:ea typeface="Yu Gothic" panose="020B0400000000000000" pitchFamily="34" charset="-128"/>
            </a:endParaRPr>
          </a:p>
        </p:txBody>
      </p:sp>
      <p:pic>
        <p:nvPicPr>
          <p:cNvPr id="3" name="Nhà Văn Hóa Thôn Ái Mộ 13">
            <a:hlinkClick r:id="" action="ppaction://media"/>
            <a:extLst>
              <a:ext uri="{FF2B5EF4-FFF2-40B4-BE49-F238E27FC236}">
                <a16:creationId xmlns:a16="http://schemas.microsoft.com/office/drawing/2014/main" id="{85A94505-2415-2E3D-2A94-BA162A40F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4624" y="4221088"/>
            <a:ext cx="487363" cy="43204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50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Xem trước Hình ảnh">
            <a:extLst>
              <a:ext uri="{FF2B5EF4-FFF2-40B4-BE49-F238E27FC236}">
                <a16:creationId xmlns:a16="http://schemas.microsoft.com/office/drawing/2014/main" id="{4ADD08D1-445F-C031-E4B8-57842699B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>
            <a:extLst>
              <a:ext uri="{FF2B5EF4-FFF2-40B4-BE49-F238E27FC236}">
                <a16:creationId xmlns:a16="http://schemas.microsoft.com/office/drawing/2014/main" id="{57BEE81F-A10C-0727-2390-756E36C05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387" y="659607"/>
            <a:ext cx="3200400" cy="923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400" b="1" i="1" dirty="0">
                <a:solidFill>
                  <a:srgbClr val="FFFF00"/>
                </a:solidFill>
                <a:latin typeface=".VnTime" pitchFamily="34" charset="0"/>
              </a:rPr>
              <a:t>Cá</a:t>
            </a:r>
            <a:r>
              <a:rPr lang="en-US" altLang="vi-VN" sz="2400" b="1" i="1" dirty="0" err="1">
                <a:solidFill>
                  <a:srgbClr val="FFFF00"/>
                </a:solidFill>
                <a:latin typeface="+mn-lt"/>
              </a:rPr>
              <a:t>nh</a:t>
            </a:r>
            <a:r>
              <a:rPr lang="en-US" altLang="vi-VN" sz="24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vi-VN" sz="2400" b="1" i="1" dirty="0" err="1">
                <a:solidFill>
                  <a:srgbClr val="FFFF00"/>
                </a:solidFill>
                <a:latin typeface="+mn-lt"/>
              </a:rPr>
              <a:t>hoa</a:t>
            </a:r>
            <a:endParaRPr lang="en-US" altLang="vi-VN" sz="2400" b="1" i="1" dirty="0">
              <a:solidFill>
                <a:srgbClr val="FFFF00"/>
              </a:solidFill>
              <a:latin typeface="+mn-lt"/>
            </a:endParaRPr>
          </a:p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endParaRPr lang="en-US" altLang="vi-VN" sz="2000" b="1" i="1" dirty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58375" name="Line 7">
            <a:extLst>
              <a:ext uri="{FF2B5EF4-FFF2-40B4-BE49-F238E27FC236}">
                <a16:creationId xmlns:a16="http://schemas.microsoft.com/office/drawing/2014/main" id="{52A73495-EF0A-BA66-D928-A510266011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5963" y="923925"/>
            <a:ext cx="863600" cy="849313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6" name="Text Box 8">
            <a:extLst>
              <a:ext uri="{FF2B5EF4-FFF2-40B4-BE49-F238E27FC236}">
                <a16:creationId xmlns:a16="http://schemas.microsoft.com/office/drawing/2014/main" id="{879D0428-7FF6-1A6F-7410-EFC74B96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297180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400" b="1" i="1" dirty="0">
                <a:solidFill>
                  <a:srgbClr val="FFFF00"/>
                </a:solidFill>
                <a:latin typeface="+mn-lt"/>
              </a:rPr>
              <a:t>Nhụy</a:t>
            </a:r>
            <a:r>
              <a:rPr lang="en-US" altLang="vi-VN" sz="24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vi-VN" sz="2400" b="1" i="1" dirty="0" err="1">
                <a:solidFill>
                  <a:srgbClr val="FFFF00"/>
                </a:solidFill>
                <a:latin typeface="+mn-lt"/>
              </a:rPr>
              <a:t>Hoa</a:t>
            </a:r>
            <a:endParaRPr lang="en-US" altLang="vi-VN" sz="2400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8377" name="Line 9">
            <a:extLst>
              <a:ext uri="{FF2B5EF4-FFF2-40B4-BE49-F238E27FC236}">
                <a16:creationId xmlns:a16="http://schemas.microsoft.com/office/drawing/2014/main" id="{5677ACBF-BF05-79AD-C8AE-18706102F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447800"/>
            <a:ext cx="2438400" cy="842963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8" name="Text Box 10">
            <a:extLst>
              <a:ext uri="{FF2B5EF4-FFF2-40B4-BE49-F238E27FC236}">
                <a16:creationId xmlns:a16="http://schemas.microsoft.com/office/drawing/2014/main" id="{638CEA8C-A17A-768C-8DD4-FC8B7DB66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81563"/>
            <a:ext cx="39624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400" b="1" i="1" dirty="0">
                <a:solidFill>
                  <a:srgbClr val="FFFF00"/>
                </a:solidFill>
                <a:latin typeface="+mn-lt"/>
              </a:rPr>
              <a:t>Lá</a:t>
            </a:r>
            <a:r>
              <a:rPr lang="en-US" altLang="vi-VN" sz="24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vi-VN" sz="2400" b="1" i="1" dirty="0" err="1">
                <a:solidFill>
                  <a:srgbClr val="FFFF00"/>
                </a:solidFill>
                <a:latin typeface="+mn-lt"/>
              </a:rPr>
              <a:t>hoa</a:t>
            </a:r>
            <a:endParaRPr lang="en-US" altLang="vi-VN" sz="2400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8379" name="Line 11">
            <a:extLst>
              <a:ext uri="{FF2B5EF4-FFF2-40B4-BE49-F238E27FC236}">
                <a16:creationId xmlns:a16="http://schemas.microsoft.com/office/drawing/2014/main" id="{EFBB5519-0761-EAED-1A28-13C6F341C8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1313" y="3873501"/>
            <a:ext cx="1447800" cy="685800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0" name="Text Box 12">
            <a:extLst>
              <a:ext uri="{FF2B5EF4-FFF2-40B4-BE49-F238E27FC236}">
                <a16:creationId xmlns:a16="http://schemas.microsoft.com/office/drawing/2014/main" id="{06AFFB9A-4B0C-BABB-53CF-8CF1D339A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360863"/>
            <a:ext cx="22860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400" b="1" i="1" dirty="0">
                <a:solidFill>
                  <a:srgbClr val="FFFF00"/>
                </a:solidFill>
                <a:latin typeface="+mn-lt"/>
              </a:rPr>
              <a:t>Cuố</a:t>
            </a:r>
            <a:r>
              <a:rPr lang="en-US" altLang="vi-VN" sz="2400" b="1" i="1" dirty="0">
                <a:solidFill>
                  <a:srgbClr val="FFFF00"/>
                </a:solidFill>
                <a:latin typeface="+mn-lt"/>
              </a:rPr>
              <a:t>ng </a:t>
            </a:r>
            <a:r>
              <a:rPr lang="en-US" altLang="vi-VN" sz="2400" b="1" i="1" dirty="0" err="1">
                <a:solidFill>
                  <a:srgbClr val="FFFF00"/>
                </a:solidFill>
                <a:latin typeface="+mn-lt"/>
              </a:rPr>
              <a:t>hoa</a:t>
            </a:r>
            <a:endParaRPr lang="en-US" altLang="vi-VN" sz="2400" b="1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8381" name="Line 13">
            <a:extLst>
              <a:ext uri="{FF2B5EF4-FFF2-40B4-BE49-F238E27FC236}">
                <a16:creationId xmlns:a16="http://schemas.microsoft.com/office/drawing/2014/main" id="{F48B642C-7CC3-D511-0877-C13B86DA51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4246563"/>
            <a:ext cx="2286000" cy="228600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Trang Beauty Spa Gia Lâm, Hà Nội 2">
            <a:hlinkClick r:id="" action="ppaction://media"/>
            <a:extLst>
              <a:ext uri="{FF2B5EF4-FFF2-40B4-BE49-F238E27FC236}">
                <a16:creationId xmlns:a16="http://schemas.microsoft.com/office/drawing/2014/main" id="{E521CC0E-9A63-8AE2-01DB-137AE1B3F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4664" y="339940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1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8374" grpId="0"/>
      <p:bldP spid="58376" grpId="0"/>
      <p:bldP spid="58378" grpId="0"/>
      <p:bldP spid="583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>
            <a:extLst>
              <a:ext uri="{FF2B5EF4-FFF2-40B4-BE49-F238E27FC236}">
                <a16:creationId xmlns:a16="http://schemas.microsoft.com/office/drawing/2014/main" id="{4C8D0EB7-7C6B-A8A5-E480-B7899DB0F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>
            <a:extLst>
              <a:ext uri="{FF2B5EF4-FFF2-40B4-BE49-F238E27FC236}">
                <a16:creationId xmlns:a16="http://schemas.microsoft.com/office/drawing/2014/main" id="{E7A8CB2B-D3F1-3DA3-EF23-834FE0ED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454028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>
            <a:extLst>
              <a:ext uri="{FF2B5EF4-FFF2-40B4-BE49-F238E27FC236}">
                <a16:creationId xmlns:a16="http://schemas.microsoft.com/office/drawing/2014/main" id="{31067D77-F04B-3A5B-807C-2AF6B9736D6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028"/>
            <a:ext cx="4597400" cy="342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Trang Beauty Spa Gia Lâm, Hà Nội 3">
            <a:hlinkClick r:id="" action="ppaction://media"/>
            <a:extLst>
              <a:ext uri="{FF2B5EF4-FFF2-40B4-BE49-F238E27FC236}">
                <a16:creationId xmlns:a16="http://schemas.microsoft.com/office/drawing/2014/main" id="{BBA6F695-614F-1445-E753-C061851B9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60648" y="50131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593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̀ Văn Hóa Thôn Ái Mộ 2.m4a">
            <a:hlinkClick r:id="" action="ppaction://media"/>
            <a:extLst>
              <a:ext uri="{FF2B5EF4-FFF2-40B4-BE49-F238E27FC236}">
                <a16:creationId xmlns:a16="http://schemas.microsoft.com/office/drawing/2014/main" id="{A795AAE6-4859-57A7-749A-D11B798021C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7" name="Picture 11">
            <a:extLst>
              <a:ext uri="{FF2B5EF4-FFF2-40B4-BE49-F238E27FC236}">
                <a16:creationId xmlns:a16="http://schemas.microsoft.com/office/drawing/2014/main" id="{39FF9C53-18A3-76C1-E10A-088191EB5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Text Box 13">
            <a:extLst>
              <a:ext uri="{FF2B5EF4-FFF2-40B4-BE49-F238E27FC236}">
                <a16:creationId xmlns:a16="http://schemas.microsoft.com/office/drawing/2014/main" id="{98CE91C9-599B-D974-A750-2B0C871BC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-22225"/>
            <a:ext cx="2819400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800" i="1" dirty="0">
                <a:solidFill>
                  <a:srgbClr val="FFFF00"/>
                </a:solidFill>
                <a:latin typeface="+mn-lt"/>
              </a:rPr>
              <a:t>Cá</a:t>
            </a:r>
            <a:r>
              <a:rPr lang="en-US" altLang="vi-VN" sz="2800" i="1" dirty="0" err="1">
                <a:solidFill>
                  <a:srgbClr val="FFFF00"/>
                </a:solidFill>
                <a:latin typeface="+mn-lt"/>
              </a:rPr>
              <a:t>nh</a:t>
            </a:r>
            <a:r>
              <a:rPr lang="en-US" altLang="vi-VN" sz="2800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vi-VN" sz="2800" i="1" dirty="0" err="1">
                <a:solidFill>
                  <a:srgbClr val="FFFF00"/>
                </a:solidFill>
                <a:latin typeface="+mn-lt"/>
              </a:rPr>
              <a:t>hoa</a:t>
            </a:r>
            <a:endParaRPr lang="en-US" altLang="vi-VN" sz="2800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0190" name="Line 14">
            <a:extLst>
              <a:ext uri="{FF2B5EF4-FFF2-40B4-BE49-F238E27FC236}">
                <a16:creationId xmlns:a16="http://schemas.microsoft.com/office/drawing/2014/main" id="{D5C96A8B-A385-F9C5-3C81-BFD78D1711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8931" y="533946"/>
            <a:ext cx="847725" cy="8493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Text Box 15">
            <a:extLst>
              <a:ext uri="{FF2B5EF4-FFF2-40B4-BE49-F238E27FC236}">
                <a16:creationId xmlns:a16="http://schemas.microsoft.com/office/drawing/2014/main" id="{328EB260-9AF6-CB43-6A61-E860FA9A9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88" y="2522538"/>
            <a:ext cx="175260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400" dirty="0">
                <a:solidFill>
                  <a:srgbClr val="FFFF00"/>
                </a:solidFill>
                <a:latin typeface="+mn-lt"/>
              </a:rPr>
              <a:t>Nhụy</a:t>
            </a:r>
            <a:r>
              <a:rPr lang="en-US" altLang="vi-VN" sz="24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vi-VN" sz="2400" dirty="0" err="1">
                <a:solidFill>
                  <a:srgbClr val="FFFF00"/>
                </a:solidFill>
                <a:latin typeface="+mn-lt"/>
              </a:rPr>
              <a:t>hoa</a:t>
            </a:r>
            <a:endParaRPr lang="en-US" altLang="vi-VN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0193" name="Text Box 17">
            <a:extLst>
              <a:ext uri="{FF2B5EF4-FFF2-40B4-BE49-F238E27FC236}">
                <a16:creationId xmlns:a16="http://schemas.microsoft.com/office/drawing/2014/main" id="{6A8E4864-6368-1FFB-B0B3-D4C8DA3D1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648200" cy="9842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800" dirty="0">
                <a:solidFill>
                  <a:srgbClr val="FFFF00"/>
                </a:solidFill>
                <a:latin typeface="+mn-lt"/>
              </a:rPr>
              <a:t>Đài</a:t>
            </a:r>
            <a:r>
              <a:rPr lang="en-US" altLang="vi-VN" sz="28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+mn-lt"/>
              </a:rPr>
              <a:t>hoa</a:t>
            </a:r>
            <a:endParaRPr lang="en-US" altLang="vi-VN" sz="2800" dirty="0">
              <a:solidFill>
                <a:srgbClr val="FFFF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000" dirty="0">
                <a:solidFill>
                  <a:srgbClr val="FFFF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50194" name="Line 18">
            <a:extLst>
              <a:ext uri="{FF2B5EF4-FFF2-40B4-BE49-F238E27FC236}">
                <a16:creationId xmlns:a16="http://schemas.microsoft.com/office/drawing/2014/main" id="{79C1A2CE-EF43-9354-08F7-35EAC0C1D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304800"/>
            <a:ext cx="2209800" cy="266700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Text Box 19">
            <a:extLst>
              <a:ext uri="{FF2B5EF4-FFF2-40B4-BE49-F238E27FC236}">
                <a16:creationId xmlns:a16="http://schemas.microsoft.com/office/drawing/2014/main" id="{6A206DF2-DD5B-1A9C-6B43-61DFD57B7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259263"/>
            <a:ext cx="1219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4800">
              <a:latin typeface="Arial" panose="020B0604020202020204" pitchFamily="34" charset="0"/>
            </a:endParaRPr>
          </a:p>
        </p:txBody>
      </p:sp>
      <p:sp>
        <p:nvSpPr>
          <p:cNvPr id="50196" name="Text Box 20">
            <a:extLst>
              <a:ext uri="{FF2B5EF4-FFF2-40B4-BE49-F238E27FC236}">
                <a16:creationId xmlns:a16="http://schemas.microsoft.com/office/drawing/2014/main" id="{77006D1C-FFA2-C440-26AA-149770277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38800"/>
            <a:ext cx="342900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vi-VN" altLang="vi-VN" sz="2400" dirty="0">
                <a:solidFill>
                  <a:srgbClr val="FFFF00"/>
                </a:solidFill>
                <a:latin typeface="+mn-lt"/>
              </a:rPr>
              <a:t>Cuố</a:t>
            </a:r>
            <a:r>
              <a:rPr lang="en-US" altLang="vi-VN" sz="2400" dirty="0">
                <a:solidFill>
                  <a:srgbClr val="FFFF00"/>
                </a:solidFill>
                <a:latin typeface="+mn-lt"/>
              </a:rPr>
              <a:t>ng </a:t>
            </a:r>
            <a:r>
              <a:rPr lang="en-US" altLang="vi-VN" sz="2400" dirty="0" err="1">
                <a:solidFill>
                  <a:srgbClr val="FFFF00"/>
                </a:solidFill>
                <a:latin typeface="+mn-lt"/>
              </a:rPr>
              <a:t>hoa</a:t>
            </a:r>
            <a:endParaRPr lang="en-US" altLang="vi-VN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0197" name="Line 21">
            <a:extLst>
              <a:ext uri="{FF2B5EF4-FFF2-40B4-BE49-F238E27FC236}">
                <a16:creationId xmlns:a16="http://schemas.microsoft.com/office/drawing/2014/main" id="{C999B2C3-7666-9C09-7F92-EF09EA4F16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" y="4419600"/>
            <a:ext cx="990600" cy="1219200"/>
          </a:xfrm>
          <a:prstGeom prst="line">
            <a:avLst/>
          </a:prstGeom>
          <a:noFill/>
          <a:ln w="476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14">
            <a:extLst>
              <a:ext uri="{FF2B5EF4-FFF2-40B4-BE49-F238E27FC236}">
                <a16:creationId xmlns:a16="http://schemas.microsoft.com/office/drawing/2014/main" id="{8A056D8F-62B9-E180-0D96-4998EEB34E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2908300"/>
            <a:ext cx="847725" cy="8493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Nhà Văn Hóa Thôn Ái Mộ 14">
            <a:hlinkClick r:id="" action="ppaction://media"/>
            <a:extLst>
              <a:ext uri="{FF2B5EF4-FFF2-40B4-BE49-F238E27FC236}">
                <a16:creationId xmlns:a16="http://schemas.microsoft.com/office/drawing/2014/main" id="{DDF3F68C-F190-BE30-2E39-23FCE4CFA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2826" y="3089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189" grpId="0"/>
      <p:bldP spid="50191" grpId="0"/>
      <p:bldP spid="50193" grpId="0"/>
      <p:bldP spid="501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07F3EDC-90E9-CC2F-1E27-2EC59C9D81F1}"/>
              </a:ext>
            </a:extLst>
          </p:cNvPr>
          <p:cNvGraphicFramePr/>
          <p:nvPr/>
        </p:nvGraphicFramePr>
        <p:xfrm>
          <a:off x="755576" y="0"/>
          <a:ext cx="7776864" cy="62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0F9333DA-DD76-C555-F5DD-572F6B34CD7D}"/>
              </a:ext>
            </a:extLst>
          </p:cNvPr>
          <p:cNvSpPr/>
          <p:nvPr/>
        </p:nvSpPr>
        <p:spPr>
          <a:xfrm>
            <a:off x="3995738" y="3351213"/>
            <a:ext cx="1189037" cy="485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E4913D-F8BB-320B-A3FD-4A82623C29AA}"/>
              </a:ext>
            </a:extLst>
          </p:cNvPr>
          <p:cNvSpPr/>
          <p:nvPr/>
        </p:nvSpPr>
        <p:spPr>
          <a:xfrm>
            <a:off x="827585" y="682192"/>
            <a:ext cx="756084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Bạn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nào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có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nhận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xét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gì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về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điểm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giống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nhau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và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khác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nhau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của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hai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vi-V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loại hoa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này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?</a:t>
            </a:r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B427344B-15A7-F650-FD1A-529DEFFE3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6763"/>
            <a:ext cx="3881438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>
            <a:extLst>
              <a:ext uri="{FF2B5EF4-FFF2-40B4-BE49-F238E27FC236}">
                <a16:creationId xmlns:a16="http://schemas.microsoft.com/office/drawing/2014/main" id="{6778CDBD-81CE-2707-DD9B-ABEB0575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78025"/>
            <a:ext cx="3736975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à Văn Hóa Thôn Ái Mộ 15">
            <a:hlinkClick r:id="" action="ppaction://media"/>
            <a:extLst>
              <a:ext uri="{FF2B5EF4-FFF2-40B4-BE49-F238E27FC236}">
                <a16:creationId xmlns:a16="http://schemas.microsoft.com/office/drawing/2014/main" id="{47CE4389-0B29-3631-3B0F-7FD8E3B29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88640" y="3185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D1F8E-2AC8-6843-94AD-6A1B3FB4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2962672" cy="1143000"/>
          </a:xfrm>
        </p:spPr>
        <p:txBody>
          <a:bodyPr/>
          <a:lstStyle/>
          <a:p>
            <a:pPr>
              <a:defRPr/>
            </a:pPr>
            <a:r>
              <a:rPr lang="en-US" sz="3600" b="1" dirty="0" err="1">
                <a:latin typeface="+mn-lt"/>
              </a:rPr>
              <a:t>Khác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nhau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403B1-28D3-B838-53CA-42517A233BD2}"/>
              </a:ext>
            </a:extLst>
          </p:cNvPr>
          <p:cNvSpPr txBox="1"/>
          <p:nvPr/>
        </p:nvSpPr>
        <p:spPr>
          <a:xfrm>
            <a:off x="827584" y="1366837"/>
            <a:ext cx="4392613" cy="2062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+ </a:t>
            </a:r>
            <a:r>
              <a:rPr lang="en-US" sz="3200" dirty="0" err="1">
                <a:latin typeface="+mn-lt"/>
              </a:rPr>
              <a:t>Tên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gọi</a:t>
            </a:r>
            <a:endParaRPr lang="en-US" sz="3200" dirty="0">
              <a:latin typeface="+mn-lt"/>
            </a:endParaRPr>
          </a:p>
          <a:p>
            <a:pPr>
              <a:defRPr/>
            </a:pPr>
            <a:r>
              <a:rPr lang="en-US" sz="3200" dirty="0">
                <a:latin typeface="+mn-lt"/>
              </a:rPr>
              <a:t>+ </a:t>
            </a:r>
            <a:r>
              <a:rPr lang="en-US" sz="3200" dirty="0" err="1">
                <a:latin typeface="+mn-lt"/>
              </a:rPr>
              <a:t>Về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đặc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điểm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cấu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tạo</a:t>
            </a:r>
            <a:endParaRPr lang="en-US" sz="3200" dirty="0">
              <a:latin typeface="+mn-lt"/>
            </a:endParaRPr>
          </a:p>
          <a:p>
            <a:pPr>
              <a:defRPr/>
            </a:pPr>
            <a:r>
              <a:rPr lang="en-US" sz="3200" dirty="0">
                <a:latin typeface="+mn-lt"/>
              </a:rPr>
              <a:t>+ </a:t>
            </a:r>
            <a:r>
              <a:rPr lang="en-US" sz="3200" dirty="0" err="1">
                <a:latin typeface="+mn-lt"/>
              </a:rPr>
              <a:t>Về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màu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sắc</a:t>
            </a:r>
            <a:endParaRPr lang="en-US" sz="3200" dirty="0">
              <a:latin typeface="+mn-lt"/>
            </a:endParaRPr>
          </a:p>
          <a:p>
            <a:pPr>
              <a:defRPr/>
            </a:pPr>
            <a:r>
              <a:rPr lang="en-US" sz="3200" dirty="0">
                <a:latin typeface="+mn-lt"/>
              </a:rPr>
              <a:t>+ </a:t>
            </a:r>
            <a:r>
              <a:rPr lang="en-US" sz="3200" dirty="0" err="1">
                <a:latin typeface="+mn-lt"/>
              </a:rPr>
              <a:t>Về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mùi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hương</a:t>
            </a:r>
            <a:endParaRPr lang="en-US" sz="3200" dirty="0">
              <a:latin typeface="+mn-lt"/>
            </a:endParaRPr>
          </a:p>
        </p:txBody>
      </p:sp>
      <p:pic>
        <p:nvPicPr>
          <p:cNvPr id="3" name="Nhà Văn Hóa Thôn Ái Mộ 16">
            <a:hlinkClick r:id="" action="ppaction://media"/>
            <a:extLst>
              <a:ext uri="{FF2B5EF4-FFF2-40B4-BE49-F238E27FC236}">
                <a16:creationId xmlns:a16="http://schemas.microsoft.com/office/drawing/2014/main" id="{FD82E5B4-EBB7-0550-6B08-986AFBBB4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6592" y="3260110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CD35E1-57BF-6A30-C04C-FDE072341516}"/>
              </a:ext>
            </a:extLst>
          </p:cNvPr>
          <p:cNvSpPr txBox="1"/>
          <p:nvPr/>
        </p:nvSpPr>
        <p:spPr>
          <a:xfrm>
            <a:off x="3995935" y="4059534"/>
            <a:ext cx="43926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600" b="1" dirty="0" err="1">
                <a:latin typeface="+mn-lt"/>
                <a:ea typeface="Yu Gothic" panose="020B0400000000000000" pitchFamily="34" charset="-128"/>
              </a:rPr>
              <a:t>Giống</a:t>
            </a:r>
            <a:r>
              <a:rPr lang="en-US" altLang="en-US" sz="3600" b="1" dirty="0">
                <a:latin typeface="+mn-lt"/>
                <a:ea typeface="Yu Gothic" panose="020B0400000000000000" pitchFamily="34" charset="-128"/>
              </a:rPr>
              <a:t> </a:t>
            </a:r>
            <a:r>
              <a:rPr lang="en-US" altLang="en-US" sz="3600" b="1" dirty="0" err="1">
                <a:latin typeface="+mn-lt"/>
                <a:ea typeface="Yu Gothic" panose="020B0400000000000000" pitchFamily="34" charset="-128"/>
              </a:rPr>
              <a:t>nhau</a:t>
            </a:r>
            <a:r>
              <a:rPr lang="en-US" altLang="en-US" sz="3600" dirty="0">
                <a:latin typeface="+mn-lt"/>
                <a:ea typeface="Yu Gothic" panose="020B0400000000000000" pitchFamily="34" charset="-128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Đều</a:t>
            </a:r>
            <a:r>
              <a:rPr lang="en-US" altLang="en-US" sz="3200" dirty="0">
                <a:latin typeface="+mn-lt"/>
                <a:ea typeface="Yu Gothic" panose="020B0400000000000000" pitchFamily="34" charset="-128"/>
              </a:rPr>
              <a:t> </a:t>
            </a: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là</a:t>
            </a:r>
            <a:r>
              <a:rPr lang="en-US" altLang="en-US" sz="3200" dirty="0">
                <a:latin typeface="+mn-lt"/>
                <a:ea typeface="Yu Gothic" panose="020B0400000000000000" pitchFamily="34" charset="-128"/>
              </a:rPr>
              <a:t> </a:t>
            </a: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các</a:t>
            </a:r>
            <a:r>
              <a:rPr lang="en-US" altLang="en-US" sz="3200" dirty="0">
                <a:latin typeface="+mn-lt"/>
                <a:ea typeface="Yu Gothic" panose="020B0400000000000000" pitchFamily="34" charset="-128"/>
              </a:rPr>
              <a:t> </a:t>
            </a: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loài</a:t>
            </a:r>
            <a:r>
              <a:rPr lang="en-US" altLang="en-US" sz="3200" dirty="0">
                <a:latin typeface="+mn-lt"/>
                <a:ea typeface="Yu Gothic" panose="020B0400000000000000" pitchFamily="34" charset="-128"/>
              </a:rPr>
              <a:t> </a:t>
            </a: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hoa</a:t>
            </a:r>
            <a:r>
              <a:rPr lang="en-US" altLang="en-US" sz="3200" dirty="0">
                <a:latin typeface="+mn-lt"/>
                <a:ea typeface="Yu Gothic" panose="020B0400000000000000" pitchFamily="34" charset="-128"/>
              </a:rPr>
              <a:t>, </a:t>
            </a: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đều</a:t>
            </a:r>
            <a:r>
              <a:rPr lang="en-US" altLang="en-US" sz="3200" dirty="0">
                <a:latin typeface="+mn-lt"/>
                <a:ea typeface="Yu Gothic" panose="020B0400000000000000" pitchFamily="34" charset="-128"/>
              </a:rPr>
              <a:t> </a:t>
            </a: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có</a:t>
            </a:r>
            <a:r>
              <a:rPr lang="en-US" altLang="en-US" sz="3200" dirty="0">
                <a:latin typeface="+mn-lt"/>
                <a:ea typeface="Yu Gothic" panose="020B0400000000000000" pitchFamily="34" charset="-128"/>
              </a:rPr>
              <a:t> </a:t>
            </a: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lợi</a:t>
            </a:r>
            <a:r>
              <a:rPr lang="en-US" altLang="en-US" sz="3200" dirty="0">
                <a:latin typeface="+mn-lt"/>
                <a:ea typeface="Yu Gothic" panose="020B0400000000000000" pitchFamily="34" charset="-128"/>
              </a:rPr>
              <a:t> </a:t>
            </a: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ích</a:t>
            </a:r>
            <a:r>
              <a:rPr lang="en-US" altLang="en-US" sz="3200" dirty="0">
                <a:latin typeface="+mn-lt"/>
                <a:ea typeface="Yu Gothic" panose="020B0400000000000000" pitchFamily="34" charset="-128"/>
              </a:rPr>
              <a:t> </a:t>
            </a: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như</a:t>
            </a:r>
            <a:r>
              <a:rPr lang="en-US" altLang="en-US" sz="3200" dirty="0">
                <a:latin typeface="+mn-lt"/>
                <a:ea typeface="Yu Gothic" panose="020B0400000000000000" pitchFamily="34" charset="-128"/>
              </a:rPr>
              <a:t> </a:t>
            </a:r>
            <a:r>
              <a:rPr lang="en-US" altLang="en-US" sz="3200" dirty="0" err="1">
                <a:latin typeface="+mn-lt"/>
                <a:ea typeface="Yu Gothic" panose="020B0400000000000000" pitchFamily="34" charset="-128"/>
              </a:rPr>
              <a:t>nhau</a:t>
            </a:r>
            <a:endParaRPr lang="en-US" altLang="en-US" sz="3200" dirty="0">
              <a:latin typeface="+mn-lt"/>
              <a:ea typeface="Yu Gothic" panose="020B0400000000000000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C5BFA7-6674-8CA4-0571-A6B98E21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429E5-80BF-F92C-225E-31F5DC2F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284538"/>
            <a:ext cx="43561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49E8AB-991D-B1BE-AE59-DAB21DCE7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-243408"/>
            <a:ext cx="447675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1496A6-428F-8D30-32D1-7E0423B47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3284538"/>
            <a:ext cx="447675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̀ Văn Hóa Thôn Ái Mộ 17">
            <a:hlinkClick r:id="" action="ppaction://media"/>
            <a:extLst>
              <a:ext uri="{FF2B5EF4-FFF2-40B4-BE49-F238E27FC236}">
                <a16:creationId xmlns:a16="http://schemas.microsoft.com/office/drawing/2014/main" id="{3361DAB2-EA0A-3047-B1A0-31A167C58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6632" y="344922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D38C2D-D7EC-7040-9B07-56A5FFA393AF}"/>
              </a:ext>
            </a:extLst>
          </p:cNvPr>
          <p:cNvSpPr txBox="1"/>
          <p:nvPr/>
        </p:nvSpPr>
        <p:spPr>
          <a:xfrm>
            <a:off x="2195513" y="115888"/>
            <a:ext cx="410527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+mn-lt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n-lt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n-lt"/>
              </a:rPr>
              <a:t>mùa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02" name="Picture 2" descr="Ý nghĩa của hoa đào, các loại hoa đào ngày Tết - Báo Quảng Ngãi điện tử">
            <a:extLst>
              <a:ext uri="{FF2B5EF4-FFF2-40B4-BE49-F238E27FC236}">
                <a16:creationId xmlns:a16="http://schemas.microsoft.com/office/drawing/2014/main" id="{735C4714-CE0D-A257-F51D-82FDD7F5A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30" y="903375"/>
            <a:ext cx="41036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Những hình ảnh hoa mai đẹp ý nghĩa hoa mai trong ngày tết">
            <a:extLst>
              <a:ext uri="{FF2B5EF4-FFF2-40B4-BE49-F238E27FC236}">
                <a16:creationId xmlns:a16="http://schemas.microsoft.com/office/drawing/2014/main" id="{488B537F-4F50-B2C0-C0AF-EECC4E913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24" y="895077"/>
            <a:ext cx="4464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Cây Hoa Phượng- Hình Ảnh Mang Ký Ức Của Tuổi Học Trò - Sendakimcuong">
            <a:extLst>
              <a:ext uri="{FF2B5EF4-FFF2-40B4-BE49-F238E27FC236}">
                <a16:creationId xmlns:a16="http://schemas.microsoft.com/office/drawing/2014/main" id="{94C3D645-65F2-99CA-9EF1-CE6F663D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3941887"/>
            <a:ext cx="41036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Hình ảnh đẹp hoa bằng lăng tím làm say đắm lòng người">
            <a:extLst>
              <a:ext uri="{FF2B5EF4-FFF2-40B4-BE49-F238E27FC236}">
                <a16:creationId xmlns:a16="http://schemas.microsoft.com/office/drawing/2014/main" id="{5799B815-2015-3E34-4883-F1A50C0D2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5100"/>
            <a:ext cx="446405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̀ Văn Hóa Thôn Ái Mộ 18">
            <a:hlinkClick r:id="" action="ppaction://media"/>
            <a:extLst>
              <a:ext uri="{FF2B5EF4-FFF2-40B4-BE49-F238E27FC236}">
                <a16:creationId xmlns:a16="http://schemas.microsoft.com/office/drawing/2014/main" id="{4836D75B-8D5E-D247-5C85-4AA560D62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32656" y="394188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0ADBF6-21D9-701C-49D5-75D150485C6D}"/>
              </a:ext>
            </a:extLst>
          </p:cNvPr>
          <p:cNvSpPr txBox="1"/>
          <p:nvPr/>
        </p:nvSpPr>
        <p:spPr>
          <a:xfrm>
            <a:off x="2339975" y="115888"/>
            <a:ext cx="47529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trái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5" descr="A purple flower on a plant&#10;&#10;Description automatically generated with medium confidence">
            <a:extLst>
              <a:ext uri="{FF2B5EF4-FFF2-40B4-BE49-F238E27FC236}">
                <a16:creationId xmlns:a16="http://schemas.microsoft.com/office/drawing/2014/main" id="{5EA2B1D7-AD7E-BB26-CDA5-457320DF5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93750"/>
            <a:ext cx="266382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B64CF9C-5EFF-D788-C748-2123D4CC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793750"/>
            <a:ext cx="277177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3E489670-7046-18DE-3075-055905D8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808038"/>
            <a:ext cx="277177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white flower on a plant&#10;&#10;Description automatically generated with low confidence">
            <a:extLst>
              <a:ext uri="{FF2B5EF4-FFF2-40B4-BE49-F238E27FC236}">
                <a16:creationId xmlns:a16="http://schemas.microsoft.com/office/drawing/2014/main" id="{94605AFC-1D40-19E1-7461-B7C7B084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05263"/>
            <a:ext cx="3046412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green, plant, vegetable&#10;&#10;Description automatically generated">
            <a:extLst>
              <a:ext uri="{FF2B5EF4-FFF2-40B4-BE49-F238E27FC236}">
                <a16:creationId xmlns:a16="http://schemas.microsoft.com/office/drawing/2014/main" id="{7E696A0A-D456-9436-0C7A-B07D2C04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05263"/>
            <a:ext cx="3240088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̀ Văn Hóa Thôn Ái Mộ 19">
            <a:hlinkClick r:id="" action="ppaction://media"/>
            <a:extLst>
              <a:ext uri="{FF2B5EF4-FFF2-40B4-BE49-F238E27FC236}">
                <a16:creationId xmlns:a16="http://schemas.microsoft.com/office/drawing/2014/main" id="{0F1C0420-F7A7-721F-68A3-208DD0FB2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8640" y="328498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E0AB78EA-1F2C-9003-7330-A14F5C1A0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225"/>
            <a:ext cx="9178925" cy="6835775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sz="3600" dirty="0">
              <a:solidFill>
                <a:srgbClr val="FF0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sz="3600" dirty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vi-VN" sz="3600" dirty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31747" name="Picture 7" descr="astile">
            <a:extLst>
              <a:ext uri="{FF2B5EF4-FFF2-40B4-BE49-F238E27FC236}">
                <a16:creationId xmlns:a16="http://schemas.microsoft.com/office/drawing/2014/main" id="{DEC2B345-5DFD-3F49-BC89-7EB0EC1E9F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7272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 descr="astile">
            <a:extLst>
              <a:ext uri="{FF2B5EF4-FFF2-40B4-BE49-F238E27FC236}">
                <a16:creationId xmlns:a16="http://schemas.microsoft.com/office/drawing/2014/main" id="{F5B3AAE0-6E7D-B8EF-6CBF-FF4B798D7C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2225"/>
            <a:ext cx="16764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C57D47F3-833B-D417-5DBB-6CFE8A9863A6}"/>
              </a:ext>
            </a:extLst>
          </p:cNvPr>
          <p:cNvSpPr/>
          <p:nvPr/>
        </p:nvSpPr>
        <p:spPr>
          <a:xfrm>
            <a:off x="15875" y="2528888"/>
            <a:ext cx="9144000" cy="1657350"/>
          </a:xfrm>
          <a:prstGeom prst="wave">
            <a:avLst>
              <a:gd name="adj1" fmla="val 12500"/>
              <a:gd name="adj2" fmla="val -99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solidFill>
                  <a:schemeClr val="bg1"/>
                </a:solidFill>
              </a:rPr>
              <a:t>Phần thi 4: Thi xem ai nhanh</a:t>
            </a:r>
          </a:p>
        </p:txBody>
      </p:sp>
      <p:pic>
        <p:nvPicPr>
          <p:cNvPr id="2" name="Nhà Văn Hóa Thôn Ái Mộ 20">
            <a:hlinkClick r:id="" action="ppaction://media"/>
            <a:extLst>
              <a:ext uri="{FF2B5EF4-FFF2-40B4-BE49-F238E27FC236}">
                <a16:creationId xmlns:a16="http://schemas.microsoft.com/office/drawing/2014/main" id="{4159FDE3-DABE-D497-886E-B74785F2C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0608" y="36988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4DFDF76-4442-3E6F-B6DF-33B89F1D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00213"/>
            <a:ext cx="38877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grass, outdoor, tree, little&#10;&#10;Description automatically generated">
            <a:extLst>
              <a:ext uri="{FF2B5EF4-FFF2-40B4-BE49-F238E27FC236}">
                <a16:creationId xmlns:a16="http://schemas.microsoft.com/office/drawing/2014/main" id="{FBC9D9A7-C458-6528-3F91-E59CD05C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8893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F21DE6-D1E7-B353-C304-AD4F9EBB0CD5}"/>
              </a:ext>
            </a:extLst>
          </p:cNvPr>
          <p:cNvSpPr txBox="1"/>
          <p:nvPr/>
        </p:nvSpPr>
        <p:spPr>
          <a:xfrm>
            <a:off x="755650" y="188913"/>
            <a:ext cx="7561263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+mn-lt"/>
              </a:rPr>
              <a:t>Các</a:t>
            </a:r>
            <a:r>
              <a:rPr lang="en-US" sz="2800" b="1" dirty="0">
                <a:latin typeface="+mn-lt"/>
              </a:rPr>
              <a:t> con </a:t>
            </a:r>
            <a:r>
              <a:rPr lang="en-US" sz="2800" b="1" dirty="0" err="1">
                <a:latin typeface="+mn-lt"/>
              </a:rPr>
              <a:t>hãy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đoán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xem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hình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ảnh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nào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là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đúng</a:t>
            </a:r>
            <a:r>
              <a:rPr lang="en-US" sz="2800" b="1" dirty="0">
                <a:latin typeface="+mn-lt"/>
              </a:rPr>
              <a:t>, </a:t>
            </a:r>
            <a:r>
              <a:rPr lang="en-US" sz="2800" b="1" dirty="0" err="1">
                <a:latin typeface="+mn-lt"/>
              </a:rPr>
              <a:t>hình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ảnh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nào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các</a:t>
            </a:r>
            <a:r>
              <a:rPr lang="en-US" sz="2800" b="1" dirty="0">
                <a:latin typeface="+mn-lt"/>
              </a:rPr>
              <a:t> con </a:t>
            </a:r>
            <a:r>
              <a:rPr lang="en-US" sz="2800" b="1" dirty="0" err="1">
                <a:latin typeface="+mn-lt"/>
              </a:rPr>
              <a:t>nên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làm</a:t>
            </a:r>
            <a:r>
              <a:rPr lang="en-US" sz="2800" b="1" dirty="0">
                <a:latin typeface="+mn-lt"/>
              </a:rPr>
              <a:t>?</a:t>
            </a:r>
          </a:p>
        </p:txBody>
      </p:sp>
      <p:pic>
        <p:nvPicPr>
          <p:cNvPr id="2" name="Nhà Văn Hóa Thôn Ái Mộ 21">
            <a:hlinkClick r:id="" action="ppaction://media"/>
            <a:extLst>
              <a:ext uri="{FF2B5EF4-FFF2-40B4-BE49-F238E27FC236}">
                <a16:creationId xmlns:a16="http://schemas.microsoft.com/office/drawing/2014/main" id="{1B4615AB-1B8F-5B87-BC24-3B894DD3D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0556" y="328498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tree, little&#10;&#10;Description automatically generated">
            <a:extLst>
              <a:ext uri="{FF2B5EF4-FFF2-40B4-BE49-F238E27FC236}">
                <a16:creationId xmlns:a16="http://schemas.microsoft.com/office/drawing/2014/main" id="{73BEBF75-AAF1-BDE1-206C-73BF6A18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635000"/>
            <a:ext cx="46783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754576-D078-176F-C9F8-A46E0C3B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822325"/>
            <a:ext cx="3325812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̀ Văn Hóa Thôn Ái Mộ 22.m4a">
            <a:hlinkClick r:id="" action="ppaction://media"/>
            <a:extLst>
              <a:ext uri="{FF2B5EF4-FFF2-40B4-BE49-F238E27FC236}">
                <a16:creationId xmlns:a16="http://schemas.microsoft.com/office/drawing/2014/main" id="{AFA2D2B4-5820-AA4B-6E05-1B3934E8CD6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414908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04_vogel">
            <a:extLst>
              <a:ext uri="{FF2B5EF4-FFF2-40B4-BE49-F238E27FC236}">
                <a16:creationId xmlns:a16="http://schemas.microsoft.com/office/drawing/2014/main" id="{0171F51C-B990-AACC-E171-8634942D1C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0638"/>
            <a:ext cx="2255838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ADA493-39A3-985B-3A0C-67842DB012BD}"/>
              </a:ext>
            </a:extLst>
          </p:cNvPr>
          <p:cNvSpPr/>
          <p:nvPr/>
        </p:nvSpPr>
        <p:spPr>
          <a:xfrm>
            <a:off x="33814" y="2204864"/>
            <a:ext cx="911018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Bài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học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đến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đây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là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kết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thúc</a:t>
            </a:r>
            <a:endParaRPr lang="en-US" sz="5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Xin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chân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thành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cảm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ơn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!</a:t>
            </a:r>
          </a:p>
        </p:txBody>
      </p:sp>
      <p:pic>
        <p:nvPicPr>
          <p:cNvPr id="3" name="Nhà Văn Hóa Thôn Ái Mộ 23.m4a">
            <a:hlinkClick r:id="" action="ppaction://media"/>
            <a:extLst>
              <a:ext uri="{FF2B5EF4-FFF2-40B4-BE49-F238E27FC236}">
                <a16:creationId xmlns:a16="http://schemas.microsoft.com/office/drawing/2014/main" id="{CDDD596D-9D49-8E63-FF7D-67FC8708333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4149080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>
            <a:extLst>
              <a:ext uri="{FF2B5EF4-FFF2-40B4-BE49-F238E27FC236}">
                <a16:creationId xmlns:a16="http://schemas.microsoft.com/office/drawing/2014/main" id="{93B8690C-B5F6-F22C-5966-E3CD432BE4B8}"/>
              </a:ext>
            </a:extLst>
          </p:cNvPr>
          <p:cNvSpPr/>
          <p:nvPr/>
        </p:nvSpPr>
        <p:spPr>
          <a:xfrm>
            <a:off x="-107950" y="0"/>
            <a:ext cx="9144000" cy="1271588"/>
          </a:xfrm>
          <a:prstGeom prst="wave">
            <a:avLst>
              <a:gd name="adj1" fmla="val 12500"/>
              <a:gd name="adj2" fmla="val -99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dirty="0" err="1">
                <a:solidFill>
                  <a:schemeClr val="bg1"/>
                </a:solidFill>
              </a:rPr>
              <a:t>Hoạt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động</a:t>
            </a:r>
            <a:r>
              <a:rPr lang="en-US" sz="4000" dirty="0">
                <a:solidFill>
                  <a:schemeClr val="bg1"/>
                </a:solidFill>
              </a:rPr>
              <a:t> 1: </a:t>
            </a:r>
            <a:r>
              <a:rPr lang="en-US" sz="4000" dirty="0" err="1">
                <a:solidFill>
                  <a:schemeClr val="bg1"/>
                </a:solidFill>
              </a:rPr>
              <a:t>Trò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chuyện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cùng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bé</a:t>
            </a:r>
            <a:r>
              <a:rPr lang="en-US" sz="4000" dirty="0">
                <a:solidFill>
                  <a:schemeClr val="bg1"/>
                </a:solidFill>
              </a:rPr>
              <a:t>!</a:t>
            </a:r>
            <a:endParaRPr lang="vi-VN" sz="4000" dirty="0">
              <a:solidFill>
                <a:schemeClr val="bg1"/>
              </a:solidFill>
            </a:endParaRPr>
          </a:p>
        </p:txBody>
      </p:sp>
      <p:pic>
        <p:nvPicPr>
          <p:cNvPr id="6" name="Màu Hoa - Nhạc Thiếu Nhi Có Lời.mp4">
            <a:hlinkClick r:id="" action="ppaction://media"/>
            <a:extLst>
              <a:ext uri="{FF2B5EF4-FFF2-40B4-BE49-F238E27FC236}">
                <a16:creationId xmlns:a16="http://schemas.microsoft.com/office/drawing/2014/main" id="{F38AD43D-EF54-39D1-0D05-63B9939CA9C0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" y="1628576"/>
            <a:ext cx="856773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2A6BD8-C4C6-3E94-D01E-67325B22F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52"/>
            <a:ext cx="9140702" cy="6832848"/>
          </a:xfrm>
          <a:prstGeom prst="rect">
            <a:avLst/>
          </a:prstGeom>
        </p:spPr>
      </p:pic>
      <p:pic>
        <p:nvPicPr>
          <p:cNvPr id="8" name="Nhà Văn Hóa Thôn Ái Mộ 3">
            <a:hlinkClick r:id="" action="ppaction://media"/>
            <a:extLst>
              <a:ext uri="{FF2B5EF4-FFF2-40B4-BE49-F238E27FC236}">
                <a16:creationId xmlns:a16="http://schemas.microsoft.com/office/drawing/2014/main" id="{12F4141B-B6AC-DF48-C65D-6BE04916E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4704" y="4869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8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F72D1B2-D93D-A2F5-50EE-ABC804ED01E8}"/>
              </a:ext>
            </a:extLst>
          </p:cNvPr>
          <p:cNvGraphicFramePr/>
          <p:nvPr/>
        </p:nvGraphicFramePr>
        <p:xfrm>
          <a:off x="1475656" y="1628800"/>
          <a:ext cx="67687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5C12594-AE0D-98A3-0204-5ACFA777E397}"/>
              </a:ext>
            </a:extLst>
          </p:cNvPr>
          <p:cNvSpPr/>
          <p:nvPr/>
        </p:nvSpPr>
        <p:spPr>
          <a:xfrm>
            <a:off x="1115616" y="476672"/>
            <a:ext cx="7056784" cy="1296144"/>
          </a:xfrm>
          <a:prstGeom prst="rect">
            <a:avLst/>
          </a:prstGeom>
          <a:noFill/>
        </p:spPr>
        <p:txBody>
          <a:bodyPr>
            <a:prstTxWarp prst="textDe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charset="0"/>
              </a:rPr>
              <a:t>Loài hoa bé yêu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charset="0"/>
            </a:endParaRPr>
          </a:p>
        </p:txBody>
      </p:sp>
      <p:pic>
        <p:nvPicPr>
          <p:cNvPr id="2" name="Trang Beauty Spa Gia Lâm, Hà Nội4.m4a">
            <a:hlinkClick r:id="" action="ppaction://media"/>
            <a:extLst>
              <a:ext uri="{FF2B5EF4-FFF2-40B4-BE49-F238E27FC236}">
                <a16:creationId xmlns:a16="http://schemas.microsoft.com/office/drawing/2014/main" id="{942614BD-4620-F7F2-F4DD-AC32726C55C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6237312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50EE7361-6AA8-882D-B7C6-36082709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eeeeeeeeeeeeeeeeeeeeeeeeeeeeeeeeeeeeeeeeeeeeeeeeeeeeeeeeeeeeeeeeeeeeee</a:t>
            </a:r>
          </a:p>
        </p:txBody>
      </p:sp>
      <p:pic>
        <p:nvPicPr>
          <p:cNvPr id="9" name="ga trong meo con va cun con - minh nhut.mp3">
            <a:hlinkClick r:id="" action="ppaction://media"/>
            <a:extLst>
              <a:ext uri="{FF2B5EF4-FFF2-40B4-BE49-F238E27FC236}">
                <a16:creationId xmlns:a16="http://schemas.microsoft.com/office/drawing/2014/main" id="{E07739FD-8791-5E8A-8B05-BCA0DDA2BE3A}"/>
              </a:ext>
            </a:extLst>
          </p:cNvPr>
          <p:cNvPicPr>
            <a:picLocks noGrp="1" noRot="1" noChangeAspect="1" noChangeArrowheads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9488" y="4176713"/>
            <a:ext cx="609600" cy="609600"/>
          </a:xfrm>
        </p:spPr>
      </p:pic>
      <p:pic>
        <p:nvPicPr>
          <p:cNvPr id="9220" name="Picture 2" descr="D:\hinh-nen-powerpoint-dep-nhat-11.jpg">
            <a:extLst>
              <a:ext uri="{FF2B5EF4-FFF2-40B4-BE49-F238E27FC236}">
                <a16:creationId xmlns:a16="http://schemas.microsoft.com/office/drawing/2014/main" id="{9D06727F-C2A4-3F77-5152-AC64BA5E1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724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4AB8D081-2576-1C1C-677D-3B1CED480795}"/>
              </a:ext>
            </a:extLst>
          </p:cNvPr>
          <p:cNvSpPr/>
          <p:nvPr/>
        </p:nvSpPr>
        <p:spPr>
          <a:xfrm>
            <a:off x="0" y="-203200"/>
            <a:ext cx="9144000" cy="1666875"/>
          </a:xfrm>
          <a:prstGeom prst="wave">
            <a:avLst>
              <a:gd name="adj1" fmla="val 12500"/>
              <a:gd name="adj2" fmla="val 1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solidFill>
                  <a:schemeClr val="bg1"/>
                </a:solidFill>
              </a:rPr>
              <a:t>Phần thi 1: Ai thông minh hơn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6468D87F-94BD-B135-63D6-08DD0A79C5E3}"/>
              </a:ext>
            </a:extLst>
          </p:cNvPr>
          <p:cNvSpPr/>
          <p:nvPr/>
        </p:nvSpPr>
        <p:spPr>
          <a:xfrm>
            <a:off x="88900" y="1454150"/>
            <a:ext cx="4057650" cy="1798638"/>
          </a:xfrm>
          <a:prstGeom prst="wedgeRoundRectCallout">
            <a:avLst>
              <a:gd name="adj1" fmla="val -16595"/>
              <a:gd name="adj2" fmla="val -50621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bé</a:t>
            </a:r>
            <a:r>
              <a:rPr lang="en-US" sz="2000" dirty="0"/>
              <a:t>:</a:t>
            </a:r>
          </a:p>
          <a:p>
            <a:pPr algn="ctr" eaLnBrk="1" hangingPunct="1">
              <a:defRPr/>
            </a:pPr>
            <a:r>
              <a:rPr lang="en-US" sz="2000" dirty="0"/>
              <a:t> </a:t>
            </a:r>
            <a:r>
              <a:rPr lang="vi-VN" sz="2000" dirty="0"/>
              <a:t>Thân cành có nhiều gai</a:t>
            </a:r>
          </a:p>
          <a:p>
            <a:pPr algn="ctr" eaLnBrk="1" hangingPunct="1">
              <a:defRPr/>
            </a:pPr>
            <a:r>
              <a:rPr lang="vi-VN" sz="2000" dirty="0"/>
              <a:t>Hương thơm tỏa sớm mai</a:t>
            </a:r>
          </a:p>
          <a:p>
            <a:pPr algn="ctr" eaLnBrk="1" hangingPunct="1">
              <a:defRPr/>
            </a:pPr>
            <a:r>
              <a:rPr lang="vi-VN" sz="2000" dirty="0"/>
              <a:t>Trắng, hồng nhung nhiều loại?</a:t>
            </a:r>
          </a:p>
          <a:p>
            <a:pPr algn="ctr" eaLnBrk="1" hangingPunct="1">
              <a:defRPr/>
            </a:pPr>
            <a:r>
              <a:rPr lang="vi-VN" sz="2000" dirty="0"/>
              <a:t>                                  (đố là hoa gì?)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CD899CB-7B52-4AE8-A555-6E97D1492865}"/>
              </a:ext>
            </a:extLst>
          </p:cNvPr>
          <p:cNvSpPr/>
          <p:nvPr/>
        </p:nvSpPr>
        <p:spPr>
          <a:xfrm>
            <a:off x="4708525" y="3409950"/>
            <a:ext cx="3978275" cy="1654175"/>
          </a:xfrm>
          <a:prstGeom prst="wedgeRoundRectCallout">
            <a:avLst>
              <a:gd name="adj1" fmla="val -16595"/>
              <a:gd name="adj2" fmla="val -50621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400" dirty="0"/>
          </a:p>
          <a:p>
            <a:pPr algn="ctr" eaLnBrk="1" hangingPunct="1">
              <a:defRPr/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bé</a:t>
            </a:r>
            <a:r>
              <a:rPr lang="en-US" sz="2000" dirty="0"/>
              <a:t>:</a:t>
            </a:r>
          </a:p>
          <a:p>
            <a:pPr>
              <a:defRPr/>
            </a:pPr>
            <a:r>
              <a:rPr lang="vi-VN" sz="2000" dirty="0"/>
              <a:t>Hoa gì </a:t>
            </a:r>
            <a:r>
              <a:rPr lang="en-US" sz="2000" dirty="0" err="1"/>
              <a:t>nở</a:t>
            </a:r>
            <a:r>
              <a:rPr lang="en-US" sz="2000" dirty="0"/>
              <a:t>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hè</a:t>
            </a:r>
            <a:endParaRPr lang="en-US" sz="2000" dirty="0"/>
          </a:p>
          <a:p>
            <a:pPr>
              <a:defRPr/>
            </a:pP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đầm</a:t>
            </a:r>
            <a:r>
              <a:rPr lang="en-US" sz="2000" dirty="0"/>
              <a:t> </a:t>
            </a:r>
            <a:r>
              <a:rPr lang="en-US" sz="2000" dirty="0" err="1"/>
              <a:t>thơm</a:t>
            </a:r>
            <a:r>
              <a:rPr lang="en-US" sz="2000" dirty="0"/>
              <a:t> </a:t>
            </a:r>
            <a:r>
              <a:rPr lang="en-US" sz="2000" dirty="0" err="1"/>
              <a:t>mát</a:t>
            </a:r>
            <a:r>
              <a:rPr lang="en-US" sz="2000" dirty="0"/>
              <a:t>,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xòe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ô</a:t>
            </a:r>
          </a:p>
          <a:p>
            <a:pPr algn="r">
              <a:defRPr/>
            </a:pPr>
            <a:r>
              <a:rPr lang="en-US" sz="2000" i="1" dirty="0"/>
              <a:t>                (</a:t>
            </a:r>
            <a:r>
              <a:rPr lang="en-US" sz="2000" i="1" dirty="0" err="1"/>
              <a:t>đố</a:t>
            </a:r>
            <a:r>
              <a:rPr lang="en-US" sz="2000" i="1" dirty="0"/>
              <a:t> </a:t>
            </a:r>
            <a:r>
              <a:rPr lang="en-US" sz="2000" i="1" dirty="0" err="1"/>
              <a:t>là</a:t>
            </a:r>
            <a:r>
              <a:rPr lang="en-US" sz="2000" i="1" dirty="0"/>
              <a:t> </a:t>
            </a:r>
            <a:r>
              <a:rPr lang="en-US" sz="2000" i="1" dirty="0" err="1"/>
              <a:t>hoa</a:t>
            </a:r>
            <a:r>
              <a:rPr lang="en-US" sz="2000" i="1" dirty="0"/>
              <a:t> </a:t>
            </a:r>
            <a:r>
              <a:rPr lang="en-US" sz="2000" i="1" dirty="0" err="1"/>
              <a:t>gì</a:t>
            </a:r>
            <a:r>
              <a:rPr lang="en-US" sz="2000" i="1" dirty="0"/>
              <a:t>?)</a:t>
            </a:r>
            <a:endParaRPr lang="en-US" sz="2000" dirty="0"/>
          </a:p>
          <a:p>
            <a:pPr algn="ctr" eaLnBrk="1" hangingPunct="1">
              <a:defRPr/>
            </a:pPr>
            <a:endParaRPr lang="en-US" sz="3200" dirty="0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814A5812-2181-1518-74BD-BD062923F1B7}"/>
              </a:ext>
            </a:extLst>
          </p:cNvPr>
          <p:cNvSpPr/>
          <p:nvPr/>
        </p:nvSpPr>
        <p:spPr>
          <a:xfrm>
            <a:off x="150813" y="5359400"/>
            <a:ext cx="4057650" cy="1654175"/>
          </a:xfrm>
          <a:prstGeom prst="wedgeRoundRectCallout">
            <a:avLst>
              <a:gd name="adj1" fmla="val -16595"/>
              <a:gd name="adj2" fmla="val -50621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bé</a:t>
            </a:r>
            <a:r>
              <a:rPr lang="en-US" sz="2000" dirty="0"/>
              <a:t>:</a:t>
            </a:r>
          </a:p>
          <a:p>
            <a:pPr>
              <a:defRPr/>
            </a:pPr>
            <a:r>
              <a:rPr lang="en-US" sz="2000" dirty="0"/>
              <a:t> </a:t>
            </a:r>
            <a:r>
              <a:rPr lang="vi-VN" sz="2000" dirty="0"/>
              <a:t>Hoa gì tươi thắm sắc vàng</a:t>
            </a:r>
            <a:endParaRPr lang="en-US" sz="2000" dirty="0"/>
          </a:p>
          <a:p>
            <a:pPr>
              <a:defRPr/>
            </a:pPr>
            <a:r>
              <a:rPr lang="vi-VN" sz="2000" dirty="0"/>
              <a:t>Cánh dài mà nở muộn màng vào thu</a:t>
            </a:r>
            <a:endParaRPr lang="en-US" sz="2000" dirty="0"/>
          </a:p>
          <a:p>
            <a:pPr>
              <a:defRPr/>
            </a:pPr>
            <a:r>
              <a:rPr lang="en-US" sz="2000" i="1" dirty="0"/>
              <a:t>      </a:t>
            </a:r>
            <a:r>
              <a:rPr lang="vi-VN" sz="2000" i="1" dirty="0"/>
              <a:t>                           </a:t>
            </a:r>
            <a:r>
              <a:rPr lang="en-US" sz="2000" i="1" dirty="0"/>
              <a:t>(</a:t>
            </a:r>
            <a:r>
              <a:rPr lang="en-US" sz="2000" i="1" dirty="0" err="1"/>
              <a:t>đố</a:t>
            </a:r>
            <a:r>
              <a:rPr lang="en-US" sz="2000" i="1" dirty="0"/>
              <a:t> </a:t>
            </a:r>
            <a:r>
              <a:rPr lang="en-US" sz="2000" i="1" dirty="0" err="1"/>
              <a:t>là</a:t>
            </a:r>
            <a:r>
              <a:rPr lang="en-US" sz="2000" i="1" dirty="0"/>
              <a:t> </a:t>
            </a:r>
            <a:r>
              <a:rPr lang="en-US" sz="2000" i="1" dirty="0" err="1"/>
              <a:t>hoa</a:t>
            </a:r>
            <a:r>
              <a:rPr lang="en-US" sz="2000" i="1" dirty="0"/>
              <a:t> </a:t>
            </a:r>
            <a:r>
              <a:rPr lang="en-US" sz="2000" i="1" dirty="0" err="1"/>
              <a:t>gì</a:t>
            </a:r>
            <a:r>
              <a:rPr lang="en-US" sz="2000" i="1" dirty="0"/>
              <a:t>?)</a:t>
            </a:r>
            <a:endParaRPr lang="en-US" sz="2000" dirty="0"/>
          </a:p>
        </p:txBody>
      </p:sp>
      <p:pic>
        <p:nvPicPr>
          <p:cNvPr id="6" name="Picture 5" descr="A close up of a red rose&#10;&#10;Description automatically generated">
            <a:extLst>
              <a:ext uri="{FF2B5EF4-FFF2-40B4-BE49-F238E27FC236}">
                <a16:creationId xmlns:a16="http://schemas.microsoft.com/office/drawing/2014/main" id="{50DF8159-558A-53EB-0AAF-D47108E4A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996950"/>
            <a:ext cx="3122613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nk flower on a lily pad&#10;&#10;Description automatically generated with low confidence">
            <a:extLst>
              <a:ext uri="{FF2B5EF4-FFF2-40B4-BE49-F238E27FC236}">
                <a16:creationId xmlns:a16="http://schemas.microsoft.com/office/drawing/2014/main" id="{1A6F414F-175B-5AE6-7C3A-20A48F41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3429000"/>
            <a:ext cx="24749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flower, vase, plant, indoor&#10;&#10;Description automatically generated">
            <a:extLst>
              <a:ext uri="{FF2B5EF4-FFF2-40B4-BE49-F238E27FC236}">
                <a16:creationId xmlns:a16="http://schemas.microsoft.com/office/drawing/2014/main" id="{55B072A7-6DDC-701E-FC10-DA90B8D29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5399088"/>
            <a:ext cx="263048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Nhà Văn Hóa Thôn Ái Mộ 3 (1).m4a">
            <a:hlinkClick r:id="" action="ppaction://media"/>
            <a:extLst>
              <a:ext uri="{FF2B5EF4-FFF2-40B4-BE49-F238E27FC236}">
                <a16:creationId xmlns:a16="http://schemas.microsoft.com/office/drawing/2014/main" id="{604844BD-61E9-1D03-7E33-E8540CCB41E2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243" y="40624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0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500EC035-3A19-D715-997D-B9BC20CB5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225"/>
            <a:ext cx="9178925" cy="6835775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sz="3600" dirty="0">
              <a:solidFill>
                <a:srgbClr val="FF0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sz="3600" dirty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vi-VN" sz="3600" dirty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vi-VN" sz="4000" dirty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vi-VN" sz="4000" dirty="0"/>
              <a:t> 1 - Quan sát hoa hồng</a:t>
            </a:r>
            <a:endParaRPr lang="en-US" sz="4000" dirty="0"/>
          </a:p>
          <a:p>
            <a:pPr marL="0" indent="0">
              <a:buFont typeface="Arial" charset="0"/>
              <a:buNone/>
              <a:defRPr/>
            </a:pPr>
            <a:r>
              <a:rPr lang="vi-VN" sz="4000" dirty="0"/>
              <a:t> 2 - Quan sát hoa cúc</a:t>
            </a:r>
            <a:endParaRPr lang="en-US" sz="4000" dirty="0"/>
          </a:p>
          <a:p>
            <a:pPr marL="0" indent="0">
              <a:buFont typeface="Arial" charset="0"/>
              <a:buNone/>
              <a:defRPr/>
            </a:pPr>
            <a:r>
              <a:rPr lang="vi-VN" sz="4000" dirty="0"/>
              <a:t> 3 - Quan sát hoa đồng tiền</a:t>
            </a:r>
          </a:p>
          <a:p>
            <a:pPr marL="0" indent="0">
              <a:buFont typeface="Arial" charset="0"/>
              <a:buNone/>
              <a:defRPr/>
            </a:pPr>
            <a:r>
              <a:rPr lang="vi-VN" sz="4000" dirty="0"/>
              <a:t> 4 - Quan sát hoa sen</a:t>
            </a:r>
            <a:endParaRPr lang="en-US" sz="4000" dirty="0"/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43" name="Picture 7" descr="astile">
            <a:extLst>
              <a:ext uri="{FF2B5EF4-FFF2-40B4-BE49-F238E27FC236}">
                <a16:creationId xmlns:a16="http://schemas.microsoft.com/office/drawing/2014/main" id="{F433A799-7CF7-EA6A-FB55-9AA6D9087C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7272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astile">
            <a:extLst>
              <a:ext uri="{FF2B5EF4-FFF2-40B4-BE49-F238E27FC236}">
                <a16:creationId xmlns:a16="http://schemas.microsoft.com/office/drawing/2014/main" id="{06759C89-32CB-14B3-F33B-CB1C1B5D9B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2225"/>
            <a:ext cx="16764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D1B04E11-E2C0-DBF1-0ABA-624AA01400C4}"/>
              </a:ext>
            </a:extLst>
          </p:cNvPr>
          <p:cNvSpPr/>
          <p:nvPr/>
        </p:nvSpPr>
        <p:spPr>
          <a:xfrm>
            <a:off x="0" y="115888"/>
            <a:ext cx="9144000" cy="2017712"/>
          </a:xfrm>
          <a:prstGeom prst="wave">
            <a:avLst>
              <a:gd name="adj1" fmla="val 12500"/>
              <a:gd name="adj2" fmla="val -99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solidFill>
                  <a:schemeClr val="bg1"/>
                </a:solidFill>
              </a:rPr>
              <a:t>Phần thi 2: Chung sức</a:t>
            </a:r>
          </a:p>
        </p:txBody>
      </p:sp>
      <p:pic>
        <p:nvPicPr>
          <p:cNvPr id="2" name="Nhà Văn Hóa Thôn Ái Mộ 4.m4a">
            <a:hlinkClick r:id="" action="ppaction://media"/>
            <a:extLst>
              <a:ext uri="{FF2B5EF4-FFF2-40B4-BE49-F238E27FC236}">
                <a16:creationId xmlns:a16="http://schemas.microsoft.com/office/drawing/2014/main" id="{29776FFF-2500-F370-2691-CA34BE419A1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5475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1️⃣ Tổng hợp hình ảnh hoa Hồng đỏ đẹp nhất ™ WikiLaptop.com">
            <a:extLst>
              <a:ext uri="{FF2B5EF4-FFF2-40B4-BE49-F238E27FC236}">
                <a16:creationId xmlns:a16="http://schemas.microsoft.com/office/drawing/2014/main" id="{7228343E-8ADE-A818-3E97-D099EAD5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04813"/>
            <a:ext cx="403383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FDD94C-A458-1099-DFA2-D7D05335559B}"/>
              </a:ext>
            </a:extLst>
          </p:cNvPr>
          <p:cNvSpPr txBox="1"/>
          <p:nvPr/>
        </p:nvSpPr>
        <p:spPr>
          <a:xfrm>
            <a:off x="827088" y="4783138"/>
            <a:ext cx="30241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+mn-lt"/>
              </a:rPr>
              <a:t>Hoa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Hồng</a:t>
            </a:r>
            <a:endParaRPr lang="en-US" sz="2400" b="1" dirty="0">
              <a:latin typeface="+mn-lt"/>
            </a:endParaRPr>
          </a:p>
        </p:txBody>
      </p:sp>
      <p:pic>
        <p:nvPicPr>
          <p:cNvPr id="37892" name="Picture 4" descr="Cúc kim cương (10 cành) - hoa lẻ | hoa tươi cắt cành">
            <a:extLst>
              <a:ext uri="{FF2B5EF4-FFF2-40B4-BE49-F238E27FC236}">
                <a16:creationId xmlns:a16="http://schemas.microsoft.com/office/drawing/2014/main" id="{C45ACBF1-0BFA-60BD-4674-3038FAE37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38893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7D8FE-14B4-A8A7-E873-5762D901621D}"/>
              </a:ext>
            </a:extLst>
          </p:cNvPr>
          <p:cNvSpPr txBox="1"/>
          <p:nvPr/>
        </p:nvSpPr>
        <p:spPr>
          <a:xfrm>
            <a:off x="5435600" y="4773613"/>
            <a:ext cx="26654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+mn-lt"/>
              </a:rPr>
              <a:t>Hoa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cúc</a:t>
            </a:r>
            <a:endParaRPr lang="en-US" sz="2400" b="1" dirty="0">
              <a:latin typeface="+mn-lt"/>
            </a:endParaRPr>
          </a:p>
        </p:txBody>
      </p:sp>
      <p:pic>
        <p:nvPicPr>
          <p:cNvPr id="7" name="Nhà Văn Hóa Thôn Ái Mộ 5.m4a">
            <a:hlinkClick r:id="" action="ppaction://media"/>
            <a:extLst>
              <a:ext uri="{FF2B5EF4-FFF2-40B4-BE49-F238E27FC236}">
                <a16:creationId xmlns:a16="http://schemas.microsoft.com/office/drawing/2014/main" id="{DC3F7ED8-F5A7-D8B2-4568-B1B89896ACB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030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ình ảnh hoa Đồng Tiền - Tổng quan về hoa Đồng Tiền A-Z - 350 Việt Nam">
            <a:extLst>
              <a:ext uri="{FF2B5EF4-FFF2-40B4-BE49-F238E27FC236}">
                <a16:creationId xmlns:a16="http://schemas.microsoft.com/office/drawing/2014/main" id="{B53244B9-DB3A-797E-F715-23DA2F3AD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476250"/>
            <a:ext cx="42037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B8073B-E265-30F2-4208-F54480F524A8}"/>
              </a:ext>
            </a:extLst>
          </p:cNvPr>
          <p:cNvSpPr txBox="1"/>
          <p:nvPr/>
        </p:nvSpPr>
        <p:spPr>
          <a:xfrm>
            <a:off x="1258888" y="5013325"/>
            <a:ext cx="20177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latin typeface="+mn-lt"/>
              </a:rPr>
              <a:t>Hoa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đồng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tiền</a:t>
            </a:r>
            <a:endParaRPr lang="en-US" sz="2400" b="1" dirty="0">
              <a:latin typeface="+mn-lt"/>
            </a:endParaRPr>
          </a:p>
        </p:txBody>
      </p:sp>
      <p:pic>
        <p:nvPicPr>
          <p:cNvPr id="50180" name="Picture 4" descr="Đồng Sen Tháp Mười - Lạc vào xứ sở &quot;sen hồng&quot; miền Tây (2023)">
            <a:extLst>
              <a:ext uri="{FF2B5EF4-FFF2-40B4-BE49-F238E27FC236}">
                <a16:creationId xmlns:a16="http://schemas.microsoft.com/office/drawing/2014/main" id="{EE1EA891-A0E3-C46D-5D0E-8443A7CE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85775"/>
            <a:ext cx="43148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B3EEF-2596-D81A-A44E-FC06F5253BC4}"/>
              </a:ext>
            </a:extLst>
          </p:cNvPr>
          <p:cNvSpPr txBox="1"/>
          <p:nvPr/>
        </p:nvSpPr>
        <p:spPr>
          <a:xfrm>
            <a:off x="5580063" y="5084763"/>
            <a:ext cx="2447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+mn-lt"/>
              </a:rPr>
              <a:t>Hoa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sen</a:t>
            </a:r>
            <a:endParaRPr lang="en-US" sz="2400" b="1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 số loại hoa (1)</Template>
  <TotalTime>155</TotalTime>
  <Words>526</Words>
  <Application>Microsoft Office PowerPoint</Application>
  <PresentationFormat>On-screen Show (4:3)</PresentationFormat>
  <Paragraphs>106</Paragraphs>
  <Slides>29</Slides>
  <Notes>3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Yu Gothic</vt:lpstr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eeeeeeeeeeeeeeeeeeeeeeeeeeeeeeeeeeeeeeeeeeeeeeeeeeeeeeeeeeeeeeeeeeeeee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Khác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Khác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Anh Nguyen</dc:creator>
  <cp:lastModifiedBy>Techsi.vn</cp:lastModifiedBy>
  <cp:revision>2</cp:revision>
  <dcterms:created xsi:type="dcterms:W3CDTF">2023-02-14T00:31:28Z</dcterms:created>
  <dcterms:modified xsi:type="dcterms:W3CDTF">2023-02-14T07:45:19Z</dcterms:modified>
</cp:coreProperties>
</file>