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64" r:id="rId4"/>
    <p:sldId id="273" r:id="rId5"/>
    <p:sldId id="282" r:id="rId6"/>
    <p:sldId id="283" r:id="rId7"/>
    <p:sldId id="284" r:id="rId8"/>
    <p:sldId id="281" r:id="rId9"/>
    <p:sldId id="285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B0604020202020204" charset="0"/>
      <p:bold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FF48-E260-4DE1-B5D5-917B39B747B2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C417A-79A2-44FB-AE0D-C92433009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5.jpeg"/><Relationship Id="rId18" Type="http://schemas.openxmlformats.org/officeDocument/2006/relationships/image" Target="../media/image9.png"/><Relationship Id="rId3" Type="http://schemas.microsoft.com/office/2007/relationships/media" Target="../media/media4.m4a"/><Relationship Id="rId21" Type="http://schemas.openxmlformats.org/officeDocument/2006/relationships/image" Target="../media/image2.png"/><Relationship Id="rId7" Type="http://schemas.microsoft.com/office/2007/relationships/media" Target="../media/media6.m4a"/><Relationship Id="rId12" Type="http://schemas.openxmlformats.org/officeDocument/2006/relationships/audio" Target="../media/audio1.wav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microsoft.com/office/2007/relationships/hdphoto" Target="../media/hdphoto1.wdp"/><Relationship Id="rId20" Type="http://schemas.openxmlformats.org/officeDocument/2006/relationships/image" Target="../media/image11.jpe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audio" Target="../media/media7.mp3"/><Relationship Id="rId19" Type="http://schemas.openxmlformats.org/officeDocument/2006/relationships/image" Target="../media/image10.jpeg"/><Relationship Id="rId4" Type="http://schemas.openxmlformats.org/officeDocument/2006/relationships/audio" Target="../media/media4.m4a"/><Relationship Id="rId9" Type="http://schemas.microsoft.com/office/2007/relationships/media" Target="../media/media7.mp3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4.jpeg"/><Relationship Id="rId3" Type="http://schemas.microsoft.com/office/2007/relationships/media" Target="../media/media7.mp3"/><Relationship Id="rId7" Type="http://schemas.microsoft.com/office/2007/relationships/media" Target="../media/media9.m4a"/><Relationship Id="rId12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openxmlformats.org/officeDocument/2006/relationships/image" Target="../media/image12.jpeg"/><Relationship Id="rId5" Type="http://schemas.microsoft.com/office/2007/relationships/media" Target="../media/media8.m4a"/><Relationship Id="rId1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ề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6699" y="891199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11782" y="3345366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24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NHẬN BIẾT CÁC NGÀY TRONG TUẦN</a:t>
            </a:r>
            <a:endParaRPr lang="en-US" altLang="en-US" sz="2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 5 - 6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58322" y="688744"/>
            <a:ext cx="4146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3497" y="2854984"/>
            <a:ext cx="5765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3462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 QUEN VỚI TOÁN</a:t>
            </a:r>
            <a:endParaRPr lang="en-US" sz="2400" b="1" dirty="0">
              <a:ln w="13462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>
              <a:defRPr/>
            </a:pPr>
            <a:endParaRPr lang="en-US" sz="1600" b="1" dirty="0">
              <a:ln w="13462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194" y="1500799"/>
            <a:ext cx="1273718" cy="127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9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652" y="2690192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838" y="2424548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4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5183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9D14C-052F-423F-A3FF-3951CAE8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9" y="324605"/>
            <a:ext cx="11378306" cy="60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353</Words>
  <Application>Microsoft Office PowerPoint</Application>
  <PresentationFormat>Widescreen</PresentationFormat>
  <Paragraphs>133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Arial</vt:lpstr>
      <vt:lpstr>Amasis MT Pro Black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Techsi.vn</cp:lastModifiedBy>
  <cp:revision>629</cp:revision>
  <dcterms:created xsi:type="dcterms:W3CDTF">2020-04-07T04:05:42Z</dcterms:created>
  <dcterms:modified xsi:type="dcterms:W3CDTF">2023-02-13T09:50:10Z</dcterms:modified>
</cp:coreProperties>
</file>