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88405"/>
            <a:ext cx="1442513" cy="146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3706" y="2425721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212976"/>
            <a:ext cx="8568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NBTN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16880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2022- 2023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194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Techsi.vn</cp:lastModifiedBy>
  <cp:revision>53</cp:revision>
  <dcterms:created xsi:type="dcterms:W3CDTF">2021-09-25T05:59:58Z</dcterms:created>
  <dcterms:modified xsi:type="dcterms:W3CDTF">2023-02-17T09:48:00Z</dcterms:modified>
</cp:coreProperties>
</file>