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7" r:id="rId3"/>
    <p:sldId id="298" r:id="rId4"/>
    <p:sldId id="258" r:id="rId5"/>
    <p:sldId id="259" r:id="rId6"/>
    <p:sldId id="299" r:id="rId7"/>
    <p:sldId id="295" r:id="rId8"/>
    <p:sldId id="271" r:id="rId9"/>
    <p:sldId id="296" r:id="rId10"/>
    <p:sldId id="289" r:id="rId11"/>
    <p:sldId id="290" r:id="rId12"/>
    <p:sldId id="300" r:id="rId13"/>
    <p:sldId id="293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D60093"/>
    <a:srgbClr val="B3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74" d="100"/>
          <a:sy n="74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A150E-779D-4D3D-9DD0-D556DDFEB4B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7D46-0E18-455D-8E9A-F7C74D3AE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4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914E-DE05-49E5-9D5F-4C1386879DEE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1745-1440-415F-88FD-88CD51FA1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12195"/>
            <a:ext cx="7772400" cy="762001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415315"/>
            <a:ext cx="53340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LÀM QUEN VĂN HỌC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l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– 36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12 - 15 phút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15 - 18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LOGO_fina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97349" y="1143000"/>
            <a:ext cx="1143001" cy="10972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1828800"/>
            <a:ext cx="9144000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74" y="12032"/>
            <a:ext cx="929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khi các bạn chạy thì lợn con đã làm gì?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(Lợn con một mình bước lên xích đu).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gì đã xảy ra với Lợn con?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(Đột nhiên cành cây bị gãy và Lợn con ngã nhào xuống đất, Lợn con kêu toáng lên.)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6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7010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0800000" flipV="1">
            <a:off x="0" y="1524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đã giúp đỡ Lợn con và Lợn con cảm thấy như thế 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Các bạn vội chạy lai đỡ Lợn con dậy. Lợn con xấu hổ và ân hận lắm)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133600"/>
            <a:ext cx="5791200" cy="114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Giáo dục: Khi chúng mình có một đồ dùng, đồ chơi nào đấy thì chúng mình phải biết chia sẻ, cùng chơi với các bạn nhé.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02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o con và chiếc xích đu màu đỏ - Truyện ngụ ngôn hiện đại - Hiệu trưởng kể chuyện - Phương Nguyễ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7" end="67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304800"/>
            <a:ext cx="5077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8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9144000" cy="914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Cô nhân xét tuyên dương trẻ.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lang="en-US" sz="3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59" y="990600"/>
            <a:ext cx="9037320" cy="4525963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vi-VN" sz="3200" b="1" dirty="0">
                <a:solidFill>
                  <a:srgbClr val="0000FF"/>
                </a:solidFill>
                <a:latin typeface="+mj-lt"/>
              </a:rPr>
              <a:t>1. Kiến thức:</a:t>
            </a:r>
            <a:endParaRPr lang="vi-VN" sz="32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Trẻ biết tên truyện, tên nhân vật trong truyện.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Trẻ nắm được nội dung câu chuyện: Nói về trong rừng có một chiếc xích đu màu đỏ. Thỏ, Lợn cũng muốn chơi nhưng vì tính tham lam nên Lợn đã bị ngã , và hối hận xấu hổ với các bạn.</a:t>
            </a:r>
          </a:p>
          <a:p>
            <a:pPr marL="400050" lvl="1" indent="0">
              <a:buNone/>
            </a:pPr>
            <a:r>
              <a:rPr lang="vi-VN" sz="3200" b="1" dirty="0">
                <a:solidFill>
                  <a:srgbClr val="0000FF"/>
                </a:solidFill>
                <a:latin typeface="+mj-lt"/>
              </a:rPr>
              <a:t>2. Kĩ năng:</a:t>
            </a:r>
            <a:endParaRPr lang="vi-VN" sz="32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Trẻ biết chú ý lắng nghe cô kể chuyện.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Biết trả lời câu hỏi mà cô đưa ra.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Rèn khả năng quan sát, ghi nhớ .</a:t>
            </a:r>
          </a:p>
          <a:p>
            <a:pPr marL="400050" lvl="1" indent="0">
              <a:buNone/>
            </a:pPr>
            <a:r>
              <a:rPr lang="vi-VN" sz="3200" b="1" dirty="0">
                <a:solidFill>
                  <a:srgbClr val="0000FF"/>
                </a:solidFill>
                <a:latin typeface="+mj-lt"/>
              </a:rPr>
              <a:t>3. Thái độ:</a:t>
            </a:r>
            <a:endParaRPr lang="vi-VN" sz="32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Trẻ hứng thú tham gia các hoạt động.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- Giáo dục trẻ phải chia sẻ đồ dùng, đồ chơi cùng các bạn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029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417638"/>
            <a:ext cx="6477000" cy="3200400"/>
          </a:xfrm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quay"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99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143000"/>
            <a:ext cx="62484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III. CÁCH TIẾN HÀNH: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ợp Ca - Đu 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268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267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2127601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"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quay"</a:t>
            </a:r>
          </a:p>
          <a:p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B31D7D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B31D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33392"/>
            <a:ext cx="70104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tên truyện.</a:t>
            </a:r>
          </a:p>
          <a:p>
            <a:pPr marL="0" indent="0">
              <a:buNone/>
            </a:pPr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diễn cảm: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kể lần 1: Cô kể diễn cảm bằng lời.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kể lần 2: Cô kể  kết hợp dùng tranh minh hoạ.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 giảng nội dung: Câu chuyện nói về trong rừng có một chiếc xích đu màu đỏ. Thỏ, Lợn cũng muốn chơi nhưng vì tính tham lam nên  Lợn đã bị ngã , và hối hận xấu hổ với các bạn.</a:t>
            </a: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86000"/>
            <a:ext cx="6858000" cy="237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thoại, trích dẫn nội dung câu chuyện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vừa kể cho chúng mình nghe câu chuyện gì? Trong truyện có những nhân vật nào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33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Thỏ con đã phát hiện ra cái gì ở trong rừng 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(Thỏ con đã phát hiện ra có một chiếc xích đu màu đỏ ở trong rừng).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94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7432" y="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đã thi nhau kéo đến để làm gì?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(Các bạn tíu tít kéo đến để xếp hàng chờ đến lượt mình được chơi).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399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Vậy Lợn con thầm nghĩ điều gì?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(Giá chỉ có một mình mình được chơi thì tốt biết bao).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Lợn con đã làm gì để cho các bạn chạy?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(Lợn con chạy về nhà đeo chiếc mặt nạ sói xám đen…….chạy vào rừng dọa các bạn).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sợ hãi như thế nào?</a:t>
            </a:r>
          </a:p>
          <a:p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(Các bạn chay toán noạn).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84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570</Words>
  <Application>Microsoft Office PowerPoint</Application>
  <PresentationFormat>On-screen Show (4:3)</PresentationFormat>
  <Paragraphs>58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 ỦY BAN NHÂN DÂN QUẬN LONG BIÊN TRƯỜNG MẦM NON GIA THƯỢNG  </vt:lpstr>
      <vt:lpstr>I. MỤC ĐÍCH – YÊU CẦU:</vt:lpstr>
      <vt:lpstr>II. CHUẨN BỊ:</vt:lpstr>
      <vt:lpstr>III. CÁCH TIẾN HÀNH:</vt:lpstr>
      <vt:lpstr>2. Phương pháp,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Kết thúc: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GIA THƯỢNG</dc:title>
  <dc:creator>Welcome</dc:creator>
  <cp:lastModifiedBy>Admin</cp:lastModifiedBy>
  <cp:revision>93</cp:revision>
  <dcterms:created xsi:type="dcterms:W3CDTF">2018-10-11T05:44:24Z</dcterms:created>
  <dcterms:modified xsi:type="dcterms:W3CDTF">2023-02-10T04:40:14Z</dcterms:modified>
</cp:coreProperties>
</file>