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1" r:id="rId3"/>
    <p:sldId id="280" r:id="rId4"/>
    <p:sldId id="273" r:id="rId5"/>
    <p:sldId id="283" r:id="rId6"/>
    <p:sldId id="284" r:id="rId7"/>
    <p:sldId id="285" r:id="rId8"/>
    <p:sldId id="259" r:id="rId9"/>
    <p:sldId id="268" r:id="rId10"/>
    <p:sldId id="276" r:id="rId11"/>
    <p:sldId id="28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 varScale="1">
        <p:scale>
          <a:sx n="70" d="100"/>
          <a:sy n="70" d="100"/>
        </p:scale>
        <p:origin x="51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L&#7898;P%20B5\Hien\BGDT\BGDT%2019%20-%2020\Th&#225;ng%2012%20to%20mau%20cai%20ao\nh&#7841;c\B&#233;%20y&#234;u%20m&#224;u%20&#225;o%20tr&#7855;ng.mp3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L&#7898;P%20B5\Hien\BGDT\BGDT%2019%20-%2020\Th&#225;ng%2012%20to%20mau%20cai%20ao\nh&#7841;c\01%20Unknown%20Artist%20-%20Track%2001%20-%20Disc%202502f304.mp3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990600" y="320189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2749874"/>
            <a:ext cx="5489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TẠO HÌNH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119618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4617" y="503962"/>
            <a:ext cx="444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GIA THƯỢNG</a:t>
            </a:r>
            <a:endParaRPr lang="en-US" sz="20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84231" y="3561572"/>
            <a:ext cx="4497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endParaRPr lang="en-US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lượng: 15-18 trẻ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 Hà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1243291"/>
            <a:ext cx="1386136" cy="134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0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</p:txBody>
      </p:sp>
      <p:pic>
        <p:nvPicPr>
          <p:cNvPr id="3" name="ChauVeOngMatTroi-YenNhi-38376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897091" y="6019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1077218"/>
            <a:ext cx="6781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0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  <a:p>
            <a:pPr lvl="0"/>
            <a:endParaRPr lang="pt-BR" sz="2800" b="1" dirty="0">
              <a:latin typeface="Times New Roman"/>
              <a:ea typeface="Times New Roman"/>
            </a:endParaRPr>
          </a:p>
          <a:p>
            <a:pPr lvl="0"/>
            <a:endParaRPr lang="pt-BR" sz="2800" b="1" dirty="0" smtClean="0">
              <a:latin typeface="Times New Roman"/>
              <a:ea typeface="Times New Roman"/>
            </a:endParaRPr>
          </a:p>
        </p:txBody>
      </p:sp>
      <p:pic>
        <p:nvPicPr>
          <p:cNvPr id="3" name="ChauVeOngMatTroi-YenNhi-38376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897091" y="6019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200" y="2286000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085671"/>
            <a:ext cx="70588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0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5105399"/>
          </a:xfrm>
        </p:spPr>
        <p:txBody>
          <a:bodyPr>
            <a:normAutofit fontScale="90000"/>
          </a:bodyPr>
          <a:lstStyle/>
          <a:p>
            <a:pPr marL="342900" lvl="0" indent="-342900" algn="l">
              <a:lnSpc>
                <a:spcPct val="115000"/>
              </a:lnSpc>
              <a:spcAft>
                <a:spcPts val="0"/>
              </a:spcAft>
            </a:pPr>
            <a:r>
              <a:rPr lang="en-US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MỤC </a:t>
            </a:r>
            <a:r>
              <a:rPr lang="en-US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 YÊU CẦU: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1.Kiến </a:t>
            </a:r>
            <a:r>
              <a:rPr lang="en-US" sz="27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di.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2.Kỹ </a:t>
            </a:r>
            <a:r>
              <a:rPr lang="en-US" sz="27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dirty="0">
                <a:latin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</a:rPr>
              <a:t>Luyện</a:t>
            </a:r>
            <a:r>
              <a:rPr lang="en-US" sz="2700" dirty="0"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</a:rPr>
              <a:t>kỹ</a:t>
            </a:r>
            <a:r>
              <a:rPr lang="en-US" sz="2700" dirty="0"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</a:rPr>
              <a:t>khéo</a:t>
            </a:r>
            <a:r>
              <a:rPr lang="en-US" sz="2700" dirty="0"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</a:rPr>
              <a:t>léo</a:t>
            </a:r>
            <a:r>
              <a:rPr lang="en-US" sz="2700" dirty="0"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</a:rPr>
              <a:t>đôi</a:t>
            </a:r>
            <a:r>
              <a:rPr lang="en-US" sz="2700" dirty="0"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</a:rPr>
              <a:t>bàn</a:t>
            </a:r>
            <a:r>
              <a:rPr lang="en-US" sz="2700" dirty="0"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</a:rPr>
              <a:t>tay</a:t>
            </a:r>
            <a:r>
              <a:rPr lang="en-US" sz="2700" dirty="0"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</a:rPr>
              <a:t>trang</a:t>
            </a:r>
            <a:r>
              <a:rPr lang="en-US" sz="2700" dirty="0"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</a:rPr>
              <a:t>cái</a:t>
            </a:r>
            <a:r>
              <a:rPr lang="en-US" sz="2700" dirty="0"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</a:rPr>
              <a:t>áo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Rèn kĩ năng cầm màu và cách di màu.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3.Thái </a:t>
            </a:r>
            <a:r>
              <a:rPr lang="en-US" sz="27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Trẻ chú ý,tích cực thực hiện bài học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738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6019799"/>
          </a:xfrm>
        </p:spPr>
        <p:txBody>
          <a:bodyPr>
            <a:normAutofit/>
          </a:bodyPr>
          <a:lstStyle/>
          <a:p>
            <a:pPr indent="-13970" algn="l">
              <a:lnSpc>
                <a:spcPct val="115000"/>
              </a:lnSpc>
              <a:spcAft>
                <a:spcPts val="0"/>
              </a:spcAft>
              <a:tabLst>
                <a:tab pos="2865755" algn="ctr"/>
                <a:tab pos="4181475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CHUẨN BỊ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-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-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400" dirty="0">
                <a:ea typeface="Calibri" panose="020F0502020204030204" pitchFamily="34" charset="0"/>
              </a:rPr>
              <a:t/>
            </a:r>
            <a:br>
              <a:rPr lang="en-US" sz="2400" dirty="0">
                <a:ea typeface="Calibri" panose="020F0502020204030204" pitchFamily="34" charset="0"/>
              </a:rPr>
            </a:br>
            <a:r>
              <a:rPr lang="en-US" sz="2400" dirty="0" smtClean="0">
                <a:ea typeface="Calibri" panose="020F0502020204030204" pitchFamily="34" charset="0"/>
              </a:rPr>
              <a:t>     -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ea typeface="Calibri" panose="020F0502020204030204" pitchFamily="34" charset="0"/>
              </a:rPr>
              <a:t/>
            </a:r>
            <a:br>
              <a:rPr lang="en-US" sz="2400" dirty="0">
                <a:ea typeface="Calibri" panose="020F0502020204030204" pitchFamily="34" charset="0"/>
              </a:rPr>
            </a:br>
            <a:r>
              <a:rPr lang="en-US" sz="2400" dirty="0" smtClean="0">
                <a:ea typeface="Calibri" panose="020F0502020204030204" pitchFamily="34" charset="0"/>
              </a:rPr>
              <a:t>     -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đựng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video,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dirty="0">
                <a:ea typeface="Calibri" panose="020F0502020204030204" pitchFamily="34" charset="0"/>
              </a:rPr>
              <a:t/>
            </a:r>
            <a:br>
              <a:rPr lang="en-US" sz="2400" dirty="0">
                <a:ea typeface="Calibri" panose="020F0502020204030204" pitchFamily="34" charset="0"/>
              </a:rPr>
            </a:b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fr-FR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vi-VN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Bài vẽ, màu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399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0"/>
            <a:ext cx="937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1295400"/>
            <a:ext cx="69342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600"/>
              </a:spcBef>
            </a:pPr>
            <a:r>
              <a:rPr lang="pt-BR" sz="3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1.Ổn </a:t>
            </a:r>
            <a:r>
              <a:rPr lang="pt-BR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định tổ </a:t>
            </a:r>
            <a:r>
              <a:rPr lang="pt-BR" sz="3200" b="1">
                <a:latin typeface="Times New Roman" pitchFamily="18" charset="0"/>
                <a:ea typeface="Times New Roman"/>
                <a:cs typeface="Times New Roman" pitchFamily="18" charset="0"/>
              </a:rPr>
              <a:t>chức</a:t>
            </a:r>
            <a:r>
              <a:rPr lang="pt-BR" sz="32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000" dirty="0">
                <a:latin typeface="Times New Roman" pitchFamily="18" charset="0"/>
                <a:ea typeface="Times New Roman"/>
                <a:cs typeface="Times New Roman" pitchFamily="18" charset="0"/>
              </a:rPr>
              <a:t>Cô và trẻ cùng </a:t>
            </a:r>
            <a:r>
              <a:rPr lang="en-US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hát và vận động </a:t>
            </a:r>
            <a:r>
              <a:rPr lang="en-US" sz="20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“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endParaRPr lang="en-US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Đàm thoại dẫn dắt vào bài.</a:t>
            </a:r>
          </a:p>
        </p:txBody>
      </p:sp>
      <p:pic>
        <p:nvPicPr>
          <p:cNvPr id="5" name="Bé yêu màu áo trắ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5334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486400"/>
            <a:ext cx="563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7030A0"/>
                </a:solidFill>
              </a:rPr>
              <a:t>- </a:t>
            </a:r>
            <a:r>
              <a:rPr lang="vi-VN" sz="1400" b="1" dirty="0" smtClean="0">
                <a:solidFill>
                  <a:srgbClr val="7030A0"/>
                </a:solidFill>
              </a:rPr>
              <a:t>Cho </a:t>
            </a:r>
            <a:r>
              <a:rPr lang="vi-VN" sz="1400" b="1" dirty="0">
                <a:solidFill>
                  <a:srgbClr val="7030A0"/>
                </a:solidFill>
              </a:rPr>
              <a:t>trẻ quan sát và nhận xét:</a:t>
            </a:r>
          </a:p>
          <a:p>
            <a:r>
              <a:rPr lang="en-US" sz="1400" b="1" dirty="0" smtClean="0">
                <a:solidFill>
                  <a:srgbClr val="7030A0"/>
                </a:solidFill>
              </a:rPr>
              <a:t> </a:t>
            </a:r>
            <a:r>
              <a:rPr lang="vi-VN" sz="1400" b="1" dirty="0" smtClean="0">
                <a:solidFill>
                  <a:srgbClr val="7030A0"/>
                </a:solidFill>
              </a:rPr>
              <a:t>+ </a:t>
            </a:r>
            <a:r>
              <a:rPr lang="vi-VN" sz="1400" b="1" dirty="0">
                <a:solidFill>
                  <a:srgbClr val="7030A0"/>
                </a:solidFill>
              </a:rPr>
              <a:t>Tên gọi bức tranh? Trong tranh có cái gì? Áo tô màu gì?</a:t>
            </a:r>
          </a:p>
          <a:p>
            <a:r>
              <a:rPr lang="en-US" sz="1400" b="1" dirty="0" smtClean="0">
                <a:solidFill>
                  <a:srgbClr val="7030A0"/>
                </a:solidFill>
              </a:rPr>
              <a:t> </a:t>
            </a:r>
            <a:r>
              <a:rPr lang="vi-VN" sz="1400" b="1" dirty="0" smtClean="0">
                <a:solidFill>
                  <a:srgbClr val="7030A0"/>
                </a:solidFill>
              </a:rPr>
              <a:t>+ </a:t>
            </a:r>
            <a:r>
              <a:rPr lang="vi-VN" sz="1400" b="1" dirty="0">
                <a:solidFill>
                  <a:srgbClr val="7030A0"/>
                </a:solidFill>
              </a:rPr>
              <a:t>Màu sắc trong tranh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5307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71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432148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eived_2590704518364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194435"/>
            <a:ext cx="7620000" cy="459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56609" y="6858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thực hiện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01 Unknown Artist - Track 01 - Disc 2502f30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183</Words>
  <Application>Microsoft Office PowerPoint</Application>
  <PresentationFormat>On-screen Show (4:3)</PresentationFormat>
  <Paragraphs>37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 I - MỤC ĐÍCH YÊU CẦU: 1.Kiến thức: - Trẻ biết tô màu cái áo . - Trẻ biết cầm mầu để di. 2.Kỹ năng: - Trẻ tô màu kín cái áo. - Luyện kỹ năng khéo léo đôi bàn tay để trang trí cái áo - Rèn kĩ năng cầm màu và cách di màu. 3.Thái độ - Trẻ chú ý,tích cực thực hiện bài học - Trẻ hứng thú tham gia hoạt động. </vt:lpstr>
      <vt:lpstr>II - CHUẨN BỊ *Địa điểm tổ chức: Trong lớp học *Đội hình: Trẻ ngồi học theo bàn *Đồ dùng của cô và trẻ: * Đồ dùng của cô:      - Bảng tương tác      - Bài giảng điện tử      - Giá treo sản phẩm      - Màu, kim sa, tăm bông, nhũ, khay đựng đồ, video, nhạc *Đồ dùng của trẻ:        - Bài vẽ, màu.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</cp:lastModifiedBy>
  <cp:revision>70</cp:revision>
  <dcterms:created xsi:type="dcterms:W3CDTF">2017-10-30T05:50:21Z</dcterms:created>
  <dcterms:modified xsi:type="dcterms:W3CDTF">2023-02-10T04:40:44Z</dcterms:modified>
</cp:coreProperties>
</file>