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11.jpg" ContentType="image/png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media/audio2.wav" ContentType="audio/wav"/>
  <Override PartName="/ppt/tags/tag10.xml" ContentType="application/vnd.openxmlformats-officedocument.presentationml.tags+xml"/>
  <Override PartName="/ppt/media/audio3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4" d="100"/>
          <a:sy n="54" d="100"/>
        </p:scale>
        <p:origin x="1310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97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23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80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4FCB7EC7-6610-4C5A-B94A-C0FE1DC1D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A1F14-DA11-4E43-87F3-BE07CCE51531}" type="datetime1">
              <a:rPr lang="en-US" smtClean="0"/>
              <a:t>6/10/2022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D86F19C-D440-4F57-9BDC-07395BAFA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8DEB811-DCFD-4CC2-A7DD-FDD13157F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95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7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02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33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72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04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57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41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75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CCC15-B6D6-4A6F-92C1-BB2CA795978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202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wav"/><Relationship Id="rId7" Type="http://schemas.openxmlformats.org/officeDocument/2006/relationships/image" Target="../media/image17.png"/><Relationship Id="rId2" Type="http://schemas.microsoft.com/office/2007/relationships/media" Target="../media/media5.wav"/><Relationship Id="rId1" Type="http://schemas.openxmlformats.org/officeDocument/2006/relationships/tags" Target="../tags/tag4.xml"/><Relationship Id="rId6" Type="http://schemas.openxmlformats.org/officeDocument/2006/relationships/image" Target="../media/image20.jp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wav"/><Relationship Id="rId7" Type="http://schemas.openxmlformats.org/officeDocument/2006/relationships/image" Target="../media/image17.png"/><Relationship Id="rId2" Type="http://schemas.microsoft.com/office/2007/relationships/media" Target="../media/media6.wav"/><Relationship Id="rId1" Type="http://schemas.openxmlformats.org/officeDocument/2006/relationships/tags" Target="../tags/tag5.xml"/><Relationship Id="rId6" Type="http://schemas.openxmlformats.org/officeDocument/2006/relationships/image" Target="../media/image21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wav"/><Relationship Id="rId7" Type="http://schemas.openxmlformats.org/officeDocument/2006/relationships/image" Target="../media/image17.png"/><Relationship Id="rId2" Type="http://schemas.microsoft.com/office/2007/relationships/media" Target="../media/media7.wav"/><Relationship Id="rId1" Type="http://schemas.openxmlformats.org/officeDocument/2006/relationships/tags" Target="../tags/tag6.xml"/><Relationship Id="rId6" Type="http://schemas.openxmlformats.org/officeDocument/2006/relationships/image" Target="../media/image22.jp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wav"/><Relationship Id="rId7" Type="http://schemas.openxmlformats.org/officeDocument/2006/relationships/image" Target="../media/image17.png"/><Relationship Id="rId2" Type="http://schemas.microsoft.com/office/2007/relationships/media" Target="../media/media8.wav"/><Relationship Id="rId1" Type="http://schemas.openxmlformats.org/officeDocument/2006/relationships/tags" Target="../tags/tag7.xml"/><Relationship Id="rId6" Type="http://schemas.openxmlformats.org/officeDocument/2006/relationships/image" Target="../media/image23.jp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audio" Target="../media/media9.wav"/><Relationship Id="rId7" Type="http://schemas.openxmlformats.org/officeDocument/2006/relationships/image" Target="../media/image25.jpg"/><Relationship Id="rId2" Type="http://schemas.microsoft.com/office/2007/relationships/media" Target="../media/media9.wav"/><Relationship Id="rId1" Type="http://schemas.openxmlformats.org/officeDocument/2006/relationships/tags" Target="../tags/tag8.xml"/><Relationship Id="rId6" Type="http://schemas.openxmlformats.org/officeDocument/2006/relationships/image" Target="../media/image24.jpg"/><Relationship Id="rId5" Type="http://schemas.openxmlformats.org/officeDocument/2006/relationships/image" Target="../media/image1.jpg"/><Relationship Id="rId10" Type="http://schemas.openxmlformats.org/officeDocument/2006/relationships/image" Target="../media/image17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5" Type="http://schemas.openxmlformats.org/officeDocument/2006/relationships/image" Target="../media/image17.png"/><Relationship Id="rId4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media11.wav"/><Relationship Id="rId7" Type="http://schemas.openxmlformats.org/officeDocument/2006/relationships/image" Target="../media/image1.jpg"/><Relationship Id="rId2" Type="http://schemas.microsoft.com/office/2007/relationships/media" Target="../media/media11.wav"/><Relationship Id="rId1" Type="http://schemas.openxmlformats.org/officeDocument/2006/relationships/tags" Target="../tags/tag9.xml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10" Type="http://schemas.openxmlformats.org/officeDocument/2006/relationships/image" Target="../media/image17.png"/><Relationship Id="rId4" Type="http://schemas.openxmlformats.org/officeDocument/2006/relationships/slideLayout" Target="../slideLayouts/slideLayout1.xml"/><Relationship Id="rId9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media12.wav"/><Relationship Id="rId7" Type="http://schemas.openxmlformats.org/officeDocument/2006/relationships/image" Target="../media/image8.png"/><Relationship Id="rId2" Type="http://schemas.microsoft.com/office/2007/relationships/media" Target="../media/media12.wav"/><Relationship Id="rId1" Type="http://schemas.openxmlformats.org/officeDocument/2006/relationships/tags" Target="../tags/tag10.xml"/><Relationship Id="rId6" Type="http://schemas.openxmlformats.org/officeDocument/2006/relationships/image" Target="../media/image1.jpg"/><Relationship Id="rId5" Type="http://schemas.openxmlformats.org/officeDocument/2006/relationships/audio" Target="../media/audio3.wav"/><Relationship Id="rId10" Type="http://schemas.openxmlformats.org/officeDocument/2006/relationships/image" Target="../media/image29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11.jpg"/><Relationship Id="rId4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3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35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g"/><Relationship Id="rId9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wav"/><Relationship Id="rId7" Type="http://schemas.openxmlformats.org/officeDocument/2006/relationships/image" Target="../media/image17.png"/><Relationship Id="rId2" Type="http://schemas.microsoft.com/office/2007/relationships/media" Target="../media/media2.wav"/><Relationship Id="rId1" Type="http://schemas.openxmlformats.org/officeDocument/2006/relationships/tags" Target="../tags/tag1.xml"/><Relationship Id="rId6" Type="http://schemas.openxmlformats.org/officeDocument/2006/relationships/image" Target="../media/image16.jp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wav"/><Relationship Id="rId7" Type="http://schemas.openxmlformats.org/officeDocument/2006/relationships/image" Target="../media/image17.png"/><Relationship Id="rId2" Type="http://schemas.microsoft.com/office/2007/relationships/media" Target="../media/media3.wav"/><Relationship Id="rId1" Type="http://schemas.openxmlformats.org/officeDocument/2006/relationships/tags" Target="../tags/tag2.xml"/><Relationship Id="rId6" Type="http://schemas.openxmlformats.org/officeDocument/2006/relationships/image" Target="../media/image18.jp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wav"/><Relationship Id="rId7" Type="http://schemas.openxmlformats.org/officeDocument/2006/relationships/image" Target="../media/image17.png"/><Relationship Id="rId2" Type="http://schemas.microsoft.com/office/2007/relationships/media" Target="../media/media4.wav"/><Relationship Id="rId1" Type="http://schemas.openxmlformats.org/officeDocument/2006/relationships/tags" Target="../tags/tag3.xml"/><Relationship Id="rId6" Type="http://schemas.openxmlformats.org/officeDocument/2006/relationships/image" Target="../media/image19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050"/>
            <a:ext cx="9144000" cy="6858000"/>
          </a:xfrm>
          <a:prstGeom prst="rect">
            <a:avLst/>
          </a:prstGeom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133600" y="3810000"/>
            <a:ext cx="5486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BÁNH CHƯNG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Ng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uyễn Tuấn Huệ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1600200" y="556594"/>
            <a:ext cx="6324600" cy="719366"/>
          </a:xfrm>
          <a:prstGeom prst="wave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</a:t>
            </a:r>
            <a:r>
              <a:rPr lang="vi-VN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BND QUẬN LONG BIÊN</a:t>
            </a:r>
            <a:r>
              <a:rPr lang="en-US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MẦM NON </a:t>
            </a:r>
            <a:r>
              <a:rPr lang="vi-VN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GIA THƯỢNG</a:t>
            </a:r>
            <a:endParaRPr lang="en-US" sz="1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1948041"/>
            <a:ext cx="1752600" cy="16196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53000" y="5455446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 smtClean="0">
                <a:solidFill>
                  <a:srgbClr val="002060"/>
                </a:solidFill>
                <a:latin typeface="+mj-lt"/>
              </a:rPr>
              <a:t>Năm học:2021-2022</a:t>
            </a:r>
            <a:endParaRPr lang="en-US" sz="2400" b="1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5741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4867" y="1066800"/>
            <a:ext cx="7734265" cy="515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609600" y="6324601"/>
            <a:ext cx="78295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Món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mâm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cơm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ết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Nam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894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12"/>
    </mc:Choice>
    <mc:Fallback xmlns="">
      <p:transition spd="slow" advTm="91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4867" y="1070184"/>
            <a:ext cx="7734265" cy="5151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609600" y="6324601"/>
            <a:ext cx="78295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Món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mâm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cơm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ết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Nam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2527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25"/>
    </mc:Choice>
    <mc:Fallback xmlns="">
      <p:transition spd="slow" advTm="101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2146" y="-4207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60" y="1219200"/>
            <a:ext cx="6302940" cy="4573138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7620000" y="3870101"/>
            <a:ext cx="152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tét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own Arrow 16"/>
          <p:cNvSpPr/>
          <p:nvPr/>
        </p:nvSpPr>
        <p:spPr>
          <a:xfrm rot="5031474">
            <a:off x="6644055" y="3406249"/>
            <a:ext cx="165472" cy="1740068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6366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95"/>
    </mc:Choice>
    <mc:Fallback xmlns="">
      <p:transition spd="slow" advTm="112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6" grpId="0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2146" y="-4207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990600"/>
            <a:ext cx="6400800" cy="55626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7316318" y="2438400"/>
            <a:ext cx="16752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tét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own Arrow 16"/>
          <p:cNvSpPr/>
          <p:nvPr/>
        </p:nvSpPr>
        <p:spPr>
          <a:xfrm rot="5031474">
            <a:off x="6582356" y="2030031"/>
            <a:ext cx="165472" cy="1740068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630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655"/>
    </mc:Choice>
    <mc:Fallback xmlns="">
      <p:transition spd="slow" advTm="226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6" grpId="0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2146" y="-4207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86" y="1143000"/>
            <a:ext cx="3253014" cy="23737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8200" y="3516702"/>
            <a:ext cx="1977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gấc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581" y="719895"/>
            <a:ext cx="3686419" cy="2834215"/>
          </a:xfrm>
          <a:prstGeom prst="ellipse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98" y="3893586"/>
            <a:ext cx="3118702" cy="242528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79814" y="3861996"/>
            <a:ext cx="3317951" cy="248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5126662" y="3520980"/>
            <a:ext cx="2684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nếp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cẩm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62000" y="6323745"/>
            <a:ext cx="2285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ngũ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sắc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37802" y="6350459"/>
            <a:ext cx="2801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gù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Giang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7800" y="381000"/>
            <a:ext cx="7086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Các loại bánh chưng:</a:t>
            </a:r>
            <a:endParaRPr lang="en-US" sz="32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6383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202"/>
    </mc:Choice>
    <mc:Fallback xmlns="">
      <p:transition spd="slow" advTm="232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" grpId="0"/>
      <p:bldP spid="25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1776914" y="1600200"/>
            <a:ext cx="5766886" cy="1053921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HĐ2: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082424" y="2703573"/>
            <a:ext cx="4979152" cy="729638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“Ai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41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63"/>
    </mc:Choice>
    <mc:Fallback xmlns="">
      <p:transition spd="slow" advTm="129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9826" r="88436">
                        <a14:foregroundMark x1="32500" y1="78750" x2="32500" y2="78750"/>
                        <a14:foregroundMark x1="30972" y1="79861" x2="30972" y2="79861"/>
                        <a14:foregroundMark x1="30833" y1="79861" x2="30833" y2="79861"/>
                        <a14:foregroundMark x1="30694" y1="79861" x2="30694" y2="79861"/>
                        <a14:foregroundMark x1="28194" y1="80139" x2="27500" y2="80417"/>
                        <a14:foregroundMark x1="26389" y1="80556" x2="25556" y2="80972"/>
                        <a14:foregroundMark x1="24583" y1="80972" x2="23889" y2="81111"/>
                        <a14:foregroundMark x1="23750" y1="81111" x2="23750" y2="81111"/>
                        <a14:foregroundMark x1="23333" y1="81111" x2="22361" y2="81250"/>
                        <a14:foregroundMark x1="22222" y1="81250" x2="22222" y2="81250"/>
                        <a14:foregroundMark x1="22222" y1="81528" x2="22361" y2="82500"/>
                        <a14:foregroundMark x1="22361" y1="83056" x2="22361" y2="83056"/>
                        <a14:foregroundMark x1="23333" y1="83750" x2="23333" y2="83750"/>
                        <a14:foregroundMark x1="22639" y1="82778" x2="22639" y2="82778"/>
                        <a14:foregroundMark x1="22222" y1="82083" x2="22222" y2="82083"/>
                        <a14:foregroundMark x1="21806" y1="81528" x2="21806" y2="81528"/>
                        <a14:foregroundMark x1="21806" y1="81111" x2="21806" y2="81111"/>
                        <a14:foregroundMark x1="21389" y1="80556" x2="21389" y2="80556"/>
                        <a14:foregroundMark x1="21389" y1="80139" x2="21389" y2="80139"/>
                        <a14:foregroundMark x1="21250" y1="79861" x2="21250" y2="79861"/>
                        <a14:foregroundMark x1="21250" y1="80139" x2="21250" y2="81667"/>
                        <a14:foregroundMark x1="21250" y1="82083" x2="21250" y2="82083"/>
                        <a14:foregroundMark x1="21111" y1="80556" x2="21111" y2="80556"/>
                        <a14:foregroundMark x1="20833" y1="80417" x2="20833" y2="80417"/>
                        <a14:foregroundMark x1="20694" y1="80000" x2="20694" y2="80000"/>
                        <a14:foregroundMark x1="20556" y1="80000" x2="20556" y2="80000"/>
                        <a14:foregroundMark x1="20556" y1="81944" x2="20833" y2="82639"/>
                        <a14:foregroundMark x1="21250" y1="83056" x2="21806" y2="83333"/>
                        <a14:foregroundMark x1="22778" y1="83333" x2="25833" y2="83194"/>
                        <a14:foregroundMark x1="27222" y1="83056" x2="28056" y2="82778"/>
                        <a14:foregroundMark x1="28611" y1="82778" x2="28611" y2="82778"/>
                        <a14:foregroundMark x1="28750" y1="82639" x2="28750" y2="82639"/>
                        <a14:foregroundMark x1="29028" y1="82639" x2="32361" y2="83333"/>
                        <a14:foregroundMark x1="32361" y1="83333" x2="32361" y2="83333"/>
                        <a14:foregroundMark x1="28194" y1="83333" x2="28194" y2="83333"/>
                        <a14:foregroundMark x1="28194" y1="83333" x2="28194" y2="83333"/>
                        <a14:foregroundMark x1="26389" y1="83333" x2="20833" y2="83056"/>
                        <a14:foregroundMark x1="20000" y1="82639" x2="20000" y2="82639"/>
                        <a14:foregroundMark x1="19583" y1="80139" x2="19583" y2="79583"/>
                        <a14:foregroundMark x1="19583" y1="79583" x2="20278" y2="78333"/>
                        <a14:foregroundMark x1="20556" y1="77778" x2="20556" y2="77778"/>
                        <a14:foregroundMark x1="20556" y1="79306" x2="21667" y2="82778"/>
                        <a14:foregroundMark x1="21806" y1="82778" x2="21806" y2="82778"/>
                        <a14:foregroundMark x1="22083" y1="82778" x2="24861" y2="82778"/>
                        <a14:foregroundMark x1="27500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750" y1="83194" x2="28750" y2="83194"/>
                        <a14:foregroundMark x1="29167" y1="83194" x2="29861" y2="83194"/>
                        <a14:foregroundMark x1="30417" y1="83194" x2="30417" y2="83194"/>
                        <a14:foregroundMark x1="31389" y1="83194" x2="32500" y2="83194"/>
                        <a14:foregroundMark x1="33056" y1="83194" x2="33889" y2="83194"/>
                        <a14:foregroundMark x1="34444" y1="83194" x2="35417" y2="83194"/>
                        <a14:foregroundMark x1="36250" y1="83056" x2="39444" y2="83056"/>
                        <a14:foregroundMark x1="40833" y1="82778" x2="42083" y2="82778"/>
                        <a14:foregroundMark x1="43611" y1="82639" x2="43611" y2="82639"/>
                        <a14:foregroundMark x1="43750" y1="82639" x2="43750" y2="82639"/>
                        <a14:foregroundMark x1="44722" y1="82500" x2="44722" y2="82500"/>
                        <a14:foregroundMark x1="44722" y1="82222" x2="44722" y2="82222"/>
                        <a14:foregroundMark x1="44722" y1="82222" x2="44722" y2="82222"/>
                        <a14:foregroundMark x1="44722" y1="82222" x2="44722" y2="82222"/>
                        <a14:foregroundMark x1="44722" y1="82222" x2="44722" y2="82222"/>
                        <a14:foregroundMark x1="44722" y1="82083" x2="44722" y2="82083"/>
                        <a14:foregroundMark x1="45278" y1="82083" x2="46111" y2="82083"/>
                        <a14:foregroundMark x1="46250" y1="82083" x2="47500" y2="82083"/>
                        <a14:foregroundMark x1="48056" y1="82083" x2="48056" y2="82083"/>
                        <a14:foregroundMark x1="49861" y1="82222" x2="53056" y2="82222"/>
                        <a14:foregroundMark x1="54167" y1="82222" x2="54861" y2="82222"/>
                        <a14:foregroundMark x1="54861" y1="82222" x2="54861" y2="82222"/>
                        <a14:foregroundMark x1="54861" y1="82222" x2="62222" y2="82083"/>
                        <a14:foregroundMark x1="64861" y1="82083" x2="66667" y2="82083"/>
                        <a14:foregroundMark x1="66667" y1="82083" x2="66667" y2="82083"/>
                        <a14:foregroundMark x1="66667" y1="82083" x2="70694" y2="81667"/>
                        <a14:foregroundMark x1="73472" y1="81667" x2="75972" y2="81667"/>
                        <a14:foregroundMark x1="77917" y1="81667" x2="77917" y2="81667"/>
                        <a14:foregroundMark x1="78194" y1="81528" x2="78750" y2="81111"/>
                        <a14:foregroundMark x1="80000" y1="80417" x2="80972" y2="80139"/>
                        <a14:foregroundMark x1="81389" y1="80000" x2="81389" y2="80000"/>
                        <a14:foregroundMark x1="81528" y1="80000" x2="81528" y2="80000"/>
                        <a14:foregroundMark x1="81806" y1="79861" x2="81806" y2="79861"/>
                        <a14:foregroundMark x1="81806" y1="79861" x2="81806" y2="79861"/>
                        <a14:foregroundMark x1="81806" y1="78889" x2="81528" y2="76389"/>
                        <a14:foregroundMark x1="81528" y1="76250" x2="81528" y2="76250"/>
                        <a14:foregroundMark x1="81528" y1="76250" x2="81528" y2="76250"/>
                        <a14:foregroundMark x1="81528" y1="76250" x2="81528" y2="76250"/>
                        <a14:foregroundMark x1="81528" y1="76250" x2="81528" y2="76250"/>
                        <a14:foregroundMark x1="81528" y1="76250" x2="81389" y2="75694"/>
                        <a14:foregroundMark x1="81389" y1="75694" x2="81389" y2="75694"/>
                        <a14:foregroundMark x1="81389" y1="75694" x2="81389" y2="75694"/>
                        <a14:foregroundMark x1="81389" y1="75694" x2="81389" y2="75694"/>
                        <a14:foregroundMark x1="81389" y1="75694" x2="81389" y2="75694"/>
                        <a14:foregroundMark x1="81111" y1="71111" x2="81111" y2="71111"/>
                        <a14:foregroundMark x1="81111" y1="71111" x2="81111" y2="71111"/>
                        <a14:foregroundMark x1="83750" y1="75278" x2="83750" y2="75278"/>
                        <a14:foregroundMark x1="83750" y1="75278" x2="83750" y2="73194"/>
                        <a14:foregroundMark x1="83750" y1="72361" x2="83750" y2="71528"/>
                        <a14:foregroundMark x1="83750" y1="71389" x2="83472" y2="70556"/>
                        <a14:foregroundMark x1="83194" y1="69861" x2="83056" y2="69306"/>
                        <a14:foregroundMark x1="82917" y1="69306" x2="82917" y2="69306"/>
                        <a14:foregroundMark x1="84722" y1="77500" x2="84722" y2="77500"/>
                        <a14:foregroundMark x1="82500" y1="40972" x2="82500" y2="40972"/>
                        <a14:foregroundMark x1="82361" y1="40972" x2="82361" y2="40972"/>
                        <a14:foregroundMark x1="80417" y1="39028" x2="79861" y2="38750"/>
                        <a14:foregroundMark x1="79306" y1="38333" x2="78611" y2="38333"/>
                        <a14:foregroundMark x1="78194" y1="38333" x2="78194" y2="38333"/>
                        <a14:foregroundMark x1="80556" y1="42639" x2="81111" y2="43750"/>
                        <a14:foregroundMark x1="81528" y1="44444" x2="81528" y2="44444"/>
                        <a14:foregroundMark x1="82083" y1="45139" x2="82500" y2="45694"/>
                        <a14:foregroundMark x1="81806" y1="26806" x2="81806" y2="26806"/>
                        <a14:foregroundMark x1="81806" y1="26806" x2="81806" y2="26806"/>
                        <a14:foregroundMark x1="81806" y1="26806" x2="81806" y2="25972"/>
                        <a14:foregroundMark x1="81806" y1="25972" x2="81806" y2="25972"/>
                        <a14:foregroundMark x1="81389" y1="25694" x2="81111" y2="24722"/>
                        <a14:foregroundMark x1="81389" y1="21250" x2="81389" y2="21250"/>
                        <a14:foregroundMark x1="81389" y1="19722" x2="81389" y2="19722"/>
                        <a14:foregroundMark x1="81389" y1="18611" x2="81389" y2="18611"/>
                        <a14:foregroundMark x1="82500" y1="34861" x2="82500" y2="34861"/>
                        <a14:foregroundMark x1="82917" y1="39444" x2="82917" y2="40417"/>
                        <a14:foregroundMark x1="82917" y1="40556" x2="82917" y2="42500"/>
                        <a14:foregroundMark x1="82917" y1="44167" x2="82917" y2="45972"/>
                        <a14:foregroundMark x1="81806" y1="32639" x2="81806" y2="32639"/>
                        <a14:foregroundMark x1="82083" y1="34028" x2="82083" y2="34583"/>
                        <a14:foregroundMark x1="82083" y1="35139" x2="82361" y2="37222"/>
                        <a14:foregroundMark x1="82361" y1="38472" x2="82361" y2="41667"/>
                        <a14:foregroundMark x1="84167" y1="79583" x2="84167" y2="79583"/>
                        <a14:foregroundMark x1="19722" y1="77222" x2="19722" y2="77222"/>
                        <a14:foregroundMark x1="19722" y1="77778" x2="20556" y2="79583"/>
                        <a14:foregroundMark x1="20694" y1="80556" x2="20694" y2="80556"/>
                        <a14:foregroundMark x1="21111" y1="81667" x2="21111" y2="82500"/>
                        <a14:foregroundMark x1="21111" y1="82639" x2="21111" y2="82639"/>
                        <a14:foregroundMark x1="21111" y1="83056" x2="21111" y2="83056"/>
                        <a14:foregroundMark x1="21250" y1="83611" x2="21250" y2="83611"/>
                        <a14:foregroundMark x1="21250" y1="83750" x2="21250" y2="83750"/>
                        <a14:foregroundMark x1="21389" y1="84306" x2="21389" y2="84306"/>
                        <a14:foregroundMark x1="21389" y1="84444" x2="21389" y2="84444"/>
                        <a14:foregroundMark x1="22083" y1="84861" x2="22083" y2="84861"/>
                        <a14:foregroundMark x1="22222" y1="84861" x2="22222" y2="84861"/>
                        <a14:foregroundMark x1="24028" y1="85694" x2="24028" y2="85694"/>
                        <a14:foregroundMark x1="22778" y1="85139" x2="22778" y2="85139"/>
                        <a14:foregroundMark x1="22778" y1="85139" x2="22222" y2="85139"/>
                        <a14:foregroundMark x1="21806" y1="84861" x2="21806" y2="84861"/>
                        <a14:foregroundMark x1="21389" y1="84861" x2="21389" y2="84861"/>
                        <a14:foregroundMark x1="21250" y1="84444" x2="21250" y2="84444"/>
                        <a14:foregroundMark x1="20833" y1="84444" x2="20833" y2="84444"/>
                        <a14:foregroundMark x1="20694" y1="84167" x2="20694" y2="84167"/>
                        <a14:foregroundMark x1="20556" y1="84167" x2="20556" y2="84167"/>
                        <a14:foregroundMark x1="20139" y1="83750" x2="20139" y2="83750"/>
                        <a14:foregroundMark x1="23333" y1="85278" x2="23333" y2="85278"/>
                        <a14:foregroundMark x1="23333" y1="85278" x2="23333" y2="85278"/>
                        <a14:foregroundMark x1="23194" y1="84861" x2="21667" y2="83750"/>
                        <a14:foregroundMark x1="20833" y1="83333" x2="20833" y2="83333"/>
                        <a14:foregroundMark x1="20556" y1="83194" x2="20556" y2="83194"/>
                        <a14:foregroundMark x1="20556" y1="83194" x2="20556" y2="83194"/>
                        <a14:foregroundMark x1="20278" y1="82778" x2="20278" y2="82778"/>
                        <a14:foregroundMark x1="20139" y1="82639" x2="20139" y2="82639"/>
                        <a14:foregroundMark x1="19722" y1="82083" x2="19722" y2="82083"/>
                        <a14:foregroundMark x1="65972" y1="83056" x2="65972" y2="83056"/>
                        <a14:foregroundMark x1="65972" y1="83056" x2="65972" y2="83056"/>
                        <a14:foregroundMark x1="65972" y1="83056" x2="65972" y2="83056"/>
                        <a14:foregroundMark x1="65972" y1="83056" x2="65972" y2="83056"/>
                        <a14:foregroundMark x1="65833" y1="83056" x2="65833" y2="83056"/>
                        <a14:foregroundMark x1="66111" y1="18611" x2="66111" y2="18611"/>
                        <a14:foregroundMark x1="38889" y1="19167" x2="38889" y2="19167"/>
                        <a14:foregroundMark x1="38889" y1="19167" x2="38889" y2="19167"/>
                        <a14:foregroundMark x1="38889" y1="19167" x2="38889" y2="19167"/>
                        <a14:foregroundMark x1="20833" y1="85139" x2="20833" y2="85139"/>
                        <a14:foregroundMark x1="20833" y1="85139" x2="20833" y2="85139"/>
                        <a14:foregroundMark x1="20833" y1="85139" x2="20833" y2="84444"/>
                        <a14:foregroundMark x1="20833" y1="84167" x2="20833" y2="84167"/>
                        <a14:foregroundMark x1="20833" y1="84167" x2="20833" y2="84167"/>
                        <a14:foregroundMark x1="20833" y1="83889" x2="20833" y2="83889"/>
                        <a14:foregroundMark x1="20556" y1="37361" x2="20556" y2="37361"/>
                        <a14:foregroundMark x1="20833" y1="38333" x2="20833" y2="38333"/>
                        <a14:foregroundMark x1="20833" y1="38333" x2="20833" y2="38333"/>
                        <a14:foregroundMark x1="21111" y1="65972" x2="21111" y2="65972"/>
                        <a14:foregroundMark x1="21111" y1="65972" x2="21111" y2="65972"/>
                        <a14:backgroundMark x1="18056" y1="30833" x2="18056" y2="30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55" t="19342" r="18826" b="19249"/>
          <a:stretch/>
        </p:blipFill>
        <p:spPr>
          <a:xfrm>
            <a:off x="349427" y="2514600"/>
            <a:ext cx="2631394" cy="254468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10189" y="5228348"/>
            <a:ext cx="2109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9826" r="88436">
                        <a14:foregroundMark x1="32500" y1="78750" x2="32500" y2="78750"/>
                        <a14:foregroundMark x1="30972" y1="79861" x2="30972" y2="79861"/>
                        <a14:foregroundMark x1="30833" y1="79861" x2="30833" y2="79861"/>
                        <a14:foregroundMark x1="30694" y1="79861" x2="30694" y2="79861"/>
                        <a14:foregroundMark x1="28194" y1="80139" x2="27500" y2="80417"/>
                        <a14:foregroundMark x1="26389" y1="80556" x2="25556" y2="80972"/>
                        <a14:foregroundMark x1="24583" y1="80972" x2="23889" y2="81111"/>
                        <a14:foregroundMark x1="23750" y1="81111" x2="23750" y2="81111"/>
                        <a14:foregroundMark x1="23333" y1="81111" x2="22361" y2="81250"/>
                        <a14:foregroundMark x1="22222" y1="81250" x2="22222" y2="81250"/>
                        <a14:foregroundMark x1="22222" y1="81528" x2="22361" y2="82500"/>
                        <a14:foregroundMark x1="22361" y1="83056" x2="22361" y2="83056"/>
                        <a14:foregroundMark x1="23333" y1="83750" x2="23333" y2="83750"/>
                        <a14:foregroundMark x1="22639" y1="82778" x2="22639" y2="82778"/>
                        <a14:foregroundMark x1="22222" y1="82083" x2="22222" y2="82083"/>
                        <a14:foregroundMark x1="21806" y1="81528" x2="21806" y2="81528"/>
                        <a14:foregroundMark x1="21806" y1="81111" x2="21806" y2="81111"/>
                        <a14:foregroundMark x1="21389" y1="80556" x2="21389" y2="80556"/>
                        <a14:foregroundMark x1="21389" y1="80139" x2="21389" y2="80139"/>
                        <a14:foregroundMark x1="21250" y1="79861" x2="21250" y2="79861"/>
                        <a14:foregroundMark x1="21250" y1="80139" x2="21250" y2="81667"/>
                        <a14:foregroundMark x1="21250" y1="82083" x2="21250" y2="82083"/>
                        <a14:foregroundMark x1="21111" y1="80556" x2="21111" y2="80556"/>
                        <a14:foregroundMark x1="20833" y1="80417" x2="20833" y2="80417"/>
                        <a14:foregroundMark x1="20694" y1="80000" x2="20694" y2="80000"/>
                        <a14:foregroundMark x1="20556" y1="80000" x2="20556" y2="80000"/>
                        <a14:foregroundMark x1="20556" y1="81944" x2="20833" y2="82639"/>
                        <a14:foregroundMark x1="21250" y1="83056" x2="21806" y2="83333"/>
                        <a14:foregroundMark x1="22778" y1="83333" x2="25833" y2="83194"/>
                        <a14:foregroundMark x1="27222" y1="83056" x2="28056" y2="82778"/>
                        <a14:foregroundMark x1="28611" y1="82778" x2="28611" y2="82778"/>
                        <a14:foregroundMark x1="28750" y1="82639" x2="28750" y2="82639"/>
                        <a14:foregroundMark x1="29028" y1="82639" x2="32361" y2="83333"/>
                        <a14:foregroundMark x1="32361" y1="83333" x2="32361" y2="83333"/>
                        <a14:foregroundMark x1="28194" y1="83333" x2="28194" y2="83333"/>
                        <a14:foregroundMark x1="28194" y1="83333" x2="28194" y2="83333"/>
                        <a14:foregroundMark x1="26389" y1="83333" x2="20833" y2="83056"/>
                        <a14:foregroundMark x1="20000" y1="82639" x2="20000" y2="82639"/>
                        <a14:foregroundMark x1="19583" y1="80139" x2="19583" y2="79583"/>
                        <a14:foregroundMark x1="19583" y1="79583" x2="20278" y2="78333"/>
                        <a14:foregroundMark x1="20556" y1="77778" x2="20556" y2="77778"/>
                        <a14:foregroundMark x1="20556" y1="79306" x2="21667" y2="82778"/>
                        <a14:foregroundMark x1="21806" y1="82778" x2="21806" y2="82778"/>
                        <a14:foregroundMark x1="22083" y1="82778" x2="24861" y2="82778"/>
                        <a14:foregroundMark x1="27500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750" y1="83194" x2="28750" y2="83194"/>
                        <a14:foregroundMark x1="29167" y1="83194" x2="29861" y2="83194"/>
                        <a14:foregroundMark x1="30417" y1="83194" x2="30417" y2="83194"/>
                        <a14:foregroundMark x1="31389" y1="83194" x2="32500" y2="83194"/>
                        <a14:foregroundMark x1="33056" y1="83194" x2="33889" y2="83194"/>
                        <a14:foregroundMark x1="34444" y1="83194" x2="35417" y2="83194"/>
                        <a14:foregroundMark x1="36250" y1="83056" x2="39444" y2="83056"/>
                        <a14:foregroundMark x1="40833" y1="82778" x2="42083" y2="82778"/>
                        <a14:foregroundMark x1="43611" y1="82639" x2="43611" y2="82639"/>
                        <a14:foregroundMark x1="43750" y1="82639" x2="43750" y2="82639"/>
                        <a14:foregroundMark x1="44722" y1="82500" x2="44722" y2="82500"/>
                        <a14:foregroundMark x1="44722" y1="82222" x2="44722" y2="82222"/>
                        <a14:foregroundMark x1="44722" y1="82222" x2="44722" y2="82222"/>
                        <a14:foregroundMark x1="44722" y1="82222" x2="44722" y2="82222"/>
                        <a14:foregroundMark x1="44722" y1="82222" x2="44722" y2="82222"/>
                        <a14:foregroundMark x1="44722" y1="82083" x2="44722" y2="82083"/>
                        <a14:foregroundMark x1="45278" y1="82083" x2="46111" y2="82083"/>
                        <a14:foregroundMark x1="46250" y1="82083" x2="47500" y2="82083"/>
                        <a14:foregroundMark x1="48056" y1="82083" x2="48056" y2="82083"/>
                        <a14:foregroundMark x1="49861" y1="82222" x2="53056" y2="82222"/>
                        <a14:foregroundMark x1="54167" y1="82222" x2="54861" y2="82222"/>
                        <a14:foregroundMark x1="54861" y1="82222" x2="54861" y2="82222"/>
                        <a14:foregroundMark x1="54861" y1="82222" x2="62222" y2="82083"/>
                        <a14:foregroundMark x1="64861" y1="82083" x2="66667" y2="82083"/>
                        <a14:foregroundMark x1="66667" y1="82083" x2="66667" y2="82083"/>
                        <a14:foregroundMark x1="66667" y1="82083" x2="70694" y2="81667"/>
                        <a14:foregroundMark x1="73472" y1="81667" x2="75972" y2="81667"/>
                        <a14:foregroundMark x1="77917" y1="81667" x2="77917" y2="81667"/>
                        <a14:foregroundMark x1="78194" y1="81528" x2="78750" y2="81111"/>
                        <a14:foregroundMark x1="80000" y1="80417" x2="80972" y2="80139"/>
                        <a14:foregroundMark x1="81389" y1="80000" x2="81389" y2="80000"/>
                        <a14:foregroundMark x1="81528" y1="80000" x2="81528" y2="80000"/>
                        <a14:foregroundMark x1="81806" y1="79861" x2="81806" y2="79861"/>
                        <a14:foregroundMark x1="81806" y1="79861" x2="81806" y2="79861"/>
                        <a14:foregroundMark x1="81806" y1="78889" x2="81528" y2="76389"/>
                        <a14:foregroundMark x1="81528" y1="76250" x2="81528" y2="76250"/>
                        <a14:foregroundMark x1="81528" y1="76250" x2="81528" y2="76250"/>
                        <a14:foregroundMark x1="81528" y1="76250" x2="81528" y2="76250"/>
                        <a14:foregroundMark x1="81528" y1="76250" x2="81528" y2="76250"/>
                        <a14:foregroundMark x1="81528" y1="76250" x2="81389" y2="75694"/>
                        <a14:foregroundMark x1="81389" y1="75694" x2="81389" y2="75694"/>
                        <a14:foregroundMark x1="81389" y1="75694" x2="81389" y2="75694"/>
                        <a14:foregroundMark x1="81389" y1="75694" x2="81389" y2="75694"/>
                        <a14:foregroundMark x1="81389" y1="75694" x2="81389" y2="75694"/>
                        <a14:foregroundMark x1="81111" y1="71111" x2="81111" y2="71111"/>
                        <a14:foregroundMark x1="81111" y1="71111" x2="81111" y2="71111"/>
                        <a14:foregroundMark x1="83750" y1="75278" x2="83750" y2="75278"/>
                        <a14:foregroundMark x1="83750" y1="75278" x2="83750" y2="73194"/>
                        <a14:foregroundMark x1="83750" y1="72361" x2="83750" y2="71528"/>
                        <a14:foregroundMark x1="83750" y1="71389" x2="83472" y2="70556"/>
                        <a14:foregroundMark x1="83194" y1="69861" x2="83056" y2="69306"/>
                        <a14:foregroundMark x1="82917" y1="69306" x2="82917" y2="69306"/>
                        <a14:foregroundMark x1="84722" y1="77500" x2="84722" y2="77500"/>
                        <a14:foregroundMark x1="82500" y1="40972" x2="82500" y2="40972"/>
                        <a14:foregroundMark x1="82361" y1="40972" x2="82361" y2="40972"/>
                        <a14:foregroundMark x1="80417" y1="39028" x2="79861" y2="38750"/>
                        <a14:foregroundMark x1="79306" y1="38333" x2="78611" y2="38333"/>
                        <a14:foregroundMark x1="78194" y1="38333" x2="78194" y2="38333"/>
                        <a14:foregroundMark x1="80556" y1="42639" x2="81111" y2="43750"/>
                        <a14:foregroundMark x1="81528" y1="44444" x2="81528" y2="44444"/>
                        <a14:foregroundMark x1="82083" y1="45139" x2="82500" y2="45694"/>
                        <a14:foregroundMark x1="81806" y1="26806" x2="81806" y2="26806"/>
                        <a14:foregroundMark x1="81806" y1="26806" x2="81806" y2="26806"/>
                        <a14:foregroundMark x1="81806" y1="26806" x2="81806" y2="25972"/>
                        <a14:foregroundMark x1="81806" y1="25972" x2="81806" y2="25972"/>
                        <a14:foregroundMark x1="81389" y1="25694" x2="81111" y2="24722"/>
                        <a14:foregroundMark x1="81389" y1="21250" x2="81389" y2="21250"/>
                        <a14:foregroundMark x1="81389" y1="19722" x2="81389" y2="19722"/>
                        <a14:foregroundMark x1="81389" y1="18611" x2="81389" y2="18611"/>
                        <a14:foregroundMark x1="82500" y1="34861" x2="82500" y2="34861"/>
                        <a14:foregroundMark x1="82917" y1="39444" x2="82917" y2="40417"/>
                        <a14:foregroundMark x1="82917" y1="40556" x2="82917" y2="42500"/>
                        <a14:foregroundMark x1="82917" y1="44167" x2="82917" y2="45972"/>
                        <a14:foregroundMark x1="81806" y1="32639" x2="81806" y2="32639"/>
                        <a14:foregroundMark x1="82083" y1="34028" x2="82083" y2="34583"/>
                        <a14:foregroundMark x1="82083" y1="35139" x2="82361" y2="37222"/>
                        <a14:foregroundMark x1="82361" y1="38472" x2="82361" y2="41667"/>
                        <a14:foregroundMark x1="84167" y1="79583" x2="84167" y2="79583"/>
                        <a14:foregroundMark x1="19722" y1="77222" x2="19722" y2="77222"/>
                        <a14:foregroundMark x1="19722" y1="77778" x2="20556" y2="79583"/>
                        <a14:foregroundMark x1="20694" y1="80556" x2="20694" y2="80556"/>
                        <a14:foregroundMark x1="21111" y1="81667" x2="21111" y2="82500"/>
                        <a14:foregroundMark x1="21111" y1="82639" x2="21111" y2="82639"/>
                        <a14:foregroundMark x1="21111" y1="83056" x2="21111" y2="83056"/>
                        <a14:foregroundMark x1="21250" y1="83611" x2="21250" y2="83611"/>
                        <a14:foregroundMark x1="21250" y1="83750" x2="21250" y2="83750"/>
                        <a14:foregroundMark x1="21389" y1="84306" x2="21389" y2="84306"/>
                        <a14:foregroundMark x1="21389" y1="84444" x2="21389" y2="84444"/>
                        <a14:foregroundMark x1="22083" y1="84861" x2="22083" y2="84861"/>
                        <a14:foregroundMark x1="22222" y1="84861" x2="22222" y2="84861"/>
                        <a14:foregroundMark x1="24028" y1="85694" x2="24028" y2="85694"/>
                        <a14:foregroundMark x1="22778" y1="85139" x2="22778" y2="85139"/>
                        <a14:foregroundMark x1="22778" y1="85139" x2="22222" y2="85139"/>
                        <a14:foregroundMark x1="21806" y1="84861" x2="21806" y2="84861"/>
                        <a14:foregroundMark x1="21389" y1="84861" x2="21389" y2="84861"/>
                        <a14:foregroundMark x1="21250" y1="84444" x2="21250" y2="84444"/>
                        <a14:foregroundMark x1="20833" y1="84444" x2="20833" y2="84444"/>
                        <a14:foregroundMark x1="20694" y1="84167" x2="20694" y2="84167"/>
                        <a14:foregroundMark x1="20556" y1="84167" x2="20556" y2="84167"/>
                        <a14:foregroundMark x1="20139" y1="83750" x2="20139" y2="83750"/>
                        <a14:foregroundMark x1="23333" y1="85278" x2="23333" y2="85278"/>
                        <a14:foregroundMark x1="23333" y1="85278" x2="23333" y2="85278"/>
                        <a14:foregroundMark x1="23194" y1="84861" x2="21667" y2="83750"/>
                        <a14:foregroundMark x1="20833" y1="83333" x2="20833" y2="83333"/>
                        <a14:foregroundMark x1="20556" y1="83194" x2="20556" y2="83194"/>
                        <a14:foregroundMark x1="20556" y1="83194" x2="20556" y2="83194"/>
                        <a14:foregroundMark x1="20278" y1="82778" x2="20278" y2="82778"/>
                        <a14:foregroundMark x1="20139" y1="82639" x2="20139" y2="82639"/>
                        <a14:foregroundMark x1="19722" y1="82083" x2="19722" y2="82083"/>
                        <a14:foregroundMark x1="65972" y1="83056" x2="65972" y2="83056"/>
                        <a14:foregroundMark x1="65972" y1="83056" x2="65972" y2="83056"/>
                        <a14:foregroundMark x1="65972" y1="83056" x2="65972" y2="83056"/>
                        <a14:foregroundMark x1="65972" y1="83056" x2="65972" y2="83056"/>
                        <a14:foregroundMark x1="65833" y1="83056" x2="65833" y2="83056"/>
                        <a14:foregroundMark x1="66111" y1="18611" x2="66111" y2="18611"/>
                        <a14:foregroundMark x1="38889" y1="19167" x2="38889" y2="19167"/>
                        <a14:foregroundMark x1="38889" y1="19167" x2="38889" y2="19167"/>
                        <a14:foregroundMark x1="38889" y1="19167" x2="38889" y2="19167"/>
                        <a14:foregroundMark x1="20833" y1="85139" x2="20833" y2="85139"/>
                        <a14:foregroundMark x1="20833" y1="85139" x2="20833" y2="85139"/>
                        <a14:foregroundMark x1="20833" y1="85139" x2="20833" y2="84444"/>
                        <a14:foregroundMark x1="20833" y1="84167" x2="20833" y2="84167"/>
                        <a14:foregroundMark x1="20833" y1="84167" x2="20833" y2="84167"/>
                        <a14:foregroundMark x1="20833" y1="83889" x2="20833" y2="83889"/>
                        <a14:foregroundMark x1="20556" y1="37361" x2="20556" y2="37361"/>
                        <a14:foregroundMark x1="20833" y1="38333" x2="20833" y2="38333"/>
                        <a14:foregroundMark x1="20833" y1="38333" x2="20833" y2="38333"/>
                        <a14:foregroundMark x1="21111" y1="65972" x2="21111" y2="65972"/>
                        <a14:foregroundMark x1="21111" y1="65972" x2="21111" y2="65972"/>
                        <a14:backgroundMark x1="18056" y1="30833" x2="18056" y2="30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55" t="19342" r="18826" b="19249"/>
          <a:stretch/>
        </p:blipFill>
        <p:spPr>
          <a:xfrm>
            <a:off x="3206254" y="2417802"/>
            <a:ext cx="2731491" cy="2641482"/>
          </a:xfrm>
          <a:prstGeom prst="ellipse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9826" r="88436">
                        <a14:foregroundMark x1="32500" y1="78750" x2="32500" y2="78750"/>
                        <a14:foregroundMark x1="30972" y1="79861" x2="30972" y2="79861"/>
                        <a14:foregroundMark x1="30833" y1="79861" x2="30833" y2="79861"/>
                        <a14:foregroundMark x1="30694" y1="79861" x2="30694" y2="79861"/>
                        <a14:foregroundMark x1="28194" y1="80139" x2="27500" y2="80417"/>
                        <a14:foregroundMark x1="26389" y1="80556" x2="25556" y2="80972"/>
                        <a14:foregroundMark x1="24583" y1="80972" x2="23889" y2="81111"/>
                        <a14:foregroundMark x1="23750" y1="81111" x2="23750" y2="81111"/>
                        <a14:foregroundMark x1="23333" y1="81111" x2="22361" y2="81250"/>
                        <a14:foregroundMark x1="22222" y1="81250" x2="22222" y2="81250"/>
                        <a14:foregroundMark x1="22222" y1="81528" x2="22361" y2="82500"/>
                        <a14:foregroundMark x1="22361" y1="83056" x2="22361" y2="83056"/>
                        <a14:foregroundMark x1="23333" y1="83750" x2="23333" y2="83750"/>
                        <a14:foregroundMark x1="22639" y1="82778" x2="22639" y2="82778"/>
                        <a14:foregroundMark x1="22222" y1="82083" x2="22222" y2="82083"/>
                        <a14:foregroundMark x1="21806" y1="81528" x2="21806" y2="81528"/>
                        <a14:foregroundMark x1="21806" y1="81111" x2="21806" y2="81111"/>
                        <a14:foregroundMark x1="21389" y1="80556" x2="21389" y2="80556"/>
                        <a14:foregroundMark x1="21389" y1="80139" x2="21389" y2="80139"/>
                        <a14:foregroundMark x1="21250" y1="79861" x2="21250" y2="79861"/>
                        <a14:foregroundMark x1="21250" y1="80139" x2="21250" y2="81667"/>
                        <a14:foregroundMark x1="21250" y1="82083" x2="21250" y2="82083"/>
                        <a14:foregroundMark x1="21111" y1="80556" x2="21111" y2="80556"/>
                        <a14:foregroundMark x1="20833" y1="80417" x2="20833" y2="80417"/>
                        <a14:foregroundMark x1="20694" y1="80000" x2="20694" y2="80000"/>
                        <a14:foregroundMark x1="20556" y1="80000" x2="20556" y2="80000"/>
                        <a14:foregroundMark x1="20556" y1="81944" x2="20833" y2="82639"/>
                        <a14:foregroundMark x1="21250" y1="83056" x2="21806" y2="83333"/>
                        <a14:foregroundMark x1="22778" y1="83333" x2="25833" y2="83194"/>
                        <a14:foregroundMark x1="27222" y1="83056" x2="28056" y2="82778"/>
                        <a14:foregroundMark x1="28611" y1="82778" x2="28611" y2="82778"/>
                        <a14:foregroundMark x1="28750" y1="82639" x2="28750" y2="82639"/>
                        <a14:foregroundMark x1="29028" y1="82639" x2="32361" y2="83333"/>
                        <a14:foregroundMark x1="32361" y1="83333" x2="32361" y2="83333"/>
                        <a14:foregroundMark x1="28194" y1="83333" x2="28194" y2="83333"/>
                        <a14:foregroundMark x1="28194" y1="83333" x2="28194" y2="83333"/>
                        <a14:foregroundMark x1="26389" y1="83333" x2="20833" y2="83056"/>
                        <a14:foregroundMark x1="20000" y1="82639" x2="20000" y2="82639"/>
                        <a14:foregroundMark x1="19583" y1="80139" x2="19583" y2="79583"/>
                        <a14:foregroundMark x1="19583" y1="79583" x2="20278" y2="78333"/>
                        <a14:foregroundMark x1="20556" y1="77778" x2="20556" y2="77778"/>
                        <a14:foregroundMark x1="20556" y1="79306" x2="21667" y2="82778"/>
                        <a14:foregroundMark x1="21806" y1="82778" x2="21806" y2="82778"/>
                        <a14:foregroundMark x1="22083" y1="82778" x2="24861" y2="82778"/>
                        <a14:foregroundMark x1="27500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750" y1="83194" x2="28750" y2="83194"/>
                        <a14:foregroundMark x1="29167" y1="83194" x2="29861" y2="83194"/>
                        <a14:foregroundMark x1="30417" y1="83194" x2="30417" y2="83194"/>
                        <a14:foregroundMark x1="31389" y1="83194" x2="32500" y2="83194"/>
                        <a14:foregroundMark x1="33056" y1="83194" x2="33889" y2="83194"/>
                        <a14:foregroundMark x1="34444" y1="83194" x2="35417" y2="83194"/>
                        <a14:foregroundMark x1="36250" y1="83056" x2="39444" y2="83056"/>
                        <a14:foregroundMark x1="40833" y1="82778" x2="42083" y2="82778"/>
                        <a14:foregroundMark x1="43611" y1="82639" x2="43611" y2="82639"/>
                        <a14:foregroundMark x1="43750" y1="82639" x2="43750" y2="82639"/>
                        <a14:foregroundMark x1="44722" y1="82500" x2="44722" y2="82500"/>
                        <a14:foregroundMark x1="44722" y1="82222" x2="44722" y2="82222"/>
                        <a14:foregroundMark x1="44722" y1="82222" x2="44722" y2="82222"/>
                        <a14:foregroundMark x1="44722" y1="82222" x2="44722" y2="82222"/>
                        <a14:foregroundMark x1="44722" y1="82222" x2="44722" y2="82222"/>
                        <a14:foregroundMark x1="44722" y1="82083" x2="44722" y2="82083"/>
                        <a14:foregroundMark x1="45278" y1="82083" x2="46111" y2="82083"/>
                        <a14:foregroundMark x1="46250" y1="82083" x2="47500" y2="82083"/>
                        <a14:foregroundMark x1="48056" y1="82083" x2="48056" y2="82083"/>
                        <a14:foregroundMark x1="49861" y1="82222" x2="53056" y2="82222"/>
                        <a14:foregroundMark x1="54167" y1="82222" x2="54861" y2="82222"/>
                        <a14:foregroundMark x1="54861" y1="82222" x2="54861" y2="82222"/>
                        <a14:foregroundMark x1="54861" y1="82222" x2="62222" y2="82083"/>
                        <a14:foregroundMark x1="64861" y1="82083" x2="66667" y2="82083"/>
                        <a14:foregroundMark x1="66667" y1="82083" x2="66667" y2="82083"/>
                        <a14:foregroundMark x1="66667" y1="82083" x2="70694" y2="81667"/>
                        <a14:foregroundMark x1="73472" y1="81667" x2="75972" y2="81667"/>
                        <a14:foregroundMark x1="77917" y1="81667" x2="77917" y2="81667"/>
                        <a14:foregroundMark x1="78194" y1="81528" x2="78750" y2="81111"/>
                        <a14:foregroundMark x1="80000" y1="80417" x2="80972" y2="80139"/>
                        <a14:foregroundMark x1="81389" y1="80000" x2="81389" y2="80000"/>
                        <a14:foregroundMark x1="81528" y1="80000" x2="81528" y2="80000"/>
                        <a14:foregroundMark x1="81806" y1="79861" x2="81806" y2="79861"/>
                        <a14:foregroundMark x1="81806" y1="79861" x2="81806" y2="79861"/>
                        <a14:foregroundMark x1="81806" y1="78889" x2="81528" y2="76389"/>
                        <a14:foregroundMark x1="81528" y1="76250" x2="81528" y2="76250"/>
                        <a14:foregroundMark x1="81528" y1="76250" x2="81528" y2="76250"/>
                        <a14:foregroundMark x1="81528" y1="76250" x2="81528" y2="76250"/>
                        <a14:foregroundMark x1="81528" y1="76250" x2="81528" y2="76250"/>
                        <a14:foregroundMark x1="81528" y1="76250" x2="81389" y2="75694"/>
                        <a14:foregroundMark x1="81389" y1="75694" x2="81389" y2="75694"/>
                        <a14:foregroundMark x1="81389" y1="75694" x2="81389" y2="75694"/>
                        <a14:foregroundMark x1="81389" y1="75694" x2="81389" y2="75694"/>
                        <a14:foregroundMark x1="81389" y1="75694" x2="81389" y2="75694"/>
                        <a14:foregroundMark x1="81111" y1="71111" x2="81111" y2="71111"/>
                        <a14:foregroundMark x1="81111" y1="71111" x2="81111" y2="71111"/>
                        <a14:foregroundMark x1="83750" y1="75278" x2="83750" y2="75278"/>
                        <a14:foregroundMark x1="83750" y1="75278" x2="83750" y2="73194"/>
                        <a14:foregroundMark x1="83750" y1="72361" x2="83750" y2="71528"/>
                        <a14:foregroundMark x1="83750" y1="71389" x2="83472" y2="70556"/>
                        <a14:foregroundMark x1="83194" y1="69861" x2="83056" y2="69306"/>
                        <a14:foregroundMark x1="82917" y1="69306" x2="82917" y2="69306"/>
                        <a14:foregroundMark x1="84722" y1="77500" x2="84722" y2="77500"/>
                        <a14:foregroundMark x1="82500" y1="40972" x2="82500" y2="40972"/>
                        <a14:foregroundMark x1="82361" y1="40972" x2="82361" y2="40972"/>
                        <a14:foregroundMark x1="80417" y1="39028" x2="79861" y2="38750"/>
                        <a14:foregroundMark x1="79306" y1="38333" x2="78611" y2="38333"/>
                        <a14:foregroundMark x1="78194" y1="38333" x2="78194" y2="38333"/>
                        <a14:foregroundMark x1="80556" y1="42639" x2="81111" y2="43750"/>
                        <a14:foregroundMark x1="81528" y1="44444" x2="81528" y2="44444"/>
                        <a14:foregroundMark x1="82083" y1="45139" x2="82500" y2="45694"/>
                        <a14:foregroundMark x1="81806" y1="26806" x2="81806" y2="26806"/>
                        <a14:foregroundMark x1="81806" y1="26806" x2="81806" y2="26806"/>
                        <a14:foregroundMark x1="81806" y1="26806" x2="81806" y2="25972"/>
                        <a14:foregroundMark x1="81806" y1="25972" x2="81806" y2="25972"/>
                        <a14:foregroundMark x1="81389" y1="25694" x2="81111" y2="24722"/>
                        <a14:foregroundMark x1="81389" y1="21250" x2="81389" y2="21250"/>
                        <a14:foregroundMark x1="81389" y1="19722" x2="81389" y2="19722"/>
                        <a14:foregroundMark x1="81389" y1="18611" x2="81389" y2="18611"/>
                        <a14:foregroundMark x1="82500" y1="34861" x2="82500" y2="34861"/>
                        <a14:foregroundMark x1="82917" y1="39444" x2="82917" y2="40417"/>
                        <a14:foregroundMark x1="82917" y1="40556" x2="82917" y2="42500"/>
                        <a14:foregroundMark x1="82917" y1="44167" x2="82917" y2="45972"/>
                        <a14:foregroundMark x1="81806" y1="32639" x2="81806" y2="32639"/>
                        <a14:foregroundMark x1="82083" y1="34028" x2="82083" y2="34583"/>
                        <a14:foregroundMark x1="82083" y1="35139" x2="82361" y2="37222"/>
                        <a14:foregroundMark x1="82361" y1="38472" x2="82361" y2="41667"/>
                        <a14:foregroundMark x1="84167" y1="79583" x2="84167" y2="79583"/>
                        <a14:foregroundMark x1="19722" y1="77222" x2="19722" y2="77222"/>
                        <a14:foregroundMark x1="19722" y1="77778" x2="20556" y2="79583"/>
                        <a14:foregroundMark x1="20694" y1="80556" x2="20694" y2="80556"/>
                        <a14:foregroundMark x1="21111" y1="81667" x2="21111" y2="82500"/>
                        <a14:foregroundMark x1="21111" y1="82639" x2="21111" y2="82639"/>
                        <a14:foregroundMark x1="21111" y1="83056" x2="21111" y2="83056"/>
                        <a14:foregroundMark x1="21250" y1="83611" x2="21250" y2="83611"/>
                        <a14:foregroundMark x1="21250" y1="83750" x2="21250" y2="83750"/>
                        <a14:foregroundMark x1="21389" y1="84306" x2="21389" y2="84306"/>
                        <a14:foregroundMark x1="21389" y1="84444" x2="21389" y2="84444"/>
                        <a14:foregroundMark x1="22083" y1="84861" x2="22083" y2="84861"/>
                        <a14:foregroundMark x1="22222" y1="84861" x2="22222" y2="84861"/>
                        <a14:foregroundMark x1="24028" y1="85694" x2="24028" y2="85694"/>
                        <a14:foregroundMark x1="22778" y1="85139" x2="22778" y2="85139"/>
                        <a14:foregroundMark x1="22778" y1="85139" x2="22222" y2="85139"/>
                        <a14:foregroundMark x1="21806" y1="84861" x2="21806" y2="84861"/>
                        <a14:foregroundMark x1="21389" y1="84861" x2="21389" y2="84861"/>
                        <a14:foregroundMark x1="21250" y1="84444" x2="21250" y2="84444"/>
                        <a14:foregroundMark x1="20833" y1="84444" x2="20833" y2="84444"/>
                        <a14:foregroundMark x1="20694" y1="84167" x2="20694" y2="84167"/>
                        <a14:foregroundMark x1="20556" y1="84167" x2="20556" y2="84167"/>
                        <a14:foregroundMark x1="20139" y1="83750" x2="20139" y2="83750"/>
                        <a14:foregroundMark x1="23333" y1="85278" x2="23333" y2="85278"/>
                        <a14:foregroundMark x1="23333" y1="85278" x2="23333" y2="85278"/>
                        <a14:foregroundMark x1="23194" y1="84861" x2="21667" y2="83750"/>
                        <a14:foregroundMark x1="20833" y1="83333" x2="20833" y2="83333"/>
                        <a14:foregroundMark x1="20556" y1="83194" x2="20556" y2="83194"/>
                        <a14:foregroundMark x1="20556" y1="83194" x2="20556" y2="83194"/>
                        <a14:foregroundMark x1="20278" y1="82778" x2="20278" y2="82778"/>
                        <a14:foregroundMark x1="20139" y1="82639" x2="20139" y2="82639"/>
                        <a14:foregroundMark x1="19722" y1="82083" x2="19722" y2="82083"/>
                        <a14:foregroundMark x1="65972" y1="83056" x2="65972" y2="83056"/>
                        <a14:foregroundMark x1="65972" y1="83056" x2="65972" y2="83056"/>
                        <a14:foregroundMark x1="65972" y1="83056" x2="65972" y2="83056"/>
                        <a14:foregroundMark x1="65972" y1="83056" x2="65972" y2="83056"/>
                        <a14:foregroundMark x1="65833" y1="83056" x2="65833" y2="83056"/>
                        <a14:foregroundMark x1="66111" y1="18611" x2="66111" y2="18611"/>
                        <a14:foregroundMark x1="38889" y1="19167" x2="38889" y2="19167"/>
                        <a14:foregroundMark x1="38889" y1="19167" x2="38889" y2="19167"/>
                        <a14:foregroundMark x1="38889" y1="19167" x2="38889" y2="19167"/>
                        <a14:foregroundMark x1="20833" y1="85139" x2="20833" y2="85139"/>
                        <a14:foregroundMark x1="20833" y1="85139" x2="20833" y2="85139"/>
                        <a14:foregroundMark x1="20833" y1="85139" x2="20833" y2="84444"/>
                        <a14:foregroundMark x1="20833" y1="84167" x2="20833" y2="84167"/>
                        <a14:foregroundMark x1="20833" y1="84167" x2="20833" y2="84167"/>
                        <a14:foregroundMark x1="20833" y1="83889" x2="20833" y2="83889"/>
                        <a14:foregroundMark x1="20556" y1="37361" x2="20556" y2="37361"/>
                        <a14:foregroundMark x1="20833" y1="38333" x2="20833" y2="38333"/>
                        <a14:foregroundMark x1="20833" y1="38333" x2="20833" y2="38333"/>
                        <a14:foregroundMark x1="21111" y1="65972" x2="21111" y2="65972"/>
                        <a14:foregroundMark x1="21111" y1="65972" x2="21111" y2="65972"/>
                        <a14:backgroundMark x1="18056" y1="30833" x2="18056" y2="30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55" t="19342" r="18826" b="19249"/>
          <a:stretch/>
        </p:blipFill>
        <p:spPr>
          <a:xfrm>
            <a:off x="5715000" y="2134370"/>
            <a:ext cx="3024581" cy="2924914"/>
          </a:xfrm>
          <a:prstGeom prst="triangle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646105" y="5227873"/>
            <a:ext cx="1851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15259" y="5227872"/>
            <a:ext cx="24240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90600" y="1264448"/>
            <a:ext cx="54681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53CFD21D-7EEC-443D-B765-3BAEDB24DF72}"/>
              </a:ext>
            </a:extLst>
          </p:cNvPr>
          <p:cNvSpPr/>
          <p:nvPr/>
        </p:nvSpPr>
        <p:spPr>
          <a:xfrm>
            <a:off x="4040805" y="5623820"/>
            <a:ext cx="1153670" cy="11233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5EC6A2BD-1AA6-442E-935B-6A44D7773596}"/>
              </a:ext>
            </a:extLst>
          </p:cNvPr>
          <p:cNvSpPr/>
          <p:nvPr/>
        </p:nvSpPr>
        <p:spPr>
          <a:xfrm>
            <a:off x="4042590" y="5627250"/>
            <a:ext cx="1178947" cy="11789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886318AA-6D3B-4A25-8677-66213DA2CF4C}"/>
              </a:ext>
            </a:extLst>
          </p:cNvPr>
          <p:cNvSpPr/>
          <p:nvPr/>
        </p:nvSpPr>
        <p:spPr>
          <a:xfrm>
            <a:off x="4042591" y="5633080"/>
            <a:ext cx="1195450" cy="11954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DA55CFCE-62FE-44E9-BF92-CD805DD879ED}"/>
              </a:ext>
            </a:extLst>
          </p:cNvPr>
          <p:cNvSpPr/>
          <p:nvPr/>
        </p:nvSpPr>
        <p:spPr>
          <a:xfrm>
            <a:off x="4055951" y="5652999"/>
            <a:ext cx="1168498" cy="11684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07454AC0-1202-4BF2-BC7D-EF76C182AEC6}"/>
              </a:ext>
            </a:extLst>
          </p:cNvPr>
          <p:cNvSpPr/>
          <p:nvPr/>
        </p:nvSpPr>
        <p:spPr>
          <a:xfrm>
            <a:off x="4055950" y="5642130"/>
            <a:ext cx="1223511" cy="122351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BDB9AD85-B52E-4A8F-A914-1CC68FB7B6EB}"/>
              </a:ext>
            </a:extLst>
          </p:cNvPr>
          <p:cNvSpPr/>
          <p:nvPr/>
        </p:nvSpPr>
        <p:spPr>
          <a:xfrm>
            <a:off x="4027815" y="5613733"/>
            <a:ext cx="1267520" cy="12675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178129" y="228600"/>
            <a:ext cx="4979152" cy="729638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“Ai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476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187"/>
    </mc:Choice>
    <mc:Fallback xmlns="">
      <p:transition spd="slow" advTm="341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15" grpId="0"/>
      <p:bldP spid="16" grpId="0"/>
      <p:bldP spid="7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9826" r="88436">
                        <a14:foregroundMark x1="32500" y1="78750" x2="32500" y2="78750"/>
                        <a14:foregroundMark x1="30972" y1="79861" x2="30972" y2="79861"/>
                        <a14:foregroundMark x1="30833" y1="79861" x2="30833" y2="79861"/>
                        <a14:foregroundMark x1="30694" y1="79861" x2="30694" y2="79861"/>
                        <a14:foregroundMark x1="28194" y1="80139" x2="27500" y2="80417"/>
                        <a14:foregroundMark x1="26389" y1="80556" x2="25556" y2="80972"/>
                        <a14:foregroundMark x1="24583" y1="80972" x2="23889" y2="81111"/>
                        <a14:foregroundMark x1="23750" y1="81111" x2="23750" y2="81111"/>
                        <a14:foregroundMark x1="23333" y1="81111" x2="22361" y2="81250"/>
                        <a14:foregroundMark x1="22222" y1="81250" x2="22222" y2="81250"/>
                        <a14:foregroundMark x1="22222" y1="81528" x2="22361" y2="82500"/>
                        <a14:foregroundMark x1="22361" y1="83056" x2="22361" y2="83056"/>
                        <a14:foregroundMark x1="23333" y1="83750" x2="23333" y2="83750"/>
                        <a14:foregroundMark x1="22639" y1="82778" x2="22639" y2="82778"/>
                        <a14:foregroundMark x1="22222" y1="82083" x2="22222" y2="82083"/>
                        <a14:foregroundMark x1="21806" y1="81528" x2="21806" y2="81528"/>
                        <a14:foregroundMark x1="21806" y1="81111" x2="21806" y2="81111"/>
                        <a14:foregroundMark x1="21389" y1="80556" x2="21389" y2="80556"/>
                        <a14:foregroundMark x1="21389" y1="80139" x2="21389" y2="80139"/>
                        <a14:foregroundMark x1="21250" y1="79861" x2="21250" y2="79861"/>
                        <a14:foregroundMark x1="21250" y1="80139" x2="21250" y2="81667"/>
                        <a14:foregroundMark x1="21250" y1="82083" x2="21250" y2="82083"/>
                        <a14:foregroundMark x1="21111" y1="80556" x2="21111" y2="80556"/>
                        <a14:foregroundMark x1="20833" y1="80417" x2="20833" y2="80417"/>
                        <a14:foregroundMark x1="20694" y1="80000" x2="20694" y2="80000"/>
                        <a14:foregroundMark x1="20556" y1="80000" x2="20556" y2="80000"/>
                        <a14:foregroundMark x1="20556" y1="81944" x2="20833" y2="82639"/>
                        <a14:foregroundMark x1="21250" y1="83056" x2="21806" y2="83333"/>
                        <a14:foregroundMark x1="22778" y1="83333" x2="25833" y2="83194"/>
                        <a14:foregroundMark x1="27222" y1="83056" x2="28056" y2="82778"/>
                        <a14:foregroundMark x1="28611" y1="82778" x2="28611" y2="82778"/>
                        <a14:foregroundMark x1="28750" y1="82639" x2="28750" y2="82639"/>
                        <a14:foregroundMark x1="29028" y1="82639" x2="32361" y2="83333"/>
                        <a14:foregroundMark x1="32361" y1="83333" x2="32361" y2="83333"/>
                        <a14:foregroundMark x1="28194" y1="83333" x2="28194" y2="83333"/>
                        <a14:foregroundMark x1="28194" y1="83333" x2="28194" y2="83333"/>
                        <a14:foregroundMark x1="26389" y1="83333" x2="20833" y2="83056"/>
                        <a14:foregroundMark x1="20000" y1="82639" x2="20000" y2="82639"/>
                        <a14:foregroundMark x1="19583" y1="80139" x2="19583" y2="79583"/>
                        <a14:foregroundMark x1="19583" y1="79583" x2="20278" y2="78333"/>
                        <a14:foregroundMark x1="20556" y1="77778" x2="20556" y2="77778"/>
                        <a14:foregroundMark x1="20556" y1="79306" x2="21667" y2="82778"/>
                        <a14:foregroundMark x1="21806" y1="82778" x2="21806" y2="82778"/>
                        <a14:foregroundMark x1="22083" y1="82778" x2="24861" y2="82778"/>
                        <a14:foregroundMark x1="27500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750" y1="83194" x2="28750" y2="83194"/>
                        <a14:foregroundMark x1="29167" y1="83194" x2="29861" y2="83194"/>
                        <a14:foregroundMark x1="30417" y1="83194" x2="30417" y2="83194"/>
                        <a14:foregroundMark x1="31389" y1="83194" x2="32500" y2="83194"/>
                        <a14:foregroundMark x1="33056" y1="83194" x2="33889" y2="83194"/>
                        <a14:foregroundMark x1="34444" y1="83194" x2="35417" y2="83194"/>
                        <a14:foregroundMark x1="36250" y1="83056" x2="39444" y2="83056"/>
                        <a14:foregroundMark x1="40833" y1="82778" x2="42083" y2="82778"/>
                        <a14:foregroundMark x1="43611" y1="82639" x2="43611" y2="82639"/>
                        <a14:foregroundMark x1="43750" y1="82639" x2="43750" y2="82639"/>
                        <a14:foregroundMark x1="44722" y1="82500" x2="44722" y2="82500"/>
                        <a14:foregroundMark x1="44722" y1="82222" x2="44722" y2="82222"/>
                        <a14:foregroundMark x1="44722" y1="82222" x2="44722" y2="82222"/>
                        <a14:foregroundMark x1="44722" y1="82222" x2="44722" y2="82222"/>
                        <a14:foregroundMark x1="44722" y1="82222" x2="44722" y2="82222"/>
                        <a14:foregroundMark x1="44722" y1="82083" x2="44722" y2="82083"/>
                        <a14:foregroundMark x1="45278" y1="82083" x2="46111" y2="82083"/>
                        <a14:foregroundMark x1="46250" y1="82083" x2="47500" y2="82083"/>
                        <a14:foregroundMark x1="48056" y1="82083" x2="48056" y2="82083"/>
                        <a14:foregroundMark x1="49861" y1="82222" x2="53056" y2="82222"/>
                        <a14:foregroundMark x1="54167" y1="82222" x2="54861" y2="82222"/>
                        <a14:foregroundMark x1="54861" y1="82222" x2="54861" y2="82222"/>
                        <a14:foregroundMark x1="54861" y1="82222" x2="62222" y2="82083"/>
                        <a14:foregroundMark x1="64861" y1="82083" x2="66667" y2="82083"/>
                        <a14:foregroundMark x1="66667" y1="82083" x2="66667" y2="82083"/>
                        <a14:foregroundMark x1="66667" y1="82083" x2="70694" y2="81667"/>
                        <a14:foregroundMark x1="73472" y1="81667" x2="75972" y2="81667"/>
                        <a14:foregroundMark x1="77917" y1="81667" x2="77917" y2="81667"/>
                        <a14:foregroundMark x1="78194" y1="81528" x2="78750" y2="81111"/>
                        <a14:foregroundMark x1="80000" y1="80417" x2="80972" y2="80139"/>
                        <a14:foregroundMark x1="81389" y1="80000" x2="81389" y2="80000"/>
                        <a14:foregroundMark x1="81528" y1="80000" x2="81528" y2="80000"/>
                        <a14:foregroundMark x1="81806" y1="79861" x2="81806" y2="79861"/>
                        <a14:foregroundMark x1="81806" y1="79861" x2="81806" y2="79861"/>
                        <a14:foregroundMark x1="81806" y1="78889" x2="81528" y2="76389"/>
                        <a14:foregroundMark x1="81528" y1="76250" x2="81528" y2="76250"/>
                        <a14:foregroundMark x1="81528" y1="76250" x2="81528" y2="76250"/>
                        <a14:foregroundMark x1="81528" y1="76250" x2="81528" y2="76250"/>
                        <a14:foregroundMark x1="81528" y1="76250" x2="81528" y2="76250"/>
                        <a14:foregroundMark x1="81528" y1="76250" x2="81389" y2="75694"/>
                        <a14:foregroundMark x1="81389" y1="75694" x2="81389" y2="75694"/>
                        <a14:foregroundMark x1="81389" y1="75694" x2="81389" y2="75694"/>
                        <a14:foregroundMark x1="81389" y1="75694" x2="81389" y2="75694"/>
                        <a14:foregroundMark x1="81389" y1="75694" x2="81389" y2="75694"/>
                        <a14:foregroundMark x1="81111" y1="71111" x2="81111" y2="71111"/>
                        <a14:foregroundMark x1="81111" y1="71111" x2="81111" y2="71111"/>
                        <a14:foregroundMark x1="83750" y1="75278" x2="83750" y2="75278"/>
                        <a14:foregroundMark x1="83750" y1="75278" x2="83750" y2="73194"/>
                        <a14:foregroundMark x1="83750" y1="72361" x2="83750" y2="71528"/>
                        <a14:foregroundMark x1="83750" y1="71389" x2="83472" y2="70556"/>
                        <a14:foregroundMark x1="83194" y1="69861" x2="83056" y2="69306"/>
                        <a14:foregroundMark x1="82917" y1="69306" x2="82917" y2="69306"/>
                        <a14:foregroundMark x1="84722" y1="77500" x2="84722" y2="77500"/>
                        <a14:foregroundMark x1="82500" y1="40972" x2="82500" y2="40972"/>
                        <a14:foregroundMark x1="82361" y1="40972" x2="82361" y2="40972"/>
                        <a14:foregroundMark x1="80417" y1="39028" x2="79861" y2="38750"/>
                        <a14:foregroundMark x1="79306" y1="38333" x2="78611" y2="38333"/>
                        <a14:foregroundMark x1="78194" y1="38333" x2="78194" y2="38333"/>
                        <a14:foregroundMark x1="80556" y1="42639" x2="81111" y2="43750"/>
                        <a14:foregroundMark x1="81528" y1="44444" x2="81528" y2="44444"/>
                        <a14:foregroundMark x1="82083" y1="45139" x2="82500" y2="45694"/>
                        <a14:foregroundMark x1="81806" y1="26806" x2="81806" y2="26806"/>
                        <a14:foregroundMark x1="81806" y1="26806" x2="81806" y2="26806"/>
                        <a14:foregroundMark x1="81806" y1="26806" x2="81806" y2="25972"/>
                        <a14:foregroundMark x1="81806" y1="25972" x2="81806" y2="25972"/>
                        <a14:foregroundMark x1="81389" y1="25694" x2="81111" y2="24722"/>
                        <a14:foregroundMark x1="81389" y1="21250" x2="81389" y2="21250"/>
                        <a14:foregroundMark x1="81389" y1="19722" x2="81389" y2="19722"/>
                        <a14:foregroundMark x1="81389" y1="18611" x2="81389" y2="18611"/>
                        <a14:foregroundMark x1="82500" y1="34861" x2="82500" y2="34861"/>
                        <a14:foregroundMark x1="82917" y1="39444" x2="82917" y2="40417"/>
                        <a14:foregroundMark x1="82917" y1="40556" x2="82917" y2="42500"/>
                        <a14:foregroundMark x1="82917" y1="44167" x2="82917" y2="45972"/>
                        <a14:foregroundMark x1="81806" y1="32639" x2="81806" y2="32639"/>
                        <a14:foregroundMark x1="82083" y1="34028" x2="82083" y2="34583"/>
                        <a14:foregroundMark x1="82083" y1="35139" x2="82361" y2="37222"/>
                        <a14:foregroundMark x1="82361" y1="38472" x2="82361" y2="41667"/>
                        <a14:foregroundMark x1="84167" y1="79583" x2="84167" y2="79583"/>
                        <a14:foregroundMark x1="19722" y1="77222" x2="19722" y2="77222"/>
                        <a14:foregroundMark x1="19722" y1="77778" x2="20556" y2="79583"/>
                        <a14:foregroundMark x1="20694" y1="80556" x2="20694" y2="80556"/>
                        <a14:foregroundMark x1="21111" y1="81667" x2="21111" y2="82500"/>
                        <a14:foregroundMark x1="21111" y1="82639" x2="21111" y2="82639"/>
                        <a14:foregroundMark x1="21111" y1="83056" x2="21111" y2="83056"/>
                        <a14:foregroundMark x1="21250" y1="83611" x2="21250" y2="83611"/>
                        <a14:foregroundMark x1="21250" y1="83750" x2="21250" y2="83750"/>
                        <a14:foregroundMark x1="21389" y1="84306" x2="21389" y2="84306"/>
                        <a14:foregroundMark x1="21389" y1="84444" x2="21389" y2="84444"/>
                        <a14:foregroundMark x1="22083" y1="84861" x2="22083" y2="84861"/>
                        <a14:foregroundMark x1="22222" y1="84861" x2="22222" y2="84861"/>
                        <a14:foregroundMark x1="24028" y1="85694" x2="24028" y2="85694"/>
                        <a14:foregroundMark x1="22778" y1="85139" x2="22778" y2="85139"/>
                        <a14:foregroundMark x1="22778" y1="85139" x2="22222" y2="85139"/>
                        <a14:foregroundMark x1="21806" y1="84861" x2="21806" y2="84861"/>
                        <a14:foregroundMark x1="21389" y1="84861" x2="21389" y2="84861"/>
                        <a14:foregroundMark x1="21250" y1="84444" x2="21250" y2="84444"/>
                        <a14:foregroundMark x1="20833" y1="84444" x2="20833" y2="84444"/>
                        <a14:foregroundMark x1="20694" y1="84167" x2="20694" y2="84167"/>
                        <a14:foregroundMark x1="20556" y1="84167" x2="20556" y2="84167"/>
                        <a14:foregroundMark x1="20139" y1="83750" x2="20139" y2="83750"/>
                        <a14:foregroundMark x1="23333" y1="85278" x2="23333" y2="85278"/>
                        <a14:foregroundMark x1="23333" y1="85278" x2="23333" y2="85278"/>
                        <a14:foregroundMark x1="23194" y1="84861" x2="21667" y2="83750"/>
                        <a14:foregroundMark x1="20833" y1="83333" x2="20833" y2="83333"/>
                        <a14:foregroundMark x1="20556" y1="83194" x2="20556" y2="83194"/>
                        <a14:foregroundMark x1="20556" y1="83194" x2="20556" y2="83194"/>
                        <a14:foregroundMark x1="20278" y1="82778" x2="20278" y2="82778"/>
                        <a14:foregroundMark x1="20139" y1="82639" x2="20139" y2="82639"/>
                        <a14:foregroundMark x1="19722" y1="82083" x2="19722" y2="82083"/>
                        <a14:foregroundMark x1="65972" y1="83056" x2="65972" y2="83056"/>
                        <a14:foregroundMark x1="65972" y1="83056" x2="65972" y2="83056"/>
                        <a14:foregroundMark x1="65972" y1="83056" x2="65972" y2="83056"/>
                        <a14:foregroundMark x1="65972" y1="83056" x2="65972" y2="83056"/>
                        <a14:foregroundMark x1="65833" y1="83056" x2="65833" y2="83056"/>
                        <a14:foregroundMark x1="66111" y1="18611" x2="66111" y2="18611"/>
                        <a14:foregroundMark x1="38889" y1="19167" x2="38889" y2="19167"/>
                        <a14:foregroundMark x1="38889" y1="19167" x2="38889" y2="19167"/>
                        <a14:foregroundMark x1="38889" y1="19167" x2="38889" y2="19167"/>
                        <a14:foregroundMark x1="20833" y1="85139" x2="20833" y2="85139"/>
                        <a14:foregroundMark x1="20833" y1="85139" x2="20833" y2="85139"/>
                        <a14:foregroundMark x1="20833" y1="85139" x2="20833" y2="84444"/>
                        <a14:foregroundMark x1="20833" y1="84167" x2="20833" y2="84167"/>
                        <a14:foregroundMark x1="20833" y1="84167" x2="20833" y2="84167"/>
                        <a14:foregroundMark x1="20833" y1="83889" x2="20833" y2="83889"/>
                        <a14:foregroundMark x1="20556" y1="37361" x2="20556" y2="37361"/>
                        <a14:foregroundMark x1="20833" y1="38333" x2="20833" y2="38333"/>
                        <a14:foregroundMark x1="20833" y1="38333" x2="20833" y2="38333"/>
                        <a14:foregroundMark x1="21111" y1="65972" x2="21111" y2="65972"/>
                        <a14:foregroundMark x1="21111" y1="65972" x2="21111" y2="65972"/>
                        <a14:backgroundMark x1="18056" y1="30833" x2="18056" y2="30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55" t="19342" r="18826" b="19249"/>
          <a:stretch/>
        </p:blipFill>
        <p:spPr>
          <a:xfrm>
            <a:off x="2785809" y="2004517"/>
            <a:ext cx="3843591" cy="371693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517063" y="5733858"/>
            <a:ext cx="2109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2981" y="1054507"/>
            <a:ext cx="54681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583" y="4828908"/>
            <a:ext cx="1373503" cy="1154601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362200" y="152400"/>
            <a:ext cx="4979152" cy="729638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“Ai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Audio 1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4019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42"/>
    </mc:Choice>
    <mc:Fallback xmlns="">
      <p:transition spd="slow" advTm="138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27" y="2417802"/>
            <a:ext cx="2631394" cy="264148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52432" y="5228348"/>
            <a:ext cx="14253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sen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254" y="2417802"/>
            <a:ext cx="3000949" cy="264148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203" y="2417803"/>
            <a:ext cx="2832637" cy="264148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756714" y="5227873"/>
            <a:ext cx="16305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dong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765754" y="5177514"/>
            <a:ext cx="17155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chuối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52432" y="1002991"/>
            <a:ext cx="69797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gói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53CFD21D-7EEC-443D-B765-3BAEDB24DF72}"/>
              </a:ext>
            </a:extLst>
          </p:cNvPr>
          <p:cNvSpPr/>
          <p:nvPr/>
        </p:nvSpPr>
        <p:spPr>
          <a:xfrm>
            <a:off x="4040805" y="5623820"/>
            <a:ext cx="1153670" cy="11233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5EC6A2BD-1AA6-442E-935B-6A44D7773596}"/>
              </a:ext>
            </a:extLst>
          </p:cNvPr>
          <p:cNvSpPr/>
          <p:nvPr/>
        </p:nvSpPr>
        <p:spPr>
          <a:xfrm>
            <a:off x="4042590" y="5627250"/>
            <a:ext cx="1178947" cy="11789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886318AA-6D3B-4A25-8677-66213DA2CF4C}"/>
              </a:ext>
            </a:extLst>
          </p:cNvPr>
          <p:cNvSpPr/>
          <p:nvPr/>
        </p:nvSpPr>
        <p:spPr>
          <a:xfrm>
            <a:off x="4042591" y="5633080"/>
            <a:ext cx="1195450" cy="11954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DA55CFCE-62FE-44E9-BF92-CD805DD879ED}"/>
              </a:ext>
            </a:extLst>
          </p:cNvPr>
          <p:cNvSpPr/>
          <p:nvPr/>
        </p:nvSpPr>
        <p:spPr>
          <a:xfrm>
            <a:off x="4055951" y="5652999"/>
            <a:ext cx="1168498" cy="11684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07454AC0-1202-4BF2-BC7D-EF76C182AEC6}"/>
              </a:ext>
            </a:extLst>
          </p:cNvPr>
          <p:cNvSpPr/>
          <p:nvPr/>
        </p:nvSpPr>
        <p:spPr>
          <a:xfrm>
            <a:off x="4055950" y="5642130"/>
            <a:ext cx="1223511" cy="122351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BDB9AD85-B52E-4A8F-A914-1CC68FB7B6EB}"/>
              </a:ext>
            </a:extLst>
          </p:cNvPr>
          <p:cNvSpPr/>
          <p:nvPr/>
        </p:nvSpPr>
        <p:spPr>
          <a:xfrm>
            <a:off x="4027815" y="5613733"/>
            <a:ext cx="1267520" cy="12675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393921" y="273353"/>
            <a:ext cx="4979152" cy="729638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“Ai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77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  <p:bldP spid="7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878" y="1904705"/>
            <a:ext cx="4288922" cy="377517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436610" y="5666051"/>
            <a:ext cx="16305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dong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8200" y="1004759"/>
            <a:ext cx="69797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gói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583" y="4828908"/>
            <a:ext cx="1373503" cy="1154601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147763" y="235494"/>
            <a:ext cx="4979152" cy="729638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“Ai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14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C9F4405-EEC5-4064-9788-482B87D3C3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2719" y="0"/>
            <a:ext cx="9144000" cy="6858000"/>
          </a:xfrm>
          <a:prstGeom prst="rect">
            <a:avLst/>
          </a:prstGeom>
        </p:spPr>
      </p:pic>
      <p:sp>
        <p:nvSpPr>
          <p:cNvPr id="11" name="Parallelogram 10">
            <a:extLst>
              <a:ext uri="{FF2B5EF4-FFF2-40B4-BE49-F238E27FC236}">
                <a16:creationId xmlns="" xmlns:a16="http://schemas.microsoft.com/office/drawing/2014/main" id="{C355D9D6-D327-4801-B836-673FC9B59DB2}"/>
              </a:ext>
            </a:extLst>
          </p:cNvPr>
          <p:cNvSpPr/>
          <p:nvPr/>
        </p:nvSpPr>
        <p:spPr>
          <a:xfrm rot="20917577">
            <a:off x="7360177" y="-440454"/>
            <a:ext cx="1398626" cy="7714236"/>
          </a:xfrm>
          <a:prstGeom prst="parallelogram">
            <a:avLst/>
          </a:prstGeom>
          <a:solidFill>
            <a:srgbClr val="D8B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="" xmlns:a16="http://schemas.microsoft.com/office/drawing/2014/main" id="{23958F76-ED45-425F-8757-64C5E1ECDB88}"/>
              </a:ext>
            </a:extLst>
          </p:cNvPr>
          <p:cNvSpPr/>
          <p:nvPr/>
        </p:nvSpPr>
        <p:spPr>
          <a:xfrm>
            <a:off x="7959665" y="-197168"/>
            <a:ext cx="1398626" cy="7055168"/>
          </a:xfrm>
          <a:prstGeom prst="parallelogram">
            <a:avLst/>
          </a:prstGeom>
          <a:solidFill>
            <a:srgbClr val="4E5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717C9AF-0A84-4587-ABC3-8D6A50F04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2144" y="-502617"/>
            <a:ext cx="1081310" cy="1405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50BA4C9-1FF6-4D14-8255-382B07EBB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18061" y="913870"/>
            <a:ext cx="1595592" cy="2014526"/>
          </a:xfrm>
          <a:prstGeom prst="rect">
            <a:avLst/>
          </a:prstGeom>
        </p:spPr>
      </p:pic>
      <p:sp>
        <p:nvSpPr>
          <p:cNvPr id="16" name="Parallelogram 15">
            <a:extLst>
              <a:ext uri="{FF2B5EF4-FFF2-40B4-BE49-F238E27FC236}">
                <a16:creationId xmlns="" xmlns:a16="http://schemas.microsoft.com/office/drawing/2014/main" id="{C9A1E5F3-D85A-4C6C-9B33-9558C6450B9D}"/>
              </a:ext>
            </a:extLst>
          </p:cNvPr>
          <p:cNvSpPr/>
          <p:nvPr/>
        </p:nvSpPr>
        <p:spPr>
          <a:xfrm>
            <a:off x="1069922" y="-623206"/>
            <a:ext cx="1398626" cy="7714236"/>
          </a:xfrm>
          <a:prstGeom prst="parallelogram">
            <a:avLst/>
          </a:prstGeom>
          <a:solidFill>
            <a:srgbClr val="7BBEB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rallelogram 16">
            <a:extLst>
              <a:ext uri="{FF2B5EF4-FFF2-40B4-BE49-F238E27FC236}">
                <a16:creationId xmlns="" xmlns:a16="http://schemas.microsoft.com/office/drawing/2014/main" id="{C1F9012E-5944-41D2-8722-60B8C51A7F19}"/>
              </a:ext>
            </a:extLst>
          </p:cNvPr>
          <p:cNvSpPr/>
          <p:nvPr/>
        </p:nvSpPr>
        <p:spPr>
          <a:xfrm>
            <a:off x="212365" y="-197168"/>
            <a:ext cx="1398626" cy="7055168"/>
          </a:xfrm>
          <a:prstGeom prst="parallelogram">
            <a:avLst/>
          </a:prstGeom>
          <a:solidFill>
            <a:srgbClr val="AF4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1862F506-E18A-4C34-BFEC-E5A2F5DC0554}"/>
              </a:ext>
            </a:extLst>
          </p:cNvPr>
          <p:cNvSpPr/>
          <p:nvPr/>
        </p:nvSpPr>
        <p:spPr>
          <a:xfrm>
            <a:off x="1460572" y="4305869"/>
            <a:ext cx="694641" cy="833868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="" xmlns:a16="http://schemas.microsoft.com/office/drawing/2014/main" id="{EB461857-E04A-4DA5-BD17-CC3DD0397291}"/>
              </a:ext>
            </a:extLst>
          </p:cNvPr>
          <p:cNvSpPr/>
          <p:nvPr/>
        </p:nvSpPr>
        <p:spPr>
          <a:xfrm>
            <a:off x="6207205" y="5662090"/>
            <a:ext cx="538328" cy="615402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="" xmlns:a16="http://schemas.microsoft.com/office/drawing/2014/main" id="{2A54360A-A42A-4475-A30E-000BF448B8ED}"/>
              </a:ext>
            </a:extLst>
          </p:cNvPr>
          <p:cNvSpPr/>
          <p:nvPr/>
        </p:nvSpPr>
        <p:spPr>
          <a:xfrm>
            <a:off x="3290774" y="4744362"/>
            <a:ext cx="327500" cy="374389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6F2C5C48-996A-41F0-BA86-111A906049E9}"/>
              </a:ext>
            </a:extLst>
          </p:cNvPr>
          <p:cNvSpPr/>
          <p:nvPr/>
        </p:nvSpPr>
        <p:spPr>
          <a:xfrm>
            <a:off x="2602654" y="1222022"/>
            <a:ext cx="426037" cy="511427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7BDECB4D-FCBE-4DA0-91C1-FE019798055D}"/>
              </a:ext>
            </a:extLst>
          </p:cNvPr>
          <p:cNvSpPr/>
          <p:nvPr/>
        </p:nvSpPr>
        <p:spPr>
          <a:xfrm>
            <a:off x="5902729" y="3324508"/>
            <a:ext cx="553331" cy="615395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Heart 1">
            <a:extLst>
              <a:ext uri="{FF2B5EF4-FFF2-40B4-BE49-F238E27FC236}">
                <a16:creationId xmlns="" xmlns:a16="http://schemas.microsoft.com/office/drawing/2014/main" id="{D7F98401-D3EC-43BE-89E3-102D21780BE8}"/>
              </a:ext>
            </a:extLst>
          </p:cNvPr>
          <p:cNvSpPr/>
          <p:nvPr/>
        </p:nvSpPr>
        <p:spPr>
          <a:xfrm>
            <a:off x="19431000" y="-8569380"/>
            <a:ext cx="15832033" cy="14279663"/>
          </a:xfrm>
          <a:prstGeom prst="hear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art 21">
            <a:extLst>
              <a:ext uri="{FF2B5EF4-FFF2-40B4-BE49-F238E27FC236}">
                <a16:creationId xmlns="" xmlns:a16="http://schemas.microsoft.com/office/drawing/2014/main" id="{A89D9BBB-90C7-490E-A60F-51E86B8E3375}"/>
              </a:ext>
            </a:extLst>
          </p:cNvPr>
          <p:cNvSpPr/>
          <p:nvPr/>
        </p:nvSpPr>
        <p:spPr>
          <a:xfrm>
            <a:off x="16916400" y="-6542998"/>
            <a:ext cx="15832033" cy="14279663"/>
          </a:xfrm>
          <a:prstGeom prst="heart">
            <a:avLst/>
          </a:prstGeom>
          <a:solidFill>
            <a:srgbClr val="FBF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art 22">
            <a:extLst>
              <a:ext uri="{FF2B5EF4-FFF2-40B4-BE49-F238E27FC236}">
                <a16:creationId xmlns="" xmlns:a16="http://schemas.microsoft.com/office/drawing/2014/main" id="{3B876FC8-9BB3-417C-B0E6-11949B4DBC62}"/>
              </a:ext>
            </a:extLst>
          </p:cNvPr>
          <p:cNvSpPr/>
          <p:nvPr/>
        </p:nvSpPr>
        <p:spPr>
          <a:xfrm>
            <a:off x="14401800" y="-7262848"/>
            <a:ext cx="15832033" cy="14279663"/>
          </a:xfrm>
          <a:prstGeom prst="heart">
            <a:avLst/>
          </a:prstGeom>
          <a:solidFill>
            <a:srgbClr val="B4F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art 23">
            <a:extLst>
              <a:ext uri="{FF2B5EF4-FFF2-40B4-BE49-F238E27FC236}">
                <a16:creationId xmlns="" xmlns:a16="http://schemas.microsoft.com/office/drawing/2014/main" id="{01D19428-766B-4010-A3F0-37B6355833AE}"/>
              </a:ext>
            </a:extLst>
          </p:cNvPr>
          <p:cNvSpPr/>
          <p:nvPr/>
        </p:nvSpPr>
        <p:spPr>
          <a:xfrm>
            <a:off x="16230600" y="-7188633"/>
            <a:ext cx="15832033" cy="14279663"/>
          </a:xfrm>
          <a:prstGeom prst="heart">
            <a:avLst/>
          </a:prstGeom>
          <a:solidFill>
            <a:srgbClr val="77E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art 24">
            <a:extLst>
              <a:ext uri="{FF2B5EF4-FFF2-40B4-BE49-F238E27FC236}">
                <a16:creationId xmlns="" xmlns:a16="http://schemas.microsoft.com/office/drawing/2014/main" id="{245644ED-2B00-4820-9B1A-4273B0F1D555}"/>
              </a:ext>
            </a:extLst>
          </p:cNvPr>
          <p:cNvSpPr/>
          <p:nvPr/>
        </p:nvSpPr>
        <p:spPr>
          <a:xfrm>
            <a:off x="18507816" y="-8969787"/>
            <a:ext cx="15832033" cy="14279663"/>
          </a:xfrm>
          <a:prstGeom prst="heart">
            <a:avLst/>
          </a:prstGeom>
          <a:solidFill>
            <a:srgbClr val="998C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1048329" y="1123747"/>
            <a:ext cx="7239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</a:t>
            </a:r>
            <a:r>
              <a:rPr lang="vi-V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 YÊU CẦU: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Kiến thức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dịp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Nam.</a:t>
            </a:r>
          </a:p>
          <a:p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Kỹ năng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Trẻ diễn đạt được 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ý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Rèn trẻ 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ràng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Thái độ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hứng thú tham gia vào các hoạt 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dịp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1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13 0.00995 L 0.15261 1.85185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13 0.00996 L 0.15261 -1.85185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xit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3242 0.00949 L -0.06797 1.85185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-48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2.22222E-6 L -0.06133 0.02222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1111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xit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75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75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75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750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4" grpId="0" animBg="1"/>
      <p:bldP spid="4" grpId="1" animBg="1"/>
      <p:bldP spid="16" grpId="0" animBg="1"/>
      <p:bldP spid="16" grpId="1" animBg="1"/>
      <p:bldP spid="17" grpId="0" animBg="1"/>
      <p:bldP spid="17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2" grpId="0" animBg="1"/>
      <p:bldP spid="22" grpId="0" animBg="1"/>
      <p:bldP spid="23" grpId="0" animBg="1"/>
      <p:bldP spid="24" grpId="0" animBg="1"/>
      <p:bldP spid="25" grpId="0" animBg="1"/>
      <p:bldP spid="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24" t="16433" r="18543"/>
          <a:stretch/>
        </p:blipFill>
        <p:spPr>
          <a:xfrm>
            <a:off x="151250" y="2417804"/>
            <a:ext cx="2668150" cy="264147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53205" y="5229067"/>
            <a:ext cx="16642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Gạo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nếp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526" y="2417804"/>
            <a:ext cx="3000949" cy="264148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203" y="2417804"/>
            <a:ext cx="2832637" cy="264148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682769" y="5203263"/>
            <a:ext cx="18197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Đậu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765754" y="5177514"/>
            <a:ext cx="17155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Xúc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xích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70407" y="962540"/>
            <a:ext cx="65950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gói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53CFD21D-7EEC-443D-B765-3BAEDB24DF72}"/>
              </a:ext>
            </a:extLst>
          </p:cNvPr>
          <p:cNvSpPr/>
          <p:nvPr/>
        </p:nvSpPr>
        <p:spPr>
          <a:xfrm>
            <a:off x="4040805" y="5623820"/>
            <a:ext cx="1153670" cy="11233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5EC6A2BD-1AA6-442E-935B-6A44D7773596}"/>
              </a:ext>
            </a:extLst>
          </p:cNvPr>
          <p:cNvSpPr/>
          <p:nvPr/>
        </p:nvSpPr>
        <p:spPr>
          <a:xfrm>
            <a:off x="4042590" y="5627250"/>
            <a:ext cx="1178947" cy="11789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886318AA-6D3B-4A25-8677-66213DA2CF4C}"/>
              </a:ext>
            </a:extLst>
          </p:cNvPr>
          <p:cNvSpPr/>
          <p:nvPr/>
        </p:nvSpPr>
        <p:spPr>
          <a:xfrm>
            <a:off x="4042591" y="5633080"/>
            <a:ext cx="1195450" cy="11954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DA55CFCE-62FE-44E9-BF92-CD805DD879ED}"/>
              </a:ext>
            </a:extLst>
          </p:cNvPr>
          <p:cNvSpPr/>
          <p:nvPr/>
        </p:nvSpPr>
        <p:spPr>
          <a:xfrm>
            <a:off x="4055951" y="5652999"/>
            <a:ext cx="1168498" cy="11684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07454AC0-1202-4BF2-BC7D-EF76C182AEC6}"/>
              </a:ext>
            </a:extLst>
          </p:cNvPr>
          <p:cNvSpPr/>
          <p:nvPr/>
        </p:nvSpPr>
        <p:spPr>
          <a:xfrm>
            <a:off x="4055950" y="5642130"/>
            <a:ext cx="1223511" cy="122351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BDB9AD85-B52E-4A8F-A914-1CC68FB7B6EB}"/>
              </a:ext>
            </a:extLst>
          </p:cNvPr>
          <p:cNvSpPr/>
          <p:nvPr/>
        </p:nvSpPr>
        <p:spPr>
          <a:xfrm>
            <a:off x="4027815" y="5613733"/>
            <a:ext cx="1267520" cy="12675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178129" y="206154"/>
            <a:ext cx="4979152" cy="729638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“Ai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62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  <p:bldP spid="7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000" y="2297421"/>
            <a:ext cx="6782676" cy="3317382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897865" y="5666050"/>
            <a:ext cx="17155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Xúc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xích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2000" y="1050925"/>
            <a:ext cx="659507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gói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925" y="5181600"/>
            <a:ext cx="1373503" cy="11546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266056" y="152400"/>
            <a:ext cx="4979152" cy="729638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“Ai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07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" t="21965" r="11857" b="21965"/>
          <a:stretch/>
        </p:blipFill>
        <p:spPr>
          <a:xfrm>
            <a:off x="76200" y="2819401"/>
            <a:ext cx="2837112" cy="1905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30149" y="5072407"/>
            <a:ext cx="15103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lạt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260" y="2743200"/>
            <a:ext cx="2641480" cy="198120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203" y="2743200"/>
            <a:ext cx="2832637" cy="1981201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716592" y="5059284"/>
            <a:ext cx="18020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chun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814794" y="4946888"/>
            <a:ext cx="15616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len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9177" y="1371600"/>
            <a:ext cx="64940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buộc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53CFD21D-7EEC-443D-B765-3BAEDB24DF72}"/>
              </a:ext>
            </a:extLst>
          </p:cNvPr>
          <p:cNvSpPr/>
          <p:nvPr/>
        </p:nvSpPr>
        <p:spPr>
          <a:xfrm>
            <a:off x="4040805" y="5623820"/>
            <a:ext cx="1153670" cy="11233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5EC6A2BD-1AA6-442E-935B-6A44D7773596}"/>
              </a:ext>
            </a:extLst>
          </p:cNvPr>
          <p:cNvSpPr/>
          <p:nvPr/>
        </p:nvSpPr>
        <p:spPr>
          <a:xfrm>
            <a:off x="4042590" y="5627250"/>
            <a:ext cx="1178947" cy="117894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886318AA-6D3B-4A25-8677-66213DA2CF4C}"/>
              </a:ext>
            </a:extLst>
          </p:cNvPr>
          <p:cNvSpPr/>
          <p:nvPr/>
        </p:nvSpPr>
        <p:spPr>
          <a:xfrm>
            <a:off x="4042591" y="5633080"/>
            <a:ext cx="1195450" cy="11954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DA55CFCE-62FE-44E9-BF92-CD805DD879ED}"/>
              </a:ext>
            </a:extLst>
          </p:cNvPr>
          <p:cNvSpPr/>
          <p:nvPr/>
        </p:nvSpPr>
        <p:spPr>
          <a:xfrm>
            <a:off x="4055951" y="5652999"/>
            <a:ext cx="1168498" cy="11684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07454AC0-1202-4BF2-BC7D-EF76C182AEC6}"/>
              </a:ext>
            </a:extLst>
          </p:cNvPr>
          <p:cNvSpPr/>
          <p:nvPr/>
        </p:nvSpPr>
        <p:spPr>
          <a:xfrm>
            <a:off x="4055950" y="5642130"/>
            <a:ext cx="1223511" cy="122351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BDB9AD85-B52E-4A8F-A914-1CC68FB7B6EB}"/>
              </a:ext>
            </a:extLst>
          </p:cNvPr>
          <p:cNvSpPr/>
          <p:nvPr/>
        </p:nvSpPr>
        <p:spPr>
          <a:xfrm>
            <a:off x="4027815" y="5613733"/>
            <a:ext cx="1267520" cy="12675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082424" y="228600"/>
            <a:ext cx="4979152" cy="729638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“Ai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65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  <p:bldP spid="7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" t="21965" r="11857" b="21965"/>
          <a:stretch/>
        </p:blipFill>
        <p:spPr>
          <a:xfrm>
            <a:off x="1869153" y="1855804"/>
            <a:ext cx="5507216" cy="369786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523102" y="5735313"/>
            <a:ext cx="2879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lạt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9847" y="955011"/>
            <a:ext cx="64940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buộc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925" y="5181600"/>
            <a:ext cx="1373503" cy="1154601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2133185" y="198625"/>
            <a:ext cx="4979152" cy="729638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“Ai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67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C9F4405-EEC5-4064-9788-482B87D3C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19" y="0"/>
            <a:ext cx="9144000" cy="6858000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8FD7FDCD-B470-46F8-89FA-C6B62EB95F84}"/>
              </a:ext>
            </a:extLst>
          </p:cNvPr>
          <p:cNvCxnSpPr>
            <a:cxnSpLocks/>
          </p:cNvCxnSpPr>
          <p:nvPr/>
        </p:nvCxnSpPr>
        <p:spPr>
          <a:xfrm>
            <a:off x="6159062" y="4225581"/>
            <a:ext cx="176572" cy="129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1862F506-E18A-4C34-BFEC-E5A2F5DC0554}"/>
              </a:ext>
            </a:extLst>
          </p:cNvPr>
          <p:cNvSpPr/>
          <p:nvPr/>
        </p:nvSpPr>
        <p:spPr>
          <a:xfrm>
            <a:off x="1460571" y="4828222"/>
            <a:ext cx="694641" cy="833868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="" xmlns:a16="http://schemas.microsoft.com/office/drawing/2014/main" id="{EB461857-E04A-4DA5-BD17-CC3DD0397291}"/>
              </a:ext>
            </a:extLst>
          </p:cNvPr>
          <p:cNvSpPr/>
          <p:nvPr/>
        </p:nvSpPr>
        <p:spPr>
          <a:xfrm>
            <a:off x="6207205" y="5662090"/>
            <a:ext cx="538328" cy="615402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="" xmlns:a16="http://schemas.microsoft.com/office/drawing/2014/main" id="{2A54360A-A42A-4475-A30E-000BF448B8ED}"/>
              </a:ext>
            </a:extLst>
          </p:cNvPr>
          <p:cNvSpPr/>
          <p:nvPr/>
        </p:nvSpPr>
        <p:spPr>
          <a:xfrm>
            <a:off x="3290774" y="4744362"/>
            <a:ext cx="327500" cy="374389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6F2C5C48-996A-41F0-BA86-111A906049E9}"/>
              </a:ext>
            </a:extLst>
          </p:cNvPr>
          <p:cNvSpPr/>
          <p:nvPr/>
        </p:nvSpPr>
        <p:spPr>
          <a:xfrm>
            <a:off x="2602654" y="1222022"/>
            <a:ext cx="426037" cy="511427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7BDECB4D-FCBE-4DA0-91C1-FE019798055D}"/>
              </a:ext>
            </a:extLst>
          </p:cNvPr>
          <p:cNvSpPr/>
          <p:nvPr/>
        </p:nvSpPr>
        <p:spPr>
          <a:xfrm>
            <a:off x="5902729" y="3324508"/>
            <a:ext cx="553331" cy="615395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990600" y="1905000"/>
            <a:ext cx="723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dirty="0" smtClean="0">
                <a:solidFill>
                  <a:srgbClr val="C00000"/>
                </a:solidFill>
                <a:latin typeface="+mj-lt"/>
              </a:rPr>
              <a:t>3. Kết thúc:</a:t>
            </a:r>
          </a:p>
          <a:p>
            <a:pPr algn="ctr"/>
            <a:r>
              <a:rPr lang="vi-VN" sz="3600" b="1" dirty="0" smtClean="0">
                <a:solidFill>
                  <a:srgbClr val="C00000"/>
                </a:solidFill>
                <a:latin typeface="+mj-lt"/>
              </a:rPr>
              <a:t>- Cô nhận xét, chuyển hoạt động.</a:t>
            </a:r>
            <a:endParaRPr lang="en-US" sz="3600" b="1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5297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xit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xit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C9F4405-EEC5-4064-9788-482B87D3C3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19" y="0"/>
            <a:ext cx="9144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717C9AF-0A84-4587-ABC3-8D6A50F046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12144" y="-502617"/>
            <a:ext cx="1081310" cy="1405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50BA4C9-1FF6-4D14-8255-382B07EBBA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618061" y="913870"/>
            <a:ext cx="1595592" cy="2014526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8FD7FDCD-B470-46F8-89FA-C6B62EB95F84}"/>
              </a:ext>
            </a:extLst>
          </p:cNvPr>
          <p:cNvCxnSpPr>
            <a:cxnSpLocks/>
          </p:cNvCxnSpPr>
          <p:nvPr/>
        </p:nvCxnSpPr>
        <p:spPr>
          <a:xfrm>
            <a:off x="6159062" y="4225581"/>
            <a:ext cx="176572" cy="129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E80D18A4-2E8A-4F37-8056-A47DBDBAFD3B}"/>
              </a:ext>
            </a:extLst>
          </p:cNvPr>
          <p:cNvCxnSpPr>
            <a:cxnSpLocks/>
          </p:cNvCxnSpPr>
          <p:nvPr/>
        </p:nvCxnSpPr>
        <p:spPr>
          <a:xfrm>
            <a:off x="6335633" y="4214187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C0964775-4FE7-467B-8D05-68C19C44BA1E}"/>
              </a:ext>
            </a:extLst>
          </p:cNvPr>
          <p:cNvCxnSpPr>
            <a:cxnSpLocks/>
          </p:cNvCxnSpPr>
          <p:nvPr/>
        </p:nvCxnSpPr>
        <p:spPr>
          <a:xfrm>
            <a:off x="1873413" y="5084325"/>
            <a:ext cx="44319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CB83C674-7E28-42DD-9674-76C30FD24F33}"/>
              </a:ext>
            </a:extLst>
          </p:cNvPr>
          <p:cNvCxnSpPr>
            <a:cxnSpLocks/>
          </p:cNvCxnSpPr>
          <p:nvPr/>
        </p:nvCxnSpPr>
        <p:spPr>
          <a:xfrm>
            <a:off x="1873413" y="4214187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1862F506-E18A-4C34-BFEC-E5A2F5DC0554}"/>
              </a:ext>
            </a:extLst>
          </p:cNvPr>
          <p:cNvSpPr/>
          <p:nvPr/>
        </p:nvSpPr>
        <p:spPr>
          <a:xfrm>
            <a:off x="1460571" y="4828222"/>
            <a:ext cx="694641" cy="833868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="" xmlns:a16="http://schemas.microsoft.com/office/drawing/2014/main" id="{EB461857-E04A-4DA5-BD17-CC3DD0397291}"/>
              </a:ext>
            </a:extLst>
          </p:cNvPr>
          <p:cNvSpPr/>
          <p:nvPr/>
        </p:nvSpPr>
        <p:spPr>
          <a:xfrm>
            <a:off x="6207205" y="5662090"/>
            <a:ext cx="538328" cy="615402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="" xmlns:a16="http://schemas.microsoft.com/office/drawing/2014/main" id="{2A54360A-A42A-4475-A30E-000BF448B8ED}"/>
              </a:ext>
            </a:extLst>
          </p:cNvPr>
          <p:cNvSpPr/>
          <p:nvPr/>
        </p:nvSpPr>
        <p:spPr>
          <a:xfrm>
            <a:off x="3290774" y="4744362"/>
            <a:ext cx="327500" cy="374389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6F2C5C48-996A-41F0-BA86-111A906049E9}"/>
              </a:ext>
            </a:extLst>
          </p:cNvPr>
          <p:cNvSpPr/>
          <p:nvPr/>
        </p:nvSpPr>
        <p:spPr>
          <a:xfrm>
            <a:off x="2602654" y="1222022"/>
            <a:ext cx="426037" cy="511427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7BDECB4D-FCBE-4DA0-91C1-FE019798055D}"/>
              </a:ext>
            </a:extLst>
          </p:cNvPr>
          <p:cNvSpPr/>
          <p:nvPr/>
        </p:nvSpPr>
        <p:spPr>
          <a:xfrm>
            <a:off x="5902729" y="3324508"/>
            <a:ext cx="553331" cy="615395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Heart 1">
            <a:extLst>
              <a:ext uri="{FF2B5EF4-FFF2-40B4-BE49-F238E27FC236}">
                <a16:creationId xmlns="" xmlns:a16="http://schemas.microsoft.com/office/drawing/2014/main" id="{D7F98401-D3EC-43BE-89E3-102D21780BE8}"/>
              </a:ext>
            </a:extLst>
          </p:cNvPr>
          <p:cNvSpPr/>
          <p:nvPr/>
        </p:nvSpPr>
        <p:spPr>
          <a:xfrm>
            <a:off x="28194000" y="-5201474"/>
            <a:ext cx="15832033" cy="14279663"/>
          </a:xfrm>
          <a:prstGeom prst="hear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art 21">
            <a:extLst>
              <a:ext uri="{FF2B5EF4-FFF2-40B4-BE49-F238E27FC236}">
                <a16:creationId xmlns="" xmlns:a16="http://schemas.microsoft.com/office/drawing/2014/main" id="{A89D9BBB-90C7-490E-A60F-51E86B8E3375}"/>
              </a:ext>
            </a:extLst>
          </p:cNvPr>
          <p:cNvSpPr/>
          <p:nvPr/>
        </p:nvSpPr>
        <p:spPr>
          <a:xfrm>
            <a:off x="30354043" y="-5201474"/>
            <a:ext cx="15832033" cy="14279663"/>
          </a:xfrm>
          <a:prstGeom prst="heart">
            <a:avLst/>
          </a:prstGeom>
          <a:solidFill>
            <a:srgbClr val="FBF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art 22">
            <a:extLst>
              <a:ext uri="{FF2B5EF4-FFF2-40B4-BE49-F238E27FC236}">
                <a16:creationId xmlns="" xmlns:a16="http://schemas.microsoft.com/office/drawing/2014/main" id="{3B876FC8-9BB3-417C-B0E6-11949B4DBC62}"/>
              </a:ext>
            </a:extLst>
          </p:cNvPr>
          <p:cNvSpPr/>
          <p:nvPr/>
        </p:nvSpPr>
        <p:spPr>
          <a:xfrm>
            <a:off x="30369283" y="-5429771"/>
            <a:ext cx="15832033" cy="14279663"/>
          </a:xfrm>
          <a:prstGeom prst="heart">
            <a:avLst/>
          </a:prstGeom>
          <a:solidFill>
            <a:srgbClr val="B4F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art 23">
            <a:extLst>
              <a:ext uri="{FF2B5EF4-FFF2-40B4-BE49-F238E27FC236}">
                <a16:creationId xmlns="" xmlns:a16="http://schemas.microsoft.com/office/drawing/2014/main" id="{01D19428-766B-4010-A3F0-37B6355833AE}"/>
              </a:ext>
            </a:extLst>
          </p:cNvPr>
          <p:cNvSpPr/>
          <p:nvPr/>
        </p:nvSpPr>
        <p:spPr>
          <a:xfrm>
            <a:off x="30830520" y="-5355556"/>
            <a:ext cx="15832033" cy="14279663"/>
          </a:xfrm>
          <a:prstGeom prst="heart">
            <a:avLst/>
          </a:prstGeom>
          <a:solidFill>
            <a:srgbClr val="77E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art 24">
            <a:extLst>
              <a:ext uri="{FF2B5EF4-FFF2-40B4-BE49-F238E27FC236}">
                <a16:creationId xmlns="" xmlns:a16="http://schemas.microsoft.com/office/drawing/2014/main" id="{245644ED-2B00-4820-9B1A-4273B0F1D555}"/>
              </a:ext>
            </a:extLst>
          </p:cNvPr>
          <p:cNvSpPr/>
          <p:nvPr/>
        </p:nvSpPr>
        <p:spPr>
          <a:xfrm>
            <a:off x="30861000" y="-5218699"/>
            <a:ext cx="15832033" cy="14279663"/>
          </a:xfrm>
          <a:prstGeom prst="heart">
            <a:avLst/>
          </a:prstGeom>
          <a:solidFill>
            <a:srgbClr val="998C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97381" y="1080711"/>
            <a:ext cx="7543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 smtClean="0">
                <a:solidFill>
                  <a:srgbClr val="C00000"/>
                </a:solidFill>
                <a:latin typeface="+mj-lt"/>
              </a:rPr>
              <a:t>1.Ổn định tổ chức:</a:t>
            </a:r>
          </a:p>
          <a:p>
            <a:r>
              <a:rPr lang="vi-VN" sz="3600" b="1" dirty="0" smtClean="0">
                <a:solidFill>
                  <a:srgbClr val="C00000"/>
                </a:solidFill>
                <a:latin typeface="+mj-lt"/>
              </a:rPr>
              <a:t>- Cô và trẻ hát bài hát: “ Bánh chưng xanh”</a:t>
            </a:r>
            <a:endParaRPr lang="en-US" sz="36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8" name="Bánh Chưng Xan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12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xit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xit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5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750"/>
                            </p:stCondLst>
                            <p:childTnLst>
                              <p:par>
                                <p:cTn id="6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75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750"/>
                            </p:stCondLst>
                            <p:childTnLst>
                              <p:par>
                                <p:cTn id="8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21864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9826" r="88436">
                        <a14:foregroundMark x1="32500" y1="78750" x2="32500" y2="78750"/>
                        <a14:foregroundMark x1="30972" y1="79861" x2="30972" y2="79861"/>
                        <a14:foregroundMark x1="30833" y1="79861" x2="30833" y2="79861"/>
                        <a14:foregroundMark x1="30694" y1="79861" x2="30694" y2="79861"/>
                        <a14:foregroundMark x1="28194" y1="80139" x2="27500" y2="80417"/>
                        <a14:foregroundMark x1="26389" y1="80556" x2="25556" y2="80972"/>
                        <a14:foregroundMark x1="24583" y1="80972" x2="23889" y2="81111"/>
                        <a14:foregroundMark x1="23750" y1="81111" x2="23750" y2="81111"/>
                        <a14:foregroundMark x1="23333" y1="81111" x2="22361" y2="81250"/>
                        <a14:foregroundMark x1="22222" y1="81250" x2="22222" y2="81250"/>
                        <a14:foregroundMark x1="22222" y1="81528" x2="22361" y2="82500"/>
                        <a14:foregroundMark x1="22361" y1="83056" x2="22361" y2="83056"/>
                        <a14:foregroundMark x1="23333" y1="83750" x2="23333" y2="83750"/>
                        <a14:foregroundMark x1="22639" y1="82778" x2="22639" y2="82778"/>
                        <a14:foregroundMark x1="22222" y1="82083" x2="22222" y2="82083"/>
                        <a14:foregroundMark x1="21806" y1="81528" x2="21806" y2="81528"/>
                        <a14:foregroundMark x1="21806" y1="81111" x2="21806" y2="81111"/>
                        <a14:foregroundMark x1="21389" y1="80556" x2="21389" y2="80556"/>
                        <a14:foregroundMark x1="21389" y1="80139" x2="21389" y2="80139"/>
                        <a14:foregroundMark x1="21250" y1="79861" x2="21250" y2="79861"/>
                        <a14:foregroundMark x1="21250" y1="80139" x2="21250" y2="81667"/>
                        <a14:foregroundMark x1="21250" y1="82083" x2="21250" y2="82083"/>
                        <a14:foregroundMark x1="21111" y1="80556" x2="21111" y2="80556"/>
                        <a14:foregroundMark x1="20833" y1="80417" x2="20833" y2="80417"/>
                        <a14:foregroundMark x1="20694" y1="80000" x2="20694" y2="80000"/>
                        <a14:foregroundMark x1="20556" y1="80000" x2="20556" y2="80000"/>
                        <a14:foregroundMark x1="20556" y1="81944" x2="20833" y2="82639"/>
                        <a14:foregroundMark x1="21250" y1="83056" x2="21806" y2="83333"/>
                        <a14:foregroundMark x1="22778" y1="83333" x2="25833" y2="83194"/>
                        <a14:foregroundMark x1="27222" y1="83056" x2="28056" y2="82778"/>
                        <a14:foregroundMark x1="28611" y1="82778" x2="28611" y2="82778"/>
                        <a14:foregroundMark x1="28750" y1="82639" x2="28750" y2="82639"/>
                        <a14:foregroundMark x1="29028" y1="82639" x2="32361" y2="83333"/>
                        <a14:foregroundMark x1="32361" y1="83333" x2="32361" y2="83333"/>
                        <a14:foregroundMark x1="28194" y1="83333" x2="28194" y2="83333"/>
                        <a14:foregroundMark x1="28194" y1="83333" x2="28194" y2="83333"/>
                        <a14:foregroundMark x1="26389" y1="83333" x2="20833" y2="83056"/>
                        <a14:foregroundMark x1="20000" y1="82639" x2="20000" y2="82639"/>
                        <a14:foregroundMark x1="19583" y1="80139" x2="19583" y2="79583"/>
                        <a14:foregroundMark x1="19583" y1="79583" x2="20278" y2="78333"/>
                        <a14:foregroundMark x1="20556" y1="77778" x2="20556" y2="77778"/>
                        <a14:foregroundMark x1="20556" y1="79306" x2="21667" y2="82778"/>
                        <a14:foregroundMark x1="21806" y1="82778" x2="21806" y2="82778"/>
                        <a14:foregroundMark x1="22083" y1="82778" x2="24861" y2="82778"/>
                        <a14:foregroundMark x1="27500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472" y1="83194" x2="28472" y2="83194"/>
                        <a14:foregroundMark x1="28750" y1="83194" x2="28750" y2="83194"/>
                        <a14:foregroundMark x1="29167" y1="83194" x2="29861" y2="83194"/>
                        <a14:foregroundMark x1="30417" y1="83194" x2="30417" y2="83194"/>
                        <a14:foregroundMark x1="31389" y1="83194" x2="32500" y2="83194"/>
                        <a14:foregroundMark x1="33056" y1="83194" x2="33889" y2="83194"/>
                        <a14:foregroundMark x1="34444" y1="83194" x2="35417" y2="83194"/>
                        <a14:foregroundMark x1="36250" y1="83056" x2="39444" y2="83056"/>
                        <a14:foregroundMark x1="40833" y1="82778" x2="42083" y2="82778"/>
                        <a14:foregroundMark x1="43611" y1="82639" x2="43611" y2="82639"/>
                        <a14:foregroundMark x1="43750" y1="82639" x2="43750" y2="82639"/>
                        <a14:foregroundMark x1="44722" y1="82500" x2="44722" y2="82500"/>
                        <a14:foregroundMark x1="44722" y1="82222" x2="44722" y2="82222"/>
                        <a14:foregroundMark x1="44722" y1="82222" x2="44722" y2="82222"/>
                        <a14:foregroundMark x1="44722" y1="82222" x2="44722" y2="82222"/>
                        <a14:foregroundMark x1="44722" y1="82222" x2="44722" y2="82222"/>
                        <a14:foregroundMark x1="44722" y1="82083" x2="44722" y2="82083"/>
                        <a14:foregroundMark x1="45278" y1="82083" x2="46111" y2="82083"/>
                        <a14:foregroundMark x1="46250" y1="82083" x2="47500" y2="82083"/>
                        <a14:foregroundMark x1="48056" y1="82083" x2="48056" y2="82083"/>
                        <a14:foregroundMark x1="49861" y1="82222" x2="53056" y2="82222"/>
                        <a14:foregroundMark x1="54167" y1="82222" x2="54861" y2="82222"/>
                        <a14:foregroundMark x1="54861" y1="82222" x2="54861" y2="82222"/>
                        <a14:foregroundMark x1="54861" y1="82222" x2="62222" y2="82083"/>
                        <a14:foregroundMark x1="64861" y1="82083" x2="66667" y2="82083"/>
                        <a14:foregroundMark x1="66667" y1="82083" x2="66667" y2="82083"/>
                        <a14:foregroundMark x1="66667" y1="82083" x2="70694" y2="81667"/>
                        <a14:foregroundMark x1="73472" y1="81667" x2="75972" y2="81667"/>
                        <a14:foregroundMark x1="77917" y1="81667" x2="77917" y2="81667"/>
                        <a14:foregroundMark x1="78194" y1="81528" x2="78750" y2="81111"/>
                        <a14:foregroundMark x1="80000" y1="80417" x2="80972" y2="80139"/>
                        <a14:foregroundMark x1="81389" y1="80000" x2="81389" y2="80000"/>
                        <a14:foregroundMark x1="81528" y1="80000" x2="81528" y2="80000"/>
                        <a14:foregroundMark x1="81806" y1="79861" x2="81806" y2="79861"/>
                        <a14:foregroundMark x1="81806" y1="79861" x2="81806" y2="79861"/>
                        <a14:foregroundMark x1="81806" y1="78889" x2="81528" y2="76389"/>
                        <a14:foregroundMark x1="81528" y1="76250" x2="81528" y2="76250"/>
                        <a14:foregroundMark x1="81528" y1="76250" x2="81528" y2="76250"/>
                        <a14:foregroundMark x1="81528" y1="76250" x2="81528" y2="76250"/>
                        <a14:foregroundMark x1="81528" y1="76250" x2="81528" y2="76250"/>
                        <a14:foregroundMark x1="81528" y1="76250" x2="81389" y2="75694"/>
                        <a14:foregroundMark x1="81389" y1="75694" x2="81389" y2="75694"/>
                        <a14:foregroundMark x1="81389" y1="75694" x2="81389" y2="75694"/>
                        <a14:foregroundMark x1="81389" y1="75694" x2="81389" y2="75694"/>
                        <a14:foregroundMark x1="81389" y1="75694" x2="81389" y2="75694"/>
                        <a14:foregroundMark x1="81111" y1="71111" x2="81111" y2="71111"/>
                        <a14:foregroundMark x1="81111" y1="71111" x2="81111" y2="71111"/>
                        <a14:foregroundMark x1="83750" y1="75278" x2="83750" y2="75278"/>
                        <a14:foregroundMark x1="83750" y1="75278" x2="83750" y2="73194"/>
                        <a14:foregroundMark x1="83750" y1="72361" x2="83750" y2="71528"/>
                        <a14:foregroundMark x1="83750" y1="71389" x2="83472" y2="70556"/>
                        <a14:foregroundMark x1="83194" y1="69861" x2="83056" y2="69306"/>
                        <a14:foregroundMark x1="82917" y1="69306" x2="82917" y2="69306"/>
                        <a14:foregroundMark x1="84722" y1="77500" x2="84722" y2="77500"/>
                        <a14:foregroundMark x1="82500" y1="40972" x2="82500" y2="40972"/>
                        <a14:foregroundMark x1="82361" y1="40972" x2="82361" y2="40972"/>
                        <a14:foregroundMark x1="80417" y1="39028" x2="79861" y2="38750"/>
                        <a14:foregroundMark x1="79306" y1="38333" x2="78611" y2="38333"/>
                        <a14:foregroundMark x1="78194" y1="38333" x2="78194" y2="38333"/>
                        <a14:foregroundMark x1="80556" y1="42639" x2="81111" y2="43750"/>
                        <a14:foregroundMark x1="81528" y1="44444" x2="81528" y2="44444"/>
                        <a14:foregroundMark x1="82083" y1="45139" x2="82500" y2="45694"/>
                        <a14:foregroundMark x1="81806" y1="26806" x2="81806" y2="26806"/>
                        <a14:foregroundMark x1="81806" y1="26806" x2="81806" y2="26806"/>
                        <a14:foregroundMark x1="81806" y1="26806" x2="81806" y2="25972"/>
                        <a14:foregroundMark x1="81806" y1="25972" x2="81806" y2="25972"/>
                        <a14:foregroundMark x1="81389" y1="25694" x2="81111" y2="24722"/>
                        <a14:foregroundMark x1="81389" y1="21250" x2="81389" y2="21250"/>
                        <a14:foregroundMark x1="81389" y1="19722" x2="81389" y2="19722"/>
                        <a14:foregroundMark x1="81389" y1="18611" x2="81389" y2="18611"/>
                        <a14:foregroundMark x1="82500" y1="34861" x2="82500" y2="34861"/>
                        <a14:foregroundMark x1="82917" y1="39444" x2="82917" y2="40417"/>
                        <a14:foregroundMark x1="82917" y1="40556" x2="82917" y2="42500"/>
                        <a14:foregroundMark x1="82917" y1="44167" x2="82917" y2="45972"/>
                        <a14:foregroundMark x1="81806" y1="32639" x2="81806" y2="32639"/>
                        <a14:foregroundMark x1="82083" y1="34028" x2="82083" y2="34583"/>
                        <a14:foregroundMark x1="82083" y1="35139" x2="82361" y2="37222"/>
                        <a14:foregroundMark x1="82361" y1="38472" x2="82361" y2="41667"/>
                        <a14:foregroundMark x1="84167" y1="79583" x2="84167" y2="79583"/>
                        <a14:foregroundMark x1="19722" y1="77222" x2="19722" y2="77222"/>
                        <a14:foregroundMark x1="19722" y1="77778" x2="20556" y2="79583"/>
                        <a14:foregroundMark x1="20694" y1="80556" x2="20694" y2="80556"/>
                        <a14:foregroundMark x1="21111" y1="81667" x2="21111" y2="82500"/>
                        <a14:foregroundMark x1="21111" y1="82639" x2="21111" y2="82639"/>
                        <a14:foregroundMark x1="21111" y1="83056" x2="21111" y2="83056"/>
                        <a14:foregroundMark x1="21250" y1="83611" x2="21250" y2="83611"/>
                        <a14:foregroundMark x1="21250" y1="83750" x2="21250" y2="83750"/>
                        <a14:foregroundMark x1="21389" y1="84306" x2="21389" y2="84306"/>
                        <a14:foregroundMark x1="21389" y1="84444" x2="21389" y2="84444"/>
                        <a14:foregroundMark x1="22083" y1="84861" x2="22083" y2="84861"/>
                        <a14:foregroundMark x1="22222" y1="84861" x2="22222" y2="84861"/>
                        <a14:foregroundMark x1="24028" y1="85694" x2="24028" y2="85694"/>
                        <a14:foregroundMark x1="22778" y1="85139" x2="22778" y2="85139"/>
                        <a14:foregroundMark x1="22778" y1="85139" x2="22222" y2="85139"/>
                        <a14:foregroundMark x1="21806" y1="84861" x2="21806" y2="84861"/>
                        <a14:foregroundMark x1="21389" y1="84861" x2="21389" y2="84861"/>
                        <a14:foregroundMark x1="21250" y1="84444" x2="21250" y2="84444"/>
                        <a14:foregroundMark x1="20833" y1="84444" x2="20833" y2="84444"/>
                        <a14:foregroundMark x1="20694" y1="84167" x2="20694" y2="84167"/>
                        <a14:foregroundMark x1="20556" y1="84167" x2="20556" y2="84167"/>
                        <a14:foregroundMark x1="20139" y1="83750" x2="20139" y2="83750"/>
                        <a14:foregroundMark x1="23333" y1="85278" x2="23333" y2="85278"/>
                        <a14:foregroundMark x1="23333" y1="85278" x2="23333" y2="85278"/>
                        <a14:foregroundMark x1="23194" y1="84861" x2="21667" y2="83750"/>
                        <a14:foregroundMark x1="20833" y1="83333" x2="20833" y2="83333"/>
                        <a14:foregroundMark x1="20556" y1="83194" x2="20556" y2="83194"/>
                        <a14:foregroundMark x1="20556" y1="83194" x2="20556" y2="83194"/>
                        <a14:foregroundMark x1="20278" y1="82778" x2="20278" y2="82778"/>
                        <a14:foregroundMark x1="20139" y1="82639" x2="20139" y2="82639"/>
                        <a14:foregroundMark x1="19722" y1="82083" x2="19722" y2="82083"/>
                        <a14:foregroundMark x1="65972" y1="83056" x2="65972" y2="83056"/>
                        <a14:foregroundMark x1="65972" y1="83056" x2="65972" y2="83056"/>
                        <a14:foregroundMark x1="65972" y1="83056" x2="65972" y2="83056"/>
                        <a14:foregroundMark x1="65972" y1="83056" x2="65972" y2="83056"/>
                        <a14:foregroundMark x1="65833" y1="83056" x2="65833" y2="83056"/>
                        <a14:foregroundMark x1="66111" y1="18611" x2="66111" y2="18611"/>
                        <a14:foregroundMark x1="38889" y1="19167" x2="38889" y2="19167"/>
                        <a14:foregroundMark x1="38889" y1="19167" x2="38889" y2="19167"/>
                        <a14:foregroundMark x1="38889" y1="19167" x2="38889" y2="19167"/>
                        <a14:foregroundMark x1="20833" y1="85139" x2="20833" y2="85139"/>
                        <a14:foregroundMark x1="20833" y1="85139" x2="20833" y2="85139"/>
                        <a14:foregroundMark x1="20833" y1="85139" x2="20833" y2="84444"/>
                        <a14:foregroundMark x1="20833" y1="84167" x2="20833" y2="84167"/>
                        <a14:foregroundMark x1="20833" y1="84167" x2="20833" y2="84167"/>
                        <a14:foregroundMark x1="20833" y1="83889" x2="20833" y2="83889"/>
                        <a14:foregroundMark x1="20556" y1="37361" x2="20556" y2="37361"/>
                        <a14:foregroundMark x1="20833" y1="38333" x2="20833" y2="38333"/>
                        <a14:foregroundMark x1="20833" y1="38333" x2="20833" y2="38333"/>
                        <a14:foregroundMark x1="21111" y1="65972" x2="21111" y2="65972"/>
                        <a14:foregroundMark x1="21111" y1="65972" x2="21111" y2="65972"/>
                        <a14:backgroundMark x1="18056" y1="30833" x2="18056" y2="30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55" t="19342" r="18826" b="19249"/>
          <a:stretch/>
        </p:blipFill>
        <p:spPr>
          <a:xfrm>
            <a:off x="2509232" y="1673998"/>
            <a:ext cx="4577368" cy="406139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-71028" y="1638442"/>
            <a:ext cx="25802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Down Arrow 2"/>
          <p:cNvSpPr/>
          <p:nvPr/>
        </p:nvSpPr>
        <p:spPr>
          <a:xfrm rot="15262459">
            <a:off x="2438743" y="1286873"/>
            <a:ext cx="211812" cy="1338859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0963" y="5228349"/>
            <a:ext cx="19992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dong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own Arrow 8"/>
          <p:cNvSpPr/>
          <p:nvPr/>
        </p:nvSpPr>
        <p:spPr>
          <a:xfrm rot="16020025">
            <a:off x="2716536" y="4789753"/>
            <a:ext cx="183340" cy="1338859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10" name="Down Arrow 9"/>
          <p:cNvSpPr/>
          <p:nvPr/>
        </p:nvSpPr>
        <p:spPr>
          <a:xfrm rot="3962426">
            <a:off x="6745648" y="3587484"/>
            <a:ext cx="224701" cy="1670761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556858" y="3750122"/>
            <a:ext cx="11336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lạt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8455" y="255142"/>
            <a:ext cx="754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 smtClean="0">
                <a:solidFill>
                  <a:srgbClr val="002060"/>
                </a:solidFill>
                <a:latin typeface="+mj-lt"/>
              </a:rPr>
              <a:t>2.Phương pháp, hình thức tổ chức:</a:t>
            </a:r>
          </a:p>
          <a:p>
            <a:r>
              <a:rPr lang="vi-VN" sz="3600" b="1" dirty="0" smtClean="0">
                <a:solidFill>
                  <a:srgbClr val="002060"/>
                </a:solidFill>
                <a:latin typeface="+mj-lt"/>
              </a:rPr>
              <a:t>Khám phá bánh chưng</a:t>
            </a:r>
            <a:endParaRPr lang="en-US" sz="3600" b="1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57158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8" grpId="0"/>
      <p:bldP spid="9" grpId="0" animBg="1"/>
      <p:bldP spid="10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2146" y="-4207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1343" y1="8511" x2="31343" y2="8511"/>
                        <a14:foregroundMark x1="25746" y1="31915" x2="25746" y2="31915"/>
                        <a14:foregroundMark x1="13060" y1="94681" x2="13060" y2="94681"/>
                        <a14:foregroundMark x1="13806" y1="80319" x2="13806" y2="80319"/>
                        <a14:foregroundMark x1="77985" y1="96809" x2="77985" y2="96809"/>
                        <a14:foregroundMark x1="94030" y1="95213" x2="94030" y2="95213"/>
                        <a14:foregroundMark x1="86194" y1="96809" x2="86194" y2="96809"/>
                        <a14:foregroundMark x1="94403" y1="97872" x2="94403" y2="97872"/>
                        <a14:foregroundMark x1="94403" y1="97872" x2="94403" y2="97872"/>
                        <a14:foregroundMark x1="95522" y1="97872" x2="95522" y2="97872"/>
                        <a14:foregroundMark x1="97388" y1="97340" x2="97388" y2="97340"/>
                        <a14:foregroundMark x1="98507" y1="96277" x2="98507" y2="96277"/>
                        <a14:foregroundMark x1="98881" y1="96277" x2="98881" y2="96277"/>
                        <a14:foregroundMark x1="91791" y1="95745" x2="91791" y2="95745"/>
                        <a14:foregroundMark x1="91418" y1="95745" x2="89925" y2="95745"/>
                        <a14:foregroundMark x1="89552" y1="95213" x2="89552" y2="95213"/>
                        <a14:foregroundMark x1="88806" y1="95213" x2="88060" y2="95213"/>
                        <a14:foregroundMark x1="86940" y1="95213" x2="86940" y2="95213"/>
                        <a14:foregroundMark x1="85821" y1="94681" x2="83955" y2="94681"/>
                        <a14:foregroundMark x1="83209" y1="94149" x2="83209" y2="94149"/>
                        <a14:foregroundMark x1="83209" y1="94149" x2="83209" y2="94149"/>
                        <a14:foregroundMark x1="83209" y1="93617" x2="83209" y2="93617"/>
                        <a14:foregroundMark x1="82090" y1="93617" x2="81343" y2="93617"/>
                        <a14:foregroundMark x1="79478" y1="93617" x2="78731" y2="93617"/>
                        <a14:foregroundMark x1="77612" y1="93617" x2="76866" y2="94149"/>
                        <a14:foregroundMark x1="75746" y1="94149" x2="75746" y2="94149"/>
                        <a14:foregroundMark x1="74627" y1="94149" x2="74627" y2="94149"/>
                        <a14:foregroundMark x1="72761" y1="94149" x2="72761" y2="94149"/>
                        <a14:foregroundMark x1="72388" y1="94149" x2="72388" y2="94149"/>
                        <a14:foregroundMark x1="72015" y1="94149" x2="72015" y2="94149"/>
                        <a14:foregroundMark x1="72015" y1="94149" x2="72015" y2="94149"/>
                        <a14:foregroundMark x1="72015" y1="95213" x2="73507" y2="96277"/>
                        <a14:foregroundMark x1="77239" y1="96809" x2="79478" y2="97340"/>
                        <a14:foregroundMark x1="80597" y1="97340" x2="80597" y2="97340"/>
                        <a14:foregroundMark x1="81343" y1="97340" x2="81343" y2="97340"/>
                        <a14:foregroundMark x1="82090" y1="97340" x2="82090" y2="97340"/>
                        <a14:foregroundMark x1="71642" y1="96277" x2="71642" y2="96277"/>
                        <a14:foregroundMark x1="71642" y1="96277" x2="71642" y2="96277"/>
                        <a14:foregroundMark x1="70522" y1="96277" x2="70522" y2="96277"/>
                        <a14:foregroundMark x1="70522" y1="96277" x2="70522" y2="96277"/>
                        <a14:foregroundMark x1="71269" y1="96277" x2="74627" y2="95745"/>
                        <a14:foregroundMark x1="75746" y1="95745" x2="75746" y2="95745"/>
                        <a14:foregroundMark x1="92910" y1="20745" x2="92910" y2="20745"/>
                        <a14:foregroundMark x1="88433" y1="17553" x2="88433" y2="17553"/>
                        <a14:foregroundMark x1="88433" y1="17553" x2="88433" y2="17553"/>
                        <a14:foregroundMark x1="86567" y1="15957" x2="85821" y2="15426"/>
                        <a14:foregroundMark x1="30597" y1="10638" x2="30597" y2="106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82" y="1219200"/>
            <a:ext cx="6491533" cy="457313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776984" y="1945214"/>
            <a:ext cx="18933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Gạo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nếp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own Arrow 12"/>
          <p:cNvSpPr/>
          <p:nvPr/>
        </p:nvSpPr>
        <p:spPr>
          <a:xfrm rot="5031474">
            <a:off x="5820356" y="1393522"/>
            <a:ext cx="165472" cy="1740068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10400" y="2967335"/>
            <a:ext cx="18933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Đậu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Down Arrow 14"/>
          <p:cNvSpPr/>
          <p:nvPr/>
        </p:nvSpPr>
        <p:spPr>
          <a:xfrm rot="5031474">
            <a:off x="6053772" y="2415643"/>
            <a:ext cx="165472" cy="1740068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010400" y="3886200"/>
            <a:ext cx="18933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Thịt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lợn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Down Arrow 16"/>
          <p:cNvSpPr/>
          <p:nvPr/>
        </p:nvSpPr>
        <p:spPr>
          <a:xfrm rot="5031474">
            <a:off x="6053772" y="3334508"/>
            <a:ext cx="165472" cy="1740068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67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/>
      <p:bldP spid="15" grpId="0" animBg="1"/>
      <p:bldP spid="16" grpId="0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2146" y="-4207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86" y="1062594"/>
            <a:ext cx="2606385" cy="23621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9430" y="3398048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dong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42" t="20880" r="22613" b="4707"/>
          <a:stretch/>
        </p:blipFill>
        <p:spPr>
          <a:xfrm>
            <a:off x="3080756" y="937879"/>
            <a:ext cx="2986780" cy="2644345"/>
          </a:xfrm>
          <a:prstGeom prst="ellipse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776192" y="3505798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Gạo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nếp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1" t="21638" r="4943"/>
          <a:stretch/>
        </p:blipFill>
        <p:spPr>
          <a:xfrm>
            <a:off x="6248400" y="1147883"/>
            <a:ext cx="2739570" cy="2320715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869645" y="3466315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Đậu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99" y="3990076"/>
            <a:ext cx="2624472" cy="220350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72180" y="6193584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Thịt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lợn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59515" y="4034614"/>
            <a:ext cx="2362200" cy="2162478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10000" r="100000">
                        <a14:backgroundMark x1="75846" y1="41633" x2="75846" y2="41633"/>
                        <a14:backgroundMark x1="75231" y1="51633" x2="75231" y2="51633"/>
                        <a14:backgroundMark x1="74923" y1="51633" x2="74923" y2="51633"/>
                        <a14:backgroundMark x1="75846" y1="59592" x2="76615" y2="64286"/>
                        <a14:backgroundMark x1="76615" y1="64286" x2="76615" y2="65102"/>
                        <a14:backgroundMark x1="76769" y1="65102" x2="76769" y2="65102"/>
                        <a14:backgroundMark x1="76769" y1="65102" x2="76769" y2="65102"/>
                        <a14:backgroundMark x1="79692" y1="73878" x2="80000" y2="75510"/>
                        <a14:backgroundMark x1="81846" y1="78571" x2="82308" y2="79796"/>
                        <a14:backgroundMark x1="83077" y1="80204" x2="84923" y2="80612"/>
                        <a14:backgroundMark x1="86769" y1="82245" x2="86769" y2="82245"/>
                        <a14:backgroundMark x1="87231" y1="83061" x2="87385" y2="83878"/>
                        <a14:backgroundMark x1="87385" y1="84898" x2="88000" y2="88571"/>
                        <a14:backgroundMark x1="88000" y1="88776" x2="88000" y2="88776"/>
                        <a14:backgroundMark x1="88000" y1="88776" x2="88923" y2="91633"/>
                        <a14:backgroundMark x1="89538" y1="94082" x2="89692" y2="95510"/>
                        <a14:backgroundMark x1="89692" y1="95510" x2="90308" y2="95918"/>
                        <a14:backgroundMark x1="91538" y1="96939" x2="91538" y2="96939"/>
                        <a14:backgroundMark x1="91846" y1="96939" x2="91846" y2="96939"/>
                        <a14:backgroundMark x1="92000" y1="96939" x2="91231" y2="95510"/>
                        <a14:backgroundMark x1="82923" y1="72245" x2="78462" y2="62653"/>
                        <a14:backgroundMark x1="78462" y1="62653" x2="78462" y2="62653"/>
                        <a14:backgroundMark x1="78462" y1="62653" x2="72615" y2="44490"/>
                        <a14:backgroundMark x1="69692" y1="35102" x2="69692" y2="35102"/>
                        <a14:backgroundMark x1="69692" y1="35102" x2="69692" y2="35102"/>
                        <a14:backgroundMark x1="69692" y1="35102" x2="69692" y2="35102"/>
                        <a14:backgroundMark x1="69692" y1="35102" x2="69538" y2="33878"/>
                        <a14:backgroundMark x1="65385" y1="17959" x2="64000" y2="15102"/>
                        <a14:backgroundMark x1="64000" y1="15102" x2="64000" y2="15102"/>
                        <a14:backgroundMark x1="60615" y1="4898" x2="59846" y2="1020"/>
                        <a14:backgroundMark x1="59846" y1="1020" x2="59846" y2="1020"/>
                        <a14:backgroundMark x1="59846" y1="1020" x2="59846" y2="1020"/>
                        <a14:backgroundMark x1="59846" y1="1020" x2="59846" y2="1020"/>
                        <a14:backgroundMark x1="59846" y1="816" x2="59846" y2="816"/>
                        <a14:backgroundMark x1="60154" y1="2653" x2="61077" y2="6122"/>
                        <a14:backgroundMark x1="61077" y1="6327" x2="61692" y2="6531"/>
                        <a14:backgroundMark x1="62308" y1="7143" x2="64154" y2="8776"/>
                        <a14:backgroundMark x1="64615" y1="9388" x2="66462" y2="13469"/>
                        <a14:backgroundMark x1="67538" y1="17347" x2="68154" y2="20612"/>
                        <a14:backgroundMark x1="69692" y1="24286" x2="70462" y2="26122"/>
                        <a14:backgroundMark x1="70462" y1="26122" x2="70462" y2="26122"/>
                        <a14:backgroundMark x1="70462" y1="26122" x2="72615" y2="34694"/>
                        <a14:backgroundMark x1="72923" y1="36122" x2="72923" y2="36122"/>
                        <a14:backgroundMark x1="72923" y1="35918" x2="72615" y2="34490"/>
                        <a14:backgroundMark x1="71231" y1="29592" x2="69692" y2="26939"/>
                        <a14:backgroundMark x1="67077" y1="21429" x2="64308" y2="18776"/>
                        <a14:backgroundMark x1="64308" y1="18776" x2="64308" y2="18776"/>
                        <a14:backgroundMark x1="61385" y1="9388" x2="60154" y2="5714"/>
                        <a14:backgroundMark x1="60000" y1="5306" x2="59077" y2="3878"/>
                        <a14:backgroundMark x1="58308" y1="2653" x2="57538" y2="2449"/>
                        <a14:backgroundMark x1="54615" y1="2653" x2="52769" y2="3061"/>
                        <a14:backgroundMark x1="69538" y1="19796" x2="69538" y2="19796"/>
                        <a14:backgroundMark x1="69538" y1="20612" x2="70000" y2="22041"/>
                        <a14:backgroundMark x1="71846" y1="28980" x2="71846" y2="28980"/>
                        <a14:backgroundMark x1="71846" y1="28980" x2="71846" y2="28980"/>
                        <a14:backgroundMark x1="73231" y1="33469" x2="73231" y2="33469"/>
                        <a14:backgroundMark x1="73692" y1="35102" x2="73846" y2="36327"/>
                        <a14:backgroundMark x1="74308" y1="46327" x2="74308" y2="46327"/>
                        <a14:backgroundMark x1="70615" y1="49388" x2="64615" y2="50408"/>
                        <a14:backgroundMark x1="63538" y1="51020" x2="63538" y2="51020"/>
                        <a14:backgroundMark x1="56308" y1="50408" x2="49538" y2="47143"/>
                        <a14:backgroundMark x1="49538" y1="47143" x2="42769" y2="48776"/>
                        <a14:backgroundMark x1="37692" y1="50000" x2="37077" y2="50816"/>
                        <a14:backgroundMark x1="35692" y1="54694" x2="32769" y2="58571"/>
                        <a14:backgroundMark x1="32462" y1="58980" x2="32462" y2="58980"/>
                        <a14:backgroundMark x1="21692" y1="62449" x2="21692" y2="62449"/>
                        <a14:backgroundMark x1="21538" y1="62041" x2="21538" y2="62041"/>
                        <a14:backgroundMark x1="21846" y1="51837" x2="21846" y2="51837"/>
                        <a14:backgroundMark x1="21846" y1="51224" x2="21846" y2="51224"/>
                        <a14:backgroundMark x1="29231" y1="49184" x2="37538" y2="54898"/>
                        <a14:backgroundMark x1="45692" y1="62041" x2="46462" y2="62653"/>
                        <a14:backgroundMark x1="46462" y1="62653" x2="48308" y2="66531"/>
                        <a14:backgroundMark x1="51231" y1="72041" x2="54615" y2="74490"/>
                        <a14:backgroundMark x1="57077" y1="76327" x2="58308" y2="76735"/>
                        <a14:backgroundMark x1="58308" y1="76735" x2="58308" y2="76735"/>
                        <a14:backgroundMark x1="63692" y1="82449" x2="64308" y2="82449"/>
                        <a14:backgroundMark x1="68462" y1="83673" x2="74769" y2="85714"/>
                        <a14:backgroundMark x1="75846" y1="87143" x2="75846" y2="87143"/>
                        <a14:backgroundMark x1="76000" y1="87551" x2="76000" y2="87551"/>
                        <a14:backgroundMark x1="76000" y1="87755" x2="76000" y2="87755"/>
                        <a14:backgroundMark x1="75385" y1="89388" x2="72462" y2="90816"/>
                        <a14:backgroundMark x1="71231" y1="90816" x2="71231" y2="90816"/>
                        <a14:backgroundMark x1="68769" y1="90204" x2="35385" y2="78163"/>
                        <a14:backgroundMark x1="25385" y1="73061" x2="25385" y2="73061"/>
                        <a14:backgroundMark x1="25231" y1="73061" x2="25231" y2="73061"/>
                        <a14:backgroundMark x1="24462" y1="68367" x2="23385" y2="60408"/>
                        <a14:backgroundMark x1="23231" y1="59388" x2="23231" y2="59388"/>
                        <a14:backgroundMark x1="21846" y1="48571" x2="21846" y2="40000"/>
                        <a14:backgroundMark x1="21846" y1="39796" x2="21846" y2="39796"/>
                        <a14:backgroundMark x1="21846" y1="39796" x2="21846" y2="39796"/>
                        <a14:backgroundMark x1="28923" y1="42245" x2="33846" y2="48776"/>
                        <a14:backgroundMark x1="36308" y1="56735" x2="36462" y2="57959"/>
                        <a14:backgroundMark x1="36462" y1="57959" x2="36308" y2="62041"/>
                        <a14:backgroundMark x1="28769" y1="75102" x2="21231" y2="72653"/>
                        <a14:backgroundMark x1="19231" y1="69592" x2="19231" y2="69592"/>
                        <a14:backgroundMark x1="18615" y1="66939" x2="16154" y2="55102"/>
                        <a14:backgroundMark x1="16154" y1="54898" x2="16154" y2="54898"/>
                        <a14:backgroundMark x1="16154" y1="54694" x2="16769" y2="55918"/>
                        <a14:backgroundMark x1="20308" y1="64490" x2="22923" y2="68367"/>
                        <a14:backgroundMark x1="23846" y1="68776" x2="23846" y2="68776"/>
                        <a14:backgroundMark x1="23846" y1="68776" x2="28923" y2="71429"/>
                        <a14:backgroundMark x1="32154" y1="74286" x2="32308" y2="75510"/>
                        <a14:backgroundMark x1="32769" y1="76327" x2="34462" y2="78163"/>
                        <a14:backgroundMark x1="34462" y1="78367" x2="43077" y2="78163"/>
                        <a14:backgroundMark x1="45385" y1="79388" x2="46923" y2="82857"/>
                        <a14:backgroundMark x1="43077" y1="82041" x2="26769" y2="73673"/>
                        <a14:backgroundMark x1="26769" y1="73673" x2="26769" y2="73673"/>
                        <a14:backgroundMark x1="26769" y1="73673" x2="25231" y2="72857"/>
                        <a14:backgroundMark x1="20308" y1="68163" x2="19231" y2="66531"/>
                        <a14:backgroundMark x1="19231" y1="65714" x2="20615" y2="59592"/>
                        <a14:backgroundMark x1="21231" y1="59592" x2="21231" y2="59592"/>
                        <a14:backgroundMark x1="21231" y1="59592" x2="24462" y2="58163"/>
                        <a14:backgroundMark x1="26154" y1="57755" x2="28308" y2="60408"/>
                        <a14:backgroundMark x1="29231" y1="64286" x2="19846" y2="47959"/>
                        <a14:backgroundMark x1="19231" y1="44898" x2="19231" y2="44898"/>
                        <a14:backgroundMark x1="19231" y1="44694" x2="19231" y2="44694"/>
                        <a14:backgroundMark x1="18615" y1="60204" x2="24154" y2="68980"/>
                        <a14:backgroundMark x1="28308" y1="70816" x2="33077" y2="71429"/>
                        <a14:backgroundMark x1="33077" y1="71429" x2="41846" y2="67347"/>
                        <a14:backgroundMark x1="56308" y1="66735" x2="56308" y2="66735"/>
                        <a14:backgroundMark x1="56462" y1="66735" x2="56462" y2="66735"/>
                        <a14:backgroundMark x1="56462" y1="66735" x2="49385" y2="76122"/>
                        <a14:backgroundMark x1="92615" y1="15714" x2="92615" y2="15714"/>
                        <a14:backgroundMark x1="55846" y1="36735" x2="55846" y2="36735"/>
                        <a14:backgroundMark x1="55846" y1="36735" x2="55846" y2="36735"/>
                        <a14:backgroundMark x1="55846" y1="36735" x2="55846" y2="36735"/>
                        <a14:backgroundMark x1="53385" y1="27755" x2="52769" y2="24082"/>
                        <a14:backgroundMark x1="52769" y1="24082" x2="52769" y2="24082"/>
                        <a14:backgroundMark x1="52462" y1="24082" x2="51846" y2="17347"/>
                        <a14:backgroundMark x1="51692" y1="14286" x2="51692" y2="14286"/>
                        <a14:backgroundMark x1="51692" y1="14286" x2="51692" y2="14286"/>
                        <a14:backgroundMark x1="51692" y1="14286" x2="50615" y2="13878"/>
                        <a14:backgroundMark x1="46923" y1="10408" x2="46923" y2="10408"/>
                        <a14:backgroundMark x1="46462" y1="10408" x2="46462" y2="10408"/>
                        <a14:backgroundMark x1="46462" y1="10204" x2="46462" y2="10204"/>
                        <a14:backgroundMark x1="46462" y1="10204" x2="46462" y2="10204"/>
                        <a14:backgroundMark x1="45231" y1="11020" x2="41538" y2="13878"/>
                        <a14:backgroundMark x1="39846" y1="17347" x2="41538" y2="24286"/>
                        <a14:backgroundMark x1="45231" y1="29592" x2="45231" y2="29592"/>
                        <a14:backgroundMark x1="45231" y1="29592" x2="47231" y2="30408"/>
                        <a14:backgroundMark x1="55692" y1="40204" x2="54308" y2="35510"/>
                        <a14:backgroundMark x1="52154" y1="18571" x2="52154" y2="18571"/>
                        <a14:backgroundMark x1="51846" y1="18163" x2="51846" y2="18163"/>
                        <a14:backgroundMark x1="51846" y1="18163" x2="51846" y2="18163"/>
                        <a14:backgroundMark x1="43692" y1="13265" x2="34154" y2="9388"/>
                        <a14:backgroundMark x1="34000" y1="9388" x2="34000" y2="9388"/>
                        <a14:backgroundMark x1="39846" y1="1429" x2="39846" y2="1429"/>
                        <a14:backgroundMark x1="42308" y1="816" x2="50000" y2="1633"/>
                        <a14:backgroundMark x1="51385" y1="2653" x2="52308" y2="3265"/>
                        <a14:backgroundMark x1="52923" y1="4490" x2="56000" y2="10204"/>
                        <a14:backgroundMark x1="57231" y1="14286" x2="58308" y2="17959"/>
                        <a14:backgroundMark x1="58769" y1="20204" x2="58769" y2="20204"/>
                        <a14:backgroundMark x1="58769" y1="20204" x2="60154" y2="24286"/>
                        <a14:backgroundMark x1="60769" y1="25918" x2="61692" y2="27755"/>
                        <a14:backgroundMark x1="63385" y1="29796" x2="64154" y2="31224"/>
                        <a14:backgroundMark x1="64154" y1="31429" x2="64154" y2="31429"/>
                        <a14:backgroundMark x1="64154" y1="31633" x2="64154" y2="31633"/>
                        <a14:backgroundMark x1="61077" y1="26122" x2="52308" y2="17143"/>
                        <a14:backgroundMark x1="51692" y1="17143" x2="51692" y2="17143"/>
                        <a14:backgroundMark x1="51385" y1="16735" x2="51385" y2="16735"/>
                        <a14:backgroundMark x1="37385" y1="14082" x2="35385" y2="13878"/>
                        <a14:backgroundMark x1="35231" y1="13265" x2="35077" y2="11224"/>
                        <a14:backgroundMark x1="35846" y1="7143" x2="36308" y2="5510"/>
                        <a14:backgroundMark x1="36462" y1="3061" x2="36462" y2="3061"/>
                        <a14:backgroundMark x1="36462" y1="3061" x2="44000" y2="1633"/>
                        <a14:backgroundMark x1="46308" y1="1837" x2="48154" y2="3061"/>
                        <a14:backgroundMark x1="93077" y1="10816" x2="93077" y2="10816"/>
                        <a14:backgroundMark x1="89077" y1="15918" x2="89077" y2="15918"/>
                        <a14:backgroundMark x1="85231" y1="2653" x2="85231" y2="2653"/>
                        <a14:backgroundMark x1="95385" y1="30408" x2="95385" y2="30408"/>
                        <a14:backgroundMark x1="87846" y1="17959" x2="87846" y2="17959"/>
                        <a14:backgroundMark x1="90615" y1="26939" x2="90615" y2="26939"/>
                        <a14:backgroundMark x1="90615" y1="26939" x2="90615" y2="26939"/>
                        <a14:backgroundMark x1="90615" y1="26939" x2="90615" y2="26939"/>
                        <a14:backgroundMark x1="96615" y1="15102" x2="96615" y2="15102"/>
                        <a14:backgroundMark x1="93538" y1="6327" x2="93538" y2="6327"/>
                        <a14:backgroundMark x1="93231" y1="6122" x2="88462" y2="3673"/>
                        <a14:backgroundMark x1="86615" y1="3673" x2="86615" y2="3673"/>
                        <a14:backgroundMark x1="86615" y1="3265" x2="83538" y2="5306"/>
                        <a14:backgroundMark x1="83077" y1="5306" x2="82923" y2="6531"/>
                        <a14:backgroundMark x1="83077" y1="13265" x2="83692" y2="17347"/>
                        <a14:backgroundMark x1="83846" y1="18776" x2="86000" y2="23265"/>
                        <a14:backgroundMark x1="88000" y1="24490" x2="88000" y2="24490"/>
                        <a14:backgroundMark x1="90308" y1="27551" x2="92615" y2="32857"/>
                        <a14:backgroundMark x1="93692" y1="36122" x2="94308" y2="38980"/>
                        <a14:backgroundMark x1="94462" y1="40000" x2="94769" y2="41633"/>
                        <a14:backgroundMark x1="95077" y1="43265" x2="95385" y2="44898"/>
                        <a14:backgroundMark x1="95692" y1="45510" x2="95692" y2="45510"/>
                        <a14:backgroundMark x1="97231" y1="63469" x2="97231" y2="63469"/>
                        <a14:backgroundMark x1="98462" y1="40612" x2="98462" y2="40612"/>
                        <a14:backgroundMark x1="98462" y1="40204" x2="98462" y2="40204"/>
                        <a14:backgroundMark x1="98462" y1="40204" x2="97077" y2="33878"/>
                        <a14:backgroundMark x1="97077" y1="33878" x2="97077" y2="33878"/>
                        <a14:backgroundMark x1="97077" y1="33878" x2="98308" y2="17347"/>
                        <a14:backgroundMark x1="98308" y1="17347" x2="98308" y2="17347"/>
                        <a14:backgroundMark x1="98308" y1="17143" x2="98000" y2="15510"/>
                        <a14:backgroundMark x1="97692" y1="12449" x2="97692" y2="12449"/>
                        <a14:backgroundMark x1="97692" y1="12041" x2="97692" y2="11224"/>
                        <a14:backgroundMark x1="97231" y1="5510" x2="97231" y2="5510"/>
                        <a14:backgroundMark x1="77846" y1="7959" x2="77846" y2="7959"/>
                        <a14:backgroundMark x1="77846" y1="7959" x2="77846" y2="7959"/>
                        <a14:backgroundMark x1="77231" y1="6531" x2="75538" y2="5306"/>
                        <a14:backgroundMark x1="75385" y1="4898" x2="75385" y2="4898"/>
                        <a14:backgroundMark x1="74769" y1="4082" x2="74769" y2="4082"/>
                        <a14:backgroundMark x1="81385" y1="6122" x2="83692" y2="9184"/>
                        <a14:backgroundMark x1="83846" y1="10816" x2="83846" y2="11633"/>
                        <a14:backgroundMark x1="83846" y1="15102" x2="83846" y2="20612"/>
                        <a14:backgroundMark x1="87231" y1="29592" x2="87231" y2="29592"/>
                        <a14:backgroundMark x1="88308" y1="30816" x2="90308" y2="34490"/>
                        <a14:backgroundMark x1="90923" y1="36327" x2="90923" y2="36327"/>
                        <a14:backgroundMark x1="54923" y1="57959" x2="54923" y2="57959"/>
                        <a14:backgroundMark x1="54923" y1="57347" x2="52462" y2="49184"/>
                        <a14:backgroundMark x1="50769" y1="47143" x2="48308" y2="44898"/>
                        <a14:backgroundMark x1="48154" y1="44490" x2="48154" y2="44490"/>
                        <a14:backgroundMark x1="47692" y1="44082" x2="45231" y2="44082"/>
                        <a14:backgroundMark x1="42923" y1="44490" x2="42154" y2="44082"/>
                        <a14:backgroundMark x1="41692" y1="43673" x2="41692" y2="43673"/>
                        <a14:backgroundMark x1="41077" y1="41837" x2="41077" y2="41837"/>
                        <a14:backgroundMark x1="41077" y1="41837" x2="41077" y2="41837"/>
                        <a14:backgroundMark x1="55692" y1="39184" x2="61385" y2="48367"/>
                        <a14:backgroundMark x1="67231" y1="69592" x2="67692" y2="71224"/>
                        <a14:backgroundMark x1="67692" y1="71224" x2="67692" y2="71224"/>
                        <a14:backgroundMark x1="67692" y1="71224" x2="69538" y2="73061"/>
                        <a14:backgroundMark x1="70154" y1="74286" x2="70769" y2="74694"/>
                        <a14:backgroundMark x1="70769" y1="74694" x2="70769" y2="74694"/>
                        <a14:backgroundMark x1="70769" y1="74694" x2="70769" y2="74694"/>
                        <a14:backgroundMark x1="72000" y1="76122" x2="72923" y2="76939"/>
                        <a14:backgroundMark x1="74769" y1="78571" x2="76000" y2="80000"/>
                        <a14:backgroundMark x1="77077" y1="81429" x2="77077" y2="81429"/>
                        <a14:backgroundMark x1="78923" y1="82857" x2="80000" y2="83265"/>
                        <a14:backgroundMark x1="80000" y1="83265" x2="80000" y2="83265"/>
                        <a14:backgroundMark x1="80000" y1="83265" x2="79077" y2="79796"/>
                        <a14:backgroundMark x1="74308" y1="73878" x2="70000" y2="70000"/>
                        <a14:backgroundMark x1="67692" y1="68980" x2="63385" y2="66735"/>
                        <a14:backgroundMark x1="60769" y1="65306" x2="60769" y2="65306"/>
                        <a14:backgroundMark x1="60154" y1="64286" x2="52154" y2="53265"/>
                        <a14:backgroundMark x1="50615" y1="51837" x2="50615" y2="51837"/>
                        <a14:backgroundMark x1="48923" y1="48571" x2="45077" y2="41633"/>
                        <a14:backgroundMark x1="45077" y1="41633" x2="45077" y2="41633"/>
                        <a14:backgroundMark x1="96154" y1="61020" x2="96154" y2="61020"/>
                        <a14:backgroundMark x1="98462" y1="65714" x2="98462" y2="65714"/>
                        <a14:backgroundMark x1="94923" y1="58571" x2="94923" y2="58571"/>
                        <a14:backgroundMark x1="91538" y1="51837" x2="91538" y2="51837"/>
                        <a14:backgroundMark x1="67077" y1="1020" x2="67077" y2="1020"/>
                        <a14:backgroundMark x1="91538" y1="82857" x2="91538" y2="82857"/>
                        <a14:backgroundMark x1="90615" y1="78571" x2="90615" y2="78571"/>
                        <a14:backgroundMark x1="93692" y1="87755" x2="93692" y2="87755"/>
                        <a14:backgroundMark x1="95077" y1="93061" x2="95077" y2="93061"/>
                        <a14:backgroundMark x1="72923" y1="6122" x2="72923" y2="61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01" t="-4157" r="-1" b="26522"/>
          <a:stretch/>
        </p:blipFill>
        <p:spPr>
          <a:xfrm>
            <a:off x="6781800" y="4034614"/>
            <a:ext cx="1491263" cy="2073401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727333" y="6175298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Lạt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khuôn gói bánh chưng – thaonguyenhom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918" y="3990076"/>
            <a:ext cx="2823667" cy="2162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422918" y="6152554"/>
            <a:ext cx="2823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Khuôn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gói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4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19" grpId="0"/>
      <p:bldP spid="20" grpId="0"/>
      <p:bldP spid="11" grpId="0" animBg="1"/>
      <p:bldP spid="22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046" y="1297546"/>
            <a:ext cx="7475070" cy="4876800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9197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80"/>
    </mc:Choice>
    <mc:Fallback xmlns="">
      <p:transition spd="slow" advTm="70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143001"/>
            <a:ext cx="6705599" cy="51816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752600" y="6324601"/>
            <a:ext cx="601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lạt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miếng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880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56"/>
    </mc:Choice>
    <mc:Fallback xmlns="">
      <p:transition spd="slow" advTm="87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 b="1346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2" name="Picture 4" descr="5 mẹo vặt đơn giản nhưng rất hữu ích trong dịp Tết - Vạn Điều Ha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1066800"/>
            <a:ext cx="8058150" cy="515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752600" y="6324601"/>
            <a:ext cx="601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chưng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thơm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ngon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hấp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792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05"/>
    </mc:Choice>
    <mc:Fallback xmlns="">
      <p:transition spd="slow" advTm="76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4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9.7|2.4|3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4|3|2.6|5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615</Words>
  <Application>Microsoft Office PowerPoint</Application>
  <PresentationFormat>On-screen Show (4:3)</PresentationFormat>
  <Paragraphs>106</Paragraphs>
  <Slides>24</Slides>
  <Notes>0</Notes>
  <HiddenSlides>0</HiddenSlides>
  <MMClips>12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.VnAvant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Microsoft account</cp:lastModifiedBy>
  <cp:revision>15</cp:revision>
  <dcterms:created xsi:type="dcterms:W3CDTF">2021-11-13T12:47:57Z</dcterms:created>
  <dcterms:modified xsi:type="dcterms:W3CDTF">2022-06-10T12:09:18Z</dcterms:modified>
</cp:coreProperties>
</file>