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94" r:id="rId3"/>
    <p:sldId id="295" r:id="rId4"/>
    <p:sldId id="282" r:id="rId5"/>
    <p:sldId id="289" r:id="rId6"/>
    <p:sldId id="293" r:id="rId7"/>
    <p:sldId id="284" r:id="rId8"/>
    <p:sldId id="291" r:id="rId9"/>
    <p:sldId id="292" r:id="rId10"/>
    <p:sldId id="281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85" autoAdjust="0"/>
  </p:normalViewPr>
  <p:slideViewPr>
    <p:cSldViewPr>
      <p:cViewPr varScale="1">
        <p:scale>
          <a:sx n="71" d="100"/>
          <a:sy n="71" d="100"/>
        </p:scale>
        <p:origin x="11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257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283" y="2786058"/>
            <a:ext cx="5062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DỤC THỂ CHẤT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46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2022- 2023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9874" y="472631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9874" y="3584830"/>
            <a:ext cx="6192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BTPTC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Ồ sao bé không lắc.</a:t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VĐCB: Chạy theo hướng thẳng.</a:t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TCVĐ: Kéo cưa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lừa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xẻ.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24-36 tháng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119" y="1313066"/>
            <a:ext cx="1246054" cy="131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7704" y="817314"/>
            <a:ext cx="4770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418347" y="1700808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333333"/>
                </a:solidFill>
                <a:latin typeface="Time New Roman"/>
              </a:rPr>
              <a:t>c,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 </a:t>
            </a:r>
            <a:r>
              <a:rPr lang="en-US" sz="2400" i="1" dirty="0" err="1">
                <a:solidFill>
                  <a:srgbClr val="333333"/>
                </a:solidFill>
                <a:latin typeface="Time New Roman"/>
              </a:rPr>
              <a:t>Hồi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i="1" dirty="0" err="1">
                <a:solidFill>
                  <a:srgbClr val="333333"/>
                </a:solidFill>
                <a:latin typeface="Time New Roman"/>
              </a:rPr>
              <a:t>tĩnh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: 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Cho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trẻ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làm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chim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bay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cò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bay,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đi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nhẹ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nhàng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quanh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sân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tập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.</a:t>
            </a:r>
            <a:endParaRPr lang="en-US" sz="2400" dirty="0">
              <a:latin typeface="Time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836712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3. </a:t>
            </a:r>
            <a:r>
              <a:rPr lang="en-US" sz="3200" b="1" dirty="0" err="1">
                <a:solidFill>
                  <a:srgbClr val="FF0000"/>
                </a:solidFill>
                <a:latin typeface="Time New Roman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 New Roman"/>
              </a:rPr>
              <a:t>thúc</a:t>
            </a:r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:</a:t>
            </a:r>
            <a:r>
              <a:rPr lang="en-US" sz="2400" b="1" dirty="0">
                <a:solidFill>
                  <a:srgbClr val="333333"/>
                </a:solidFill>
                <a:latin typeface="Time New Roman"/>
              </a:rPr>
              <a:t> </a:t>
            </a:r>
            <a:endParaRPr lang="en-US" sz="2400" b="1" dirty="0" smtClean="0">
              <a:solidFill>
                <a:srgbClr val="333333"/>
              </a:solidFill>
              <a:latin typeface="Time New Roman"/>
            </a:endParaRPr>
          </a:p>
          <a:p>
            <a:endParaRPr lang="en-US" sz="2400" b="1" dirty="0" smtClean="0">
              <a:solidFill>
                <a:srgbClr val="333333"/>
              </a:solidFill>
              <a:latin typeface="Time New Roman"/>
            </a:endParaRPr>
          </a:p>
          <a:p>
            <a:r>
              <a:rPr lang="en-US" sz="2800" dirty="0" err="1" smtClean="0">
                <a:solidFill>
                  <a:srgbClr val="333333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nhận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xét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tiết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học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động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viên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khen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ngợi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trẻ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923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08720"/>
            <a:ext cx="69847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– Yêu cầu</a:t>
            </a:r>
          </a:p>
          <a:p>
            <a:r>
              <a:rPr lang="vi-V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-Trẻ nhớ tên bài tập, biết đi kết hợp chạy.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Kỹ năng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Rèn kỹ năng chạy thẳng về phía trước.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Tập đúng BTPTC, chơi đúng TCVĐ.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Thái độ: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Trẻ ngoan không xô đẩy bạn.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Hứng thú luyện tập.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1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64704"/>
            <a:ext cx="714811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Bài giảng tương tác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Nhạc tập thể dục cho trẻ (không lời)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Vạch chuẩn.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gàng.</a:t>
            </a:r>
          </a:p>
          <a:p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67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76683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</a:pP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Ổn </a:t>
            </a:r>
            <a:r>
              <a:rPr lang="vi-VN" sz="3200" b="1" dirty="0">
                <a:solidFill>
                  <a:srgbClr val="FF0000"/>
                </a:solidFill>
                <a:latin typeface="Time New Roman"/>
              </a:rPr>
              <a:t>định tổ chức</a:t>
            </a: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:</a:t>
            </a:r>
            <a:endParaRPr lang="en-US" sz="3200" b="1" dirty="0" smtClean="0">
              <a:solidFill>
                <a:srgbClr val="FF0000"/>
              </a:solidFill>
              <a:latin typeface="Time New Roman"/>
            </a:endParaRPr>
          </a:p>
          <a:p>
            <a:pPr marL="514350" indent="-514350" algn="ctr">
              <a:buAutoNum type="arabicPeriod"/>
            </a:pPr>
            <a:endParaRPr lang="vi-VN" sz="2800" dirty="0">
              <a:solidFill>
                <a:srgbClr val="333333"/>
              </a:solidFill>
              <a:latin typeface="Time New Roman"/>
            </a:endParaRPr>
          </a:p>
          <a:p>
            <a:r>
              <a:rPr lang="vi-VN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28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Quỳnh Trang – Nhà Của Tô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76672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Time New Roman"/>
              </a:rPr>
              <a:t>2.Phương pháp, hình thức tổ chức</a:t>
            </a: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:</a:t>
            </a:r>
            <a:endParaRPr lang="vi-VN" sz="32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4307" y="1340768"/>
            <a:ext cx="7835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 New Roman"/>
              </a:rPr>
              <a:t>a, </a:t>
            </a:r>
            <a:r>
              <a:rPr lang="en-US" sz="2800" dirty="0" err="1">
                <a:solidFill>
                  <a:srgbClr val="FF0000"/>
                </a:solidFill>
                <a:latin typeface="Time New Roman"/>
              </a:rPr>
              <a:t>Khởi</a:t>
            </a:r>
            <a:r>
              <a:rPr lang="en-US" sz="2800" dirty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 New Roman"/>
              </a:rPr>
              <a:t>động</a:t>
            </a:r>
            <a:r>
              <a:rPr lang="en-US" sz="2800" dirty="0">
                <a:latin typeface="Time New Roman"/>
              </a:rPr>
              <a:t>: </a:t>
            </a:r>
            <a:r>
              <a:rPr lang="en-US" sz="2800" dirty="0" err="1">
                <a:latin typeface="Time New Roman"/>
              </a:rPr>
              <a:t>Cô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và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trẻ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đi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chạy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nhanh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chậm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quanh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sân</a:t>
            </a:r>
            <a:r>
              <a:rPr lang="en-US" sz="2800" dirty="0" smtClean="0">
                <a:latin typeface="Time New Roman"/>
              </a:rPr>
              <a:t>, </a:t>
            </a:r>
            <a:r>
              <a:rPr lang="en-US" sz="2800" dirty="0" err="1" smtClean="0">
                <a:latin typeface="Time New Roman"/>
              </a:rPr>
              <a:t>đứng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thành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vòng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tròn</a:t>
            </a:r>
            <a:r>
              <a:rPr lang="en-US" sz="2800" dirty="0" smtClean="0">
                <a:latin typeface="Time New Roman"/>
              </a:rPr>
              <a:t>.</a:t>
            </a:r>
            <a:endParaRPr lang="en-US" sz="2800" dirty="0">
              <a:latin typeface="Time New Roman"/>
            </a:endParaRPr>
          </a:p>
        </p:txBody>
      </p:sp>
      <p:pic>
        <p:nvPicPr>
          <p:cNvPr id="5" name="Nhạc khở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84249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b,Trọng động</a:t>
            </a:r>
          </a:p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BTPTC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 sao bé không lắc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ĐT1: Tay nắm tay lắc lư đầu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ĐT2: Tay giữ eo lắc lư hông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ĐT3: Tay giữ chân lắc lư đùi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ĐT4 : Tay giơ cao xoay 1 vòng</a:t>
            </a:r>
          </a:p>
          <a:p>
            <a:r>
              <a:rPr lang="vi-VN" sz="2800" dirty="0">
                <a:latin typeface="+mj-lt"/>
              </a:rPr>
              <a:t>  </a:t>
            </a:r>
          </a:p>
          <a:p>
            <a:endParaRPr lang="en-US" dirty="0"/>
          </a:p>
        </p:txBody>
      </p:sp>
      <p:pic>
        <p:nvPicPr>
          <p:cNvPr id="3" name="01 Unknown Artist - Track 01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1960" y="4005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7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1268760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 </a:t>
            </a:r>
            <a:r>
              <a:rPr lang="vi-V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VĐCB: Chạy theo hướng thẳng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giới thiệu tên VĐCB.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làm mẫu lần 1: Hỏi trẻ tên bài.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làm mẫu lần 2 chậm, kết hợp phân tích động tác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04248" y="98072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1600" y="1811725"/>
            <a:ext cx="79208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Trẻ thực hiện:</a:t>
            </a:r>
            <a:endParaRPr lang="vi-VN" sz="2800" dirty="0">
              <a:solidFill>
                <a:srgbClr val="FF0000"/>
              </a:solidFill>
              <a:latin typeface="+mj-lt"/>
            </a:endParaRPr>
          </a:p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L1: Cô cho 4 trẻ lần lượt lên thực hiện.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L2: Cho 2 tổ thi đua nhau chạy theo hướng thẳng.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L3: Cô cho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cả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hướng thẳng, khuyến khích động viên trẻ</a:t>
            </a:r>
            <a:r>
              <a:rPr lang="vi-VN" sz="2800" dirty="0"/>
              <a:t>.</a:t>
            </a:r>
          </a:p>
          <a:p>
            <a:r>
              <a:rPr lang="vi-VN" sz="2800" dirty="0">
                <a:solidFill>
                  <a:srgbClr val="333333"/>
                </a:solidFill>
                <a:latin typeface="+mj-lt"/>
              </a:rPr>
              <a:t> </a:t>
            </a:r>
            <a:endParaRPr lang="vi-VN" sz="2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pic>
        <p:nvPicPr>
          <p:cNvPr id="4" name="nhạc trò chơi thi đu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24337" y="4293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0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65310" y="4365104"/>
            <a:ext cx="18469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35696" y="2132856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* TCVĐ: Kéo cưa lừa xẻ</a:t>
            </a:r>
            <a:r>
              <a:rPr lang="vi-VN" dirty="0"/>
              <a:t>.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01 Unknown Artist - Track 01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45033" y="418478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2056" y="2681764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vi-VN" sz="2400" dirty="0" smtClean="0">
                <a:latin typeface="+mj-lt"/>
              </a:rPr>
              <a:t>Cô </a:t>
            </a:r>
            <a:r>
              <a:rPr lang="vi-VN" sz="2400" dirty="0">
                <a:latin typeface="+mj-lt"/>
              </a:rPr>
              <a:t>giới thiệu tên trò chơi, cách chơi: 2 bạn nắm tay nhau chơi theo lời bài hát.</a:t>
            </a:r>
          </a:p>
          <a:p>
            <a:r>
              <a:rPr lang="vi-VN" sz="2400" dirty="0">
                <a:latin typeface="+mj-lt"/>
              </a:rPr>
              <a:t>- Cô tổ chức cho trẻ chơi 2-3 lần.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4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283</Words>
  <Application>Microsoft Office PowerPoint</Application>
  <PresentationFormat>On-screen Show (4:3)</PresentationFormat>
  <Paragraphs>57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Lop D2</cp:lastModifiedBy>
  <cp:revision>74</cp:revision>
  <dcterms:created xsi:type="dcterms:W3CDTF">2018-10-20T05:57:48Z</dcterms:created>
  <dcterms:modified xsi:type="dcterms:W3CDTF">2023-06-23T05:44:34Z</dcterms:modified>
</cp:coreProperties>
</file>