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458200" cy="3657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GIÁO ÁN PHÁT TRIỂN THỂ CHẤT</a:t>
            </a:r>
            <a:endParaRPr lang="vi-VN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r>
              <a:rPr lang="vi-VN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Ném vào đích</a:t>
            </a:r>
          </a:p>
          <a:p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 chơi: Bắt bướm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 </a:t>
            </a:r>
            <a:r>
              <a:rPr lang="vi-VN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dạy: Hoàng Thị Thúy An</a:t>
            </a:r>
          </a:p>
          <a:p>
            <a:pPr algn="l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1828800"/>
            <a:ext cx="7543800" cy="1066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7772400" cy="1066800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DỤC- ĐÀO TẠO QUẬN LONG BIÊN</a:t>
            </a:r>
            <a:b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9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599" y="1685681"/>
            <a:ext cx="1143002" cy="113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2602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400" y="0"/>
            <a:ext cx="91963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870910" y="228600"/>
            <a:ext cx="4217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 đích- yêu cầu</a:t>
            </a:r>
          </a:p>
        </p:txBody>
      </p:sp>
      <p:sp>
        <p:nvSpPr>
          <p:cNvPr id="6" name="Rectangle 5"/>
          <p:cNvSpPr/>
          <p:nvPr/>
        </p:nvSpPr>
        <p:spPr>
          <a:xfrm>
            <a:off x="1270710" y="1247237"/>
            <a:ext cx="6934200" cy="3889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Bef>
                <a:spcPts val="600"/>
              </a:spcBef>
              <a:buFont typeface="Arial" charset="0"/>
              <a:buChar char="•"/>
            </a:pPr>
            <a:r>
              <a:rPr lang="pt-BR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Kiến thức: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-Trẻ nhớ tên BTPTC, tên VĐCB, tên trò chơi.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Biết cách thục hiện các vận động</a:t>
            </a:r>
            <a:r>
              <a:rPr lang="en-US" sz="2400" dirty="0"/>
              <a:t>.</a:t>
            </a:r>
            <a:endParaRPr lang="pt-BR" sz="2400" b="1" dirty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07000"/>
              </a:lnSpc>
            </a:pPr>
            <a:r>
              <a:rPr lang="fr-FR" sz="24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* </a:t>
            </a:r>
            <a:r>
              <a:rPr lang="fr-FR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Kỹ năng:</a:t>
            </a:r>
            <a:r>
              <a:rPr lang="fr-FR" sz="24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Rèn kỹ năng ném về phía trước vào trúng đích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Kỹ năng giữ thăng bằng khi ném.</a:t>
            </a:r>
            <a:endParaRPr lang="fr-FR" sz="2400" b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 typeface="Arial" charset="0"/>
              <a:buChar char="•"/>
            </a:pPr>
            <a:r>
              <a:rPr lang="fr-FR" sz="24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Thái độ</a:t>
            </a:r>
            <a:r>
              <a:rPr lang="fr-FR" sz="24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-Trẻ ngoan, không xô đẩy bạn.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Hứng thú tham gia vào hoạt động. </a:t>
            </a:r>
          </a:p>
          <a:p>
            <a:pPr marL="342900" lvl="0" indent="-342900">
              <a:lnSpc>
                <a:spcPct val="107000"/>
              </a:lnSpc>
              <a:buFont typeface="Arial" charset="0"/>
              <a:buChar char="•"/>
            </a:pPr>
            <a:endParaRPr lang="vi-VN" sz="2400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02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Administrator\Desktop\hoa anh pp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" y="3091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23209" y="1676400"/>
            <a:ext cx="4953000" cy="415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pt-BR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*  Đồ dùng của cô:</a:t>
            </a:r>
            <a:endParaRPr lang="en-US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Vạch chuẩn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Nhạc tập thể dục cho trẻ (không lời) 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Trang phục gọn gàng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Bao cát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- 2 vòng tròn đường kính 60 cm vẽ dưới mặt sàn.</a:t>
            </a:r>
            <a:endParaRPr lang="en-US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457200" lvl="0" indent="-457200">
              <a:lnSpc>
                <a:spcPct val="107000"/>
              </a:lnSpc>
              <a:buFont typeface="Arial" charset="0"/>
              <a:buChar char="•"/>
            </a:pPr>
            <a:r>
              <a:rPr lang="en-US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Đồ dùng của trẻ:</a:t>
            </a:r>
            <a:endParaRPr lang="vi-VN" sz="32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Trang phục gọn gàng.</a:t>
            </a:r>
          </a:p>
          <a:p>
            <a:pPr lvl="0">
              <a:lnSpc>
                <a:spcPct val="107000"/>
              </a:lnSpc>
            </a:pPr>
            <a:endParaRPr lang="en-US" sz="2400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657577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</a:p>
        </p:txBody>
      </p:sp>
    </p:spTree>
    <p:extLst>
      <p:ext uri="{BB962C8B-B14F-4D97-AF65-F5344CB8AC3E}">
        <p14:creationId xmlns:p14="http://schemas.microsoft.com/office/powerpoint/2010/main" val="282534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Administrator\Desktop\hoa anh pp\20-hinh-nen-don-gian-danh-cho-nguoi-thich-su-don-gian-1486868702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55864"/>
            <a:ext cx="9143999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59824" y="159327"/>
            <a:ext cx="38539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 tiến hành</a:t>
            </a:r>
          </a:p>
        </p:txBody>
      </p:sp>
      <p:sp>
        <p:nvSpPr>
          <p:cNvPr id="6" name="Rectangle 5"/>
          <p:cNvSpPr/>
          <p:nvPr/>
        </p:nvSpPr>
        <p:spPr>
          <a:xfrm>
            <a:off x="1475509" y="929281"/>
            <a:ext cx="5883630" cy="1826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600"/>
              </a:spcBef>
            </a:pPr>
            <a:r>
              <a:rPr lang="pt-BR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Ổn định tổ chức:</a:t>
            </a:r>
            <a:endParaRPr lang="vi-VN" sz="2400" b="1" dirty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Cô tập trung trẻ, trò chuyện, gây hứng thứ cho trẻ trước khi tập thể dục.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7000"/>
              </a:lnSpc>
              <a:spcBef>
                <a:spcPts val="600"/>
              </a:spcBef>
            </a:pPr>
            <a:endParaRPr lang="en-US" sz="2400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0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Phương pháp, hình thức tổ chức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600" dirty="0"/>
              <a:t> </a:t>
            </a:r>
            <a:r>
              <a:rPr lang="pt-BR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 </a:t>
            </a:r>
          </a:p>
          <a:p>
            <a:pPr marL="0" indent="0">
              <a:buNone/>
            </a:pPr>
            <a:r>
              <a:rPr lang="pt-BR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và trẻ đi, chạy, nhanh, chậm quanh sân, đứng thành vòng tròn.</a:t>
            </a:r>
            <a:r>
              <a:rPr lang="pt-B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D Gia Thuong 2016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49302.883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441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2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Phương pháp, hình thức tổ chức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3600" dirty="0"/>
              <a:t> 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0" y="2551837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 động </a:t>
            </a:r>
            <a:r>
              <a:rPr lang="pt-BR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:BTPTC</a:t>
            </a:r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 em”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ĐT1: Tay đưa lên trước hạ xuống ( 6l x 2n)</a:t>
            </a: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ĐT2: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Chận đưa lên trước khuỵu gối ( 4l x 2n)</a:t>
            </a: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ĐT3: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 đưa lên nghiêng người sang 2 bên ( 4l x 2n)</a:t>
            </a: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ĐT4: Bật lên, xuống ( 4l x 2n)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D Gia Thuong 2016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0112.3968" end="211872.2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1800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4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en-US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Phương pháp, hình thức tổ chức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3600" dirty="0"/>
              <a:t> 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1859340"/>
            <a:ext cx="6781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VĐCB:Ném vào đích : </a:t>
            </a:r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giới thiệu tên VĐCB.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Cô làm mẫu lần 1: Hỏi trẻ tên bài tập.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Cô làm mẫu lần 2: Chậm kết hợp phân tích động tác: 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TTCB: Đứng trước vạch chuẩn mắt nhìn thẳng, tay cầm bao cát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Ném: Tay cầm bao cát đưa lên cao trước mặt ném thẳng về trước sao cho trúng vào đích tròn dưới sàn. Cô hỏi trẻ cô vừa làm gì? 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Cô cho trẻ khá thực hiện .</a:t>
            </a:r>
            <a:r>
              <a:rPr lang="pt-BR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trẻ nhận xét và cô sửa động tác cho trẻ.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Users\Administrator\Desktop\hoa anh pp\20-hinh-nen-don-gian-danh-cho-nguoi-thich-su-don-gian-1486868702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981200" y="929281"/>
            <a:ext cx="487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thực hiện: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Lần 1: Cô cho 2 bạn thực hiện ném vào đích.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Lần 2: Cho từng tổ cùng thực hiện ném vào đích.  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 viên khuyến khích, hỏi trẻ các con vừa làm gì?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333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br>
              <a:rPr lang="pt-BR" i="1" dirty="0">
                <a:latin typeface="Times New Roman" pitchFamily="18" charset="0"/>
                <a:cs typeface="Times New Roman" pitchFamily="18" charset="0"/>
              </a:rPr>
            </a:br>
            <a:br>
              <a:rPr lang="pt-BR" i="1" dirty="0">
                <a:latin typeface="Times New Roman" pitchFamily="18" charset="0"/>
                <a:cs typeface="Times New Roman" pitchFamily="18" charset="0"/>
              </a:rPr>
            </a:br>
            <a:br>
              <a:rPr lang="pt-BR" i="1" dirty="0">
                <a:latin typeface="Times New Roman" pitchFamily="18" charset="0"/>
                <a:cs typeface="Times New Roman" pitchFamily="18" charset="0"/>
              </a:rPr>
            </a:br>
            <a:br>
              <a:rPr lang="pt-BR" i="1" dirty="0">
                <a:latin typeface="Times New Roman" pitchFamily="18" charset="0"/>
                <a:cs typeface="Times New Roman" pitchFamily="18" charset="0"/>
              </a:rPr>
            </a:br>
            <a:r>
              <a:rPr lang="pt-BR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TCVĐ:</a:t>
            </a:r>
            <a:r>
              <a:rPr lang="pt-B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Bắt Bướm</a:t>
            </a:r>
            <a:br>
              <a:rPr lang="en-US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US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Cô giới thiệu tên trò chơi, cách chơi Cô tổ chức cho trẻ chơi 2-3 lần. </a:t>
            </a:r>
            <a:b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052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490</Words>
  <Application>Microsoft Office PowerPoint</Application>
  <PresentationFormat>On-screen Show (4:3)</PresentationFormat>
  <Paragraphs>51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PHÒNG GIÁO DỤC-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TCVĐ: Bắt Bướm  - Cô giới thiệu tên trò chơi, cách chơi Cô tổ chức cho trẻ chơi 2-3 lần.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DỤC- ĐÀO TẠO QUẬN LONG BIÊN TRƯỜNG MẦM NON GIA THƯỢNG</dc:title>
  <dc:creator>Administrator</dc:creator>
  <cp:lastModifiedBy>Administrator</cp:lastModifiedBy>
  <cp:revision>10</cp:revision>
  <dcterms:created xsi:type="dcterms:W3CDTF">2006-08-16T00:00:00Z</dcterms:created>
  <dcterms:modified xsi:type="dcterms:W3CDTF">2022-06-08T05:58:26Z</dcterms:modified>
</cp:coreProperties>
</file>