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79" r:id="rId3"/>
    <p:sldId id="280" r:id="rId4"/>
    <p:sldId id="281" r:id="rId5"/>
    <p:sldId id="282" r:id="rId6"/>
    <p:sldId id="286" r:id="rId7"/>
    <p:sldId id="283" r:id="rId8"/>
    <p:sldId id="284" r:id="rId9"/>
    <p:sldId id="285" r:id="rId10"/>
    <p:sldId id="287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1" r:id="rId19"/>
    <p:sldId id="266" r:id="rId20"/>
    <p:sldId id="262" r:id="rId21"/>
    <p:sldId id="263" r:id="rId22"/>
    <p:sldId id="267" r:id="rId23"/>
    <p:sldId id="264" r:id="rId24"/>
    <p:sldId id="265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E353F-1CA0-4ADC-A661-45023E06C855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4B5157-4C9F-4F24-89FC-62F258FD3E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794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B5157-4C9F-4F24-89FC-62F258FD3E8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559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94F31-AB3D-47A8-B154-8DBA693E676E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88BAA-60C9-4457-BFFD-55743E5D9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423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94F31-AB3D-47A8-B154-8DBA693E676E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88BAA-60C9-4457-BFFD-55743E5D9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575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94F31-AB3D-47A8-B154-8DBA693E676E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88BAA-60C9-4457-BFFD-55743E5D9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872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94F31-AB3D-47A8-B154-8DBA693E676E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88BAA-60C9-4457-BFFD-55743E5D9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663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94F31-AB3D-47A8-B154-8DBA693E676E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88BAA-60C9-4457-BFFD-55743E5D9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050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94F31-AB3D-47A8-B154-8DBA693E676E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88BAA-60C9-4457-BFFD-55743E5D9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902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94F31-AB3D-47A8-B154-8DBA693E676E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88BAA-60C9-4457-BFFD-55743E5D9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619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94F31-AB3D-47A8-B154-8DBA693E676E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88BAA-60C9-4457-BFFD-55743E5D9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367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94F31-AB3D-47A8-B154-8DBA693E676E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88BAA-60C9-4457-BFFD-55743E5D9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70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94F31-AB3D-47A8-B154-8DBA693E676E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88BAA-60C9-4457-BFFD-55743E5D9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587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94F31-AB3D-47A8-B154-8DBA693E676E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88BAA-60C9-4457-BFFD-55743E5D9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2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F94F31-AB3D-47A8-B154-8DBA693E676E}" type="datetimeFigureOut">
              <a:rPr lang="en-US" smtClean="0"/>
              <a:t>10/2/2023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B88BAA-60C9-4457-BFFD-55743E5D9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41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5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6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7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380699" y="2487848"/>
            <a:ext cx="670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</a:rPr>
              <a:t>   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KHÁM PHÁ KHOA HỌC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4399" y="3763732"/>
            <a:ext cx="73152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xuân</a:t>
            </a:r>
            <a:endParaRPr lang="en-US" sz="32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Lĩnh</a:t>
            </a:r>
            <a:r>
              <a:rPr lang="en-US" sz="3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3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3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3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endParaRPr lang="en-US" sz="32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Qủa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ngon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2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2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 descr="LOGO_final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4061661" y="1116279"/>
            <a:ext cx="1343675" cy="1289928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2471950" y="4518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ỦY BAN NHÂN DÂN QUẬN LONG BIÊN</a:t>
            </a:r>
            <a:b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693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  <p:sndAc>
          <p:stSnd>
            <p:snd r:embed="rId3" name="chimes.wav"/>
          </p:stSnd>
        </p:sndAc>
      </p:transition>
    </mc:Choice>
    <mc:Fallback xmlns="">
      <p:transition spd="med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Lợi ích của chuối xanh đối với sức khỏe | Sở Y tế Nam Địn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220200" cy="716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478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  <p:sndAc>
          <p:stSnd>
            <p:snd r:embed="rId2" name="hammer.wav"/>
          </p:stSnd>
        </p:sndAc>
      </p:transition>
    </mc:Choice>
    <mc:Fallback xmlns="">
      <p:transition spd="slow">
        <p:checker/>
        <p:sndAc>
          <p:stSnd>
            <p:snd r:embed="rId4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 descr="24 Tác dụng của Quả Dưa Hấu tốt cho sức khỏe &amp; Lưu 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562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laser.wav"/>
          </p:stSnd>
        </p:sndAc>
      </p:transition>
    </mc:Choice>
    <mc:Fallback xmlns="">
      <p:transition spd="slow">
        <p:circle/>
        <p:sndAc>
          <p:stSnd>
            <p:snd r:embed="rId4" name="las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457200" y="76200"/>
            <a:ext cx="8229600" cy="198438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Xoài với tác dụng của cây xoài và cách dùng cây xoài trị bệnh hiệu quả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8719684"/>
      </p:ext>
    </p:extLst>
  </p:cSld>
  <p:clrMapOvr>
    <a:masterClrMapping/>
  </p:clrMapOvr>
  <p:transition spd="slow">
    <p:cover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Công dụng làm đẹp của quả nh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5988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  <p:sndAc>
          <p:stSnd>
            <p:snd r:embed="rId2" name="push.wav"/>
          </p:stSnd>
        </p:sndAc>
      </p:transition>
    </mc:Choice>
    <mc:Fallback xmlns="">
      <p:transition spd="med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 descr="Bưởi Da Xanh – 3Sach Foo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0" y="0"/>
            <a:ext cx="9525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857490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Quả Nhãn Lo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7503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Măng cụt - 1kg - Lídođây!com - Thu hoạch từ vườn của chúng tôi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2936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chimes.wav"/>
          </p:stSnd>
        </p:sndAc>
      </p:transition>
    </mc:Choice>
    <mc:Fallback xmlns="">
      <p:transition spd="slow">
        <p:split orient="vert"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 descr="Đu đủ - Món ăn bổ dưỡng, vị thuốc chữa bện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431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52737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2400300" y="457200"/>
            <a:ext cx="4343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Phần</a:t>
            </a:r>
            <a:r>
              <a:rPr lang="en-US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thứ</a:t>
            </a:r>
            <a:r>
              <a:rPr lang="en-US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ba</a:t>
            </a:r>
            <a:endParaRPr 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81725" y="2514600"/>
            <a:ext cx="7380547" cy="12954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0465492"/>
              </a:avLst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THI TÀI</a:t>
            </a:r>
            <a:endParaRPr 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4599" y="3657600"/>
            <a:ext cx="5344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TC 1: Ai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mắt</a:t>
            </a:r>
            <a:endParaRPr lang="en-US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TC 2: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siêu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endParaRPr lang="en-US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943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Bài Hát Quả Gì Mà Chua Chua Thế ♫ Con Cào Cào - Nhạc Thiếu Nhi Hay Nhất Cho Bé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0"/>
            <a:ext cx="9144000" cy="6126163"/>
          </a:xfrm>
        </p:spPr>
      </p:pic>
    </p:spTree>
    <p:extLst>
      <p:ext uri="{BB962C8B-B14F-4D97-AF65-F5344CB8AC3E}">
        <p14:creationId xmlns:p14="http://schemas.microsoft.com/office/powerpoint/2010/main" val="291130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263723" y="0"/>
            <a:ext cx="661655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Trò</a:t>
            </a:r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chơi</a:t>
            </a:r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“</a:t>
            </a:r>
            <a:r>
              <a:rPr lang="en-US" sz="4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ai</a:t>
            </a:r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tinh</a:t>
            </a:r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mắt</a:t>
            </a:r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”</a:t>
            </a:r>
            <a:endParaRPr 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14401"/>
            <a:ext cx="419100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038600"/>
            <a:ext cx="419100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2999" y="4038600"/>
            <a:ext cx="3962401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914400"/>
            <a:ext cx="3962400" cy="2895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52917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28" y="0"/>
            <a:ext cx="915092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1263723" y="0"/>
            <a:ext cx="661655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Trò</a:t>
            </a:r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chơi</a:t>
            </a:r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“</a:t>
            </a:r>
            <a:r>
              <a:rPr lang="en-US" sz="4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ai</a:t>
            </a:r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tinh</a:t>
            </a:r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mắt</a:t>
            </a:r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”</a:t>
            </a:r>
            <a:endParaRPr 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1" y="3962401"/>
            <a:ext cx="4339934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18" y="830998"/>
            <a:ext cx="4287981" cy="2902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095" y="830998"/>
            <a:ext cx="4038306" cy="2902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701" y="4034929"/>
            <a:ext cx="3956700" cy="2670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7599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1263723" y="0"/>
            <a:ext cx="661655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Trò</a:t>
            </a:r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chơi</a:t>
            </a:r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“</a:t>
            </a:r>
            <a:r>
              <a:rPr lang="en-US" sz="4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ai</a:t>
            </a:r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tinh</a:t>
            </a:r>
            <a:r>
              <a:rPr 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mắt</a:t>
            </a:r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”</a:t>
            </a:r>
            <a:endParaRPr 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133849"/>
            <a:ext cx="4267200" cy="2573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914400"/>
            <a:ext cx="4038600" cy="2999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14399"/>
            <a:ext cx="4267200" cy="2999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1" y="4133850"/>
            <a:ext cx="4038600" cy="249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91712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1229590" y="1752600"/>
            <a:ext cx="7076209" cy="19050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err="1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Trò</a:t>
            </a:r>
            <a:r>
              <a:rPr lang="en-US" sz="54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chơi</a:t>
            </a:r>
            <a:r>
              <a:rPr lang="en-US" sz="54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“</a:t>
            </a:r>
            <a:r>
              <a:rPr lang="en-US" sz="5400" b="1" cap="all" spc="0" dirty="0" err="1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bé</a:t>
            </a:r>
            <a:r>
              <a:rPr lang="en-US" sz="54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đi</a:t>
            </a:r>
            <a:r>
              <a:rPr lang="en-US" sz="54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siêu</a:t>
            </a:r>
            <a:r>
              <a:rPr lang="en-US" sz="54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thị</a:t>
            </a:r>
            <a:r>
              <a:rPr lang="en-US" sz="54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”</a:t>
            </a:r>
            <a:endParaRPr lang="en-US" sz="5400" b="1" cap="all" spc="0" dirty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9203187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3856" y="914400"/>
            <a:ext cx="9148721" cy="19050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Chúc</a:t>
            </a:r>
            <a:r>
              <a:rPr lang="en-US" sz="5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các</a:t>
            </a:r>
            <a:r>
              <a:rPr lang="en-US" sz="5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bé</a:t>
            </a:r>
            <a:r>
              <a:rPr lang="en-US" sz="5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chăm</a:t>
            </a:r>
            <a:r>
              <a:rPr lang="en-US" sz="5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ngoan</a:t>
            </a:r>
            <a:r>
              <a:rPr lang="en-US" sz="5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 </a:t>
            </a:r>
            <a:r>
              <a:rPr lang="en-US" sz="5400" b="1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học</a:t>
            </a:r>
            <a:r>
              <a:rPr lang="en-US" sz="5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giỏi</a:t>
            </a:r>
            <a:endParaRPr lang="en-US" sz="54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255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Cam sành | Rau củ quả 24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2400"/>
            <a:ext cx="9144000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0649680"/>
      </p:ext>
    </p:extLst>
  </p:cSld>
  <p:clrMapOvr>
    <a:masterClrMapping/>
  </p:clrMapOvr>
  <p:transition spd="slow">
    <p:wipe/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1 Cam Sành Hữu Cơ 5 Hạ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9105639"/>
      </p:ext>
    </p:extLst>
  </p:cSld>
  <p:clrMapOvr>
    <a:masterClrMapping/>
  </p:clrMapOvr>
  <p:transition spd="slow">
    <p:randomBar dir="vert"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Uống nước cam mỗi ngày Nên hay Không nên?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7369235"/>
      </p:ext>
    </p:extLst>
  </p:cSld>
  <p:clrMapOvr>
    <a:masterClrMapping/>
  </p:clrMapOvr>
  <p:transition spd="slow">
    <p:push dir="u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8600"/>
            <a:ext cx="9144000" cy="708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1360918"/>
      </p:ext>
    </p:extLst>
  </p:cSld>
  <p:clrMapOvr>
    <a:masterClrMapping/>
  </p:clrMapOvr>
  <p:transition spd="slow">
    <p:push dir="u"/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Tại sao bạn nên ăn chuối mỗi ngày thay vì các loại quả khác? | Sở Y tế Nam  Địn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296400" cy="708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3733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chimes.wav"/>
          </p:stSnd>
        </p:sndAc>
      </p:transition>
    </mc:Choice>
    <mc:Fallback xmlns="">
      <p:transition spd="slow">
        <p:circl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Đừng bỏ “những sợi dây” khi ăn chuố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8600"/>
            <a:ext cx="9144000" cy="708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040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chimes.wav"/>
          </p:stSnd>
        </p:sndAc>
      </p:transition>
    </mc:Choice>
    <mc:Fallback xmlns="">
      <p:transition spd="slow">
        <p:split orient="vert"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 descr="Cách làm bánh chuối hấp đơn giản bằng nồi cơm điệ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3962399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ách làm chuối ép phơi khô dẻo thơm đơn giản ăn là ghiề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86200"/>
            <a:ext cx="91440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2 Cách làm bánh chuối chiên mè giòn rụm đơn giản, ngọt ngon như ngoài hà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0"/>
            <a:ext cx="51816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5311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86</Words>
  <Application>Microsoft Office PowerPoint</Application>
  <PresentationFormat>On-screen Show (4:3)</PresentationFormat>
  <Paragraphs>16</Paragraphs>
  <Slides>24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60</cp:revision>
  <dcterms:created xsi:type="dcterms:W3CDTF">2019-10-23T14:56:40Z</dcterms:created>
  <dcterms:modified xsi:type="dcterms:W3CDTF">2023-02-10T04:37:02Z</dcterms:modified>
</cp:coreProperties>
</file>