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4" r:id="rId6"/>
    <p:sldId id="265" r:id="rId7"/>
    <p:sldId id="266" r:id="rId8"/>
    <p:sldId id="258" r:id="rId9"/>
    <p:sldId id="260" r:id="rId10"/>
    <p:sldId id="261" r:id="rId11"/>
    <p:sldId id="26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2FFC-2803-4447-8968-1E85928B587B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7E654-91F3-4E5B-9756-2FED569BA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696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2FFC-2803-4447-8968-1E85928B587B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7E654-91F3-4E5B-9756-2FED569BA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771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2FFC-2803-4447-8968-1E85928B587B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7E654-91F3-4E5B-9756-2FED569BA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128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2FFC-2803-4447-8968-1E85928B587B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7E654-91F3-4E5B-9756-2FED569BA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422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2FFC-2803-4447-8968-1E85928B587B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7E654-91F3-4E5B-9756-2FED569BA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81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2FFC-2803-4447-8968-1E85928B587B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7E654-91F3-4E5B-9756-2FED569BA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288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2FFC-2803-4447-8968-1E85928B587B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7E654-91F3-4E5B-9756-2FED569BA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125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2FFC-2803-4447-8968-1E85928B587B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7E654-91F3-4E5B-9756-2FED569BA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674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2FFC-2803-4447-8968-1E85928B587B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7E654-91F3-4E5B-9756-2FED569BA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46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2FFC-2803-4447-8968-1E85928B587B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7E654-91F3-4E5B-9756-2FED569BA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540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2FFC-2803-4447-8968-1E85928B587B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7E654-91F3-4E5B-9756-2FED569BA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642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52FFC-2803-4447-8968-1E85928B587B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7E654-91F3-4E5B-9756-2FED569BA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306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_fin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225846" y="1927743"/>
            <a:ext cx="1587500" cy="15240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3854246" y="60406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  <a:b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16935" y="3878826"/>
            <a:ext cx="45093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Đề</a:t>
            </a:r>
            <a:r>
              <a:rPr lang="en-US" sz="2800" dirty="0" smtClean="0"/>
              <a:t> </a:t>
            </a:r>
            <a:r>
              <a:rPr lang="en-US" sz="2800" dirty="0" err="1" smtClean="0"/>
              <a:t>tài</a:t>
            </a:r>
            <a:r>
              <a:rPr lang="en-US" sz="2800" dirty="0" smtClean="0"/>
              <a:t>: </a:t>
            </a:r>
            <a:r>
              <a:rPr lang="en-US" sz="2800" dirty="0" err="1" smtClean="0"/>
              <a:t>Phân</a:t>
            </a:r>
            <a:r>
              <a:rPr lang="en-US" sz="2800" dirty="0" smtClean="0"/>
              <a:t> </a:t>
            </a:r>
            <a:r>
              <a:rPr lang="en-US" sz="2800" dirty="0" err="1" smtClean="0"/>
              <a:t>biệt</a:t>
            </a:r>
            <a:r>
              <a:rPr lang="en-US" sz="2800" dirty="0" smtClean="0"/>
              <a:t> ô </a:t>
            </a:r>
            <a:r>
              <a:rPr lang="en-US" sz="2800" dirty="0" err="1" smtClean="0"/>
              <a:t>tô</a:t>
            </a:r>
            <a:r>
              <a:rPr lang="en-US" sz="2800" dirty="0" smtClean="0"/>
              <a:t> </a:t>
            </a:r>
            <a:r>
              <a:rPr lang="en-US" sz="2800" dirty="0" err="1" smtClean="0"/>
              <a:t>xanh</a:t>
            </a:r>
            <a:r>
              <a:rPr lang="en-US" sz="2800" dirty="0" smtClean="0"/>
              <a:t> </a:t>
            </a:r>
            <a:r>
              <a:rPr lang="en-US" sz="2800" dirty="0" err="1" smtClean="0"/>
              <a:t>đỏ</a:t>
            </a:r>
            <a:endParaRPr lang="en-US" sz="2800" dirty="0" smtClean="0"/>
          </a:p>
          <a:p>
            <a:r>
              <a:rPr lang="en-US" sz="2800" dirty="0" err="1" smtClean="0"/>
              <a:t>Lứa</a:t>
            </a:r>
            <a:r>
              <a:rPr lang="en-US" sz="2800" dirty="0" smtClean="0"/>
              <a:t> </a:t>
            </a:r>
            <a:r>
              <a:rPr lang="en-US" sz="2800" dirty="0" err="1" smtClean="0"/>
              <a:t>tuổi</a:t>
            </a:r>
            <a:r>
              <a:rPr lang="en-US" sz="2800" dirty="0" smtClean="0"/>
              <a:t>: </a:t>
            </a:r>
            <a:r>
              <a:rPr lang="en-US" sz="2800" dirty="0" err="1" smtClean="0"/>
              <a:t>Nhà</a:t>
            </a:r>
            <a:r>
              <a:rPr lang="en-US" sz="2800" dirty="0" smtClean="0"/>
              <a:t> </a:t>
            </a:r>
            <a:r>
              <a:rPr lang="en-US" sz="2800" dirty="0" err="1" smtClean="0"/>
              <a:t>trẻ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1551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hát lái ô tô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16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74411" y="2547423"/>
            <a:ext cx="4196863" cy="419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58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9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854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bySharkDance-VA-583775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794" end="83917.3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62399" y="1308846"/>
            <a:ext cx="5114366" cy="511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69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56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hac-dien-ao-thuat-Nguyen-Long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35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3074504" cy="307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22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26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183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bySharkDance-VA-583775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794" end="83917.3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62399" y="1308846"/>
            <a:ext cx="5114366" cy="511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7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495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Ô TÔ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73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2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14</Words>
  <Application>Microsoft Office PowerPoint</Application>
  <PresentationFormat>Widescreen</PresentationFormat>
  <Paragraphs>3</Paragraphs>
  <Slides>11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10</cp:revision>
  <dcterms:created xsi:type="dcterms:W3CDTF">2022-12-17T06:39:16Z</dcterms:created>
  <dcterms:modified xsi:type="dcterms:W3CDTF">2023-02-10T04:30:18Z</dcterms:modified>
</cp:coreProperties>
</file>