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</p:sldMasterIdLst>
  <p:notesMasterIdLst>
    <p:notesMasterId r:id="rId19"/>
  </p:notesMasterIdLst>
  <p:sldIdLst>
    <p:sldId id="262" r:id="rId2"/>
    <p:sldId id="261" r:id="rId3"/>
    <p:sldId id="256" r:id="rId4"/>
    <p:sldId id="259" r:id="rId5"/>
    <p:sldId id="310" r:id="rId6"/>
    <p:sldId id="267" r:id="rId7"/>
    <p:sldId id="302" r:id="rId8"/>
    <p:sldId id="303" r:id="rId9"/>
    <p:sldId id="304" r:id="rId10"/>
    <p:sldId id="305" r:id="rId11"/>
    <p:sldId id="306" r:id="rId12"/>
    <p:sldId id="307" r:id="rId13"/>
    <p:sldId id="258" r:id="rId14"/>
    <p:sldId id="308" r:id="rId15"/>
    <p:sldId id="263" r:id="rId16"/>
    <p:sldId id="309" r:id="rId17"/>
    <p:sldId id="268" r:id="rId18"/>
  </p:sldIdLst>
  <p:sldSz cx="9144000" cy="5143500" type="screen16x9"/>
  <p:notesSz cx="6858000" cy="9144000"/>
  <p:embeddedFontLst>
    <p:embeddedFont>
      <p:font typeface="Open Sans" panose="020B0604020202020204" charset="0"/>
      <p:regular r:id="rId20"/>
      <p:bold r:id="rId21"/>
      <p:italic r:id="rId22"/>
      <p:boldItalic r:id="rId23"/>
    </p:embeddedFont>
    <p:embeddedFont>
      <p:font typeface="Gochi Hand" panose="020B0604020202020204" charset="0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35159AC-4FF2-47B3-A48C-851DE2EF021D}">
  <a:tblStyle styleId="{035159AC-4FF2-47B3-A48C-851DE2EF021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5240693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9084fa0764_0_154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9084fa0764_0_154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61052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8cf1e98382_1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8cf1e98382_1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044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8cf1e98382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8cf1e98382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0900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8805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9192b1aa6a_5_6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9192b1aa6a_5_6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2896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9192b1aa6a_5_6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9192b1aa6a_5_6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2864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9192b1aa6a_5_5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Google Shape;754;g9192b1aa6a_5_5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125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8cabe99395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8cabe99395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373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8cf1e98382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8cf1e98382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7072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8cf1e98382_1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8cf1e98382_1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2902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con título" type="title">
  <p:cSld name="TITL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1127545" y="-1774916"/>
            <a:ext cx="10783796" cy="5613946"/>
            <a:chOff x="-1127545" y="-1774916"/>
            <a:chExt cx="10783796" cy="5613946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-1127545" y="-1774916"/>
              <a:ext cx="10401570" cy="5613946"/>
              <a:chOff x="-1127545" y="-1774916"/>
              <a:chExt cx="10401570" cy="5613946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-25975" y="-522825"/>
                <a:ext cx="9300000" cy="2508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" name="Google Shape;12;p2"/>
              <p:cNvGrpSpPr/>
              <p:nvPr/>
            </p:nvGrpSpPr>
            <p:grpSpPr>
              <a:xfrm>
                <a:off x="2029712" y="-1774916"/>
                <a:ext cx="4828236" cy="5613946"/>
                <a:chOff x="2207750" y="238125"/>
                <a:chExt cx="3168550" cy="3684175"/>
              </a:xfrm>
            </p:grpSpPr>
            <p:sp>
              <p:nvSpPr>
                <p:cNvPr id="13" name="Google Shape;13;p2"/>
                <p:cNvSpPr/>
                <p:nvPr/>
              </p:nvSpPr>
              <p:spPr>
                <a:xfrm>
                  <a:off x="2207750" y="238125"/>
                  <a:ext cx="3168550" cy="311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742" h="124493" extrusionOk="0">
                      <a:moveTo>
                        <a:pt x="1687" y="0"/>
                      </a:moveTo>
                      <a:lnTo>
                        <a:pt x="1687" y="0"/>
                      </a:lnTo>
                      <a:cubicBezTo>
                        <a:pt x="0" y="38248"/>
                        <a:pt x="313" y="76620"/>
                        <a:pt x="2750" y="114868"/>
                      </a:cubicBezTo>
                      <a:cubicBezTo>
                        <a:pt x="15124" y="117868"/>
                        <a:pt x="27686" y="121805"/>
                        <a:pt x="44060" y="124493"/>
                      </a:cubicBezTo>
                      <a:cubicBezTo>
                        <a:pt x="52997" y="124493"/>
                        <a:pt x="69183" y="121930"/>
                        <a:pt x="77557" y="120868"/>
                      </a:cubicBezTo>
                      <a:cubicBezTo>
                        <a:pt x="94056" y="118680"/>
                        <a:pt x="110430" y="115993"/>
                        <a:pt x="126742" y="112618"/>
                      </a:cubicBezTo>
                      <a:cubicBezTo>
                        <a:pt x="123242" y="75433"/>
                        <a:pt x="122617" y="38060"/>
                        <a:pt x="124867" y="812"/>
                      </a:cubicBezTo>
                      <a:lnTo>
                        <a:pt x="124867" y="812"/>
                      </a:lnTo>
                      <a:cubicBezTo>
                        <a:pt x="121492" y="937"/>
                        <a:pt x="118180" y="1000"/>
                        <a:pt x="114805" y="1062"/>
                      </a:cubicBezTo>
                      <a:cubicBezTo>
                        <a:pt x="101230" y="1400"/>
                        <a:pt x="87654" y="1568"/>
                        <a:pt x="74076" y="1568"/>
                      </a:cubicBezTo>
                      <a:cubicBezTo>
                        <a:pt x="49961" y="1568"/>
                        <a:pt x="25837" y="1040"/>
                        <a:pt x="168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" name="Google Shape;14;p2"/>
                <p:cNvSpPr/>
                <p:nvPr/>
              </p:nvSpPr>
              <p:spPr>
                <a:xfrm>
                  <a:off x="3121750" y="3050450"/>
                  <a:ext cx="468725" cy="78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9" h="31311" extrusionOk="0">
                      <a:moveTo>
                        <a:pt x="18749" y="0"/>
                      </a:moveTo>
                      <a:lnTo>
                        <a:pt x="63" y="1375"/>
                      </a:lnTo>
                      <a:cubicBezTo>
                        <a:pt x="0" y="10750"/>
                        <a:pt x="0" y="20124"/>
                        <a:pt x="188" y="29499"/>
                      </a:cubicBezTo>
                      <a:lnTo>
                        <a:pt x="3812" y="31311"/>
                      </a:lnTo>
                      <a:cubicBezTo>
                        <a:pt x="4312" y="30124"/>
                        <a:pt x="4875" y="28999"/>
                        <a:pt x="5375" y="27811"/>
                      </a:cubicBezTo>
                      <a:cubicBezTo>
                        <a:pt x="9624" y="18437"/>
                        <a:pt x="14062" y="9187"/>
                        <a:pt x="1874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" name="Google Shape;15;p2"/>
                <p:cNvSpPr/>
                <p:nvPr/>
              </p:nvSpPr>
              <p:spPr>
                <a:xfrm>
                  <a:off x="3217050" y="3745725"/>
                  <a:ext cx="182825" cy="17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13" h="7063" extrusionOk="0">
                      <a:moveTo>
                        <a:pt x="1563" y="0"/>
                      </a:moveTo>
                      <a:cubicBezTo>
                        <a:pt x="1063" y="1125"/>
                        <a:pt x="500" y="2313"/>
                        <a:pt x="0" y="3500"/>
                      </a:cubicBezTo>
                      <a:cubicBezTo>
                        <a:pt x="2438" y="4687"/>
                        <a:pt x="4875" y="5875"/>
                        <a:pt x="7312" y="7062"/>
                      </a:cubicBezTo>
                      <a:lnTo>
                        <a:pt x="15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6" name="Google Shape;16;p2"/>
              <p:cNvSpPr/>
              <p:nvPr/>
            </p:nvSpPr>
            <p:spPr>
              <a:xfrm rot="639656">
                <a:off x="-903799" y="232978"/>
                <a:ext cx="5168207" cy="290068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" name="Google Shape;17;p2"/>
            <p:cNvSpPr/>
            <p:nvPr/>
          </p:nvSpPr>
          <p:spPr>
            <a:xfrm rot="-200">
              <a:off x="4488151" y="-323821"/>
              <a:ext cx="5168100" cy="2900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720300" y="763925"/>
            <a:ext cx="7703400" cy="117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746850" y="1710050"/>
            <a:ext cx="7642200" cy="7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104350" y="3813825"/>
            <a:ext cx="254700" cy="196900"/>
          </a:xfrm>
          <a:custGeom>
            <a:avLst/>
            <a:gdLst/>
            <a:ahLst/>
            <a:cxnLst/>
            <a:rect l="l" t="t" r="r" b="b"/>
            <a:pathLst>
              <a:path w="10188" h="7876" extrusionOk="0">
                <a:moveTo>
                  <a:pt x="5125" y="1"/>
                </a:moveTo>
                <a:cubicBezTo>
                  <a:pt x="0" y="1"/>
                  <a:pt x="0" y="7875"/>
                  <a:pt x="5125" y="7875"/>
                </a:cubicBezTo>
                <a:cubicBezTo>
                  <a:pt x="10187" y="7875"/>
                  <a:pt x="10187" y="1"/>
                  <a:pt x="5125" y="1"/>
                </a:cubicBez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235350" y="-323975"/>
            <a:ext cx="156250" cy="123475"/>
          </a:xfrm>
          <a:custGeom>
            <a:avLst/>
            <a:gdLst/>
            <a:ahLst/>
            <a:cxnLst/>
            <a:rect l="l" t="t" r="r" b="b"/>
            <a:pathLst>
              <a:path w="6250" h="4939" extrusionOk="0">
                <a:moveTo>
                  <a:pt x="3125" y="1"/>
                </a:moveTo>
                <a:cubicBezTo>
                  <a:pt x="0" y="1"/>
                  <a:pt x="0" y="4938"/>
                  <a:pt x="3125" y="4938"/>
                </a:cubicBezTo>
                <a:cubicBezTo>
                  <a:pt x="6250" y="4938"/>
                  <a:pt x="6250" y="1"/>
                  <a:pt x="3125" y="1"/>
                </a:cubicBez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438175" y="3576600"/>
            <a:ext cx="209400" cy="209075"/>
          </a:xfrm>
          <a:custGeom>
            <a:avLst/>
            <a:gdLst/>
            <a:ahLst/>
            <a:cxnLst/>
            <a:rect l="l" t="t" r="r" b="b"/>
            <a:pathLst>
              <a:path w="8376" h="8363" extrusionOk="0">
                <a:moveTo>
                  <a:pt x="4441" y="1"/>
                </a:moveTo>
                <a:cubicBezTo>
                  <a:pt x="4194" y="1"/>
                  <a:pt x="3941" y="32"/>
                  <a:pt x="3688" y="88"/>
                </a:cubicBezTo>
                <a:cubicBezTo>
                  <a:pt x="3126" y="88"/>
                  <a:pt x="2563" y="276"/>
                  <a:pt x="2126" y="526"/>
                </a:cubicBezTo>
                <a:cubicBezTo>
                  <a:pt x="1626" y="838"/>
                  <a:pt x="1251" y="1151"/>
                  <a:pt x="938" y="1650"/>
                </a:cubicBezTo>
                <a:cubicBezTo>
                  <a:pt x="563" y="2025"/>
                  <a:pt x="313" y="2525"/>
                  <a:pt x="188" y="3025"/>
                </a:cubicBezTo>
                <a:cubicBezTo>
                  <a:pt x="1" y="3775"/>
                  <a:pt x="1" y="4525"/>
                  <a:pt x="188" y="5213"/>
                </a:cubicBezTo>
                <a:lnTo>
                  <a:pt x="188" y="5338"/>
                </a:lnTo>
                <a:cubicBezTo>
                  <a:pt x="313" y="5838"/>
                  <a:pt x="563" y="6338"/>
                  <a:pt x="938" y="6713"/>
                </a:cubicBezTo>
                <a:cubicBezTo>
                  <a:pt x="1251" y="7213"/>
                  <a:pt x="1626" y="7525"/>
                  <a:pt x="2126" y="7775"/>
                </a:cubicBezTo>
                <a:lnTo>
                  <a:pt x="3126" y="8213"/>
                </a:lnTo>
                <a:cubicBezTo>
                  <a:pt x="3401" y="8316"/>
                  <a:pt x="3695" y="8362"/>
                  <a:pt x="3998" y="8362"/>
                </a:cubicBezTo>
                <a:cubicBezTo>
                  <a:pt x="4245" y="8362"/>
                  <a:pt x="4498" y="8331"/>
                  <a:pt x="4751" y="8275"/>
                </a:cubicBezTo>
                <a:cubicBezTo>
                  <a:pt x="5125" y="8275"/>
                  <a:pt x="5438" y="8213"/>
                  <a:pt x="5750" y="8025"/>
                </a:cubicBezTo>
                <a:cubicBezTo>
                  <a:pt x="6313" y="7838"/>
                  <a:pt x="6750" y="7525"/>
                  <a:pt x="7125" y="7150"/>
                </a:cubicBezTo>
                <a:lnTo>
                  <a:pt x="7750" y="6338"/>
                </a:lnTo>
                <a:cubicBezTo>
                  <a:pt x="8125" y="5713"/>
                  <a:pt x="8313" y="4963"/>
                  <a:pt x="8313" y="4213"/>
                </a:cubicBezTo>
                <a:lnTo>
                  <a:pt x="8375" y="4275"/>
                </a:lnTo>
                <a:lnTo>
                  <a:pt x="8375" y="4150"/>
                </a:lnTo>
                <a:cubicBezTo>
                  <a:pt x="8375" y="3400"/>
                  <a:pt x="8188" y="2650"/>
                  <a:pt x="7813" y="2025"/>
                </a:cubicBezTo>
                <a:lnTo>
                  <a:pt x="7188" y="1213"/>
                </a:lnTo>
                <a:cubicBezTo>
                  <a:pt x="6625" y="713"/>
                  <a:pt x="6000" y="338"/>
                  <a:pt x="5313" y="151"/>
                </a:cubicBezTo>
                <a:cubicBezTo>
                  <a:pt x="5038" y="47"/>
                  <a:pt x="4744" y="1"/>
                  <a:pt x="4441" y="1"/>
                </a:cubicBezTo>
                <a:close/>
              </a:path>
            </a:pathLst>
          </a:custGeom>
          <a:solidFill>
            <a:srgbClr val="45A8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8976075" y="-295850"/>
            <a:ext cx="82850" cy="67225"/>
          </a:xfrm>
          <a:custGeom>
            <a:avLst/>
            <a:gdLst/>
            <a:ahLst/>
            <a:cxnLst/>
            <a:rect l="l" t="t" r="r" b="b"/>
            <a:pathLst>
              <a:path w="3314" h="2689" extrusionOk="0">
                <a:moveTo>
                  <a:pt x="1688" y="1"/>
                </a:moveTo>
                <a:cubicBezTo>
                  <a:pt x="1" y="126"/>
                  <a:pt x="1" y="2563"/>
                  <a:pt x="1688" y="2688"/>
                </a:cubicBezTo>
                <a:cubicBezTo>
                  <a:pt x="3313" y="2563"/>
                  <a:pt x="3313" y="126"/>
                  <a:pt x="1688" y="1"/>
                </a:cubicBezTo>
                <a:close/>
              </a:path>
            </a:pathLst>
          </a:custGeom>
          <a:solidFill>
            <a:srgbClr val="45A8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 rot="3855602">
            <a:off x="-307589" y="2779980"/>
            <a:ext cx="1976456" cy="1673623"/>
          </a:xfrm>
          <a:custGeom>
            <a:avLst/>
            <a:gdLst/>
            <a:ahLst/>
            <a:cxnLst/>
            <a:rect l="l" t="t" r="r" b="b"/>
            <a:pathLst>
              <a:path w="79056" h="66943" extrusionOk="0">
                <a:moveTo>
                  <a:pt x="78452" y="0"/>
                </a:moveTo>
                <a:cubicBezTo>
                  <a:pt x="78223" y="0"/>
                  <a:pt x="78001" y="115"/>
                  <a:pt x="77944" y="361"/>
                </a:cubicBezTo>
                <a:cubicBezTo>
                  <a:pt x="76508" y="7276"/>
                  <a:pt x="72594" y="13409"/>
                  <a:pt x="66592" y="17236"/>
                </a:cubicBezTo>
                <a:cubicBezTo>
                  <a:pt x="63634" y="19150"/>
                  <a:pt x="60285" y="20368"/>
                  <a:pt x="56806" y="20803"/>
                </a:cubicBezTo>
                <a:cubicBezTo>
                  <a:pt x="55948" y="20893"/>
                  <a:pt x="55088" y="20927"/>
                  <a:pt x="54228" y="20927"/>
                </a:cubicBezTo>
                <a:cubicBezTo>
                  <a:pt x="51585" y="20927"/>
                  <a:pt x="48932" y="20606"/>
                  <a:pt x="46291" y="20606"/>
                </a:cubicBezTo>
                <a:cubicBezTo>
                  <a:pt x="45649" y="20606"/>
                  <a:pt x="45007" y="20625"/>
                  <a:pt x="44367" y="20672"/>
                </a:cubicBezTo>
                <a:cubicBezTo>
                  <a:pt x="38017" y="21194"/>
                  <a:pt x="32058" y="24239"/>
                  <a:pt x="27927" y="29110"/>
                </a:cubicBezTo>
                <a:cubicBezTo>
                  <a:pt x="23229" y="34721"/>
                  <a:pt x="21968" y="42071"/>
                  <a:pt x="19967" y="48899"/>
                </a:cubicBezTo>
                <a:cubicBezTo>
                  <a:pt x="17768" y="56347"/>
                  <a:pt x="12659" y="66053"/>
                  <a:pt x="4154" y="66053"/>
                </a:cubicBezTo>
                <a:cubicBezTo>
                  <a:pt x="3072" y="66053"/>
                  <a:pt x="1936" y="65896"/>
                  <a:pt x="743" y="65557"/>
                </a:cubicBezTo>
                <a:cubicBezTo>
                  <a:pt x="700" y="65547"/>
                  <a:pt x="659" y="65543"/>
                  <a:pt x="620" y="65543"/>
                </a:cubicBezTo>
                <a:cubicBezTo>
                  <a:pt x="149" y="65543"/>
                  <a:pt x="0" y="66223"/>
                  <a:pt x="482" y="66384"/>
                </a:cubicBezTo>
                <a:cubicBezTo>
                  <a:pt x="1702" y="66766"/>
                  <a:pt x="2916" y="66943"/>
                  <a:pt x="4109" y="66943"/>
                </a:cubicBezTo>
                <a:cubicBezTo>
                  <a:pt x="9297" y="66943"/>
                  <a:pt x="14066" y="63593"/>
                  <a:pt x="16966" y="59207"/>
                </a:cubicBezTo>
                <a:cubicBezTo>
                  <a:pt x="21620" y="52118"/>
                  <a:pt x="22142" y="43289"/>
                  <a:pt x="25578" y="35678"/>
                </a:cubicBezTo>
                <a:cubicBezTo>
                  <a:pt x="29188" y="27414"/>
                  <a:pt x="37365" y="22108"/>
                  <a:pt x="46368" y="22064"/>
                </a:cubicBezTo>
                <a:cubicBezTo>
                  <a:pt x="48987" y="22064"/>
                  <a:pt x="51590" y="22338"/>
                  <a:pt x="54197" y="22338"/>
                </a:cubicBezTo>
                <a:cubicBezTo>
                  <a:pt x="55745" y="22338"/>
                  <a:pt x="57295" y="22242"/>
                  <a:pt x="58850" y="21934"/>
                </a:cubicBezTo>
                <a:cubicBezTo>
                  <a:pt x="62112" y="21281"/>
                  <a:pt x="65244" y="19976"/>
                  <a:pt x="67984" y="18106"/>
                </a:cubicBezTo>
                <a:cubicBezTo>
                  <a:pt x="73942" y="14061"/>
                  <a:pt x="78335" y="7755"/>
                  <a:pt x="79031" y="535"/>
                </a:cubicBezTo>
                <a:cubicBezTo>
                  <a:pt x="79055" y="192"/>
                  <a:pt x="78748" y="0"/>
                  <a:pt x="7845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list">
  <p:cSld name="CUSTOM_3">
    <p:bg>
      <p:bgPr>
        <a:noFill/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5"/>
          <p:cNvSpPr/>
          <p:nvPr/>
        </p:nvSpPr>
        <p:spPr>
          <a:xfrm rot="2110842">
            <a:off x="7802235" y="-419993"/>
            <a:ext cx="1976547" cy="1673700"/>
          </a:xfrm>
          <a:custGeom>
            <a:avLst/>
            <a:gdLst/>
            <a:ahLst/>
            <a:cxnLst/>
            <a:rect l="l" t="t" r="r" b="b"/>
            <a:pathLst>
              <a:path w="79056" h="66943" extrusionOk="0">
                <a:moveTo>
                  <a:pt x="78452" y="0"/>
                </a:moveTo>
                <a:cubicBezTo>
                  <a:pt x="78223" y="0"/>
                  <a:pt x="78001" y="115"/>
                  <a:pt x="77944" y="361"/>
                </a:cubicBezTo>
                <a:cubicBezTo>
                  <a:pt x="76508" y="7276"/>
                  <a:pt x="72594" y="13409"/>
                  <a:pt x="66592" y="17236"/>
                </a:cubicBezTo>
                <a:cubicBezTo>
                  <a:pt x="63634" y="19150"/>
                  <a:pt x="60285" y="20368"/>
                  <a:pt x="56806" y="20803"/>
                </a:cubicBezTo>
                <a:cubicBezTo>
                  <a:pt x="55948" y="20893"/>
                  <a:pt x="55088" y="20927"/>
                  <a:pt x="54228" y="20927"/>
                </a:cubicBezTo>
                <a:cubicBezTo>
                  <a:pt x="51585" y="20927"/>
                  <a:pt x="48932" y="20606"/>
                  <a:pt x="46291" y="20606"/>
                </a:cubicBezTo>
                <a:cubicBezTo>
                  <a:pt x="45649" y="20606"/>
                  <a:pt x="45007" y="20625"/>
                  <a:pt x="44367" y="20672"/>
                </a:cubicBezTo>
                <a:cubicBezTo>
                  <a:pt x="38017" y="21194"/>
                  <a:pt x="32058" y="24239"/>
                  <a:pt x="27927" y="29110"/>
                </a:cubicBezTo>
                <a:cubicBezTo>
                  <a:pt x="23229" y="34721"/>
                  <a:pt x="21968" y="42071"/>
                  <a:pt x="19967" y="48899"/>
                </a:cubicBezTo>
                <a:cubicBezTo>
                  <a:pt x="17768" y="56347"/>
                  <a:pt x="12659" y="66053"/>
                  <a:pt x="4154" y="66053"/>
                </a:cubicBezTo>
                <a:cubicBezTo>
                  <a:pt x="3072" y="66053"/>
                  <a:pt x="1936" y="65896"/>
                  <a:pt x="743" y="65557"/>
                </a:cubicBezTo>
                <a:cubicBezTo>
                  <a:pt x="700" y="65547"/>
                  <a:pt x="659" y="65543"/>
                  <a:pt x="620" y="65543"/>
                </a:cubicBezTo>
                <a:cubicBezTo>
                  <a:pt x="149" y="65543"/>
                  <a:pt x="0" y="66223"/>
                  <a:pt x="482" y="66384"/>
                </a:cubicBezTo>
                <a:cubicBezTo>
                  <a:pt x="1702" y="66766"/>
                  <a:pt x="2916" y="66943"/>
                  <a:pt x="4109" y="66943"/>
                </a:cubicBezTo>
                <a:cubicBezTo>
                  <a:pt x="9297" y="66943"/>
                  <a:pt x="14066" y="63593"/>
                  <a:pt x="16966" y="59207"/>
                </a:cubicBezTo>
                <a:cubicBezTo>
                  <a:pt x="21620" y="52118"/>
                  <a:pt x="22142" y="43289"/>
                  <a:pt x="25578" y="35678"/>
                </a:cubicBezTo>
                <a:cubicBezTo>
                  <a:pt x="29188" y="27414"/>
                  <a:pt x="37365" y="22108"/>
                  <a:pt x="46368" y="22064"/>
                </a:cubicBezTo>
                <a:cubicBezTo>
                  <a:pt x="48987" y="22064"/>
                  <a:pt x="51590" y="22338"/>
                  <a:pt x="54197" y="22338"/>
                </a:cubicBezTo>
                <a:cubicBezTo>
                  <a:pt x="55745" y="22338"/>
                  <a:pt x="57295" y="22242"/>
                  <a:pt x="58850" y="21934"/>
                </a:cubicBezTo>
                <a:cubicBezTo>
                  <a:pt x="62112" y="21281"/>
                  <a:pt x="65244" y="19976"/>
                  <a:pt x="67984" y="18106"/>
                </a:cubicBezTo>
                <a:cubicBezTo>
                  <a:pt x="73942" y="14061"/>
                  <a:pt x="78335" y="7755"/>
                  <a:pt x="79031" y="535"/>
                </a:cubicBezTo>
                <a:cubicBezTo>
                  <a:pt x="79055" y="192"/>
                  <a:pt x="78748" y="0"/>
                  <a:pt x="7845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15"/>
          <p:cNvSpPr/>
          <p:nvPr/>
        </p:nvSpPr>
        <p:spPr>
          <a:xfrm rot="-2902359">
            <a:off x="8103491" y="877539"/>
            <a:ext cx="77227" cy="59827"/>
          </a:xfrm>
          <a:custGeom>
            <a:avLst/>
            <a:gdLst/>
            <a:ahLst/>
            <a:cxnLst/>
            <a:rect l="l" t="t" r="r" b="b"/>
            <a:pathLst>
              <a:path w="3089" h="2393" extrusionOk="0">
                <a:moveTo>
                  <a:pt x="1566" y="1"/>
                </a:moveTo>
                <a:cubicBezTo>
                  <a:pt x="0" y="1"/>
                  <a:pt x="0" y="2393"/>
                  <a:pt x="1566" y="2393"/>
                </a:cubicBezTo>
                <a:cubicBezTo>
                  <a:pt x="3088" y="2393"/>
                  <a:pt x="3088" y="1"/>
                  <a:pt x="156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5"/>
          <p:cNvSpPr txBox="1">
            <a:spLocks noGrp="1"/>
          </p:cNvSpPr>
          <p:nvPr>
            <p:ph type="subTitle" idx="1"/>
          </p:nvPr>
        </p:nvSpPr>
        <p:spPr>
          <a:xfrm>
            <a:off x="2995500" y="2137275"/>
            <a:ext cx="3816900" cy="25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43" name="Google Shape;143;p15"/>
          <p:cNvSpPr txBox="1">
            <a:spLocks noGrp="1"/>
          </p:cNvSpPr>
          <p:nvPr>
            <p:ph type="title"/>
          </p:nvPr>
        </p:nvSpPr>
        <p:spPr>
          <a:xfrm>
            <a:off x="2995500" y="1203750"/>
            <a:ext cx="38169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4" name="Google Shape;144;p15"/>
          <p:cNvSpPr/>
          <p:nvPr/>
        </p:nvSpPr>
        <p:spPr>
          <a:xfrm rot="5370777" flipH="1">
            <a:off x="-610608" y="328419"/>
            <a:ext cx="2822645" cy="1741689"/>
          </a:xfrm>
          <a:custGeom>
            <a:avLst/>
            <a:gdLst/>
            <a:ahLst/>
            <a:cxnLst/>
            <a:rect l="l" t="t" r="r" b="b"/>
            <a:pathLst>
              <a:path w="112913" h="69672" fill="none" extrusionOk="0">
                <a:moveTo>
                  <a:pt x="0" y="69671"/>
                </a:moveTo>
                <a:cubicBezTo>
                  <a:pt x="6878" y="56488"/>
                  <a:pt x="20889" y="47509"/>
                  <a:pt x="35154" y="47509"/>
                </a:cubicBezTo>
                <a:cubicBezTo>
                  <a:pt x="35982" y="47509"/>
                  <a:pt x="36682" y="47509"/>
                  <a:pt x="37447" y="47636"/>
                </a:cubicBezTo>
                <a:cubicBezTo>
                  <a:pt x="43688" y="48019"/>
                  <a:pt x="49483" y="49929"/>
                  <a:pt x="55087" y="51712"/>
                </a:cubicBezTo>
                <a:cubicBezTo>
                  <a:pt x="57762" y="52540"/>
                  <a:pt x="60500" y="53432"/>
                  <a:pt x="63175" y="54132"/>
                </a:cubicBezTo>
                <a:cubicBezTo>
                  <a:pt x="66359" y="54960"/>
                  <a:pt x="69734" y="55406"/>
                  <a:pt x="73046" y="55470"/>
                </a:cubicBezTo>
                <a:cubicBezTo>
                  <a:pt x="77886" y="55470"/>
                  <a:pt x="81898" y="54323"/>
                  <a:pt x="84891" y="51967"/>
                </a:cubicBezTo>
                <a:cubicBezTo>
                  <a:pt x="88585" y="49165"/>
                  <a:pt x="91196" y="44134"/>
                  <a:pt x="92661" y="37129"/>
                </a:cubicBezTo>
                <a:cubicBezTo>
                  <a:pt x="93170" y="34836"/>
                  <a:pt x="93488" y="32480"/>
                  <a:pt x="93871" y="30060"/>
                </a:cubicBezTo>
                <a:cubicBezTo>
                  <a:pt x="94444" y="25793"/>
                  <a:pt x="95335" y="21526"/>
                  <a:pt x="96545" y="17387"/>
                </a:cubicBezTo>
                <a:cubicBezTo>
                  <a:pt x="99220" y="9044"/>
                  <a:pt x="104506" y="2867"/>
                  <a:pt x="111002" y="510"/>
                </a:cubicBezTo>
                <a:cubicBezTo>
                  <a:pt x="111638" y="319"/>
                  <a:pt x="112275" y="128"/>
                  <a:pt x="112912" y="1"/>
                </a:cubicBezTo>
              </a:path>
            </a:pathLst>
          </a:custGeom>
          <a:solidFill>
            <a:schemeClr val="accent1"/>
          </a:solidFill>
          <a:ln w="111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15"/>
          <p:cNvSpPr/>
          <p:nvPr/>
        </p:nvSpPr>
        <p:spPr>
          <a:xfrm rot="5370777" flipH="1">
            <a:off x="-776855" y="211094"/>
            <a:ext cx="2859242" cy="1767137"/>
          </a:xfrm>
          <a:custGeom>
            <a:avLst/>
            <a:gdLst/>
            <a:ahLst/>
            <a:cxnLst/>
            <a:rect l="l" t="t" r="r" b="b"/>
            <a:pathLst>
              <a:path w="114377" h="70690" extrusionOk="0">
                <a:moveTo>
                  <a:pt x="114377" y="1"/>
                </a:moveTo>
                <a:cubicBezTo>
                  <a:pt x="112912" y="1"/>
                  <a:pt x="111511" y="256"/>
                  <a:pt x="110174" y="701"/>
                </a:cubicBezTo>
                <a:cubicBezTo>
                  <a:pt x="103996" y="2930"/>
                  <a:pt x="99984" y="9044"/>
                  <a:pt x="97946" y="15285"/>
                </a:cubicBezTo>
                <a:cubicBezTo>
                  <a:pt x="95908" y="21526"/>
                  <a:pt x="95590" y="28213"/>
                  <a:pt x="94189" y="34645"/>
                </a:cubicBezTo>
                <a:cubicBezTo>
                  <a:pt x="92788" y="41077"/>
                  <a:pt x="90240" y="47636"/>
                  <a:pt x="85082" y="51648"/>
                </a:cubicBezTo>
                <a:cubicBezTo>
                  <a:pt x="81075" y="54728"/>
                  <a:pt x="76138" y="55884"/>
                  <a:pt x="71065" y="55884"/>
                </a:cubicBezTo>
                <a:cubicBezTo>
                  <a:pt x="67431" y="55884"/>
                  <a:pt x="63727" y="55291"/>
                  <a:pt x="60245" y="54387"/>
                </a:cubicBezTo>
                <a:cubicBezTo>
                  <a:pt x="51839" y="52222"/>
                  <a:pt x="43815" y="48528"/>
                  <a:pt x="35218" y="47955"/>
                </a:cubicBezTo>
                <a:cubicBezTo>
                  <a:pt x="34522" y="47907"/>
                  <a:pt x="33828" y="47884"/>
                  <a:pt x="33136" y="47884"/>
                </a:cubicBezTo>
                <a:cubicBezTo>
                  <a:pt x="18922" y="47884"/>
                  <a:pt x="5466" y="57695"/>
                  <a:pt x="0" y="70690"/>
                </a:cubicBezTo>
                <a:lnTo>
                  <a:pt x="114377" y="70690"/>
                </a:lnTo>
                <a:lnTo>
                  <a:pt x="11437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bg>
      <p:bgPr>
        <a:noFill/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"/>
          <p:cNvSpPr/>
          <p:nvPr/>
        </p:nvSpPr>
        <p:spPr>
          <a:xfrm rot="244223">
            <a:off x="296431" y="136442"/>
            <a:ext cx="5063272" cy="22214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6"/>
          <p:cNvSpPr/>
          <p:nvPr/>
        </p:nvSpPr>
        <p:spPr>
          <a:xfrm rot="-9783406" flipH="1">
            <a:off x="4314668" y="881464"/>
            <a:ext cx="3949948" cy="5696220"/>
          </a:xfrm>
          <a:custGeom>
            <a:avLst/>
            <a:gdLst/>
            <a:ahLst/>
            <a:cxnLst/>
            <a:rect l="l" t="t" r="r" b="b"/>
            <a:pathLst>
              <a:path w="104220" h="114221" extrusionOk="0">
                <a:moveTo>
                  <a:pt x="62944" y="17216"/>
                </a:moveTo>
                <a:lnTo>
                  <a:pt x="62944" y="17216"/>
                </a:lnTo>
                <a:cubicBezTo>
                  <a:pt x="62958" y="17259"/>
                  <a:pt x="62934" y="17274"/>
                  <a:pt x="62897" y="17274"/>
                </a:cubicBezTo>
                <a:cubicBezTo>
                  <a:pt x="62885" y="17274"/>
                  <a:pt x="62871" y="17272"/>
                  <a:pt x="62857" y="17270"/>
                </a:cubicBezTo>
                <a:lnTo>
                  <a:pt x="62857" y="17270"/>
                </a:lnTo>
                <a:cubicBezTo>
                  <a:pt x="62886" y="17252"/>
                  <a:pt x="62915" y="17234"/>
                  <a:pt x="62944" y="17216"/>
                </a:cubicBezTo>
                <a:close/>
                <a:moveTo>
                  <a:pt x="24124" y="33002"/>
                </a:moveTo>
                <a:lnTo>
                  <a:pt x="24124" y="33002"/>
                </a:lnTo>
                <a:cubicBezTo>
                  <a:pt x="24082" y="33042"/>
                  <a:pt x="24042" y="33068"/>
                  <a:pt x="24012" y="33068"/>
                </a:cubicBezTo>
                <a:cubicBezTo>
                  <a:pt x="23996" y="33068"/>
                  <a:pt x="23984" y="33062"/>
                  <a:pt x="23974" y="33047"/>
                </a:cubicBezTo>
                <a:lnTo>
                  <a:pt x="23974" y="33047"/>
                </a:lnTo>
                <a:cubicBezTo>
                  <a:pt x="24001" y="33087"/>
                  <a:pt x="23947" y="33103"/>
                  <a:pt x="23895" y="33103"/>
                </a:cubicBezTo>
                <a:cubicBezTo>
                  <a:pt x="23804" y="33103"/>
                  <a:pt x="23720" y="33052"/>
                  <a:pt x="24124" y="33002"/>
                </a:cubicBezTo>
                <a:close/>
                <a:moveTo>
                  <a:pt x="64071" y="33623"/>
                </a:moveTo>
                <a:cubicBezTo>
                  <a:pt x="65761" y="34245"/>
                  <a:pt x="67414" y="34977"/>
                  <a:pt x="69033" y="35831"/>
                </a:cubicBezTo>
                <a:cubicBezTo>
                  <a:pt x="69613" y="36138"/>
                  <a:pt x="70179" y="36465"/>
                  <a:pt x="70732" y="36814"/>
                </a:cubicBezTo>
                <a:lnTo>
                  <a:pt x="70732" y="36814"/>
                </a:lnTo>
                <a:cubicBezTo>
                  <a:pt x="68385" y="36022"/>
                  <a:pt x="66205" y="34878"/>
                  <a:pt x="64071" y="33623"/>
                </a:cubicBezTo>
                <a:close/>
                <a:moveTo>
                  <a:pt x="74963" y="37700"/>
                </a:moveTo>
                <a:cubicBezTo>
                  <a:pt x="74988" y="37700"/>
                  <a:pt x="74971" y="37721"/>
                  <a:pt x="74878" y="37731"/>
                </a:cubicBezTo>
                <a:lnTo>
                  <a:pt x="74878" y="37731"/>
                </a:lnTo>
                <a:cubicBezTo>
                  <a:pt x="74917" y="37708"/>
                  <a:pt x="74948" y="37700"/>
                  <a:pt x="74963" y="37700"/>
                </a:cubicBezTo>
                <a:close/>
                <a:moveTo>
                  <a:pt x="89031" y="66786"/>
                </a:moveTo>
                <a:cubicBezTo>
                  <a:pt x="89227" y="66786"/>
                  <a:pt x="89433" y="66805"/>
                  <a:pt x="89649" y="66841"/>
                </a:cubicBezTo>
                <a:cubicBezTo>
                  <a:pt x="89612" y="66881"/>
                  <a:pt x="89546" y="66900"/>
                  <a:pt x="89454" y="66900"/>
                </a:cubicBezTo>
                <a:cubicBezTo>
                  <a:pt x="89319" y="66900"/>
                  <a:pt x="89129" y="66860"/>
                  <a:pt x="88898" y="66789"/>
                </a:cubicBezTo>
                <a:lnTo>
                  <a:pt x="88898" y="66789"/>
                </a:lnTo>
                <a:cubicBezTo>
                  <a:pt x="88942" y="66787"/>
                  <a:pt x="88986" y="66786"/>
                  <a:pt x="89031" y="66786"/>
                </a:cubicBezTo>
                <a:close/>
                <a:moveTo>
                  <a:pt x="16450" y="94025"/>
                </a:moveTo>
                <a:lnTo>
                  <a:pt x="16450" y="94025"/>
                </a:lnTo>
                <a:cubicBezTo>
                  <a:pt x="16487" y="94141"/>
                  <a:pt x="16513" y="94261"/>
                  <a:pt x="16530" y="94381"/>
                </a:cubicBezTo>
                <a:lnTo>
                  <a:pt x="16530" y="94381"/>
                </a:lnTo>
                <a:cubicBezTo>
                  <a:pt x="16507" y="94281"/>
                  <a:pt x="16480" y="94162"/>
                  <a:pt x="16450" y="94025"/>
                </a:cubicBezTo>
                <a:close/>
                <a:moveTo>
                  <a:pt x="16440" y="94441"/>
                </a:moveTo>
                <a:cubicBezTo>
                  <a:pt x="16449" y="94441"/>
                  <a:pt x="16480" y="94454"/>
                  <a:pt x="16541" y="94484"/>
                </a:cubicBezTo>
                <a:lnTo>
                  <a:pt x="16541" y="94484"/>
                </a:lnTo>
                <a:cubicBezTo>
                  <a:pt x="16542" y="94497"/>
                  <a:pt x="16543" y="94510"/>
                  <a:pt x="16544" y="94523"/>
                </a:cubicBezTo>
                <a:lnTo>
                  <a:pt x="16544" y="94523"/>
                </a:lnTo>
                <a:cubicBezTo>
                  <a:pt x="16472" y="94475"/>
                  <a:pt x="16427" y="94441"/>
                  <a:pt x="16440" y="94441"/>
                </a:cubicBezTo>
                <a:close/>
                <a:moveTo>
                  <a:pt x="16554" y="94490"/>
                </a:moveTo>
                <a:lnTo>
                  <a:pt x="16554" y="94490"/>
                </a:lnTo>
                <a:cubicBezTo>
                  <a:pt x="16563" y="94494"/>
                  <a:pt x="16571" y="94499"/>
                  <a:pt x="16580" y="94503"/>
                </a:cubicBezTo>
                <a:cubicBezTo>
                  <a:pt x="16583" y="94520"/>
                  <a:pt x="16586" y="94537"/>
                  <a:pt x="16589" y="94552"/>
                </a:cubicBezTo>
                <a:lnTo>
                  <a:pt x="16589" y="94552"/>
                </a:lnTo>
                <a:cubicBezTo>
                  <a:pt x="16581" y="94547"/>
                  <a:pt x="16573" y="94542"/>
                  <a:pt x="16565" y="94536"/>
                </a:cubicBezTo>
                <a:lnTo>
                  <a:pt x="16565" y="94536"/>
                </a:lnTo>
                <a:cubicBezTo>
                  <a:pt x="16562" y="94522"/>
                  <a:pt x="16558" y="94506"/>
                  <a:pt x="16554" y="94490"/>
                </a:cubicBezTo>
                <a:close/>
                <a:moveTo>
                  <a:pt x="15368" y="96422"/>
                </a:moveTo>
                <a:cubicBezTo>
                  <a:pt x="15439" y="96422"/>
                  <a:pt x="15557" y="96442"/>
                  <a:pt x="15737" y="96495"/>
                </a:cubicBezTo>
                <a:lnTo>
                  <a:pt x="15737" y="96495"/>
                </a:lnTo>
                <a:cubicBezTo>
                  <a:pt x="15683" y="96562"/>
                  <a:pt x="15608" y="96586"/>
                  <a:pt x="15535" y="96586"/>
                </a:cubicBezTo>
                <a:cubicBezTo>
                  <a:pt x="15344" y="96586"/>
                  <a:pt x="15162" y="96422"/>
                  <a:pt x="15368" y="96422"/>
                </a:cubicBezTo>
                <a:close/>
                <a:moveTo>
                  <a:pt x="61545" y="0"/>
                </a:moveTo>
                <a:cubicBezTo>
                  <a:pt x="60823" y="0"/>
                  <a:pt x="60097" y="356"/>
                  <a:pt x="59595" y="1210"/>
                </a:cubicBezTo>
                <a:cubicBezTo>
                  <a:pt x="58705" y="2758"/>
                  <a:pt x="56792" y="3076"/>
                  <a:pt x="54717" y="3076"/>
                </a:cubicBezTo>
                <a:cubicBezTo>
                  <a:pt x="53269" y="3076"/>
                  <a:pt x="51742" y="2921"/>
                  <a:pt x="50428" y="2921"/>
                </a:cubicBezTo>
                <a:cubicBezTo>
                  <a:pt x="49763" y="2921"/>
                  <a:pt x="49152" y="2961"/>
                  <a:pt x="48635" y="3081"/>
                </a:cubicBezTo>
                <a:cubicBezTo>
                  <a:pt x="45071" y="3877"/>
                  <a:pt x="42033" y="7179"/>
                  <a:pt x="43727" y="10844"/>
                </a:cubicBezTo>
                <a:lnTo>
                  <a:pt x="43727" y="10844"/>
                </a:lnTo>
                <a:cubicBezTo>
                  <a:pt x="42931" y="10716"/>
                  <a:pt x="42131" y="10607"/>
                  <a:pt x="41328" y="10518"/>
                </a:cubicBezTo>
                <a:cubicBezTo>
                  <a:pt x="40326" y="10434"/>
                  <a:pt x="39277" y="10366"/>
                  <a:pt x="38226" y="10366"/>
                </a:cubicBezTo>
                <a:cubicBezTo>
                  <a:pt x="34896" y="10366"/>
                  <a:pt x="31546" y="11053"/>
                  <a:pt x="29628" y="14128"/>
                </a:cubicBezTo>
                <a:cubicBezTo>
                  <a:pt x="29130" y="14927"/>
                  <a:pt x="28799" y="15778"/>
                  <a:pt x="28620" y="16648"/>
                </a:cubicBezTo>
                <a:lnTo>
                  <a:pt x="28620" y="16648"/>
                </a:lnTo>
                <a:cubicBezTo>
                  <a:pt x="22818" y="17004"/>
                  <a:pt x="24918" y="18139"/>
                  <a:pt x="28504" y="19156"/>
                </a:cubicBezTo>
                <a:lnTo>
                  <a:pt x="28504" y="19156"/>
                </a:lnTo>
                <a:cubicBezTo>
                  <a:pt x="28610" y="20159"/>
                  <a:pt x="28893" y="21146"/>
                  <a:pt x="29326" y="22072"/>
                </a:cubicBezTo>
                <a:lnTo>
                  <a:pt x="29326" y="22072"/>
                </a:lnTo>
                <a:cubicBezTo>
                  <a:pt x="29050" y="22047"/>
                  <a:pt x="28774" y="22023"/>
                  <a:pt x="28497" y="22000"/>
                </a:cubicBezTo>
                <a:cubicBezTo>
                  <a:pt x="27617" y="21928"/>
                  <a:pt x="26720" y="21882"/>
                  <a:pt x="25822" y="21882"/>
                </a:cubicBezTo>
                <a:cubicBezTo>
                  <a:pt x="22372" y="21882"/>
                  <a:pt x="18908" y="22560"/>
                  <a:pt x="16319" y="25045"/>
                </a:cubicBezTo>
                <a:cubicBezTo>
                  <a:pt x="13873" y="27419"/>
                  <a:pt x="12646" y="31253"/>
                  <a:pt x="13478" y="34599"/>
                </a:cubicBezTo>
                <a:lnTo>
                  <a:pt x="13478" y="34599"/>
                </a:lnTo>
                <a:cubicBezTo>
                  <a:pt x="9569" y="35855"/>
                  <a:pt x="6547" y="38360"/>
                  <a:pt x="7664" y="43268"/>
                </a:cubicBezTo>
                <a:cubicBezTo>
                  <a:pt x="7785" y="43795"/>
                  <a:pt x="7959" y="44294"/>
                  <a:pt x="8177" y="44769"/>
                </a:cubicBezTo>
                <a:lnTo>
                  <a:pt x="8177" y="44769"/>
                </a:lnTo>
                <a:cubicBezTo>
                  <a:pt x="5545" y="45215"/>
                  <a:pt x="3278" y="46492"/>
                  <a:pt x="2097" y="49444"/>
                </a:cubicBezTo>
                <a:cubicBezTo>
                  <a:pt x="0" y="54687"/>
                  <a:pt x="3190" y="57917"/>
                  <a:pt x="7346" y="59877"/>
                </a:cubicBezTo>
                <a:lnTo>
                  <a:pt x="7346" y="59877"/>
                </a:lnTo>
                <a:cubicBezTo>
                  <a:pt x="5108" y="62532"/>
                  <a:pt x="4687" y="66427"/>
                  <a:pt x="6620" y="69582"/>
                </a:cubicBezTo>
                <a:cubicBezTo>
                  <a:pt x="6854" y="69962"/>
                  <a:pt x="7117" y="70326"/>
                  <a:pt x="7402" y="70675"/>
                </a:cubicBezTo>
                <a:lnTo>
                  <a:pt x="7402" y="70675"/>
                </a:lnTo>
                <a:cubicBezTo>
                  <a:pt x="2776" y="74478"/>
                  <a:pt x="4319" y="81423"/>
                  <a:pt x="8076" y="85846"/>
                </a:cubicBezTo>
                <a:lnTo>
                  <a:pt x="8076" y="85846"/>
                </a:lnTo>
                <a:cubicBezTo>
                  <a:pt x="5877" y="87417"/>
                  <a:pt x="4258" y="89718"/>
                  <a:pt x="3706" y="92589"/>
                </a:cubicBezTo>
                <a:cubicBezTo>
                  <a:pt x="2663" y="97896"/>
                  <a:pt x="5577" y="103115"/>
                  <a:pt x="10013" y="105898"/>
                </a:cubicBezTo>
                <a:cubicBezTo>
                  <a:pt x="14319" y="108551"/>
                  <a:pt x="19668" y="108682"/>
                  <a:pt x="24583" y="109204"/>
                </a:cubicBezTo>
                <a:cubicBezTo>
                  <a:pt x="29933" y="109813"/>
                  <a:pt x="35282" y="110552"/>
                  <a:pt x="40632" y="111378"/>
                </a:cubicBezTo>
                <a:cubicBezTo>
                  <a:pt x="46547" y="112292"/>
                  <a:pt x="52593" y="112901"/>
                  <a:pt x="58464" y="114075"/>
                </a:cubicBezTo>
                <a:cubicBezTo>
                  <a:pt x="58945" y="114172"/>
                  <a:pt x="59428" y="114220"/>
                  <a:pt x="59905" y="114220"/>
                </a:cubicBezTo>
                <a:cubicBezTo>
                  <a:pt x="62628" y="114220"/>
                  <a:pt x="65168" y="112662"/>
                  <a:pt x="65945" y="109813"/>
                </a:cubicBezTo>
                <a:cubicBezTo>
                  <a:pt x="65970" y="109720"/>
                  <a:pt x="65992" y="109626"/>
                  <a:pt x="66011" y="109532"/>
                </a:cubicBezTo>
                <a:lnTo>
                  <a:pt x="66011" y="109532"/>
                </a:lnTo>
                <a:cubicBezTo>
                  <a:pt x="72167" y="110381"/>
                  <a:pt x="78338" y="111095"/>
                  <a:pt x="84473" y="111813"/>
                </a:cubicBezTo>
                <a:cubicBezTo>
                  <a:pt x="84627" y="111830"/>
                  <a:pt x="84781" y="111838"/>
                  <a:pt x="84935" y="111838"/>
                </a:cubicBezTo>
                <a:cubicBezTo>
                  <a:pt x="87083" y="111838"/>
                  <a:pt x="89141" y="110260"/>
                  <a:pt x="90202" y="108398"/>
                </a:cubicBezTo>
                <a:lnTo>
                  <a:pt x="90202" y="108398"/>
                </a:lnTo>
                <a:cubicBezTo>
                  <a:pt x="92023" y="109013"/>
                  <a:pt x="93944" y="109410"/>
                  <a:pt x="96042" y="109465"/>
                </a:cubicBezTo>
                <a:cubicBezTo>
                  <a:pt x="96112" y="109467"/>
                  <a:pt x="96181" y="109468"/>
                  <a:pt x="96250" y="109468"/>
                </a:cubicBezTo>
                <a:cubicBezTo>
                  <a:pt x="101969" y="109468"/>
                  <a:pt x="104220" y="102371"/>
                  <a:pt x="100652" y="98418"/>
                </a:cubicBezTo>
                <a:cubicBezTo>
                  <a:pt x="99018" y="96624"/>
                  <a:pt x="97272" y="94981"/>
                  <a:pt x="95431" y="93470"/>
                </a:cubicBezTo>
                <a:lnTo>
                  <a:pt x="95431" y="93470"/>
                </a:lnTo>
                <a:cubicBezTo>
                  <a:pt x="96284" y="93316"/>
                  <a:pt x="97140" y="93098"/>
                  <a:pt x="97999" y="92807"/>
                </a:cubicBezTo>
                <a:cubicBezTo>
                  <a:pt x="101435" y="91676"/>
                  <a:pt x="104132" y="87196"/>
                  <a:pt x="101696" y="83760"/>
                </a:cubicBezTo>
                <a:cubicBezTo>
                  <a:pt x="99804" y="81132"/>
                  <a:pt x="97701" y="78688"/>
                  <a:pt x="95382" y="76490"/>
                </a:cubicBezTo>
                <a:lnTo>
                  <a:pt x="95382" y="76490"/>
                </a:lnTo>
                <a:cubicBezTo>
                  <a:pt x="95997" y="75940"/>
                  <a:pt x="96543" y="75291"/>
                  <a:pt x="96999" y="74540"/>
                </a:cubicBezTo>
                <a:cubicBezTo>
                  <a:pt x="98880" y="71517"/>
                  <a:pt x="98582" y="68380"/>
                  <a:pt x="97228" y="65560"/>
                </a:cubicBezTo>
                <a:lnTo>
                  <a:pt x="97228" y="65560"/>
                </a:lnTo>
                <a:cubicBezTo>
                  <a:pt x="98912" y="64534"/>
                  <a:pt x="100009" y="62687"/>
                  <a:pt x="100044" y="60622"/>
                </a:cubicBezTo>
                <a:cubicBezTo>
                  <a:pt x="100079" y="52128"/>
                  <a:pt x="92303" y="46668"/>
                  <a:pt x="84847" y="43271"/>
                </a:cubicBezTo>
                <a:lnTo>
                  <a:pt x="84847" y="43271"/>
                </a:lnTo>
                <a:cubicBezTo>
                  <a:pt x="85997" y="41080"/>
                  <a:pt x="86336" y="38486"/>
                  <a:pt x="85473" y="35918"/>
                </a:cubicBezTo>
                <a:cubicBezTo>
                  <a:pt x="83864" y="31177"/>
                  <a:pt x="78341" y="27611"/>
                  <a:pt x="74078" y="25393"/>
                </a:cubicBezTo>
                <a:cubicBezTo>
                  <a:pt x="72763" y="24714"/>
                  <a:pt x="71431" y="24113"/>
                  <a:pt x="70085" y="23576"/>
                </a:cubicBezTo>
                <a:lnTo>
                  <a:pt x="70085" y="23576"/>
                </a:lnTo>
                <a:cubicBezTo>
                  <a:pt x="70400" y="23058"/>
                  <a:pt x="70661" y="22501"/>
                  <a:pt x="70860" y="21913"/>
                </a:cubicBezTo>
                <a:cubicBezTo>
                  <a:pt x="72599" y="16041"/>
                  <a:pt x="66597" y="11518"/>
                  <a:pt x="61596" y="10039"/>
                </a:cubicBezTo>
                <a:cubicBezTo>
                  <a:pt x="59291" y="9344"/>
                  <a:pt x="56811" y="9126"/>
                  <a:pt x="54463" y="8648"/>
                </a:cubicBezTo>
                <a:cubicBezTo>
                  <a:pt x="54138" y="8583"/>
                  <a:pt x="53794" y="8487"/>
                  <a:pt x="53441" y="8382"/>
                </a:cubicBezTo>
                <a:lnTo>
                  <a:pt x="53441" y="8382"/>
                </a:lnTo>
                <a:cubicBezTo>
                  <a:pt x="57456" y="7917"/>
                  <a:pt x="61779" y="7911"/>
                  <a:pt x="63814" y="3646"/>
                </a:cubicBezTo>
                <a:cubicBezTo>
                  <a:pt x="64712" y="1730"/>
                  <a:pt x="63138" y="0"/>
                  <a:pt x="61545" y="0"/>
                </a:cubicBez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6"/>
          <p:cNvSpPr txBox="1">
            <a:spLocks noGrp="1"/>
          </p:cNvSpPr>
          <p:nvPr>
            <p:ph type="title"/>
          </p:nvPr>
        </p:nvSpPr>
        <p:spPr>
          <a:xfrm>
            <a:off x="5671250" y="1722628"/>
            <a:ext cx="2140800" cy="5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0" name="Google Shape;150;p16"/>
          <p:cNvSpPr txBox="1">
            <a:spLocks noGrp="1"/>
          </p:cNvSpPr>
          <p:nvPr>
            <p:ph type="subTitle" idx="1"/>
          </p:nvPr>
        </p:nvSpPr>
        <p:spPr>
          <a:xfrm>
            <a:off x="5671250" y="2321666"/>
            <a:ext cx="1591200" cy="5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6"/>
          <p:cNvSpPr/>
          <p:nvPr/>
        </p:nvSpPr>
        <p:spPr>
          <a:xfrm>
            <a:off x="346551" y="140275"/>
            <a:ext cx="5932202" cy="4900938"/>
          </a:xfrm>
          <a:custGeom>
            <a:avLst/>
            <a:gdLst/>
            <a:ahLst/>
            <a:cxnLst/>
            <a:rect l="l" t="t" r="r" b="b"/>
            <a:pathLst>
              <a:path w="104220" h="114221" extrusionOk="0">
                <a:moveTo>
                  <a:pt x="62944" y="17216"/>
                </a:moveTo>
                <a:lnTo>
                  <a:pt x="62944" y="17216"/>
                </a:lnTo>
                <a:cubicBezTo>
                  <a:pt x="62958" y="17259"/>
                  <a:pt x="62934" y="17274"/>
                  <a:pt x="62897" y="17274"/>
                </a:cubicBezTo>
                <a:cubicBezTo>
                  <a:pt x="62885" y="17274"/>
                  <a:pt x="62871" y="17272"/>
                  <a:pt x="62857" y="17270"/>
                </a:cubicBezTo>
                <a:lnTo>
                  <a:pt x="62857" y="17270"/>
                </a:lnTo>
                <a:cubicBezTo>
                  <a:pt x="62886" y="17252"/>
                  <a:pt x="62915" y="17234"/>
                  <a:pt x="62944" y="17216"/>
                </a:cubicBezTo>
                <a:close/>
                <a:moveTo>
                  <a:pt x="24124" y="33002"/>
                </a:moveTo>
                <a:lnTo>
                  <a:pt x="24124" y="33002"/>
                </a:lnTo>
                <a:cubicBezTo>
                  <a:pt x="24082" y="33042"/>
                  <a:pt x="24042" y="33068"/>
                  <a:pt x="24012" y="33068"/>
                </a:cubicBezTo>
                <a:cubicBezTo>
                  <a:pt x="23996" y="33068"/>
                  <a:pt x="23984" y="33062"/>
                  <a:pt x="23974" y="33047"/>
                </a:cubicBezTo>
                <a:lnTo>
                  <a:pt x="23974" y="33047"/>
                </a:lnTo>
                <a:cubicBezTo>
                  <a:pt x="24001" y="33087"/>
                  <a:pt x="23947" y="33103"/>
                  <a:pt x="23895" y="33103"/>
                </a:cubicBezTo>
                <a:cubicBezTo>
                  <a:pt x="23804" y="33103"/>
                  <a:pt x="23720" y="33052"/>
                  <a:pt x="24124" y="33002"/>
                </a:cubicBezTo>
                <a:close/>
                <a:moveTo>
                  <a:pt x="64071" y="33623"/>
                </a:moveTo>
                <a:cubicBezTo>
                  <a:pt x="65761" y="34245"/>
                  <a:pt x="67414" y="34977"/>
                  <a:pt x="69033" y="35831"/>
                </a:cubicBezTo>
                <a:cubicBezTo>
                  <a:pt x="69613" y="36138"/>
                  <a:pt x="70179" y="36465"/>
                  <a:pt x="70732" y="36814"/>
                </a:cubicBezTo>
                <a:lnTo>
                  <a:pt x="70732" y="36814"/>
                </a:lnTo>
                <a:cubicBezTo>
                  <a:pt x="68385" y="36022"/>
                  <a:pt x="66205" y="34878"/>
                  <a:pt x="64071" y="33623"/>
                </a:cubicBezTo>
                <a:close/>
                <a:moveTo>
                  <a:pt x="74963" y="37700"/>
                </a:moveTo>
                <a:cubicBezTo>
                  <a:pt x="74988" y="37700"/>
                  <a:pt x="74971" y="37721"/>
                  <a:pt x="74878" y="37731"/>
                </a:cubicBezTo>
                <a:lnTo>
                  <a:pt x="74878" y="37731"/>
                </a:lnTo>
                <a:cubicBezTo>
                  <a:pt x="74917" y="37708"/>
                  <a:pt x="74948" y="37700"/>
                  <a:pt x="74963" y="37700"/>
                </a:cubicBezTo>
                <a:close/>
                <a:moveTo>
                  <a:pt x="89031" y="66786"/>
                </a:moveTo>
                <a:cubicBezTo>
                  <a:pt x="89227" y="66786"/>
                  <a:pt x="89433" y="66805"/>
                  <a:pt x="89649" y="66841"/>
                </a:cubicBezTo>
                <a:cubicBezTo>
                  <a:pt x="89612" y="66881"/>
                  <a:pt x="89546" y="66900"/>
                  <a:pt x="89454" y="66900"/>
                </a:cubicBezTo>
                <a:cubicBezTo>
                  <a:pt x="89319" y="66900"/>
                  <a:pt x="89129" y="66860"/>
                  <a:pt x="88898" y="66789"/>
                </a:cubicBezTo>
                <a:lnTo>
                  <a:pt x="88898" y="66789"/>
                </a:lnTo>
                <a:cubicBezTo>
                  <a:pt x="88942" y="66787"/>
                  <a:pt x="88986" y="66786"/>
                  <a:pt x="89031" y="66786"/>
                </a:cubicBezTo>
                <a:close/>
                <a:moveTo>
                  <a:pt x="16450" y="94025"/>
                </a:moveTo>
                <a:lnTo>
                  <a:pt x="16450" y="94025"/>
                </a:lnTo>
                <a:cubicBezTo>
                  <a:pt x="16487" y="94141"/>
                  <a:pt x="16513" y="94261"/>
                  <a:pt x="16530" y="94381"/>
                </a:cubicBezTo>
                <a:lnTo>
                  <a:pt x="16530" y="94381"/>
                </a:lnTo>
                <a:cubicBezTo>
                  <a:pt x="16507" y="94281"/>
                  <a:pt x="16480" y="94162"/>
                  <a:pt x="16450" y="94025"/>
                </a:cubicBezTo>
                <a:close/>
                <a:moveTo>
                  <a:pt x="16440" y="94441"/>
                </a:moveTo>
                <a:cubicBezTo>
                  <a:pt x="16449" y="94441"/>
                  <a:pt x="16480" y="94454"/>
                  <a:pt x="16541" y="94484"/>
                </a:cubicBezTo>
                <a:lnTo>
                  <a:pt x="16541" y="94484"/>
                </a:lnTo>
                <a:cubicBezTo>
                  <a:pt x="16542" y="94497"/>
                  <a:pt x="16543" y="94510"/>
                  <a:pt x="16544" y="94523"/>
                </a:cubicBezTo>
                <a:lnTo>
                  <a:pt x="16544" y="94523"/>
                </a:lnTo>
                <a:cubicBezTo>
                  <a:pt x="16472" y="94475"/>
                  <a:pt x="16427" y="94441"/>
                  <a:pt x="16440" y="94441"/>
                </a:cubicBezTo>
                <a:close/>
                <a:moveTo>
                  <a:pt x="16554" y="94490"/>
                </a:moveTo>
                <a:lnTo>
                  <a:pt x="16554" y="94490"/>
                </a:lnTo>
                <a:cubicBezTo>
                  <a:pt x="16563" y="94494"/>
                  <a:pt x="16571" y="94499"/>
                  <a:pt x="16580" y="94503"/>
                </a:cubicBezTo>
                <a:cubicBezTo>
                  <a:pt x="16583" y="94520"/>
                  <a:pt x="16586" y="94537"/>
                  <a:pt x="16589" y="94552"/>
                </a:cubicBezTo>
                <a:lnTo>
                  <a:pt x="16589" y="94552"/>
                </a:lnTo>
                <a:cubicBezTo>
                  <a:pt x="16581" y="94547"/>
                  <a:pt x="16573" y="94542"/>
                  <a:pt x="16565" y="94536"/>
                </a:cubicBezTo>
                <a:lnTo>
                  <a:pt x="16565" y="94536"/>
                </a:lnTo>
                <a:cubicBezTo>
                  <a:pt x="16562" y="94522"/>
                  <a:pt x="16558" y="94506"/>
                  <a:pt x="16554" y="94490"/>
                </a:cubicBezTo>
                <a:close/>
                <a:moveTo>
                  <a:pt x="15368" y="96422"/>
                </a:moveTo>
                <a:cubicBezTo>
                  <a:pt x="15439" y="96422"/>
                  <a:pt x="15557" y="96442"/>
                  <a:pt x="15737" y="96495"/>
                </a:cubicBezTo>
                <a:lnTo>
                  <a:pt x="15737" y="96495"/>
                </a:lnTo>
                <a:cubicBezTo>
                  <a:pt x="15683" y="96562"/>
                  <a:pt x="15608" y="96586"/>
                  <a:pt x="15535" y="96586"/>
                </a:cubicBezTo>
                <a:cubicBezTo>
                  <a:pt x="15344" y="96586"/>
                  <a:pt x="15162" y="96422"/>
                  <a:pt x="15368" y="96422"/>
                </a:cubicBezTo>
                <a:close/>
                <a:moveTo>
                  <a:pt x="61545" y="0"/>
                </a:moveTo>
                <a:cubicBezTo>
                  <a:pt x="60823" y="0"/>
                  <a:pt x="60097" y="356"/>
                  <a:pt x="59595" y="1210"/>
                </a:cubicBezTo>
                <a:cubicBezTo>
                  <a:pt x="58705" y="2758"/>
                  <a:pt x="56792" y="3076"/>
                  <a:pt x="54717" y="3076"/>
                </a:cubicBezTo>
                <a:cubicBezTo>
                  <a:pt x="53269" y="3076"/>
                  <a:pt x="51742" y="2921"/>
                  <a:pt x="50428" y="2921"/>
                </a:cubicBezTo>
                <a:cubicBezTo>
                  <a:pt x="49763" y="2921"/>
                  <a:pt x="49152" y="2961"/>
                  <a:pt x="48635" y="3081"/>
                </a:cubicBezTo>
                <a:cubicBezTo>
                  <a:pt x="45071" y="3877"/>
                  <a:pt x="42033" y="7179"/>
                  <a:pt x="43727" y="10844"/>
                </a:cubicBezTo>
                <a:lnTo>
                  <a:pt x="43727" y="10844"/>
                </a:lnTo>
                <a:cubicBezTo>
                  <a:pt x="42931" y="10716"/>
                  <a:pt x="42131" y="10607"/>
                  <a:pt x="41328" y="10518"/>
                </a:cubicBezTo>
                <a:cubicBezTo>
                  <a:pt x="40326" y="10434"/>
                  <a:pt x="39277" y="10366"/>
                  <a:pt x="38226" y="10366"/>
                </a:cubicBezTo>
                <a:cubicBezTo>
                  <a:pt x="34896" y="10366"/>
                  <a:pt x="31546" y="11053"/>
                  <a:pt x="29628" y="14128"/>
                </a:cubicBezTo>
                <a:cubicBezTo>
                  <a:pt x="29130" y="14927"/>
                  <a:pt x="28799" y="15778"/>
                  <a:pt x="28620" y="16648"/>
                </a:cubicBezTo>
                <a:lnTo>
                  <a:pt x="28620" y="16648"/>
                </a:lnTo>
                <a:cubicBezTo>
                  <a:pt x="22818" y="17004"/>
                  <a:pt x="24918" y="18139"/>
                  <a:pt x="28504" y="19156"/>
                </a:cubicBezTo>
                <a:lnTo>
                  <a:pt x="28504" y="19156"/>
                </a:lnTo>
                <a:cubicBezTo>
                  <a:pt x="28610" y="20159"/>
                  <a:pt x="28893" y="21146"/>
                  <a:pt x="29326" y="22072"/>
                </a:cubicBezTo>
                <a:lnTo>
                  <a:pt x="29326" y="22072"/>
                </a:lnTo>
                <a:cubicBezTo>
                  <a:pt x="29050" y="22047"/>
                  <a:pt x="28774" y="22023"/>
                  <a:pt x="28497" y="22000"/>
                </a:cubicBezTo>
                <a:cubicBezTo>
                  <a:pt x="27617" y="21928"/>
                  <a:pt x="26720" y="21882"/>
                  <a:pt x="25822" y="21882"/>
                </a:cubicBezTo>
                <a:cubicBezTo>
                  <a:pt x="22372" y="21882"/>
                  <a:pt x="18908" y="22560"/>
                  <a:pt x="16319" y="25045"/>
                </a:cubicBezTo>
                <a:cubicBezTo>
                  <a:pt x="13873" y="27419"/>
                  <a:pt x="12646" y="31253"/>
                  <a:pt x="13478" y="34599"/>
                </a:cubicBezTo>
                <a:lnTo>
                  <a:pt x="13478" y="34599"/>
                </a:lnTo>
                <a:cubicBezTo>
                  <a:pt x="9569" y="35855"/>
                  <a:pt x="6547" y="38360"/>
                  <a:pt x="7664" y="43268"/>
                </a:cubicBezTo>
                <a:cubicBezTo>
                  <a:pt x="7785" y="43795"/>
                  <a:pt x="7959" y="44294"/>
                  <a:pt x="8177" y="44769"/>
                </a:cubicBezTo>
                <a:lnTo>
                  <a:pt x="8177" y="44769"/>
                </a:lnTo>
                <a:cubicBezTo>
                  <a:pt x="5545" y="45215"/>
                  <a:pt x="3278" y="46492"/>
                  <a:pt x="2097" y="49444"/>
                </a:cubicBezTo>
                <a:cubicBezTo>
                  <a:pt x="0" y="54687"/>
                  <a:pt x="3190" y="57917"/>
                  <a:pt x="7346" y="59877"/>
                </a:cubicBezTo>
                <a:lnTo>
                  <a:pt x="7346" y="59877"/>
                </a:lnTo>
                <a:cubicBezTo>
                  <a:pt x="5108" y="62532"/>
                  <a:pt x="4687" y="66427"/>
                  <a:pt x="6620" y="69582"/>
                </a:cubicBezTo>
                <a:cubicBezTo>
                  <a:pt x="6854" y="69962"/>
                  <a:pt x="7117" y="70326"/>
                  <a:pt x="7402" y="70675"/>
                </a:cubicBezTo>
                <a:lnTo>
                  <a:pt x="7402" y="70675"/>
                </a:lnTo>
                <a:cubicBezTo>
                  <a:pt x="2776" y="74478"/>
                  <a:pt x="4319" y="81423"/>
                  <a:pt x="8076" y="85846"/>
                </a:cubicBezTo>
                <a:lnTo>
                  <a:pt x="8076" y="85846"/>
                </a:lnTo>
                <a:cubicBezTo>
                  <a:pt x="5877" y="87417"/>
                  <a:pt x="4258" y="89718"/>
                  <a:pt x="3706" y="92589"/>
                </a:cubicBezTo>
                <a:cubicBezTo>
                  <a:pt x="2663" y="97896"/>
                  <a:pt x="5577" y="103115"/>
                  <a:pt x="10013" y="105898"/>
                </a:cubicBezTo>
                <a:cubicBezTo>
                  <a:pt x="14319" y="108551"/>
                  <a:pt x="19668" y="108682"/>
                  <a:pt x="24583" y="109204"/>
                </a:cubicBezTo>
                <a:cubicBezTo>
                  <a:pt x="29933" y="109813"/>
                  <a:pt x="35282" y="110552"/>
                  <a:pt x="40632" y="111378"/>
                </a:cubicBezTo>
                <a:cubicBezTo>
                  <a:pt x="46547" y="112292"/>
                  <a:pt x="52593" y="112901"/>
                  <a:pt x="58464" y="114075"/>
                </a:cubicBezTo>
                <a:cubicBezTo>
                  <a:pt x="58945" y="114172"/>
                  <a:pt x="59428" y="114220"/>
                  <a:pt x="59905" y="114220"/>
                </a:cubicBezTo>
                <a:cubicBezTo>
                  <a:pt x="62628" y="114220"/>
                  <a:pt x="65168" y="112662"/>
                  <a:pt x="65945" y="109813"/>
                </a:cubicBezTo>
                <a:cubicBezTo>
                  <a:pt x="65970" y="109720"/>
                  <a:pt x="65992" y="109626"/>
                  <a:pt x="66011" y="109532"/>
                </a:cubicBezTo>
                <a:lnTo>
                  <a:pt x="66011" y="109532"/>
                </a:lnTo>
                <a:cubicBezTo>
                  <a:pt x="72167" y="110381"/>
                  <a:pt x="78338" y="111095"/>
                  <a:pt x="84473" y="111813"/>
                </a:cubicBezTo>
                <a:cubicBezTo>
                  <a:pt x="84627" y="111830"/>
                  <a:pt x="84781" y="111838"/>
                  <a:pt x="84935" y="111838"/>
                </a:cubicBezTo>
                <a:cubicBezTo>
                  <a:pt x="87083" y="111838"/>
                  <a:pt x="89141" y="110260"/>
                  <a:pt x="90202" y="108398"/>
                </a:cubicBezTo>
                <a:lnTo>
                  <a:pt x="90202" y="108398"/>
                </a:lnTo>
                <a:cubicBezTo>
                  <a:pt x="92023" y="109013"/>
                  <a:pt x="93944" y="109410"/>
                  <a:pt x="96042" y="109465"/>
                </a:cubicBezTo>
                <a:cubicBezTo>
                  <a:pt x="96112" y="109467"/>
                  <a:pt x="96181" y="109468"/>
                  <a:pt x="96250" y="109468"/>
                </a:cubicBezTo>
                <a:cubicBezTo>
                  <a:pt x="101969" y="109468"/>
                  <a:pt x="104220" y="102371"/>
                  <a:pt x="100652" y="98418"/>
                </a:cubicBezTo>
                <a:cubicBezTo>
                  <a:pt x="99018" y="96624"/>
                  <a:pt x="97272" y="94981"/>
                  <a:pt x="95431" y="93470"/>
                </a:cubicBezTo>
                <a:lnTo>
                  <a:pt x="95431" y="93470"/>
                </a:lnTo>
                <a:cubicBezTo>
                  <a:pt x="96284" y="93316"/>
                  <a:pt x="97140" y="93098"/>
                  <a:pt x="97999" y="92807"/>
                </a:cubicBezTo>
                <a:cubicBezTo>
                  <a:pt x="101435" y="91676"/>
                  <a:pt x="104132" y="87196"/>
                  <a:pt x="101696" y="83760"/>
                </a:cubicBezTo>
                <a:cubicBezTo>
                  <a:pt x="99804" y="81132"/>
                  <a:pt x="97701" y="78688"/>
                  <a:pt x="95382" y="76490"/>
                </a:cubicBezTo>
                <a:lnTo>
                  <a:pt x="95382" y="76490"/>
                </a:lnTo>
                <a:cubicBezTo>
                  <a:pt x="95997" y="75940"/>
                  <a:pt x="96543" y="75291"/>
                  <a:pt x="96999" y="74540"/>
                </a:cubicBezTo>
                <a:cubicBezTo>
                  <a:pt x="98880" y="71517"/>
                  <a:pt x="98582" y="68380"/>
                  <a:pt x="97228" y="65560"/>
                </a:cubicBezTo>
                <a:lnTo>
                  <a:pt x="97228" y="65560"/>
                </a:lnTo>
                <a:cubicBezTo>
                  <a:pt x="98912" y="64534"/>
                  <a:pt x="100009" y="62687"/>
                  <a:pt x="100044" y="60622"/>
                </a:cubicBezTo>
                <a:cubicBezTo>
                  <a:pt x="100079" y="52128"/>
                  <a:pt x="92303" y="46668"/>
                  <a:pt x="84847" y="43271"/>
                </a:cubicBezTo>
                <a:lnTo>
                  <a:pt x="84847" y="43271"/>
                </a:lnTo>
                <a:cubicBezTo>
                  <a:pt x="85997" y="41080"/>
                  <a:pt x="86336" y="38486"/>
                  <a:pt x="85473" y="35918"/>
                </a:cubicBezTo>
                <a:cubicBezTo>
                  <a:pt x="83864" y="31177"/>
                  <a:pt x="78341" y="27611"/>
                  <a:pt x="74078" y="25393"/>
                </a:cubicBezTo>
                <a:cubicBezTo>
                  <a:pt x="72763" y="24714"/>
                  <a:pt x="71431" y="24113"/>
                  <a:pt x="70085" y="23576"/>
                </a:cubicBezTo>
                <a:lnTo>
                  <a:pt x="70085" y="23576"/>
                </a:lnTo>
                <a:cubicBezTo>
                  <a:pt x="70400" y="23058"/>
                  <a:pt x="70661" y="22501"/>
                  <a:pt x="70860" y="21913"/>
                </a:cubicBezTo>
                <a:cubicBezTo>
                  <a:pt x="72599" y="16041"/>
                  <a:pt x="66597" y="11518"/>
                  <a:pt x="61596" y="10039"/>
                </a:cubicBezTo>
                <a:cubicBezTo>
                  <a:pt x="59291" y="9344"/>
                  <a:pt x="56811" y="9126"/>
                  <a:pt x="54463" y="8648"/>
                </a:cubicBezTo>
                <a:cubicBezTo>
                  <a:pt x="54138" y="8583"/>
                  <a:pt x="53794" y="8487"/>
                  <a:pt x="53441" y="8382"/>
                </a:cubicBezTo>
                <a:lnTo>
                  <a:pt x="53441" y="8382"/>
                </a:lnTo>
                <a:cubicBezTo>
                  <a:pt x="57456" y="7917"/>
                  <a:pt x="61779" y="7911"/>
                  <a:pt x="63814" y="3646"/>
                </a:cubicBezTo>
                <a:cubicBezTo>
                  <a:pt x="64712" y="1730"/>
                  <a:pt x="63138" y="0"/>
                  <a:pt x="6154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6"/>
          <p:cNvSpPr/>
          <p:nvPr/>
        </p:nvSpPr>
        <p:spPr>
          <a:xfrm rot="2110842">
            <a:off x="7976635" y="-152905"/>
            <a:ext cx="1976547" cy="1673700"/>
          </a:xfrm>
          <a:custGeom>
            <a:avLst/>
            <a:gdLst/>
            <a:ahLst/>
            <a:cxnLst/>
            <a:rect l="l" t="t" r="r" b="b"/>
            <a:pathLst>
              <a:path w="79056" h="66943" extrusionOk="0">
                <a:moveTo>
                  <a:pt x="78452" y="0"/>
                </a:moveTo>
                <a:cubicBezTo>
                  <a:pt x="78223" y="0"/>
                  <a:pt x="78001" y="115"/>
                  <a:pt x="77944" y="361"/>
                </a:cubicBezTo>
                <a:cubicBezTo>
                  <a:pt x="76508" y="7276"/>
                  <a:pt x="72594" y="13409"/>
                  <a:pt x="66592" y="17236"/>
                </a:cubicBezTo>
                <a:cubicBezTo>
                  <a:pt x="63634" y="19150"/>
                  <a:pt x="60285" y="20368"/>
                  <a:pt x="56806" y="20803"/>
                </a:cubicBezTo>
                <a:cubicBezTo>
                  <a:pt x="55948" y="20893"/>
                  <a:pt x="55088" y="20927"/>
                  <a:pt x="54228" y="20927"/>
                </a:cubicBezTo>
                <a:cubicBezTo>
                  <a:pt x="51585" y="20927"/>
                  <a:pt x="48932" y="20606"/>
                  <a:pt x="46291" y="20606"/>
                </a:cubicBezTo>
                <a:cubicBezTo>
                  <a:pt x="45649" y="20606"/>
                  <a:pt x="45007" y="20625"/>
                  <a:pt x="44367" y="20672"/>
                </a:cubicBezTo>
                <a:cubicBezTo>
                  <a:pt x="38017" y="21194"/>
                  <a:pt x="32058" y="24239"/>
                  <a:pt x="27927" y="29110"/>
                </a:cubicBezTo>
                <a:cubicBezTo>
                  <a:pt x="23229" y="34721"/>
                  <a:pt x="21968" y="42071"/>
                  <a:pt x="19967" y="48899"/>
                </a:cubicBezTo>
                <a:cubicBezTo>
                  <a:pt x="17768" y="56347"/>
                  <a:pt x="12659" y="66053"/>
                  <a:pt x="4154" y="66053"/>
                </a:cubicBezTo>
                <a:cubicBezTo>
                  <a:pt x="3072" y="66053"/>
                  <a:pt x="1936" y="65896"/>
                  <a:pt x="743" y="65557"/>
                </a:cubicBezTo>
                <a:cubicBezTo>
                  <a:pt x="700" y="65547"/>
                  <a:pt x="659" y="65543"/>
                  <a:pt x="620" y="65543"/>
                </a:cubicBezTo>
                <a:cubicBezTo>
                  <a:pt x="149" y="65543"/>
                  <a:pt x="0" y="66223"/>
                  <a:pt x="482" y="66384"/>
                </a:cubicBezTo>
                <a:cubicBezTo>
                  <a:pt x="1702" y="66766"/>
                  <a:pt x="2916" y="66943"/>
                  <a:pt x="4109" y="66943"/>
                </a:cubicBezTo>
                <a:cubicBezTo>
                  <a:pt x="9297" y="66943"/>
                  <a:pt x="14066" y="63593"/>
                  <a:pt x="16966" y="59207"/>
                </a:cubicBezTo>
                <a:cubicBezTo>
                  <a:pt x="21620" y="52118"/>
                  <a:pt x="22142" y="43289"/>
                  <a:pt x="25578" y="35678"/>
                </a:cubicBezTo>
                <a:cubicBezTo>
                  <a:pt x="29188" y="27414"/>
                  <a:pt x="37365" y="22108"/>
                  <a:pt x="46368" y="22064"/>
                </a:cubicBezTo>
                <a:cubicBezTo>
                  <a:pt x="48987" y="22064"/>
                  <a:pt x="51590" y="22338"/>
                  <a:pt x="54197" y="22338"/>
                </a:cubicBezTo>
                <a:cubicBezTo>
                  <a:pt x="55745" y="22338"/>
                  <a:pt x="57295" y="22242"/>
                  <a:pt x="58850" y="21934"/>
                </a:cubicBezTo>
                <a:cubicBezTo>
                  <a:pt x="62112" y="21281"/>
                  <a:pt x="65244" y="19976"/>
                  <a:pt x="67984" y="18106"/>
                </a:cubicBezTo>
                <a:cubicBezTo>
                  <a:pt x="73942" y="14061"/>
                  <a:pt x="78335" y="7755"/>
                  <a:pt x="79031" y="535"/>
                </a:cubicBezTo>
                <a:cubicBezTo>
                  <a:pt x="79055" y="192"/>
                  <a:pt x="78748" y="0"/>
                  <a:pt x="7845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16"/>
          <p:cNvSpPr/>
          <p:nvPr/>
        </p:nvSpPr>
        <p:spPr>
          <a:xfrm rot="2178021">
            <a:off x="750819" y="406508"/>
            <a:ext cx="29374" cy="20674"/>
          </a:xfrm>
          <a:custGeom>
            <a:avLst/>
            <a:gdLst/>
            <a:ahLst/>
            <a:cxnLst/>
            <a:rect l="l" t="t" r="r" b="b"/>
            <a:pathLst>
              <a:path w="1175" h="827" extrusionOk="0">
                <a:moveTo>
                  <a:pt x="566" y="0"/>
                </a:moveTo>
                <a:cubicBezTo>
                  <a:pt x="0" y="0"/>
                  <a:pt x="0" y="826"/>
                  <a:pt x="566" y="826"/>
                </a:cubicBezTo>
                <a:cubicBezTo>
                  <a:pt x="1174" y="826"/>
                  <a:pt x="1174" y="0"/>
                  <a:pt x="5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6"/>
          <p:cNvSpPr/>
          <p:nvPr/>
        </p:nvSpPr>
        <p:spPr>
          <a:xfrm rot="-2902359">
            <a:off x="8155436" y="1299292"/>
            <a:ext cx="77227" cy="59827"/>
          </a:xfrm>
          <a:custGeom>
            <a:avLst/>
            <a:gdLst/>
            <a:ahLst/>
            <a:cxnLst/>
            <a:rect l="l" t="t" r="r" b="b"/>
            <a:pathLst>
              <a:path w="3089" h="2393" extrusionOk="0">
                <a:moveTo>
                  <a:pt x="1566" y="0"/>
                </a:moveTo>
                <a:cubicBezTo>
                  <a:pt x="1" y="0"/>
                  <a:pt x="1" y="2392"/>
                  <a:pt x="1566" y="2392"/>
                </a:cubicBezTo>
                <a:cubicBezTo>
                  <a:pt x="3089" y="2392"/>
                  <a:pt x="3089" y="0"/>
                  <a:pt x="15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6"/>
          <p:cNvSpPr/>
          <p:nvPr/>
        </p:nvSpPr>
        <p:spPr>
          <a:xfrm rot="-2902359">
            <a:off x="9152635" y="780296"/>
            <a:ext cx="124003" cy="124253"/>
          </a:xfrm>
          <a:custGeom>
            <a:avLst/>
            <a:gdLst/>
            <a:ahLst/>
            <a:cxnLst/>
            <a:rect l="l" t="t" r="r" b="b"/>
            <a:pathLst>
              <a:path w="4960" h="4970" extrusionOk="0">
                <a:moveTo>
                  <a:pt x="2480" y="1"/>
                </a:moveTo>
                <a:cubicBezTo>
                  <a:pt x="1828" y="44"/>
                  <a:pt x="1219" y="305"/>
                  <a:pt x="697" y="740"/>
                </a:cubicBezTo>
                <a:cubicBezTo>
                  <a:pt x="262" y="1218"/>
                  <a:pt x="1" y="1827"/>
                  <a:pt x="1" y="2480"/>
                </a:cubicBezTo>
                <a:lnTo>
                  <a:pt x="88" y="3132"/>
                </a:lnTo>
                <a:cubicBezTo>
                  <a:pt x="218" y="3567"/>
                  <a:pt x="436" y="3915"/>
                  <a:pt x="697" y="4219"/>
                </a:cubicBezTo>
                <a:lnTo>
                  <a:pt x="1219" y="4611"/>
                </a:lnTo>
                <a:cubicBezTo>
                  <a:pt x="1610" y="4828"/>
                  <a:pt x="2045" y="4959"/>
                  <a:pt x="2480" y="4959"/>
                </a:cubicBezTo>
                <a:cubicBezTo>
                  <a:pt x="2540" y="4966"/>
                  <a:pt x="2598" y="4970"/>
                  <a:pt x="2655" y="4970"/>
                </a:cubicBezTo>
                <a:cubicBezTo>
                  <a:pt x="2932" y="4970"/>
                  <a:pt x="3185" y="4885"/>
                  <a:pt x="3437" y="4741"/>
                </a:cubicBezTo>
                <a:cubicBezTo>
                  <a:pt x="3741" y="4654"/>
                  <a:pt x="4002" y="4480"/>
                  <a:pt x="4220" y="4263"/>
                </a:cubicBezTo>
                <a:cubicBezTo>
                  <a:pt x="4481" y="4045"/>
                  <a:pt x="4655" y="3741"/>
                  <a:pt x="4742" y="3437"/>
                </a:cubicBezTo>
                <a:cubicBezTo>
                  <a:pt x="4916" y="3176"/>
                  <a:pt x="4959" y="2828"/>
                  <a:pt x="4959" y="2480"/>
                </a:cubicBezTo>
                <a:lnTo>
                  <a:pt x="4872" y="1827"/>
                </a:lnTo>
                <a:cubicBezTo>
                  <a:pt x="4742" y="1436"/>
                  <a:pt x="4524" y="1044"/>
                  <a:pt x="4220" y="740"/>
                </a:cubicBezTo>
                <a:lnTo>
                  <a:pt x="3741" y="349"/>
                </a:lnTo>
                <a:cubicBezTo>
                  <a:pt x="3350" y="131"/>
                  <a:pt x="2915" y="1"/>
                  <a:pt x="248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16"/>
          <p:cNvSpPr/>
          <p:nvPr/>
        </p:nvSpPr>
        <p:spPr>
          <a:xfrm rot="-2902359">
            <a:off x="8126241" y="1013427"/>
            <a:ext cx="77227" cy="59827"/>
          </a:xfrm>
          <a:custGeom>
            <a:avLst/>
            <a:gdLst/>
            <a:ahLst/>
            <a:cxnLst/>
            <a:rect l="l" t="t" r="r" b="b"/>
            <a:pathLst>
              <a:path w="3089" h="2393" extrusionOk="0">
                <a:moveTo>
                  <a:pt x="1566" y="1"/>
                </a:moveTo>
                <a:cubicBezTo>
                  <a:pt x="0" y="1"/>
                  <a:pt x="0" y="2393"/>
                  <a:pt x="1566" y="2393"/>
                </a:cubicBezTo>
                <a:cubicBezTo>
                  <a:pt x="3088" y="2393"/>
                  <a:pt x="3088" y="1"/>
                  <a:pt x="156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6"/>
          <p:cNvSpPr/>
          <p:nvPr/>
        </p:nvSpPr>
        <p:spPr>
          <a:xfrm rot="-2902359">
            <a:off x="7784334" y="771411"/>
            <a:ext cx="29376" cy="20676"/>
          </a:xfrm>
          <a:custGeom>
            <a:avLst/>
            <a:gdLst/>
            <a:ahLst/>
            <a:cxnLst/>
            <a:rect l="l" t="t" r="r" b="b"/>
            <a:pathLst>
              <a:path w="1175" h="827" extrusionOk="0">
                <a:moveTo>
                  <a:pt x="566" y="0"/>
                </a:moveTo>
                <a:cubicBezTo>
                  <a:pt x="0" y="0"/>
                  <a:pt x="0" y="826"/>
                  <a:pt x="566" y="826"/>
                </a:cubicBezTo>
                <a:cubicBezTo>
                  <a:pt x="1174" y="826"/>
                  <a:pt x="1174" y="0"/>
                  <a:pt x="5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16"/>
          <p:cNvSpPr/>
          <p:nvPr/>
        </p:nvSpPr>
        <p:spPr>
          <a:xfrm>
            <a:off x="538200" y="4430100"/>
            <a:ext cx="60950" cy="46900"/>
          </a:xfrm>
          <a:custGeom>
            <a:avLst/>
            <a:gdLst/>
            <a:ahLst/>
            <a:cxnLst/>
            <a:rect l="l" t="t" r="r" b="b"/>
            <a:pathLst>
              <a:path w="2438" h="1876" extrusionOk="0">
                <a:moveTo>
                  <a:pt x="1250" y="1"/>
                </a:moveTo>
                <a:cubicBezTo>
                  <a:pt x="0" y="1"/>
                  <a:pt x="0" y="1876"/>
                  <a:pt x="1250" y="1876"/>
                </a:cubicBezTo>
                <a:cubicBezTo>
                  <a:pt x="2438" y="1813"/>
                  <a:pt x="2438" y="1"/>
                  <a:pt x="125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6"/>
          <p:cNvSpPr txBox="1">
            <a:spLocks noGrp="1"/>
          </p:cNvSpPr>
          <p:nvPr>
            <p:ph type="title" idx="2"/>
          </p:nvPr>
        </p:nvSpPr>
        <p:spPr>
          <a:xfrm>
            <a:off x="2442450" y="1722628"/>
            <a:ext cx="2140800" cy="5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0" name="Google Shape;160;p16"/>
          <p:cNvSpPr txBox="1">
            <a:spLocks noGrp="1"/>
          </p:cNvSpPr>
          <p:nvPr>
            <p:ph type="title" idx="3" hasCustomPrompt="1"/>
          </p:nvPr>
        </p:nvSpPr>
        <p:spPr>
          <a:xfrm>
            <a:off x="1354450" y="1722631"/>
            <a:ext cx="1352400" cy="73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1" name="Google Shape;161;p16"/>
          <p:cNvSpPr txBox="1">
            <a:spLocks noGrp="1"/>
          </p:cNvSpPr>
          <p:nvPr>
            <p:ph type="title" idx="4" hasCustomPrompt="1"/>
          </p:nvPr>
        </p:nvSpPr>
        <p:spPr>
          <a:xfrm>
            <a:off x="4583250" y="1722631"/>
            <a:ext cx="1352400" cy="73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2" name="Google Shape;162;p16"/>
          <p:cNvSpPr txBox="1">
            <a:spLocks noGrp="1"/>
          </p:cNvSpPr>
          <p:nvPr>
            <p:ph type="title" idx="5"/>
          </p:nvPr>
        </p:nvSpPr>
        <p:spPr>
          <a:xfrm>
            <a:off x="2442450" y="3228075"/>
            <a:ext cx="2140800" cy="5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3" name="Google Shape;163;p16"/>
          <p:cNvSpPr txBox="1">
            <a:spLocks noGrp="1"/>
          </p:cNvSpPr>
          <p:nvPr>
            <p:ph type="title" idx="6" hasCustomPrompt="1"/>
          </p:nvPr>
        </p:nvSpPr>
        <p:spPr>
          <a:xfrm>
            <a:off x="1354450" y="3228075"/>
            <a:ext cx="1352400" cy="73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4" name="Google Shape;164;p16"/>
          <p:cNvSpPr txBox="1">
            <a:spLocks noGrp="1"/>
          </p:cNvSpPr>
          <p:nvPr>
            <p:ph type="title" idx="7"/>
          </p:nvPr>
        </p:nvSpPr>
        <p:spPr>
          <a:xfrm>
            <a:off x="5671250" y="3228075"/>
            <a:ext cx="2140800" cy="5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title" idx="8" hasCustomPrompt="1"/>
          </p:nvPr>
        </p:nvSpPr>
        <p:spPr>
          <a:xfrm>
            <a:off x="4583250" y="3228075"/>
            <a:ext cx="1352400" cy="73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6" name="Google Shape;166;p16"/>
          <p:cNvSpPr txBox="1">
            <a:spLocks noGrp="1"/>
          </p:cNvSpPr>
          <p:nvPr>
            <p:ph type="subTitle" idx="9"/>
          </p:nvPr>
        </p:nvSpPr>
        <p:spPr>
          <a:xfrm>
            <a:off x="2442450" y="2321666"/>
            <a:ext cx="1591200" cy="5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16"/>
          <p:cNvSpPr txBox="1">
            <a:spLocks noGrp="1"/>
          </p:cNvSpPr>
          <p:nvPr>
            <p:ph type="subTitle" idx="13"/>
          </p:nvPr>
        </p:nvSpPr>
        <p:spPr>
          <a:xfrm>
            <a:off x="2442450" y="3826669"/>
            <a:ext cx="1591200" cy="5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16"/>
          <p:cNvSpPr txBox="1">
            <a:spLocks noGrp="1"/>
          </p:cNvSpPr>
          <p:nvPr>
            <p:ph type="subTitle" idx="14"/>
          </p:nvPr>
        </p:nvSpPr>
        <p:spPr>
          <a:xfrm>
            <a:off x="5671250" y="3826669"/>
            <a:ext cx="1591200" cy="5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16"/>
          <p:cNvSpPr/>
          <p:nvPr/>
        </p:nvSpPr>
        <p:spPr>
          <a:xfrm rot="2015395">
            <a:off x="4625799" y="1136108"/>
            <a:ext cx="3708" cy="3318"/>
          </a:xfrm>
          <a:custGeom>
            <a:avLst/>
            <a:gdLst/>
            <a:ahLst/>
            <a:cxnLst/>
            <a:rect l="l" t="t" r="r" b="b"/>
            <a:pathLst>
              <a:path w="38" h="34" extrusionOk="0">
                <a:moveTo>
                  <a:pt x="31" y="0"/>
                </a:moveTo>
                <a:cubicBezTo>
                  <a:pt x="27" y="0"/>
                  <a:pt x="19" y="9"/>
                  <a:pt x="0" y="34"/>
                </a:cubicBezTo>
                <a:lnTo>
                  <a:pt x="38" y="34"/>
                </a:lnTo>
                <a:cubicBezTo>
                  <a:pt x="25" y="34"/>
                  <a:pt x="38" y="0"/>
                  <a:pt x="31" y="0"/>
                </a:cubicBezTo>
                <a:close/>
              </a:path>
            </a:pathLst>
          </a:custGeom>
          <a:solidFill>
            <a:srgbClr val="3780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6"/>
          <p:cNvSpPr/>
          <p:nvPr/>
        </p:nvSpPr>
        <p:spPr>
          <a:xfrm rot="2015395">
            <a:off x="5672341" y="-439506"/>
            <a:ext cx="9271" cy="11027"/>
          </a:xfrm>
          <a:custGeom>
            <a:avLst/>
            <a:gdLst/>
            <a:ahLst/>
            <a:cxnLst/>
            <a:rect l="l" t="t" r="r" b="b"/>
            <a:pathLst>
              <a:path w="95" h="113" extrusionOk="0">
                <a:moveTo>
                  <a:pt x="20" y="1"/>
                </a:moveTo>
                <a:lnTo>
                  <a:pt x="20" y="1"/>
                </a:lnTo>
                <a:cubicBezTo>
                  <a:pt x="1" y="94"/>
                  <a:pt x="38" y="113"/>
                  <a:pt x="94" y="113"/>
                </a:cubicBezTo>
                <a:lnTo>
                  <a:pt x="94" y="57"/>
                </a:lnTo>
                <a:lnTo>
                  <a:pt x="20" y="1"/>
                </a:ln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6"/>
          <p:cNvSpPr txBox="1">
            <a:spLocks noGrp="1"/>
          </p:cNvSpPr>
          <p:nvPr>
            <p:ph type="title" idx="15"/>
          </p:nvPr>
        </p:nvSpPr>
        <p:spPr>
          <a:xfrm>
            <a:off x="735475" y="539496"/>
            <a:ext cx="3836400" cy="7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">
    <p:bg>
      <p:bgPr>
        <a:solidFill>
          <a:schemeClr val="accent1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7"/>
          <p:cNvSpPr/>
          <p:nvPr/>
        </p:nvSpPr>
        <p:spPr>
          <a:xfrm>
            <a:off x="3542639" y="2603975"/>
            <a:ext cx="427875" cy="844625"/>
          </a:xfrm>
          <a:custGeom>
            <a:avLst/>
            <a:gdLst/>
            <a:ahLst/>
            <a:cxnLst/>
            <a:rect l="l" t="t" r="r" b="b"/>
            <a:pathLst>
              <a:path w="17115" h="33785" extrusionOk="0">
                <a:moveTo>
                  <a:pt x="15593" y="0"/>
                </a:moveTo>
                <a:lnTo>
                  <a:pt x="3614" y="2662"/>
                </a:lnTo>
                <a:lnTo>
                  <a:pt x="3677" y="3042"/>
                </a:lnTo>
                <a:cubicBezTo>
                  <a:pt x="3741" y="3296"/>
                  <a:pt x="3804" y="3676"/>
                  <a:pt x="3867" y="4120"/>
                </a:cubicBezTo>
                <a:cubicBezTo>
                  <a:pt x="3994" y="4627"/>
                  <a:pt x="4121" y="5134"/>
                  <a:pt x="4248" y="5768"/>
                </a:cubicBezTo>
                <a:lnTo>
                  <a:pt x="4691" y="7923"/>
                </a:lnTo>
                <a:cubicBezTo>
                  <a:pt x="5072" y="9508"/>
                  <a:pt x="5452" y="11282"/>
                  <a:pt x="5959" y="13311"/>
                </a:cubicBezTo>
                <a:cubicBezTo>
                  <a:pt x="6213" y="14262"/>
                  <a:pt x="6466" y="15339"/>
                  <a:pt x="6783" y="16353"/>
                </a:cubicBezTo>
                <a:cubicBezTo>
                  <a:pt x="6910" y="16924"/>
                  <a:pt x="7037" y="17431"/>
                  <a:pt x="7163" y="17938"/>
                </a:cubicBezTo>
                <a:lnTo>
                  <a:pt x="7417" y="19079"/>
                </a:lnTo>
                <a:cubicBezTo>
                  <a:pt x="7480" y="19396"/>
                  <a:pt x="7544" y="19649"/>
                  <a:pt x="7544" y="19713"/>
                </a:cubicBezTo>
                <a:lnTo>
                  <a:pt x="7544" y="19903"/>
                </a:lnTo>
                <a:cubicBezTo>
                  <a:pt x="7544" y="20030"/>
                  <a:pt x="7544" y="20156"/>
                  <a:pt x="7480" y="20283"/>
                </a:cubicBezTo>
                <a:cubicBezTo>
                  <a:pt x="7353" y="20473"/>
                  <a:pt x="7290" y="20600"/>
                  <a:pt x="7163" y="20790"/>
                </a:cubicBezTo>
                <a:lnTo>
                  <a:pt x="6973" y="21044"/>
                </a:lnTo>
                <a:lnTo>
                  <a:pt x="6910" y="21234"/>
                </a:lnTo>
                <a:lnTo>
                  <a:pt x="6846" y="21297"/>
                </a:lnTo>
                <a:lnTo>
                  <a:pt x="6846" y="21361"/>
                </a:lnTo>
                <a:lnTo>
                  <a:pt x="5896" y="22692"/>
                </a:lnTo>
                <a:cubicBezTo>
                  <a:pt x="4691" y="24530"/>
                  <a:pt x="3614" y="26305"/>
                  <a:pt x="2726" y="27826"/>
                </a:cubicBezTo>
                <a:cubicBezTo>
                  <a:pt x="952" y="30932"/>
                  <a:pt x="1" y="33150"/>
                  <a:pt x="1" y="33150"/>
                </a:cubicBezTo>
                <a:lnTo>
                  <a:pt x="635" y="33784"/>
                </a:lnTo>
                <a:cubicBezTo>
                  <a:pt x="635" y="33784"/>
                  <a:pt x="2853" y="32770"/>
                  <a:pt x="5832" y="30868"/>
                </a:cubicBezTo>
                <a:cubicBezTo>
                  <a:pt x="7353" y="29918"/>
                  <a:pt x="9128" y="28840"/>
                  <a:pt x="10903" y="27509"/>
                </a:cubicBezTo>
                <a:lnTo>
                  <a:pt x="12234" y="26495"/>
                </a:lnTo>
                <a:lnTo>
                  <a:pt x="12234" y="26495"/>
                </a:lnTo>
                <a:cubicBezTo>
                  <a:pt x="12213" y="26516"/>
                  <a:pt x="12213" y="26523"/>
                  <a:pt x="12222" y="26523"/>
                </a:cubicBezTo>
                <a:cubicBezTo>
                  <a:pt x="12241" y="26523"/>
                  <a:pt x="12297" y="26495"/>
                  <a:pt x="12297" y="26495"/>
                </a:cubicBezTo>
                <a:lnTo>
                  <a:pt x="12361" y="26368"/>
                </a:lnTo>
                <a:lnTo>
                  <a:pt x="12551" y="26241"/>
                </a:lnTo>
                <a:lnTo>
                  <a:pt x="12931" y="25924"/>
                </a:lnTo>
                <a:cubicBezTo>
                  <a:pt x="13121" y="25734"/>
                  <a:pt x="13438" y="25417"/>
                  <a:pt x="13692" y="25164"/>
                </a:cubicBezTo>
                <a:cubicBezTo>
                  <a:pt x="14009" y="24783"/>
                  <a:pt x="14262" y="24467"/>
                  <a:pt x="14516" y="24150"/>
                </a:cubicBezTo>
                <a:cubicBezTo>
                  <a:pt x="14769" y="23706"/>
                  <a:pt x="15086" y="23262"/>
                  <a:pt x="15277" y="22755"/>
                </a:cubicBezTo>
                <a:cubicBezTo>
                  <a:pt x="15720" y="21931"/>
                  <a:pt x="15974" y="20980"/>
                  <a:pt x="16164" y="20030"/>
                </a:cubicBezTo>
                <a:cubicBezTo>
                  <a:pt x="16354" y="19206"/>
                  <a:pt x="16417" y="18445"/>
                  <a:pt x="16544" y="17748"/>
                </a:cubicBezTo>
                <a:lnTo>
                  <a:pt x="16734" y="15910"/>
                </a:lnTo>
                <a:cubicBezTo>
                  <a:pt x="16861" y="14705"/>
                  <a:pt x="16925" y="13501"/>
                  <a:pt x="17051" y="12360"/>
                </a:cubicBezTo>
                <a:cubicBezTo>
                  <a:pt x="17115" y="11156"/>
                  <a:pt x="17051" y="10078"/>
                  <a:pt x="17051" y="9001"/>
                </a:cubicBezTo>
                <a:cubicBezTo>
                  <a:pt x="16988" y="7923"/>
                  <a:pt x="16861" y="6909"/>
                  <a:pt x="16798" y="6022"/>
                </a:cubicBezTo>
                <a:cubicBezTo>
                  <a:pt x="16671" y="5134"/>
                  <a:pt x="16544" y="4247"/>
                  <a:pt x="16417" y="3550"/>
                </a:cubicBezTo>
                <a:cubicBezTo>
                  <a:pt x="16291" y="2789"/>
                  <a:pt x="16164" y="2155"/>
                  <a:pt x="16037" y="1585"/>
                </a:cubicBezTo>
                <a:cubicBezTo>
                  <a:pt x="15910" y="1014"/>
                  <a:pt x="15784" y="697"/>
                  <a:pt x="15720" y="444"/>
                </a:cubicBezTo>
                <a:lnTo>
                  <a:pt x="155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7"/>
          <p:cNvSpPr/>
          <p:nvPr/>
        </p:nvSpPr>
        <p:spPr>
          <a:xfrm>
            <a:off x="-593362" y="-35500"/>
            <a:ext cx="10114283" cy="2881450"/>
          </a:xfrm>
          <a:custGeom>
            <a:avLst/>
            <a:gdLst/>
            <a:ahLst/>
            <a:cxnLst/>
            <a:rect l="l" t="t" r="r" b="b"/>
            <a:pathLst>
              <a:path w="131333" h="115258" extrusionOk="0">
                <a:moveTo>
                  <a:pt x="57968" y="0"/>
                </a:moveTo>
                <a:cubicBezTo>
                  <a:pt x="38640" y="0"/>
                  <a:pt x="19314" y="103"/>
                  <a:pt x="0" y="360"/>
                </a:cubicBezTo>
                <a:cubicBezTo>
                  <a:pt x="570" y="35475"/>
                  <a:pt x="1965" y="70591"/>
                  <a:pt x="4120" y="105642"/>
                </a:cubicBezTo>
                <a:cubicBezTo>
                  <a:pt x="12994" y="109065"/>
                  <a:pt x="22502" y="111093"/>
                  <a:pt x="31882" y="112551"/>
                </a:cubicBezTo>
                <a:cubicBezTo>
                  <a:pt x="41580" y="114073"/>
                  <a:pt x="51341" y="114960"/>
                  <a:pt x="61103" y="115213"/>
                </a:cubicBezTo>
                <a:cubicBezTo>
                  <a:pt x="62489" y="115243"/>
                  <a:pt x="63874" y="115258"/>
                  <a:pt x="65259" y="115258"/>
                </a:cubicBezTo>
                <a:cubicBezTo>
                  <a:pt x="87759" y="115258"/>
                  <a:pt x="110136" y="111380"/>
                  <a:pt x="131333" y="103677"/>
                </a:cubicBezTo>
                <a:cubicBezTo>
                  <a:pt x="129495" y="69323"/>
                  <a:pt x="130065" y="34715"/>
                  <a:pt x="128417" y="360"/>
                </a:cubicBezTo>
                <a:cubicBezTo>
                  <a:pt x="104946" y="152"/>
                  <a:pt x="81456" y="0"/>
                  <a:pt x="57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7"/>
          <p:cNvSpPr/>
          <p:nvPr/>
        </p:nvSpPr>
        <p:spPr>
          <a:xfrm rot="-8100000">
            <a:off x="8551559" y="3655522"/>
            <a:ext cx="571420" cy="1990756"/>
          </a:xfrm>
          <a:custGeom>
            <a:avLst/>
            <a:gdLst/>
            <a:ahLst/>
            <a:cxnLst/>
            <a:rect l="l" t="t" r="r" b="b"/>
            <a:pathLst>
              <a:path w="22857" h="79631" extrusionOk="0">
                <a:moveTo>
                  <a:pt x="928" y="0"/>
                </a:moveTo>
                <a:cubicBezTo>
                  <a:pt x="738" y="0"/>
                  <a:pt x="532" y="123"/>
                  <a:pt x="555" y="347"/>
                </a:cubicBezTo>
                <a:lnTo>
                  <a:pt x="515" y="347"/>
                </a:lnTo>
                <a:cubicBezTo>
                  <a:pt x="1347" y="7081"/>
                  <a:pt x="4952" y="13141"/>
                  <a:pt x="10497" y="17063"/>
                </a:cubicBezTo>
                <a:cubicBezTo>
                  <a:pt x="13706" y="19321"/>
                  <a:pt x="17628" y="21024"/>
                  <a:pt x="19529" y="24669"/>
                </a:cubicBezTo>
                <a:cubicBezTo>
                  <a:pt x="21628" y="28670"/>
                  <a:pt x="21787" y="34611"/>
                  <a:pt x="20559" y="38850"/>
                </a:cubicBezTo>
                <a:cubicBezTo>
                  <a:pt x="18459" y="46178"/>
                  <a:pt x="11844" y="50971"/>
                  <a:pt x="7487" y="56874"/>
                </a:cubicBezTo>
                <a:cubicBezTo>
                  <a:pt x="2813" y="63251"/>
                  <a:pt x="0" y="71253"/>
                  <a:pt x="594" y="79215"/>
                </a:cubicBezTo>
                <a:cubicBezTo>
                  <a:pt x="594" y="79492"/>
                  <a:pt x="792" y="79631"/>
                  <a:pt x="990" y="79631"/>
                </a:cubicBezTo>
                <a:cubicBezTo>
                  <a:pt x="1188" y="79631"/>
                  <a:pt x="1386" y="79492"/>
                  <a:pt x="1386" y="79215"/>
                </a:cubicBezTo>
                <a:cubicBezTo>
                  <a:pt x="1941" y="69985"/>
                  <a:pt x="4833" y="61786"/>
                  <a:pt x="10933" y="54735"/>
                </a:cubicBezTo>
                <a:cubicBezTo>
                  <a:pt x="15409" y="49506"/>
                  <a:pt x="21074" y="44435"/>
                  <a:pt x="22262" y="37265"/>
                </a:cubicBezTo>
                <a:cubicBezTo>
                  <a:pt x="22856" y="33383"/>
                  <a:pt x="22539" y="29422"/>
                  <a:pt x="21351" y="25699"/>
                </a:cubicBezTo>
                <a:cubicBezTo>
                  <a:pt x="20242" y="22648"/>
                  <a:pt x="18024" y="20589"/>
                  <a:pt x="15330" y="18806"/>
                </a:cubicBezTo>
                <a:cubicBezTo>
                  <a:pt x="12042" y="16667"/>
                  <a:pt x="8715" y="14805"/>
                  <a:pt x="6180" y="11676"/>
                </a:cubicBezTo>
                <a:cubicBezTo>
                  <a:pt x="3565" y="8348"/>
                  <a:pt x="1862" y="4427"/>
                  <a:pt x="1228" y="228"/>
                </a:cubicBezTo>
                <a:cubicBezTo>
                  <a:pt x="1211" y="73"/>
                  <a:pt x="1074" y="0"/>
                  <a:pt x="92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720300" y="797004"/>
            <a:ext cx="7703400" cy="67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subTitle" idx="1"/>
          </p:nvPr>
        </p:nvSpPr>
        <p:spPr>
          <a:xfrm>
            <a:off x="4572000" y="1639700"/>
            <a:ext cx="34575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">
  <p:cSld name="CUSTOM_2">
    <p:bg>
      <p:bgPr>
        <a:noFill/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"/>
          <p:cNvSpPr/>
          <p:nvPr/>
        </p:nvSpPr>
        <p:spPr>
          <a:xfrm>
            <a:off x="1240250" y="-15725"/>
            <a:ext cx="2383400" cy="1177100"/>
          </a:xfrm>
          <a:custGeom>
            <a:avLst/>
            <a:gdLst/>
            <a:ahLst/>
            <a:cxnLst/>
            <a:rect l="l" t="t" r="r" b="b"/>
            <a:pathLst>
              <a:path w="95336" h="47084" extrusionOk="0">
                <a:moveTo>
                  <a:pt x="3694" y="1"/>
                </a:moveTo>
                <a:cubicBezTo>
                  <a:pt x="2229" y="4459"/>
                  <a:pt x="1274" y="9108"/>
                  <a:pt x="828" y="13757"/>
                </a:cubicBezTo>
                <a:cubicBezTo>
                  <a:pt x="0" y="23564"/>
                  <a:pt x="2420" y="34199"/>
                  <a:pt x="9616" y="41013"/>
                </a:cubicBezTo>
                <a:cubicBezTo>
                  <a:pt x="13662" y="44878"/>
                  <a:pt x="19367" y="47083"/>
                  <a:pt x="24907" y="47083"/>
                </a:cubicBezTo>
                <a:cubicBezTo>
                  <a:pt x="29134" y="47083"/>
                  <a:pt x="33266" y="45799"/>
                  <a:pt x="36491" y="42987"/>
                </a:cubicBezTo>
                <a:cubicBezTo>
                  <a:pt x="41777" y="38339"/>
                  <a:pt x="44006" y="30442"/>
                  <a:pt x="50247" y="27130"/>
                </a:cubicBezTo>
                <a:cubicBezTo>
                  <a:pt x="52728" y="25824"/>
                  <a:pt x="55434" y="25450"/>
                  <a:pt x="58238" y="25450"/>
                </a:cubicBezTo>
                <a:cubicBezTo>
                  <a:pt x="61997" y="25450"/>
                  <a:pt x="65931" y="26122"/>
                  <a:pt x="69733" y="26122"/>
                </a:cubicBezTo>
                <a:cubicBezTo>
                  <a:pt x="70010" y="26122"/>
                  <a:pt x="70287" y="26119"/>
                  <a:pt x="70562" y="26111"/>
                </a:cubicBezTo>
                <a:cubicBezTo>
                  <a:pt x="81388" y="25729"/>
                  <a:pt x="91578" y="17641"/>
                  <a:pt x="94444" y="7197"/>
                </a:cubicBezTo>
                <a:cubicBezTo>
                  <a:pt x="95017" y="4841"/>
                  <a:pt x="95335" y="2421"/>
                  <a:pt x="95208" y="1"/>
                </a:cubicBezTo>
                <a:close/>
              </a:path>
            </a:pathLst>
          </a:custGeom>
          <a:solidFill>
            <a:srgbClr val="FF73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8"/>
          <p:cNvSpPr/>
          <p:nvPr/>
        </p:nvSpPr>
        <p:spPr>
          <a:xfrm rot="-13063">
            <a:off x="6450487" y="3368510"/>
            <a:ext cx="2822845" cy="1741813"/>
          </a:xfrm>
          <a:custGeom>
            <a:avLst/>
            <a:gdLst/>
            <a:ahLst/>
            <a:cxnLst/>
            <a:rect l="l" t="t" r="r" b="b"/>
            <a:pathLst>
              <a:path w="112913" h="69672" fill="none" extrusionOk="0">
                <a:moveTo>
                  <a:pt x="0" y="69671"/>
                </a:moveTo>
                <a:cubicBezTo>
                  <a:pt x="6878" y="56488"/>
                  <a:pt x="20889" y="47509"/>
                  <a:pt x="35154" y="47509"/>
                </a:cubicBezTo>
                <a:cubicBezTo>
                  <a:pt x="35982" y="47509"/>
                  <a:pt x="36682" y="47509"/>
                  <a:pt x="37447" y="47636"/>
                </a:cubicBezTo>
                <a:cubicBezTo>
                  <a:pt x="43688" y="48019"/>
                  <a:pt x="49483" y="49929"/>
                  <a:pt x="55087" y="51712"/>
                </a:cubicBezTo>
                <a:cubicBezTo>
                  <a:pt x="57762" y="52540"/>
                  <a:pt x="60500" y="53432"/>
                  <a:pt x="63175" y="54132"/>
                </a:cubicBezTo>
                <a:cubicBezTo>
                  <a:pt x="66359" y="54960"/>
                  <a:pt x="69734" y="55406"/>
                  <a:pt x="73046" y="55470"/>
                </a:cubicBezTo>
                <a:cubicBezTo>
                  <a:pt x="77886" y="55470"/>
                  <a:pt x="81898" y="54323"/>
                  <a:pt x="84891" y="51967"/>
                </a:cubicBezTo>
                <a:cubicBezTo>
                  <a:pt x="88585" y="49165"/>
                  <a:pt x="91196" y="44134"/>
                  <a:pt x="92661" y="37129"/>
                </a:cubicBezTo>
                <a:cubicBezTo>
                  <a:pt x="93170" y="34836"/>
                  <a:pt x="93488" y="32480"/>
                  <a:pt x="93871" y="30060"/>
                </a:cubicBezTo>
                <a:cubicBezTo>
                  <a:pt x="94444" y="25793"/>
                  <a:pt x="95335" y="21526"/>
                  <a:pt x="96545" y="17387"/>
                </a:cubicBezTo>
                <a:cubicBezTo>
                  <a:pt x="99220" y="9044"/>
                  <a:pt x="104506" y="2867"/>
                  <a:pt x="111002" y="510"/>
                </a:cubicBezTo>
                <a:cubicBezTo>
                  <a:pt x="111638" y="319"/>
                  <a:pt x="112275" y="128"/>
                  <a:pt x="112912" y="1"/>
                </a:cubicBezTo>
              </a:path>
            </a:pathLst>
          </a:custGeom>
          <a:noFill/>
          <a:ln w="11150" cap="rnd" cmpd="sng">
            <a:solidFill>
              <a:srgbClr val="45A8D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8"/>
          <p:cNvSpPr/>
          <p:nvPr/>
        </p:nvSpPr>
        <p:spPr>
          <a:xfrm rot="-13063">
            <a:off x="6538615" y="3502426"/>
            <a:ext cx="2859446" cy="1767263"/>
          </a:xfrm>
          <a:custGeom>
            <a:avLst/>
            <a:gdLst/>
            <a:ahLst/>
            <a:cxnLst/>
            <a:rect l="l" t="t" r="r" b="b"/>
            <a:pathLst>
              <a:path w="114377" h="70690" extrusionOk="0">
                <a:moveTo>
                  <a:pt x="114377" y="1"/>
                </a:moveTo>
                <a:cubicBezTo>
                  <a:pt x="112912" y="1"/>
                  <a:pt x="111511" y="256"/>
                  <a:pt x="110174" y="701"/>
                </a:cubicBezTo>
                <a:cubicBezTo>
                  <a:pt x="103996" y="2930"/>
                  <a:pt x="99984" y="9044"/>
                  <a:pt x="97946" y="15285"/>
                </a:cubicBezTo>
                <a:cubicBezTo>
                  <a:pt x="95908" y="21526"/>
                  <a:pt x="95590" y="28213"/>
                  <a:pt x="94189" y="34645"/>
                </a:cubicBezTo>
                <a:cubicBezTo>
                  <a:pt x="92788" y="41077"/>
                  <a:pt x="90240" y="47636"/>
                  <a:pt x="85082" y="51648"/>
                </a:cubicBezTo>
                <a:cubicBezTo>
                  <a:pt x="81075" y="54728"/>
                  <a:pt x="76138" y="55884"/>
                  <a:pt x="71065" y="55884"/>
                </a:cubicBezTo>
                <a:cubicBezTo>
                  <a:pt x="67431" y="55884"/>
                  <a:pt x="63727" y="55291"/>
                  <a:pt x="60245" y="54387"/>
                </a:cubicBezTo>
                <a:cubicBezTo>
                  <a:pt x="51839" y="52222"/>
                  <a:pt x="43815" y="48528"/>
                  <a:pt x="35218" y="47955"/>
                </a:cubicBezTo>
                <a:cubicBezTo>
                  <a:pt x="34522" y="47907"/>
                  <a:pt x="33828" y="47884"/>
                  <a:pt x="33136" y="47884"/>
                </a:cubicBezTo>
                <a:cubicBezTo>
                  <a:pt x="18922" y="47884"/>
                  <a:pt x="5466" y="57695"/>
                  <a:pt x="0" y="70690"/>
                </a:cubicBezTo>
                <a:lnTo>
                  <a:pt x="114377" y="70690"/>
                </a:lnTo>
                <a:lnTo>
                  <a:pt x="114377" y="1"/>
                </a:lnTo>
                <a:close/>
              </a:path>
            </a:pathLst>
          </a:custGeom>
          <a:solidFill>
            <a:srgbClr val="45A8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8"/>
          <p:cNvSpPr/>
          <p:nvPr/>
        </p:nvSpPr>
        <p:spPr>
          <a:xfrm>
            <a:off x="63675" y="16875"/>
            <a:ext cx="2198725" cy="1793575"/>
          </a:xfrm>
          <a:custGeom>
            <a:avLst/>
            <a:gdLst/>
            <a:ahLst/>
            <a:cxnLst/>
            <a:rect l="l" t="t" r="r" b="b"/>
            <a:pathLst>
              <a:path w="87949" h="71743" extrusionOk="0">
                <a:moveTo>
                  <a:pt x="78205" y="20063"/>
                </a:moveTo>
                <a:lnTo>
                  <a:pt x="78205" y="20063"/>
                </a:lnTo>
                <a:cubicBezTo>
                  <a:pt x="78189" y="20095"/>
                  <a:pt x="78173" y="20127"/>
                  <a:pt x="78141" y="20158"/>
                </a:cubicBezTo>
                <a:lnTo>
                  <a:pt x="78205" y="20063"/>
                </a:lnTo>
                <a:close/>
                <a:moveTo>
                  <a:pt x="77759" y="20540"/>
                </a:moveTo>
                <a:cubicBezTo>
                  <a:pt x="77823" y="20540"/>
                  <a:pt x="77823" y="20668"/>
                  <a:pt x="77759" y="20731"/>
                </a:cubicBezTo>
                <a:cubicBezTo>
                  <a:pt x="77759" y="20719"/>
                  <a:pt x="77752" y="20714"/>
                  <a:pt x="77740" y="20714"/>
                </a:cubicBezTo>
                <a:cubicBezTo>
                  <a:pt x="77688" y="20714"/>
                  <a:pt x="77544" y="20807"/>
                  <a:pt x="77440" y="20859"/>
                </a:cubicBezTo>
                <a:lnTo>
                  <a:pt x="77759" y="20540"/>
                </a:lnTo>
                <a:close/>
                <a:moveTo>
                  <a:pt x="50311" y="30794"/>
                </a:moveTo>
                <a:cubicBezTo>
                  <a:pt x="50311" y="30797"/>
                  <a:pt x="50312" y="30802"/>
                  <a:pt x="50315" y="30806"/>
                </a:cubicBezTo>
                <a:lnTo>
                  <a:pt x="50315" y="30806"/>
                </a:lnTo>
                <a:cubicBezTo>
                  <a:pt x="50335" y="30802"/>
                  <a:pt x="50355" y="30798"/>
                  <a:pt x="50375" y="30794"/>
                </a:cubicBezTo>
                <a:close/>
                <a:moveTo>
                  <a:pt x="37065" y="33850"/>
                </a:moveTo>
                <a:lnTo>
                  <a:pt x="37065" y="33850"/>
                </a:lnTo>
                <a:cubicBezTo>
                  <a:pt x="37001" y="33914"/>
                  <a:pt x="36938" y="33974"/>
                  <a:pt x="36873" y="34030"/>
                </a:cubicBezTo>
                <a:lnTo>
                  <a:pt x="36873" y="34030"/>
                </a:lnTo>
                <a:cubicBezTo>
                  <a:pt x="36960" y="33998"/>
                  <a:pt x="37013" y="33903"/>
                  <a:pt x="37065" y="33850"/>
                </a:cubicBezTo>
                <a:close/>
                <a:moveTo>
                  <a:pt x="31290" y="41252"/>
                </a:moveTo>
                <a:cubicBezTo>
                  <a:pt x="31284" y="41268"/>
                  <a:pt x="31277" y="41284"/>
                  <a:pt x="31270" y="41301"/>
                </a:cubicBezTo>
                <a:cubicBezTo>
                  <a:pt x="31279" y="41282"/>
                  <a:pt x="31286" y="41266"/>
                  <a:pt x="31290" y="41252"/>
                </a:cubicBezTo>
                <a:close/>
                <a:moveTo>
                  <a:pt x="30060" y="55248"/>
                </a:moveTo>
                <a:lnTo>
                  <a:pt x="30060" y="55248"/>
                </a:lnTo>
                <a:cubicBezTo>
                  <a:pt x="30053" y="55269"/>
                  <a:pt x="30048" y="55288"/>
                  <a:pt x="30045" y="55307"/>
                </a:cubicBezTo>
                <a:lnTo>
                  <a:pt x="30045" y="55307"/>
                </a:lnTo>
                <a:lnTo>
                  <a:pt x="30060" y="55248"/>
                </a:lnTo>
                <a:close/>
                <a:moveTo>
                  <a:pt x="29104" y="55184"/>
                </a:moveTo>
                <a:cubicBezTo>
                  <a:pt x="29104" y="55312"/>
                  <a:pt x="28977" y="55503"/>
                  <a:pt x="29104" y="55567"/>
                </a:cubicBezTo>
                <a:lnTo>
                  <a:pt x="29104" y="55376"/>
                </a:lnTo>
                <a:lnTo>
                  <a:pt x="29104" y="55184"/>
                </a:lnTo>
                <a:close/>
                <a:moveTo>
                  <a:pt x="28213" y="58241"/>
                </a:moveTo>
                <a:lnTo>
                  <a:pt x="28213" y="58241"/>
                </a:lnTo>
                <a:cubicBezTo>
                  <a:pt x="28133" y="58321"/>
                  <a:pt x="28153" y="58351"/>
                  <a:pt x="28179" y="58362"/>
                </a:cubicBezTo>
                <a:lnTo>
                  <a:pt x="28179" y="58362"/>
                </a:lnTo>
                <a:cubicBezTo>
                  <a:pt x="28191" y="58322"/>
                  <a:pt x="28202" y="58282"/>
                  <a:pt x="28213" y="58241"/>
                </a:cubicBezTo>
                <a:close/>
                <a:moveTo>
                  <a:pt x="29423" y="58496"/>
                </a:moveTo>
                <a:cubicBezTo>
                  <a:pt x="29420" y="58498"/>
                  <a:pt x="29418" y="58501"/>
                  <a:pt x="29416" y="58503"/>
                </a:cubicBezTo>
                <a:lnTo>
                  <a:pt x="29416" y="58503"/>
                </a:lnTo>
                <a:cubicBezTo>
                  <a:pt x="29383" y="58595"/>
                  <a:pt x="29359" y="58673"/>
                  <a:pt x="29359" y="58751"/>
                </a:cubicBezTo>
                <a:lnTo>
                  <a:pt x="29423" y="58496"/>
                </a:lnTo>
                <a:close/>
                <a:moveTo>
                  <a:pt x="14628" y="70247"/>
                </a:moveTo>
                <a:cubicBezTo>
                  <a:pt x="14612" y="70255"/>
                  <a:pt x="14597" y="70265"/>
                  <a:pt x="14584" y="70278"/>
                </a:cubicBezTo>
                <a:cubicBezTo>
                  <a:pt x="14603" y="70268"/>
                  <a:pt x="14617" y="70258"/>
                  <a:pt x="14628" y="70247"/>
                </a:cubicBezTo>
                <a:close/>
                <a:moveTo>
                  <a:pt x="175" y="70492"/>
                </a:moveTo>
                <a:cubicBezTo>
                  <a:pt x="166" y="70514"/>
                  <a:pt x="184" y="70532"/>
                  <a:pt x="255" y="70532"/>
                </a:cubicBezTo>
                <a:lnTo>
                  <a:pt x="175" y="70492"/>
                </a:lnTo>
                <a:close/>
                <a:moveTo>
                  <a:pt x="298" y="70348"/>
                </a:moveTo>
                <a:cubicBezTo>
                  <a:pt x="171" y="70348"/>
                  <a:pt x="64" y="70362"/>
                  <a:pt x="1" y="70405"/>
                </a:cubicBezTo>
                <a:lnTo>
                  <a:pt x="175" y="70492"/>
                </a:lnTo>
                <a:lnTo>
                  <a:pt x="175" y="70492"/>
                </a:lnTo>
                <a:cubicBezTo>
                  <a:pt x="190" y="70455"/>
                  <a:pt x="279" y="70405"/>
                  <a:pt x="319" y="70405"/>
                </a:cubicBezTo>
                <a:cubicBezTo>
                  <a:pt x="364" y="70396"/>
                  <a:pt x="404" y="70392"/>
                  <a:pt x="442" y="70392"/>
                </a:cubicBezTo>
                <a:cubicBezTo>
                  <a:pt x="632" y="70392"/>
                  <a:pt x="729" y="70495"/>
                  <a:pt x="757" y="70561"/>
                </a:cubicBezTo>
                <a:lnTo>
                  <a:pt x="757" y="70561"/>
                </a:lnTo>
                <a:cubicBezTo>
                  <a:pt x="763" y="70468"/>
                  <a:pt x="1032" y="70462"/>
                  <a:pt x="1147" y="70405"/>
                </a:cubicBezTo>
                <a:cubicBezTo>
                  <a:pt x="892" y="70405"/>
                  <a:pt x="553" y="70348"/>
                  <a:pt x="298" y="70348"/>
                </a:cubicBezTo>
                <a:close/>
                <a:moveTo>
                  <a:pt x="757" y="70561"/>
                </a:moveTo>
                <a:cubicBezTo>
                  <a:pt x="756" y="70572"/>
                  <a:pt x="759" y="70583"/>
                  <a:pt x="765" y="70596"/>
                </a:cubicBezTo>
                <a:cubicBezTo>
                  <a:pt x="765" y="70587"/>
                  <a:pt x="762" y="70575"/>
                  <a:pt x="757" y="70561"/>
                </a:cubicBezTo>
                <a:close/>
                <a:moveTo>
                  <a:pt x="1649" y="70836"/>
                </a:moveTo>
                <a:cubicBezTo>
                  <a:pt x="1639" y="70836"/>
                  <a:pt x="1629" y="70836"/>
                  <a:pt x="1619" y="70836"/>
                </a:cubicBezTo>
                <a:lnTo>
                  <a:pt x="1619" y="70836"/>
                </a:lnTo>
                <a:cubicBezTo>
                  <a:pt x="1644" y="70841"/>
                  <a:pt x="1666" y="70844"/>
                  <a:pt x="1685" y="70844"/>
                </a:cubicBezTo>
                <a:cubicBezTo>
                  <a:pt x="1705" y="70844"/>
                  <a:pt x="1723" y="70841"/>
                  <a:pt x="1741" y="70837"/>
                </a:cubicBezTo>
                <a:lnTo>
                  <a:pt x="1741" y="70837"/>
                </a:lnTo>
                <a:cubicBezTo>
                  <a:pt x="1711" y="70837"/>
                  <a:pt x="1680" y="70836"/>
                  <a:pt x="1649" y="70836"/>
                </a:cubicBezTo>
                <a:close/>
                <a:moveTo>
                  <a:pt x="510" y="70596"/>
                </a:moveTo>
                <a:cubicBezTo>
                  <a:pt x="581" y="70810"/>
                  <a:pt x="872" y="70844"/>
                  <a:pt x="1192" y="70844"/>
                </a:cubicBezTo>
                <a:cubicBezTo>
                  <a:pt x="1334" y="70844"/>
                  <a:pt x="1482" y="70837"/>
                  <a:pt x="1619" y="70836"/>
                </a:cubicBezTo>
                <a:lnTo>
                  <a:pt x="1619" y="70836"/>
                </a:lnTo>
                <a:cubicBezTo>
                  <a:pt x="1579" y="70828"/>
                  <a:pt x="1530" y="70813"/>
                  <a:pt x="1465" y="70787"/>
                </a:cubicBezTo>
                <a:cubicBezTo>
                  <a:pt x="1529" y="70660"/>
                  <a:pt x="1657" y="70596"/>
                  <a:pt x="1784" y="70596"/>
                </a:cubicBezTo>
                <a:close/>
                <a:moveTo>
                  <a:pt x="2867" y="71488"/>
                </a:moveTo>
                <a:cubicBezTo>
                  <a:pt x="2875" y="71490"/>
                  <a:pt x="2884" y="71493"/>
                  <a:pt x="2891" y="71495"/>
                </a:cubicBezTo>
                <a:lnTo>
                  <a:pt x="2891" y="71495"/>
                </a:lnTo>
                <a:cubicBezTo>
                  <a:pt x="2883" y="71492"/>
                  <a:pt x="2875" y="71490"/>
                  <a:pt x="2867" y="71488"/>
                </a:cubicBezTo>
                <a:close/>
                <a:moveTo>
                  <a:pt x="87101" y="0"/>
                </a:moveTo>
                <a:cubicBezTo>
                  <a:pt x="86952" y="0"/>
                  <a:pt x="86813" y="98"/>
                  <a:pt x="86675" y="480"/>
                </a:cubicBezTo>
                <a:lnTo>
                  <a:pt x="86802" y="1053"/>
                </a:lnTo>
                <a:lnTo>
                  <a:pt x="86675" y="1181"/>
                </a:lnTo>
                <a:lnTo>
                  <a:pt x="86675" y="735"/>
                </a:lnTo>
                <a:cubicBezTo>
                  <a:pt x="86484" y="990"/>
                  <a:pt x="86611" y="1181"/>
                  <a:pt x="86675" y="1372"/>
                </a:cubicBezTo>
                <a:cubicBezTo>
                  <a:pt x="86547" y="1372"/>
                  <a:pt x="86547" y="1435"/>
                  <a:pt x="86484" y="1563"/>
                </a:cubicBezTo>
                <a:lnTo>
                  <a:pt x="86675" y="2072"/>
                </a:lnTo>
                <a:cubicBezTo>
                  <a:pt x="86669" y="2078"/>
                  <a:pt x="86662" y="2081"/>
                  <a:pt x="86655" y="2081"/>
                </a:cubicBezTo>
                <a:cubicBezTo>
                  <a:pt x="86616" y="2081"/>
                  <a:pt x="86564" y="2008"/>
                  <a:pt x="86516" y="2008"/>
                </a:cubicBezTo>
                <a:cubicBezTo>
                  <a:pt x="86479" y="2008"/>
                  <a:pt x="86445" y="2050"/>
                  <a:pt x="86420" y="2200"/>
                </a:cubicBezTo>
                <a:cubicBezTo>
                  <a:pt x="86434" y="2256"/>
                  <a:pt x="86455" y="2275"/>
                  <a:pt x="86478" y="2275"/>
                </a:cubicBezTo>
                <a:cubicBezTo>
                  <a:pt x="86526" y="2275"/>
                  <a:pt x="86588" y="2200"/>
                  <a:pt x="86642" y="2200"/>
                </a:cubicBezTo>
                <a:cubicBezTo>
                  <a:pt x="86682" y="2200"/>
                  <a:pt x="86717" y="2242"/>
                  <a:pt x="86738" y="2391"/>
                </a:cubicBezTo>
                <a:cubicBezTo>
                  <a:pt x="86547" y="2645"/>
                  <a:pt x="86484" y="2518"/>
                  <a:pt x="86547" y="2836"/>
                </a:cubicBezTo>
                <a:cubicBezTo>
                  <a:pt x="86420" y="2836"/>
                  <a:pt x="86420" y="2773"/>
                  <a:pt x="86420" y="2709"/>
                </a:cubicBezTo>
                <a:lnTo>
                  <a:pt x="86420" y="2709"/>
                </a:lnTo>
                <a:cubicBezTo>
                  <a:pt x="86420" y="2964"/>
                  <a:pt x="86356" y="3346"/>
                  <a:pt x="86484" y="3537"/>
                </a:cubicBezTo>
                <a:cubicBezTo>
                  <a:pt x="86252" y="3769"/>
                  <a:pt x="86337" y="4318"/>
                  <a:pt x="86161" y="4318"/>
                </a:cubicBezTo>
                <a:cubicBezTo>
                  <a:pt x="86144" y="4318"/>
                  <a:pt x="86124" y="4312"/>
                  <a:pt x="86101" y="4301"/>
                </a:cubicBezTo>
                <a:lnTo>
                  <a:pt x="86101" y="4301"/>
                </a:lnTo>
                <a:cubicBezTo>
                  <a:pt x="86165" y="4556"/>
                  <a:pt x="86165" y="4811"/>
                  <a:pt x="86165" y="5065"/>
                </a:cubicBezTo>
                <a:cubicBezTo>
                  <a:pt x="86126" y="4986"/>
                  <a:pt x="86092" y="4953"/>
                  <a:pt x="86063" y="4953"/>
                </a:cubicBezTo>
                <a:cubicBezTo>
                  <a:pt x="85915" y="4953"/>
                  <a:pt x="85868" y="5784"/>
                  <a:pt x="85650" y="5784"/>
                </a:cubicBezTo>
                <a:cubicBezTo>
                  <a:pt x="85632" y="5784"/>
                  <a:pt x="85613" y="5778"/>
                  <a:pt x="85592" y="5766"/>
                </a:cubicBezTo>
                <a:lnTo>
                  <a:pt x="85592" y="5766"/>
                </a:lnTo>
                <a:cubicBezTo>
                  <a:pt x="85847" y="6148"/>
                  <a:pt x="85465" y="6912"/>
                  <a:pt x="85401" y="7485"/>
                </a:cubicBezTo>
                <a:lnTo>
                  <a:pt x="85401" y="7358"/>
                </a:lnTo>
                <a:cubicBezTo>
                  <a:pt x="85337" y="7549"/>
                  <a:pt x="85210" y="7740"/>
                  <a:pt x="85083" y="7867"/>
                </a:cubicBezTo>
                <a:cubicBezTo>
                  <a:pt x="85274" y="7995"/>
                  <a:pt x="85146" y="8504"/>
                  <a:pt x="85210" y="8823"/>
                </a:cubicBezTo>
                <a:cubicBezTo>
                  <a:pt x="85146" y="8886"/>
                  <a:pt x="85100" y="8912"/>
                  <a:pt x="85066" y="8912"/>
                </a:cubicBezTo>
                <a:cubicBezTo>
                  <a:pt x="84927" y="8912"/>
                  <a:pt x="84968" y="8504"/>
                  <a:pt x="84764" y="8504"/>
                </a:cubicBezTo>
                <a:cubicBezTo>
                  <a:pt x="84947" y="8565"/>
                  <a:pt x="84780" y="9209"/>
                  <a:pt x="84932" y="9209"/>
                </a:cubicBezTo>
                <a:cubicBezTo>
                  <a:pt x="84939" y="9209"/>
                  <a:pt x="84947" y="9207"/>
                  <a:pt x="84955" y="9205"/>
                </a:cubicBezTo>
                <a:lnTo>
                  <a:pt x="84955" y="9205"/>
                </a:lnTo>
                <a:cubicBezTo>
                  <a:pt x="84700" y="9396"/>
                  <a:pt x="84764" y="9396"/>
                  <a:pt x="84509" y="9459"/>
                </a:cubicBezTo>
                <a:cubicBezTo>
                  <a:pt x="84764" y="9651"/>
                  <a:pt x="84446" y="9778"/>
                  <a:pt x="84509" y="10033"/>
                </a:cubicBezTo>
                <a:cubicBezTo>
                  <a:pt x="84255" y="10415"/>
                  <a:pt x="84255" y="10033"/>
                  <a:pt x="84127" y="10542"/>
                </a:cubicBezTo>
                <a:cubicBezTo>
                  <a:pt x="84094" y="10576"/>
                  <a:pt x="84068" y="10590"/>
                  <a:pt x="84048" y="10590"/>
                </a:cubicBezTo>
                <a:cubicBezTo>
                  <a:pt x="83957" y="10590"/>
                  <a:pt x="84000" y="10288"/>
                  <a:pt x="84000" y="10287"/>
                </a:cubicBezTo>
                <a:lnTo>
                  <a:pt x="84000" y="10287"/>
                </a:lnTo>
                <a:cubicBezTo>
                  <a:pt x="83809" y="10733"/>
                  <a:pt x="84127" y="10606"/>
                  <a:pt x="84191" y="10733"/>
                </a:cubicBezTo>
                <a:cubicBezTo>
                  <a:pt x="84102" y="11001"/>
                  <a:pt x="84040" y="11060"/>
                  <a:pt x="83980" y="11060"/>
                </a:cubicBezTo>
                <a:cubicBezTo>
                  <a:pt x="83933" y="11060"/>
                  <a:pt x="83887" y="11024"/>
                  <a:pt x="83830" y="11024"/>
                </a:cubicBezTo>
                <a:cubicBezTo>
                  <a:pt x="83804" y="11024"/>
                  <a:pt x="83776" y="11031"/>
                  <a:pt x="83745" y="11052"/>
                </a:cubicBezTo>
                <a:cubicBezTo>
                  <a:pt x="83682" y="11434"/>
                  <a:pt x="83745" y="11752"/>
                  <a:pt x="83554" y="12007"/>
                </a:cubicBezTo>
                <a:cubicBezTo>
                  <a:pt x="83554" y="12007"/>
                  <a:pt x="83526" y="12035"/>
                  <a:pt x="83507" y="12035"/>
                </a:cubicBezTo>
                <a:cubicBezTo>
                  <a:pt x="83498" y="12035"/>
                  <a:pt x="83490" y="12028"/>
                  <a:pt x="83490" y="12007"/>
                </a:cubicBezTo>
                <a:cubicBezTo>
                  <a:pt x="83490" y="12389"/>
                  <a:pt x="82981" y="13026"/>
                  <a:pt x="82981" y="13535"/>
                </a:cubicBezTo>
                <a:lnTo>
                  <a:pt x="82854" y="13535"/>
                </a:lnTo>
                <a:cubicBezTo>
                  <a:pt x="82981" y="13535"/>
                  <a:pt x="83108" y="13535"/>
                  <a:pt x="83172" y="13599"/>
                </a:cubicBezTo>
                <a:cubicBezTo>
                  <a:pt x="83045" y="13790"/>
                  <a:pt x="83108" y="14045"/>
                  <a:pt x="82917" y="14045"/>
                </a:cubicBezTo>
                <a:cubicBezTo>
                  <a:pt x="82981" y="13917"/>
                  <a:pt x="82917" y="13917"/>
                  <a:pt x="82917" y="13790"/>
                </a:cubicBezTo>
                <a:lnTo>
                  <a:pt x="82854" y="14045"/>
                </a:lnTo>
                <a:cubicBezTo>
                  <a:pt x="82829" y="14050"/>
                  <a:pt x="82809" y="14052"/>
                  <a:pt x="82793" y="14052"/>
                </a:cubicBezTo>
                <a:cubicBezTo>
                  <a:pt x="82600" y="14052"/>
                  <a:pt x="82966" y="13721"/>
                  <a:pt x="82790" y="13663"/>
                </a:cubicBezTo>
                <a:lnTo>
                  <a:pt x="82790" y="13663"/>
                </a:lnTo>
                <a:cubicBezTo>
                  <a:pt x="82663" y="14108"/>
                  <a:pt x="82535" y="14490"/>
                  <a:pt x="82280" y="14936"/>
                </a:cubicBezTo>
                <a:cubicBezTo>
                  <a:pt x="82124" y="14884"/>
                  <a:pt x="82478" y="14408"/>
                  <a:pt x="82405" y="14408"/>
                </a:cubicBezTo>
                <a:cubicBezTo>
                  <a:pt x="82389" y="14408"/>
                  <a:pt x="82351" y="14432"/>
                  <a:pt x="82280" y="14490"/>
                </a:cubicBezTo>
                <a:lnTo>
                  <a:pt x="82663" y="14045"/>
                </a:lnTo>
                <a:lnTo>
                  <a:pt x="82663" y="14045"/>
                </a:lnTo>
                <a:cubicBezTo>
                  <a:pt x="82570" y="14079"/>
                  <a:pt x="82516" y="14093"/>
                  <a:pt x="82485" y="14093"/>
                </a:cubicBezTo>
                <a:cubicBezTo>
                  <a:pt x="82370" y="14093"/>
                  <a:pt x="82608" y="13894"/>
                  <a:pt x="82467" y="13894"/>
                </a:cubicBezTo>
                <a:cubicBezTo>
                  <a:pt x="82441" y="13894"/>
                  <a:pt x="82401" y="13901"/>
                  <a:pt x="82344" y="13917"/>
                </a:cubicBezTo>
                <a:cubicBezTo>
                  <a:pt x="81898" y="14490"/>
                  <a:pt x="82026" y="14682"/>
                  <a:pt x="81580" y="15255"/>
                </a:cubicBezTo>
                <a:cubicBezTo>
                  <a:pt x="81580" y="15350"/>
                  <a:pt x="81628" y="15350"/>
                  <a:pt x="81675" y="15350"/>
                </a:cubicBezTo>
                <a:cubicBezTo>
                  <a:pt x="81723" y="15350"/>
                  <a:pt x="81771" y="15350"/>
                  <a:pt x="81771" y="15446"/>
                </a:cubicBezTo>
                <a:cubicBezTo>
                  <a:pt x="81389" y="16401"/>
                  <a:pt x="80879" y="15828"/>
                  <a:pt x="80688" y="16592"/>
                </a:cubicBezTo>
                <a:cubicBezTo>
                  <a:pt x="80688" y="16847"/>
                  <a:pt x="80879" y="17038"/>
                  <a:pt x="80434" y="17356"/>
                </a:cubicBezTo>
                <a:lnTo>
                  <a:pt x="80370" y="17102"/>
                </a:lnTo>
                <a:cubicBezTo>
                  <a:pt x="79924" y="17611"/>
                  <a:pt x="80370" y="17611"/>
                  <a:pt x="79797" y="18057"/>
                </a:cubicBezTo>
                <a:cubicBezTo>
                  <a:pt x="79797" y="17941"/>
                  <a:pt x="80061" y="17666"/>
                  <a:pt x="80012" y="17666"/>
                </a:cubicBezTo>
                <a:cubicBezTo>
                  <a:pt x="80007" y="17666"/>
                  <a:pt x="79999" y="17669"/>
                  <a:pt x="79988" y="17675"/>
                </a:cubicBezTo>
                <a:cubicBezTo>
                  <a:pt x="79606" y="17929"/>
                  <a:pt x="79924" y="17993"/>
                  <a:pt x="79669" y="18312"/>
                </a:cubicBezTo>
                <a:lnTo>
                  <a:pt x="79478" y="18248"/>
                </a:lnTo>
                <a:cubicBezTo>
                  <a:pt x="79096" y="18821"/>
                  <a:pt x="78587" y="19522"/>
                  <a:pt x="78077" y="20158"/>
                </a:cubicBezTo>
                <a:cubicBezTo>
                  <a:pt x="78077" y="20068"/>
                  <a:pt x="78077" y="19978"/>
                  <a:pt x="78032" y="19978"/>
                </a:cubicBezTo>
                <a:cubicBezTo>
                  <a:pt x="78014" y="19978"/>
                  <a:pt x="77987" y="19994"/>
                  <a:pt x="77950" y="20031"/>
                </a:cubicBezTo>
                <a:cubicBezTo>
                  <a:pt x="77632" y="20413"/>
                  <a:pt x="77249" y="20795"/>
                  <a:pt x="76867" y="21114"/>
                </a:cubicBezTo>
                <a:cubicBezTo>
                  <a:pt x="76485" y="21496"/>
                  <a:pt x="76039" y="21814"/>
                  <a:pt x="75594" y="22069"/>
                </a:cubicBezTo>
                <a:lnTo>
                  <a:pt x="75466" y="22451"/>
                </a:lnTo>
                <a:cubicBezTo>
                  <a:pt x="75403" y="22483"/>
                  <a:pt x="75355" y="22499"/>
                  <a:pt x="75331" y="22499"/>
                </a:cubicBezTo>
                <a:cubicBezTo>
                  <a:pt x="75307" y="22499"/>
                  <a:pt x="75307" y="22483"/>
                  <a:pt x="75339" y="22451"/>
                </a:cubicBezTo>
                <a:lnTo>
                  <a:pt x="75339" y="22451"/>
                </a:lnTo>
                <a:cubicBezTo>
                  <a:pt x="74957" y="22642"/>
                  <a:pt x="75339" y="22515"/>
                  <a:pt x="75275" y="22706"/>
                </a:cubicBezTo>
                <a:cubicBezTo>
                  <a:pt x="75218" y="22792"/>
                  <a:pt x="75147" y="22826"/>
                  <a:pt x="75099" y="22826"/>
                </a:cubicBezTo>
                <a:cubicBezTo>
                  <a:pt x="75040" y="22826"/>
                  <a:pt x="75014" y="22776"/>
                  <a:pt x="75084" y="22706"/>
                </a:cubicBezTo>
                <a:lnTo>
                  <a:pt x="75084" y="22706"/>
                </a:lnTo>
                <a:cubicBezTo>
                  <a:pt x="74766" y="23024"/>
                  <a:pt x="74511" y="23343"/>
                  <a:pt x="74193" y="23661"/>
                </a:cubicBezTo>
                <a:cubicBezTo>
                  <a:pt x="73874" y="23979"/>
                  <a:pt x="73492" y="24234"/>
                  <a:pt x="73046" y="24425"/>
                </a:cubicBezTo>
                <a:lnTo>
                  <a:pt x="73174" y="24298"/>
                </a:lnTo>
                <a:lnTo>
                  <a:pt x="73174" y="24298"/>
                </a:lnTo>
                <a:cubicBezTo>
                  <a:pt x="72664" y="24553"/>
                  <a:pt x="72855" y="24998"/>
                  <a:pt x="72346" y="25062"/>
                </a:cubicBezTo>
                <a:lnTo>
                  <a:pt x="72409" y="24998"/>
                </a:lnTo>
                <a:lnTo>
                  <a:pt x="72409" y="24998"/>
                </a:lnTo>
                <a:cubicBezTo>
                  <a:pt x="71900" y="25317"/>
                  <a:pt x="71390" y="25635"/>
                  <a:pt x="70817" y="25954"/>
                </a:cubicBezTo>
                <a:cubicBezTo>
                  <a:pt x="70372" y="26272"/>
                  <a:pt x="69862" y="26463"/>
                  <a:pt x="69353" y="26654"/>
                </a:cubicBezTo>
                <a:cubicBezTo>
                  <a:pt x="69353" y="26973"/>
                  <a:pt x="68206" y="27100"/>
                  <a:pt x="68334" y="27418"/>
                </a:cubicBezTo>
                <a:cubicBezTo>
                  <a:pt x="67824" y="27482"/>
                  <a:pt x="67315" y="27546"/>
                  <a:pt x="66869" y="27737"/>
                </a:cubicBezTo>
                <a:cubicBezTo>
                  <a:pt x="66614" y="27800"/>
                  <a:pt x="66614" y="28119"/>
                  <a:pt x="66296" y="28246"/>
                </a:cubicBezTo>
                <a:lnTo>
                  <a:pt x="66232" y="28055"/>
                </a:lnTo>
                <a:lnTo>
                  <a:pt x="65914" y="28374"/>
                </a:lnTo>
                <a:lnTo>
                  <a:pt x="65595" y="28246"/>
                </a:lnTo>
                <a:lnTo>
                  <a:pt x="65341" y="28437"/>
                </a:lnTo>
                <a:lnTo>
                  <a:pt x="65595" y="28437"/>
                </a:lnTo>
                <a:cubicBezTo>
                  <a:pt x="65383" y="28607"/>
                  <a:pt x="65114" y="28692"/>
                  <a:pt x="64845" y="28692"/>
                </a:cubicBezTo>
                <a:cubicBezTo>
                  <a:pt x="64711" y="28692"/>
                  <a:pt x="64576" y="28671"/>
                  <a:pt x="64449" y="28628"/>
                </a:cubicBezTo>
                <a:lnTo>
                  <a:pt x="63430" y="29138"/>
                </a:lnTo>
                <a:cubicBezTo>
                  <a:pt x="63430" y="29074"/>
                  <a:pt x="63621" y="29010"/>
                  <a:pt x="63748" y="28883"/>
                </a:cubicBezTo>
                <a:lnTo>
                  <a:pt x="63748" y="28883"/>
                </a:lnTo>
                <a:cubicBezTo>
                  <a:pt x="63594" y="28999"/>
                  <a:pt x="63516" y="29033"/>
                  <a:pt x="63469" y="29033"/>
                </a:cubicBezTo>
                <a:cubicBezTo>
                  <a:pt x="63403" y="29033"/>
                  <a:pt x="63401" y="28963"/>
                  <a:pt x="63335" y="28963"/>
                </a:cubicBezTo>
                <a:cubicBezTo>
                  <a:pt x="63294" y="28963"/>
                  <a:pt x="63230" y="28990"/>
                  <a:pt x="63112" y="29074"/>
                </a:cubicBezTo>
                <a:cubicBezTo>
                  <a:pt x="63175" y="29074"/>
                  <a:pt x="63112" y="29201"/>
                  <a:pt x="63112" y="29201"/>
                </a:cubicBezTo>
                <a:cubicBezTo>
                  <a:pt x="62666" y="29265"/>
                  <a:pt x="62220" y="29329"/>
                  <a:pt x="61774" y="29520"/>
                </a:cubicBezTo>
                <a:lnTo>
                  <a:pt x="61838" y="29329"/>
                </a:lnTo>
                <a:lnTo>
                  <a:pt x="61838" y="29329"/>
                </a:lnTo>
                <a:cubicBezTo>
                  <a:pt x="61074" y="29520"/>
                  <a:pt x="60182" y="29838"/>
                  <a:pt x="59291" y="29966"/>
                </a:cubicBezTo>
                <a:cubicBezTo>
                  <a:pt x="59609" y="29966"/>
                  <a:pt x="59609" y="30157"/>
                  <a:pt x="59291" y="30220"/>
                </a:cubicBezTo>
                <a:lnTo>
                  <a:pt x="59163" y="30093"/>
                </a:lnTo>
                <a:lnTo>
                  <a:pt x="59163" y="30093"/>
                </a:lnTo>
                <a:cubicBezTo>
                  <a:pt x="58972" y="30220"/>
                  <a:pt x="59418" y="30093"/>
                  <a:pt x="59099" y="30284"/>
                </a:cubicBezTo>
                <a:cubicBezTo>
                  <a:pt x="58781" y="30284"/>
                  <a:pt x="58845" y="30093"/>
                  <a:pt x="59036" y="30029"/>
                </a:cubicBezTo>
                <a:lnTo>
                  <a:pt x="59036" y="30029"/>
                </a:lnTo>
                <a:lnTo>
                  <a:pt x="58654" y="30157"/>
                </a:lnTo>
                <a:cubicBezTo>
                  <a:pt x="58654" y="30093"/>
                  <a:pt x="58717" y="30029"/>
                  <a:pt x="58717" y="29966"/>
                </a:cubicBezTo>
                <a:lnTo>
                  <a:pt x="58717" y="29966"/>
                </a:lnTo>
                <a:cubicBezTo>
                  <a:pt x="58661" y="30003"/>
                  <a:pt x="58570" y="30013"/>
                  <a:pt x="58466" y="30013"/>
                </a:cubicBezTo>
                <a:cubicBezTo>
                  <a:pt x="58356" y="30013"/>
                  <a:pt x="58230" y="30002"/>
                  <a:pt x="58112" y="30002"/>
                </a:cubicBezTo>
                <a:cubicBezTo>
                  <a:pt x="57968" y="30002"/>
                  <a:pt x="57836" y="30019"/>
                  <a:pt x="57762" y="30093"/>
                </a:cubicBezTo>
                <a:lnTo>
                  <a:pt x="57762" y="30029"/>
                </a:lnTo>
                <a:cubicBezTo>
                  <a:pt x="56807" y="30157"/>
                  <a:pt x="56425" y="30284"/>
                  <a:pt x="55661" y="30348"/>
                </a:cubicBezTo>
                <a:cubicBezTo>
                  <a:pt x="55661" y="30475"/>
                  <a:pt x="55406" y="30475"/>
                  <a:pt x="55151" y="30602"/>
                </a:cubicBezTo>
                <a:cubicBezTo>
                  <a:pt x="54693" y="30602"/>
                  <a:pt x="54234" y="30521"/>
                  <a:pt x="53710" y="30521"/>
                </a:cubicBezTo>
                <a:cubicBezTo>
                  <a:pt x="53579" y="30521"/>
                  <a:pt x="53444" y="30526"/>
                  <a:pt x="53304" y="30539"/>
                </a:cubicBezTo>
                <a:cubicBezTo>
                  <a:pt x="52858" y="30666"/>
                  <a:pt x="53177" y="30730"/>
                  <a:pt x="52986" y="30794"/>
                </a:cubicBezTo>
                <a:cubicBezTo>
                  <a:pt x="52922" y="30666"/>
                  <a:pt x="52222" y="30666"/>
                  <a:pt x="52604" y="30539"/>
                </a:cubicBezTo>
                <a:lnTo>
                  <a:pt x="52604" y="30539"/>
                </a:lnTo>
                <a:cubicBezTo>
                  <a:pt x="51903" y="30602"/>
                  <a:pt x="51203" y="30666"/>
                  <a:pt x="50566" y="30794"/>
                </a:cubicBezTo>
                <a:cubicBezTo>
                  <a:pt x="50630" y="30857"/>
                  <a:pt x="50757" y="30857"/>
                  <a:pt x="50693" y="30921"/>
                </a:cubicBezTo>
                <a:cubicBezTo>
                  <a:pt x="50681" y="30933"/>
                  <a:pt x="50660" y="30938"/>
                  <a:pt x="50633" y="30938"/>
                </a:cubicBezTo>
                <a:cubicBezTo>
                  <a:pt x="50528" y="30938"/>
                  <a:pt x="50342" y="30859"/>
                  <a:pt x="50315" y="30806"/>
                </a:cubicBezTo>
                <a:lnTo>
                  <a:pt x="50315" y="30806"/>
                </a:lnTo>
                <a:cubicBezTo>
                  <a:pt x="50131" y="30842"/>
                  <a:pt x="49938" y="30856"/>
                  <a:pt x="49739" y="30856"/>
                </a:cubicBezTo>
                <a:cubicBezTo>
                  <a:pt x="49012" y="30856"/>
                  <a:pt x="48212" y="30668"/>
                  <a:pt x="47528" y="30668"/>
                </a:cubicBezTo>
                <a:cubicBezTo>
                  <a:pt x="47242" y="30668"/>
                  <a:pt x="46977" y="30701"/>
                  <a:pt x="46745" y="30794"/>
                </a:cubicBezTo>
                <a:lnTo>
                  <a:pt x="46808" y="30794"/>
                </a:lnTo>
                <a:lnTo>
                  <a:pt x="45853" y="30985"/>
                </a:lnTo>
                <a:cubicBezTo>
                  <a:pt x="45407" y="30985"/>
                  <a:pt x="46108" y="30857"/>
                  <a:pt x="45790" y="30794"/>
                </a:cubicBezTo>
                <a:lnTo>
                  <a:pt x="45790" y="30794"/>
                </a:lnTo>
                <a:cubicBezTo>
                  <a:pt x="44771" y="31112"/>
                  <a:pt x="44134" y="30857"/>
                  <a:pt x="43306" y="31176"/>
                </a:cubicBezTo>
                <a:cubicBezTo>
                  <a:pt x="43153" y="31099"/>
                  <a:pt x="42967" y="31069"/>
                  <a:pt x="42760" y="31069"/>
                </a:cubicBezTo>
                <a:cubicBezTo>
                  <a:pt x="41930" y="31069"/>
                  <a:pt x="40759" y="31558"/>
                  <a:pt x="39994" y="31558"/>
                </a:cubicBezTo>
                <a:lnTo>
                  <a:pt x="40058" y="31621"/>
                </a:lnTo>
                <a:cubicBezTo>
                  <a:pt x="39994" y="31664"/>
                  <a:pt x="39945" y="31678"/>
                  <a:pt x="39900" y="31678"/>
                </a:cubicBezTo>
                <a:cubicBezTo>
                  <a:pt x="39810" y="31678"/>
                  <a:pt x="39740" y="31621"/>
                  <a:pt x="39612" y="31621"/>
                </a:cubicBezTo>
                <a:cubicBezTo>
                  <a:pt x="39676" y="31685"/>
                  <a:pt x="39867" y="31621"/>
                  <a:pt x="39740" y="31749"/>
                </a:cubicBezTo>
                <a:cubicBezTo>
                  <a:pt x="37702" y="32322"/>
                  <a:pt x="35791" y="33086"/>
                  <a:pt x="33944" y="34169"/>
                </a:cubicBezTo>
                <a:cubicBezTo>
                  <a:pt x="33371" y="34678"/>
                  <a:pt x="33944" y="34869"/>
                  <a:pt x="33116" y="35379"/>
                </a:cubicBezTo>
                <a:lnTo>
                  <a:pt x="33116" y="34997"/>
                </a:lnTo>
                <a:cubicBezTo>
                  <a:pt x="32925" y="35315"/>
                  <a:pt x="32671" y="35634"/>
                  <a:pt x="32416" y="35952"/>
                </a:cubicBezTo>
                <a:lnTo>
                  <a:pt x="32034" y="36461"/>
                </a:lnTo>
                <a:lnTo>
                  <a:pt x="31715" y="36971"/>
                </a:lnTo>
                <a:cubicBezTo>
                  <a:pt x="31270" y="37608"/>
                  <a:pt x="30951" y="38372"/>
                  <a:pt x="30760" y="39136"/>
                </a:cubicBezTo>
                <a:cubicBezTo>
                  <a:pt x="30760" y="39009"/>
                  <a:pt x="30696" y="39009"/>
                  <a:pt x="30760" y="38881"/>
                </a:cubicBezTo>
                <a:lnTo>
                  <a:pt x="30760" y="38881"/>
                </a:lnTo>
                <a:cubicBezTo>
                  <a:pt x="30505" y="39136"/>
                  <a:pt x="30442" y="40028"/>
                  <a:pt x="30569" y="40028"/>
                </a:cubicBezTo>
                <a:cubicBezTo>
                  <a:pt x="30544" y="40130"/>
                  <a:pt x="30518" y="40150"/>
                  <a:pt x="30489" y="40150"/>
                </a:cubicBezTo>
                <a:cubicBezTo>
                  <a:pt x="30469" y="40150"/>
                  <a:pt x="30447" y="40141"/>
                  <a:pt x="30423" y="40141"/>
                </a:cubicBezTo>
                <a:cubicBezTo>
                  <a:pt x="30392" y="40141"/>
                  <a:pt x="30357" y="40155"/>
                  <a:pt x="30314" y="40219"/>
                </a:cubicBezTo>
                <a:cubicBezTo>
                  <a:pt x="30187" y="40537"/>
                  <a:pt x="30314" y="40983"/>
                  <a:pt x="30187" y="41174"/>
                </a:cubicBezTo>
                <a:lnTo>
                  <a:pt x="30187" y="41047"/>
                </a:lnTo>
                <a:cubicBezTo>
                  <a:pt x="30187" y="41222"/>
                  <a:pt x="30080" y="41826"/>
                  <a:pt x="30160" y="41826"/>
                </a:cubicBezTo>
                <a:cubicBezTo>
                  <a:pt x="30168" y="41826"/>
                  <a:pt x="30176" y="41821"/>
                  <a:pt x="30187" y="41811"/>
                </a:cubicBezTo>
                <a:lnTo>
                  <a:pt x="30187" y="41811"/>
                </a:lnTo>
                <a:cubicBezTo>
                  <a:pt x="30060" y="42384"/>
                  <a:pt x="30187" y="42893"/>
                  <a:pt x="29996" y="43276"/>
                </a:cubicBezTo>
                <a:cubicBezTo>
                  <a:pt x="30187" y="43594"/>
                  <a:pt x="29869" y="44231"/>
                  <a:pt x="30123" y="44358"/>
                </a:cubicBezTo>
                <a:cubicBezTo>
                  <a:pt x="30116" y="44356"/>
                  <a:pt x="30108" y="44355"/>
                  <a:pt x="30101" y="44355"/>
                </a:cubicBezTo>
                <a:cubicBezTo>
                  <a:pt x="29869" y="44355"/>
                  <a:pt x="29872" y="45323"/>
                  <a:pt x="29996" y="45632"/>
                </a:cubicBezTo>
                <a:cubicBezTo>
                  <a:pt x="29988" y="45616"/>
                  <a:pt x="29980" y="45609"/>
                  <a:pt x="29971" y="45609"/>
                </a:cubicBezTo>
                <a:cubicBezTo>
                  <a:pt x="29927" y="45609"/>
                  <a:pt x="29883" y="45808"/>
                  <a:pt x="29839" y="45808"/>
                </a:cubicBezTo>
                <a:cubicBezTo>
                  <a:pt x="29828" y="45808"/>
                  <a:pt x="29816" y="45794"/>
                  <a:pt x="29805" y="45759"/>
                </a:cubicBezTo>
                <a:lnTo>
                  <a:pt x="29805" y="45759"/>
                </a:lnTo>
                <a:cubicBezTo>
                  <a:pt x="29805" y="46167"/>
                  <a:pt x="29805" y="46468"/>
                  <a:pt x="29902" y="46468"/>
                </a:cubicBezTo>
                <a:cubicBezTo>
                  <a:pt x="29911" y="46468"/>
                  <a:pt x="29921" y="46465"/>
                  <a:pt x="29932" y="46460"/>
                </a:cubicBezTo>
                <a:lnTo>
                  <a:pt x="29932" y="46460"/>
                </a:lnTo>
                <a:cubicBezTo>
                  <a:pt x="29614" y="47160"/>
                  <a:pt x="30187" y="47924"/>
                  <a:pt x="29741" y="48307"/>
                </a:cubicBezTo>
                <a:cubicBezTo>
                  <a:pt x="29869" y="49389"/>
                  <a:pt x="29932" y="50472"/>
                  <a:pt x="29869" y="51554"/>
                </a:cubicBezTo>
                <a:cubicBezTo>
                  <a:pt x="29614" y="51491"/>
                  <a:pt x="29932" y="50408"/>
                  <a:pt x="29677" y="50408"/>
                </a:cubicBezTo>
                <a:cubicBezTo>
                  <a:pt x="29741" y="51236"/>
                  <a:pt x="29741" y="52128"/>
                  <a:pt x="29677" y="52892"/>
                </a:cubicBezTo>
                <a:cubicBezTo>
                  <a:pt x="29646" y="52954"/>
                  <a:pt x="29623" y="52978"/>
                  <a:pt x="29605" y="52978"/>
                </a:cubicBezTo>
                <a:cubicBezTo>
                  <a:pt x="29550" y="52978"/>
                  <a:pt x="29550" y="52749"/>
                  <a:pt x="29550" y="52701"/>
                </a:cubicBezTo>
                <a:cubicBezTo>
                  <a:pt x="29550" y="53656"/>
                  <a:pt x="29168" y="54484"/>
                  <a:pt x="29104" y="55376"/>
                </a:cubicBezTo>
                <a:cubicBezTo>
                  <a:pt x="29127" y="55358"/>
                  <a:pt x="29148" y="55350"/>
                  <a:pt x="29166" y="55350"/>
                </a:cubicBezTo>
                <a:cubicBezTo>
                  <a:pt x="29343" y="55350"/>
                  <a:pt x="29304" y="56097"/>
                  <a:pt x="29354" y="56196"/>
                </a:cubicBezTo>
                <a:lnTo>
                  <a:pt x="29354" y="56196"/>
                </a:lnTo>
                <a:cubicBezTo>
                  <a:pt x="29318" y="56145"/>
                  <a:pt x="29286" y="56124"/>
                  <a:pt x="29257" y="56124"/>
                </a:cubicBezTo>
                <a:cubicBezTo>
                  <a:pt x="29123" y="56124"/>
                  <a:pt x="29041" y="56558"/>
                  <a:pt x="28891" y="56558"/>
                </a:cubicBezTo>
                <a:cubicBezTo>
                  <a:pt x="28843" y="56558"/>
                  <a:pt x="28788" y="56513"/>
                  <a:pt x="28722" y="56394"/>
                </a:cubicBezTo>
                <a:lnTo>
                  <a:pt x="28722" y="56394"/>
                </a:lnTo>
                <a:cubicBezTo>
                  <a:pt x="28722" y="56522"/>
                  <a:pt x="28722" y="56649"/>
                  <a:pt x="28786" y="56649"/>
                </a:cubicBezTo>
                <a:cubicBezTo>
                  <a:pt x="28751" y="56719"/>
                  <a:pt x="28716" y="56770"/>
                  <a:pt x="28692" y="56770"/>
                </a:cubicBezTo>
                <a:cubicBezTo>
                  <a:pt x="28672" y="56770"/>
                  <a:pt x="28659" y="56735"/>
                  <a:pt x="28659" y="56649"/>
                </a:cubicBezTo>
                <a:lnTo>
                  <a:pt x="28659" y="56649"/>
                </a:lnTo>
                <a:cubicBezTo>
                  <a:pt x="28531" y="57222"/>
                  <a:pt x="28722" y="57095"/>
                  <a:pt x="28531" y="57604"/>
                </a:cubicBezTo>
                <a:cubicBezTo>
                  <a:pt x="28467" y="57604"/>
                  <a:pt x="28531" y="57477"/>
                  <a:pt x="28467" y="57413"/>
                </a:cubicBezTo>
                <a:cubicBezTo>
                  <a:pt x="28467" y="57732"/>
                  <a:pt x="28340" y="58050"/>
                  <a:pt x="28213" y="58369"/>
                </a:cubicBezTo>
                <a:cubicBezTo>
                  <a:pt x="28213" y="58369"/>
                  <a:pt x="28195" y="58369"/>
                  <a:pt x="28179" y="58362"/>
                </a:cubicBezTo>
                <a:lnTo>
                  <a:pt x="28179" y="58362"/>
                </a:lnTo>
                <a:cubicBezTo>
                  <a:pt x="27992" y="59022"/>
                  <a:pt x="27741" y="59679"/>
                  <a:pt x="27321" y="60279"/>
                </a:cubicBezTo>
                <a:cubicBezTo>
                  <a:pt x="27307" y="60209"/>
                  <a:pt x="27290" y="60182"/>
                  <a:pt x="27270" y="60182"/>
                </a:cubicBezTo>
                <a:cubicBezTo>
                  <a:pt x="27203" y="60182"/>
                  <a:pt x="27103" y="60475"/>
                  <a:pt x="26969" y="60475"/>
                </a:cubicBezTo>
                <a:cubicBezTo>
                  <a:pt x="26959" y="60475"/>
                  <a:pt x="26949" y="60474"/>
                  <a:pt x="26939" y="60470"/>
                </a:cubicBezTo>
                <a:lnTo>
                  <a:pt x="26684" y="60852"/>
                </a:lnTo>
                <a:lnTo>
                  <a:pt x="26684" y="60852"/>
                </a:lnTo>
                <a:lnTo>
                  <a:pt x="26875" y="60789"/>
                </a:lnTo>
                <a:lnTo>
                  <a:pt x="26875" y="60789"/>
                </a:lnTo>
                <a:cubicBezTo>
                  <a:pt x="26684" y="61107"/>
                  <a:pt x="26621" y="61489"/>
                  <a:pt x="26302" y="61744"/>
                </a:cubicBezTo>
                <a:lnTo>
                  <a:pt x="26430" y="61425"/>
                </a:lnTo>
                <a:lnTo>
                  <a:pt x="26430" y="61425"/>
                </a:lnTo>
                <a:cubicBezTo>
                  <a:pt x="26302" y="61680"/>
                  <a:pt x="26175" y="61871"/>
                  <a:pt x="26047" y="62062"/>
                </a:cubicBezTo>
                <a:cubicBezTo>
                  <a:pt x="26111" y="61999"/>
                  <a:pt x="26239" y="61871"/>
                  <a:pt x="26366" y="61808"/>
                </a:cubicBezTo>
                <a:lnTo>
                  <a:pt x="26366" y="61808"/>
                </a:lnTo>
                <a:cubicBezTo>
                  <a:pt x="26175" y="62190"/>
                  <a:pt x="26621" y="61935"/>
                  <a:pt x="26239" y="62317"/>
                </a:cubicBezTo>
                <a:cubicBezTo>
                  <a:pt x="26239" y="62312"/>
                  <a:pt x="26237" y="62310"/>
                  <a:pt x="26233" y="62310"/>
                </a:cubicBezTo>
                <a:cubicBezTo>
                  <a:pt x="26191" y="62310"/>
                  <a:pt x="25906" y="62645"/>
                  <a:pt x="25729" y="62763"/>
                </a:cubicBezTo>
                <a:cubicBezTo>
                  <a:pt x="25665" y="62954"/>
                  <a:pt x="25474" y="63209"/>
                  <a:pt x="25283" y="63336"/>
                </a:cubicBezTo>
                <a:cubicBezTo>
                  <a:pt x="25220" y="63336"/>
                  <a:pt x="25156" y="63145"/>
                  <a:pt x="25092" y="63145"/>
                </a:cubicBezTo>
                <a:cubicBezTo>
                  <a:pt x="25092" y="63463"/>
                  <a:pt x="24455" y="63909"/>
                  <a:pt x="24455" y="64228"/>
                </a:cubicBezTo>
                <a:cubicBezTo>
                  <a:pt x="24455" y="64100"/>
                  <a:pt x="24392" y="64037"/>
                  <a:pt x="24328" y="64037"/>
                </a:cubicBezTo>
                <a:lnTo>
                  <a:pt x="24328" y="64228"/>
                </a:lnTo>
                <a:cubicBezTo>
                  <a:pt x="24264" y="64291"/>
                  <a:pt x="24217" y="64323"/>
                  <a:pt x="24177" y="64323"/>
                </a:cubicBezTo>
                <a:cubicBezTo>
                  <a:pt x="24137" y="64323"/>
                  <a:pt x="24105" y="64291"/>
                  <a:pt x="24073" y="64228"/>
                </a:cubicBezTo>
                <a:lnTo>
                  <a:pt x="24073" y="64228"/>
                </a:lnTo>
                <a:cubicBezTo>
                  <a:pt x="23691" y="64673"/>
                  <a:pt x="24455" y="64355"/>
                  <a:pt x="23882" y="64737"/>
                </a:cubicBezTo>
                <a:lnTo>
                  <a:pt x="23946" y="64610"/>
                </a:lnTo>
                <a:lnTo>
                  <a:pt x="23946" y="64610"/>
                </a:lnTo>
                <a:cubicBezTo>
                  <a:pt x="23373" y="64992"/>
                  <a:pt x="22991" y="65565"/>
                  <a:pt x="22418" y="65883"/>
                </a:cubicBezTo>
                <a:cubicBezTo>
                  <a:pt x="22163" y="65820"/>
                  <a:pt x="22863" y="65501"/>
                  <a:pt x="22545" y="65501"/>
                </a:cubicBezTo>
                <a:lnTo>
                  <a:pt x="21526" y="66456"/>
                </a:lnTo>
                <a:cubicBezTo>
                  <a:pt x="21208" y="66775"/>
                  <a:pt x="20825" y="67030"/>
                  <a:pt x="20443" y="67221"/>
                </a:cubicBezTo>
                <a:lnTo>
                  <a:pt x="20571" y="67157"/>
                </a:lnTo>
                <a:lnTo>
                  <a:pt x="20571" y="67157"/>
                </a:lnTo>
                <a:cubicBezTo>
                  <a:pt x="20631" y="67459"/>
                  <a:pt x="20006" y="67360"/>
                  <a:pt x="19669" y="67674"/>
                </a:cubicBezTo>
                <a:lnTo>
                  <a:pt x="19669" y="67674"/>
                </a:lnTo>
                <a:cubicBezTo>
                  <a:pt x="19687" y="67611"/>
                  <a:pt x="19615" y="67539"/>
                  <a:pt x="19615" y="67539"/>
                </a:cubicBezTo>
                <a:cubicBezTo>
                  <a:pt x="19042" y="67921"/>
                  <a:pt x="18405" y="68303"/>
                  <a:pt x="17832" y="68685"/>
                </a:cubicBezTo>
                <a:lnTo>
                  <a:pt x="17896" y="68558"/>
                </a:lnTo>
                <a:lnTo>
                  <a:pt x="17896" y="68558"/>
                </a:lnTo>
                <a:cubicBezTo>
                  <a:pt x="17514" y="68685"/>
                  <a:pt x="17004" y="68940"/>
                  <a:pt x="16622" y="69068"/>
                </a:cubicBezTo>
                <a:cubicBezTo>
                  <a:pt x="16559" y="69131"/>
                  <a:pt x="16368" y="69259"/>
                  <a:pt x="16559" y="69259"/>
                </a:cubicBezTo>
                <a:cubicBezTo>
                  <a:pt x="15985" y="69322"/>
                  <a:pt x="15412" y="69513"/>
                  <a:pt x="14903" y="69768"/>
                </a:cubicBezTo>
                <a:cubicBezTo>
                  <a:pt x="14393" y="70086"/>
                  <a:pt x="13884" y="70214"/>
                  <a:pt x="13311" y="70214"/>
                </a:cubicBezTo>
                <a:cubicBezTo>
                  <a:pt x="13420" y="70214"/>
                  <a:pt x="13529" y="70073"/>
                  <a:pt x="13518" y="70073"/>
                </a:cubicBezTo>
                <a:cubicBezTo>
                  <a:pt x="13516" y="70073"/>
                  <a:pt x="13511" y="70077"/>
                  <a:pt x="13502" y="70086"/>
                </a:cubicBezTo>
                <a:lnTo>
                  <a:pt x="12610" y="70341"/>
                </a:lnTo>
                <a:cubicBezTo>
                  <a:pt x="12738" y="70469"/>
                  <a:pt x="12738" y="70405"/>
                  <a:pt x="12992" y="70469"/>
                </a:cubicBezTo>
                <a:cubicBezTo>
                  <a:pt x="12801" y="70596"/>
                  <a:pt x="12610" y="70723"/>
                  <a:pt x="12419" y="70787"/>
                </a:cubicBezTo>
                <a:cubicBezTo>
                  <a:pt x="12801" y="70596"/>
                  <a:pt x="12355" y="70532"/>
                  <a:pt x="12164" y="70532"/>
                </a:cubicBezTo>
                <a:cubicBezTo>
                  <a:pt x="12228" y="70532"/>
                  <a:pt x="12164" y="70596"/>
                  <a:pt x="12164" y="70660"/>
                </a:cubicBezTo>
                <a:cubicBezTo>
                  <a:pt x="12073" y="70625"/>
                  <a:pt x="12015" y="70612"/>
                  <a:pt x="11976" y="70612"/>
                </a:cubicBezTo>
                <a:cubicBezTo>
                  <a:pt x="11815" y="70612"/>
                  <a:pt x="12012" y="70857"/>
                  <a:pt x="11642" y="70857"/>
                </a:cubicBezTo>
                <a:cubicBezTo>
                  <a:pt x="11608" y="70857"/>
                  <a:pt x="11571" y="70855"/>
                  <a:pt x="11528" y="70851"/>
                </a:cubicBezTo>
                <a:lnTo>
                  <a:pt x="11528" y="70787"/>
                </a:lnTo>
                <a:cubicBezTo>
                  <a:pt x="11273" y="70914"/>
                  <a:pt x="11082" y="70978"/>
                  <a:pt x="10827" y="71042"/>
                </a:cubicBezTo>
                <a:cubicBezTo>
                  <a:pt x="10700" y="70914"/>
                  <a:pt x="11018" y="70914"/>
                  <a:pt x="11018" y="70787"/>
                </a:cubicBezTo>
                <a:lnTo>
                  <a:pt x="11018" y="70787"/>
                </a:lnTo>
                <a:cubicBezTo>
                  <a:pt x="10745" y="70842"/>
                  <a:pt x="10471" y="71131"/>
                  <a:pt x="10157" y="71131"/>
                </a:cubicBezTo>
                <a:cubicBezTo>
                  <a:pt x="10106" y="71131"/>
                  <a:pt x="10053" y="71123"/>
                  <a:pt x="9999" y="71105"/>
                </a:cubicBezTo>
                <a:cubicBezTo>
                  <a:pt x="10190" y="71042"/>
                  <a:pt x="10381" y="70978"/>
                  <a:pt x="10572" y="70914"/>
                </a:cubicBezTo>
                <a:cubicBezTo>
                  <a:pt x="10445" y="70883"/>
                  <a:pt x="10333" y="70867"/>
                  <a:pt x="10222" y="70867"/>
                </a:cubicBezTo>
                <a:cubicBezTo>
                  <a:pt x="10111" y="70867"/>
                  <a:pt x="9999" y="70883"/>
                  <a:pt x="9872" y="70914"/>
                </a:cubicBezTo>
                <a:lnTo>
                  <a:pt x="9426" y="70914"/>
                </a:lnTo>
                <a:cubicBezTo>
                  <a:pt x="8980" y="71360"/>
                  <a:pt x="8534" y="71105"/>
                  <a:pt x="7898" y="71360"/>
                </a:cubicBezTo>
                <a:cubicBezTo>
                  <a:pt x="8471" y="71105"/>
                  <a:pt x="8025" y="71233"/>
                  <a:pt x="8025" y="71042"/>
                </a:cubicBezTo>
                <a:cubicBezTo>
                  <a:pt x="7898" y="70978"/>
                  <a:pt x="7643" y="70914"/>
                  <a:pt x="7707" y="70851"/>
                </a:cubicBezTo>
                <a:lnTo>
                  <a:pt x="7707" y="70851"/>
                </a:lnTo>
                <a:cubicBezTo>
                  <a:pt x="7627" y="70910"/>
                  <a:pt x="7548" y="70926"/>
                  <a:pt x="7465" y="70926"/>
                </a:cubicBezTo>
                <a:cubicBezTo>
                  <a:pt x="7364" y="70926"/>
                  <a:pt x="7257" y="70902"/>
                  <a:pt x="7138" y="70902"/>
                </a:cubicBezTo>
                <a:cubicBezTo>
                  <a:pt x="7040" y="70902"/>
                  <a:pt x="6934" y="70919"/>
                  <a:pt x="6815" y="70978"/>
                </a:cubicBezTo>
                <a:cubicBezTo>
                  <a:pt x="6815" y="70978"/>
                  <a:pt x="6497" y="70978"/>
                  <a:pt x="6560" y="70851"/>
                </a:cubicBezTo>
                <a:lnTo>
                  <a:pt x="6560" y="70851"/>
                </a:lnTo>
                <a:cubicBezTo>
                  <a:pt x="6178" y="70914"/>
                  <a:pt x="6688" y="70978"/>
                  <a:pt x="6624" y="71042"/>
                </a:cubicBezTo>
                <a:cubicBezTo>
                  <a:pt x="6517" y="71077"/>
                  <a:pt x="6403" y="71091"/>
                  <a:pt x="6284" y="71091"/>
                </a:cubicBezTo>
                <a:cubicBezTo>
                  <a:pt x="5913" y="71091"/>
                  <a:pt x="5486" y="70961"/>
                  <a:pt x="5028" y="70961"/>
                </a:cubicBezTo>
                <a:cubicBezTo>
                  <a:pt x="4843" y="70961"/>
                  <a:pt x="4652" y="70982"/>
                  <a:pt x="4459" y="71042"/>
                </a:cubicBezTo>
                <a:cubicBezTo>
                  <a:pt x="3694" y="71105"/>
                  <a:pt x="3567" y="71233"/>
                  <a:pt x="2867" y="71296"/>
                </a:cubicBezTo>
                <a:cubicBezTo>
                  <a:pt x="2612" y="71169"/>
                  <a:pt x="3058" y="71105"/>
                  <a:pt x="3058" y="71105"/>
                </a:cubicBezTo>
                <a:cubicBezTo>
                  <a:pt x="2739" y="70978"/>
                  <a:pt x="2421" y="70914"/>
                  <a:pt x="2102" y="70914"/>
                </a:cubicBezTo>
                <a:cubicBezTo>
                  <a:pt x="2166" y="70914"/>
                  <a:pt x="2102" y="70851"/>
                  <a:pt x="2039" y="70787"/>
                </a:cubicBezTo>
                <a:cubicBezTo>
                  <a:pt x="1870" y="70787"/>
                  <a:pt x="1808" y="70823"/>
                  <a:pt x="1741" y="70837"/>
                </a:cubicBezTo>
                <a:lnTo>
                  <a:pt x="1741" y="70837"/>
                </a:lnTo>
                <a:cubicBezTo>
                  <a:pt x="1802" y="70839"/>
                  <a:pt x="1859" y="70843"/>
                  <a:pt x="1911" y="70851"/>
                </a:cubicBezTo>
                <a:lnTo>
                  <a:pt x="1657" y="71105"/>
                </a:lnTo>
                <a:lnTo>
                  <a:pt x="2230" y="70978"/>
                </a:lnTo>
                <a:lnTo>
                  <a:pt x="2230" y="70978"/>
                </a:lnTo>
                <a:cubicBezTo>
                  <a:pt x="2293" y="71042"/>
                  <a:pt x="2357" y="71169"/>
                  <a:pt x="2102" y="71169"/>
                </a:cubicBezTo>
                <a:cubicBezTo>
                  <a:pt x="2262" y="71265"/>
                  <a:pt x="2341" y="71265"/>
                  <a:pt x="2413" y="71265"/>
                </a:cubicBezTo>
                <a:cubicBezTo>
                  <a:pt x="2484" y="71265"/>
                  <a:pt x="2548" y="71265"/>
                  <a:pt x="2675" y="71360"/>
                </a:cubicBezTo>
                <a:lnTo>
                  <a:pt x="3058" y="71360"/>
                </a:lnTo>
                <a:cubicBezTo>
                  <a:pt x="3003" y="71360"/>
                  <a:pt x="3042" y="71501"/>
                  <a:pt x="2934" y="71501"/>
                </a:cubicBezTo>
                <a:cubicBezTo>
                  <a:pt x="2922" y="71501"/>
                  <a:pt x="2908" y="71499"/>
                  <a:pt x="2891" y="71495"/>
                </a:cubicBezTo>
                <a:lnTo>
                  <a:pt x="2891" y="71495"/>
                </a:lnTo>
                <a:cubicBezTo>
                  <a:pt x="3046" y="71538"/>
                  <a:pt x="3185" y="71552"/>
                  <a:pt x="3310" y="71552"/>
                </a:cubicBezTo>
                <a:cubicBezTo>
                  <a:pt x="3527" y="71552"/>
                  <a:pt x="3700" y="71511"/>
                  <a:pt x="3835" y="71511"/>
                </a:cubicBezTo>
                <a:cubicBezTo>
                  <a:pt x="3936" y="71511"/>
                  <a:pt x="4016" y="71534"/>
                  <a:pt x="4077" y="71615"/>
                </a:cubicBezTo>
                <a:cubicBezTo>
                  <a:pt x="4904" y="71615"/>
                  <a:pt x="4140" y="71424"/>
                  <a:pt x="4777" y="71233"/>
                </a:cubicBezTo>
                <a:lnTo>
                  <a:pt x="4777" y="71233"/>
                </a:lnTo>
                <a:lnTo>
                  <a:pt x="5223" y="71742"/>
                </a:lnTo>
                <a:lnTo>
                  <a:pt x="5287" y="71551"/>
                </a:lnTo>
                <a:cubicBezTo>
                  <a:pt x="5350" y="71551"/>
                  <a:pt x="5541" y="71551"/>
                  <a:pt x="5541" y="71615"/>
                </a:cubicBezTo>
                <a:cubicBezTo>
                  <a:pt x="5860" y="71551"/>
                  <a:pt x="5478" y="71551"/>
                  <a:pt x="5669" y="71424"/>
                </a:cubicBezTo>
                <a:lnTo>
                  <a:pt x="5669" y="71424"/>
                </a:lnTo>
                <a:cubicBezTo>
                  <a:pt x="5812" y="71495"/>
                  <a:pt x="6009" y="71504"/>
                  <a:pt x="6206" y="71504"/>
                </a:cubicBezTo>
                <a:cubicBezTo>
                  <a:pt x="6272" y="71504"/>
                  <a:pt x="6337" y="71503"/>
                  <a:pt x="6401" y="71503"/>
                </a:cubicBezTo>
                <a:cubicBezTo>
                  <a:pt x="6656" y="71503"/>
                  <a:pt x="6879" y="71519"/>
                  <a:pt x="6942" y="71679"/>
                </a:cubicBezTo>
                <a:cubicBezTo>
                  <a:pt x="7070" y="71488"/>
                  <a:pt x="6497" y="71551"/>
                  <a:pt x="6942" y="71424"/>
                </a:cubicBezTo>
                <a:lnTo>
                  <a:pt x="6942" y="71424"/>
                </a:lnTo>
                <a:cubicBezTo>
                  <a:pt x="6982" y="71523"/>
                  <a:pt x="7046" y="71554"/>
                  <a:pt x="7127" y="71554"/>
                </a:cubicBezTo>
                <a:cubicBezTo>
                  <a:pt x="7267" y="71554"/>
                  <a:pt x="7458" y="71461"/>
                  <a:pt x="7660" y="71461"/>
                </a:cubicBezTo>
                <a:cubicBezTo>
                  <a:pt x="7717" y="71461"/>
                  <a:pt x="7776" y="71468"/>
                  <a:pt x="7834" y="71488"/>
                </a:cubicBezTo>
                <a:cubicBezTo>
                  <a:pt x="7707" y="71679"/>
                  <a:pt x="7324" y="71615"/>
                  <a:pt x="7770" y="71742"/>
                </a:cubicBezTo>
                <a:cubicBezTo>
                  <a:pt x="7830" y="71643"/>
                  <a:pt x="7926" y="71612"/>
                  <a:pt x="8040" y="71612"/>
                </a:cubicBezTo>
                <a:cubicBezTo>
                  <a:pt x="8237" y="71612"/>
                  <a:pt x="8487" y="71706"/>
                  <a:pt x="8691" y="71706"/>
                </a:cubicBezTo>
                <a:cubicBezTo>
                  <a:pt x="8750" y="71706"/>
                  <a:pt x="8804" y="71698"/>
                  <a:pt x="8853" y="71679"/>
                </a:cubicBezTo>
                <a:cubicBezTo>
                  <a:pt x="8853" y="71424"/>
                  <a:pt x="9553" y="71488"/>
                  <a:pt x="10063" y="71360"/>
                </a:cubicBezTo>
                <a:cubicBezTo>
                  <a:pt x="10212" y="71379"/>
                  <a:pt x="10367" y="71387"/>
                  <a:pt x="10524" y="71387"/>
                </a:cubicBezTo>
                <a:cubicBezTo>
                  <a:pt x="10903" y="71387"/>
                  <a:pt x="11295" y="71341"/>
                  <a:pt x="11655" y="71296"/>
                </a:cubicBezTo>
                <a:cubicBezTo>
                  <a:pt x="11719" y="71105"/>
                  <a:pt x="12228" y="71042"/>
                  <a:pt x="12610" y="70914"/>
                </a:cubicBezTo>
                <a:lnTo>
                  <a:pt x="12610" y="70914"/>
                </a:lnTo>
                <a:cubicBezTo>
                  <a:pt x="12610" y="71042"/>
                  <a:pt x="12610" y="71105"/>
                  <a:pt x="12355" y="71233"/>
                </a:cubicBezTo>
                <a:lnTo>
                  <a:pt x="12738" y="71105"/>
                </a:lnTo>
                <a:cubicBezTo>
                  <a:pt x="12801" y="70978"/>
                  <a:pt x="12992" y="70914"/>
                  <a:pt x="13120" y="70914"/>
                </a:cubicBezTo>
                <a:lnTo>
                  <a:pt x="13056" y="71042"/>
                </a:lnTo>
                <a:cubicBezTo>
                  <a:pt x="13565" y="70851"/>
                  <a:pt x="14075" y="70660"/>
                  <a:pt x="14584" y="70596"/>
                </a:cubicBezTo>
                <a:cubicBezTo>
                  <a:pt x="14584" y="70405"/>
                  <a:pt x="14011" y="70341"/>
                  <a:pt x="14584" y="70023"/>
                </a:cubicBezTo>
                <a:cubicBezTo>
                  <a:pt x="14639" y="70077"/>
                  <a:pt x="14694" y="70179"/>
                  <a:pt x="14628" y="70247"/>
                </a:cubicBezTo>
                <a:lnTo>
                  <a:pt x="14628" y="70247"/>
                </a:lnTo>
                <a:cubicBezTo>
                  <a:pt x="14695" y="70211"/>
                  <a:pt x="14788" y="70201"/>
                  <a:pt x="14839" y="70150"/>
                </a:cubicBezTo>
                <a:lnTo>
                  <a:pt x="14839" y="70150"/>
                </a:lnTo>
                <a:lnTo>
                  <a:pt x="14648" y="70405"/>
                </a:lnTo>
                <a:cubicBezTo>
                  <a:pt x="14966" y="70405"/>
                  <a:pt x="14775" y="70214"/>
                  <a:pt x="14966" y="70150"/>
                </a:cubicBezTo>
                <a:cubicBezTo>
                  <a:pt x="14966" y="70214"/>
                  <a:pt x="15014" y="70214"/>
                  <a:pt x="15062" y="70214"/>
                </a:cubicBezTo>
                <a:cubicBezTo>
                  <a:pt x="15110" y="70214"/>
                  <a:pt x="15158" y="70214"/>
                  <a:pt x="15158" y="70278"/>
                </a:cubicBezTo>
                <a:cubicBezTo>
                  <a:pt x="15158" y="70341"/>
                  <a:pt x="15110" y="70341"/>
                  <a:pt x="15054" y="70341"/>
                </a:cubicBezTo>
                <a:cubicBezTo>
                  <a:pt x="14998" y="70341"/>
                  <a:pt x="14935" y="70341"/>
                  <a:pt x="14903" y="70405"/>
                </a:cubicBezTo>
                <a:cubicBezTo>
                  <a:pt x="14998" y="70373"/>
                  <a:pt x="15110" y="70357"/>
                  <a:pt x="15229" y="70357"/>
                </a:cubicBezTo>
                <a:cubicBezTo>
                  <a:pt x="15349" y="70357"/>
                  <a:pt x="15476" y="70373"/>
                  <a:pt x="15603" y="70405"/>
                </a:cubicBezTo>
                <a:cubicBezTo>
                  <a:pt x="15540" y="70341"/>
                  <a:pt x="15540" y="70214"/>
                  <a:pt x="15731" y="70150"/>
                </a:cubicBezTo>
                <a:cubicBezTo>
                  <a:pt x="15852" y="70098"/>
                  <a:pt x="15922" y="70079"/>
                  <a:pt x="15964" y="70079"/>
                </a:cubicBezTo>
                <a:cubicBezTo>
                  <a:pt x="16075" y="70079"/>
                  <a:pt x="15991" y="70214"/>
                  <a:pt x="16176" y="70214"/>
                </a:cubicBezTo>
                <a:cubicBezTo>
                  <a:pt x="16304" y="70086"/>
                  <a:pt x="16622" y="70023"/>
                  <a:pt x="16559" y="69895"/>
                </a:cubicBezTo>
                <a:cubicBezTo>
                  <a:pt x="16590" y="69864"/>
                  <a:pt x="16622" y="69848"/>
                  <a:pt x="16662" y="69848"/>
                </a:cubicBezTo>
                <a:cubicBezTo>
                  <a:pt x="16702" y="69848"/>
                  <a:pt x="16750" y="69864"/>
                  <a:pt x="16813" y="69895"/>
                </a:cubicBezTo>
                <a:cubicBezTo>
                  <a:pt x="17004" y="69704"/>
                  <a:pt x="17832" y="69386"/>
                  <a:pt x="17514" y="69322"/>
                </a:cubicBezTo>
                <a:lnTo>
                  <a:pt x="17450" y="69322"/>
                </a:lnTo>
                <a:cubicBezTo>
                  <a:pt x="18151" y="68876"/>
                  <a:pt x="19042" y="68685"/>
                  <a:pt x="19679" y="68240"/>
                </a:cubicBezTo>
                <a:lnTo>
                  <a:pt x="19679" y="68303"/>
                </a:lnTo>
                <a:cubicBezTo>
                  <a:pt x="20061" y="68049"/>
                  <a:pt x="20443" y="67730"/>
                  <a:pt x="20825" y="67412"/>
                </a:cubicBezTo>
                <a:cubicBezTo>
                  <a:pt x="20889" y="67380"/>
                  <a:pt x="20969" y="67364"/>
                  <a:pt x="21032" y="67364"/>
                </a:cubicBezTo>
                <a:cubicBezTo>
                  <a:pt x="21096" y="67364"/>
                  <a:pt x="21144" y="67380"/>
                  <a:pt x="21144" y="67412"/>
                </a:cubicBezTo>
                <a:cubicBezTo>
                  <a:pt x="21399" y="67157"/>
                  <a:pt x="21653" y="66966"/>
                  <a:pt x="21972" y="66839"/>
                </a:cubicBezTo>
                <a:lnTo>
                  <a:pt x="21972" y="66839"/>
                </a:lnTo>
                <a:cubicBezTo>
                  <a:pt x="21844" y="66998"/>
                  <a:pt x="21876" y="66998"/>
                  <a:pt x="21884" y="66998"/>
                </a:cubicBezTo>
                <a:cubicBezTo>
                  <a:pt x="21892" y="66998"/>
                  <a:pt x="21876" y="66998"/>
                  <a:pt x="21653" y="67157"/>
                </a:cubicBezTo>
                <a:cubicBezTo>
                  <a:pt x="22099" y="66902"/>
                  <a:pt x="22226" y="66902"/>
                  <a:pt x="22545" y="66456"/>
                </a:cubicBezTo>
                <a:cubicBezTo>
                  <a:pt x="22545" y="66504"/>
                  <a:pt x="22573" y="66524"/>
                  <a:pt x="22617" y="66524"/>
                </a:cubicBezTo>
                <a:cubicBezTo>
                  <a:pt x="22748" y="66524"/>
                  <a:pt x="23023" y="66345"/>
                  <a:pt x="23118" y="66202"/>
                </a:cubicBezTo>
                <a:cubicBezTo>
                  <a:pt x="22991" y="66202"/>
                  <a:pt x="22927" y="66329"/>
                  <a:pt x="22800" y="66329"/>
                </a:cubicBezTo>
                <a:cubicBezTo>
                  <a:pt x="22991" y="66202"/>
                  <a:pt x="23118" y="66011"/>
                  <a:pt x="23373" y="65883"/>
                </a:cubicBezTo>
                <a:lnTo>
                  <a:pt x="23373" y="66138"/>
                </a:lnTo>
                <a:cubicBezTo>
                  <a:pt x="23755" y="65883"/>
                  <a:pt x="24073" y="65565"/>
                  <a:pt x="24328" y="65183"/>
                </a:cubicBezTo>
                <a:cubicBezTo>
                  <a:pt x="24519" y="64801"/>
                  <a:pt x="24838" y="64546"/>
                  <a:pt x="25220" y="64355"/>
                </a:cubicBezTo>
                <a:cubicBezTo>
                  <a:pt x="25232" y="64306"/>
                  <a:pt x="25223" y="64288"/>
                  <a:pt x="25201" y="64288"/>
                </a:cubicBezTo>
                <a:cubicBezTo>
                  <a:pt x="25135" y="64288"/>
                  <a:pt x="24951" y="64454"/>
                  <a:pt x="24870" y="64454"/>
                </a:cubicBezTo>
                <a:cubicBezTo>
                  <a:pt x="24838" y="64454"/>
                  <a:pt x="24823" y="64428"/>
                  <a:pt x="24838" y="64355"/>
                </a:cubicBezTo>
                <a:cubicBezTo>
                  <a:pt x="25156" y="64100"/>
                  <a:pt x="25665" y="63909"/>
                  <a:pt x="25793" y="63782"/>
                </a:cubicBezTo>
                <a:cubicBezTo>
                  <a:pt x="26239" y="63400"/>
                  <a:pt x="25920" y="63145"/>
                  <a:pt x="26430" y="62699"/>
                </a:cubicBezTo>
                <a:cubicBezTo>
                  <a:pt x="26302" y="62699"/>
                  <a:pt x="26111" y="62699"/>
                  <a:pt x="26366" y="62253"/>
                </a:cubicBezTo>
                <a:cubicBezTo>
                  <a:pt x="26477" y="62059"/>
                  <a:pt x="26600" y="61986"/>
                  <a:pt x="26693" y="61986"/>
                </a:cubicBezTo>
                <a:cubicBezTo>
                  <a:pt x="26813" y="61986"/>
                  <a:pt x="26884" y="62110"/>
                  <a:pt x="26812" y="62253"/>
                </a:cubicBezTo>
                <a:cubicBezTo>
                  <a:pt x="26748" y="62381"/>
                  <a:pt x="26684" y="62381"/>
                  <a:pt x="26684" y="62381"/>
                </a:cubicBezTo>
                <a:cubicBezTo>
                  <a:pt x="26635" y="62478"/>
                  <a:pt x="26549" y="62614"/>
                  <a:pt x="26598" y="62614"/>
                </a:cubicBezTo>
                <a:cubicBezTo>
                  <a:pt x="26613" y="62614"/>
                  <a:pt x="26640" y="62601"/>
                  <a:pt x="26684" y="62572"/>
                </a:cubicBezTo>
                <a:lnTo>
                  <a:pt x="26684" y="62508"/>
                </a:lnTo>
                <a:cubicBezTo>
                  <a:pt x="26849" y="62399"/>
                  <a:pt x="27107" y="61960"/>
                  <a:pt x="27217" y="61960"/>
                </a:cubicBezTo>
                <a:cubicBezTo>
                  <a:pt x="27235" y="61960"/>
                  <a:pt x="27249" y="61972"/>
                  <a:pt x="27257" y="61999"/>
                </a:cubicBezTo>
                <a:cubicBezTo>
                  <a:pt x="27314" y="61858"/>
                  <a:pt x="27320" y="61805"/>
                  <a:pt x="27294" y="61805"/>
                </a:cubicBezTo>
                <a:cubicBezTo>
                  <a:pt x="27260" y="61805"/>
                  <a:pt x="27173" y="61892"/>
                  <a:pt x="27066" y="61999"/>
                </a:cubicBezTo>
                <a:cubicBezTo>
                  <a:pt x="27385" y="61617"/>
                  <a:pt x="27703" y="61234"/>
                  <a:pt x="27958" y="60789"/>
                </a:cubicBezTo>
                <a:lnTo>
                  <a:pt x="27958" y="60789"/>
                </a:lnTo>
                <a:cubicBezTo>
                  <a:pt x="27926" y="60820"/>
                  <a:pt x="27878" y="60836"/>
                  <a:pt x="27847" y="60836"/>
                </a:cubicBezTo>
                <a:cubicBezTo>
                  <a:pt x="27815" y="60836"/>
                  <a:pt x="27799" y="60820"/>
                  <a:pt x="27831" y="60789"/>
                </a:cubicBezTo>
                <a:cubicBezTo>
                  <a:pt x="28340" y="60024"/>
                  <a:pt x="27894" y="60407"/>
                  <a:pt x="28149" y="59833"/>
                </a:cubicBezTo>
                <a:cubicBezTo>
                  <a:pt x="28208" y="59774"/>
                  <a:pt x="28250" y="59756"/>
                  <a:pt x="28282" y="59756"/>
                </a:cubicBezTo>
                <a:cubicBezTo>
                  <a:pt x="28332" y="59756"/>
                  <a:pt x="28358" y="59801"/>
                  <a:pt x="28387" y="59801"/>
                </a:cubicBezTo>
                <a:cubicBezTo>
                  <a:pt x="28418" y="59801"/>
                  <a:pt x="28454" y="59746"/>
                  <a:pt x="28531" y="59515"/>
                </a:cubicBezTo>
                <a:cubicBezTo>
                  <a:pt x="28611" y="59415"/>
                  <a:pt x="28660" y="59378"/>
                  <a:pt x="28689" y="59378"/>
                </a:cubicBezTo>
                <a:cubicBezTo>
                  <a:pt x="28752" y="59378"/>
                  <a:pt x="28722" y="59555"/>
                  <a:pt x="28722" y="59642"/>
                </a:cubicBezTo>
                <a:cubicBezTo>
                  <a:pt x="28912" y="59263"/>
                  <a:pt x="29102" y="58821"/>
                  <a:pt x="29416" y="58503"/>
                </a:cubicBezTo>
                <a:lnTo>
                  <a:pt x="29416" y="58503"/>
                </a:lnTo>
                <a:cubicBezTo>
                  <a:pt x="29437" y="58444"/>
                  <a:pt x="29462" y="58379"/>
                  <a:pt x="29486" y="58305"/>
                </a:cubicBezTo>
                <a:lnTo>
                  <a:pt x="29486" y="58305"/>
                </a:lnTo>
                <a:lnTo>
                  <a:pt x="29295" y="58432"/>
                </a:lnTo>
                <a:cubicBezTo>
                  <a:pt x="29359" y="58305"/>
                  <a:pt x="29423" y="58178"/>
                  <a:pt x="29486" y="58178"/>
                </a:cubicBezTo>
                <a:cubicBezTo>
                  <a:pt x="29486" y="57987"/>
                  <a:pt x="29232" y="58178"/>
                  <a:pt x="29232" y="57859"/>
                </a:cubicBezTo>
                <a:cubicBezTo>
                  <a:pt x="29423" y="57668"/>
                  <a:pt x="29423" y="57159"/>
                  <a:pt x="29614" y="57159"/>
                </a:cubicBezTo>
                <a:cubicBezTo>
                  <a:pt x="29504" y="57434"/>
                  <a:pt x="29524" y="57471"/>
                  <a:pt x="29568" y="57471"/>
                </a:cubicBezTo>
                <a:cubicBezTo>
                  <a:pt x="29584" y="57471"/>
                  <a:pt x="29604" y="57466"/>
                  <a:pt x="29621" y="57466"/>
                </a:cubicBezTo>
                <a:cubicBezTo>
                  <a:pt x="29664" y="57466"/>
                  <a:pt x="29691" y="57499"/>
                  <a:pt x="29614" y="57732"/>
                </a:cubicBezTo>
                <a:cubicBezTo>
                  <a:pt x="29677" y="57604"/>
                  <a:pt x="29677" y="57477"/>
                  <a:pt x="29741" y="57350"/>
                </a:cubicBezTo>
                <a:lnTo>
                  <a:pt x="29741" y="57413"/>
                </a:lnTo>
                <a:cubicBezTo>
                  <a:pt x="30123" y="56777"/>
                  <a:pt x="29677" y="57031"/>
                  <a:pt x="29869" y="56331"/>
                </a:cubicBezTo>
                <a:lnTo>
                  <a:pt x="29869" y="56331"/>
                </a:lnTo>
                <a:cubicBezTo>
                  <a:pt x="29883" y="56360"/>
                  <a:pt x="29905" y="56373"/>
                  <a:pt x="29930" y="56373"/>
                </a:cubicBezTo>
                <a:cubicBezTo>
                  <a:pt x="30011" y="56373"/>
                  <a:pt x="30123" y="56237"/>
                  <a:pt x="30123" y="56140"/>
                </a:cubicBezTo>
                <a:lnTo>
                  <a:pt x="30123" y="56140"/>
                </a:lnTo>
                <a:cubicBezTo>
                  <a:pt x="30102" y="56225"/>
                  <a:pt x="30074" y="56260"/>
                  <a:pt x="30045" y="56260"/>
                </a:cubicBezTo>
                <a:cubicBezTo>
                  <a:pt x="29989" y="56260"/>
                  <a:pt x="29932" y="56118"/>
                  <a:pt x="29932" y="55949"/>
                </a:cubicBezTo>
                <a:cubicBezTo>
                  <a:pt x="30102" y="55552"/>
                  <a:pt x="30020" y="55458"/>
                  <a:pt x="30045" y="55307"/>
                </a:cubicBezTo>
                <a:lnTo>
                  <a:pt x="30045" y="55307"/>
                </a:lnTo>
                <a:lnTo>
                  <a:pt x="29996" y="55503"/>
                </a:lnTo>
                <a:cubicBezTo>
                  <a:pt x="29932" y="55376"/>
                  <a:pt x="29996" y="55121"/>
                  <a:pt x="29996" y="54866"/>
                </a:cubicBezTo>
                <a:cubicBezTo>
                  <a:pt x="30053" y="54866"/>
                  <a:pt x="30008" y="55067"/>
                  <a:pt x="30043" y="55067"/>
                </a:cubicBezTo>
                <a:cubicBezTo>
                  <a:pt x="30047" y="55067"/>
                  <a:pt x="30053" y="55064"/>
                  <a:pt x="30060" y="55057"/>
                </a:cubicBezTo>
                <a:cubicBezTo>
                  <a:pt x="29932" y="54675"/>
                  <a:pt x="30378" y="54293"/>
                  <a:pt x="30378" y="53783"/>
                </a:cubicBezTo>
                <a:cubicBezTo>
                  <a:pt x="30410" y="53688"/>
                  <a:pt x="30458" y="53688"/>
                  <a:pt x="30505" y="53688"/>
                </a:cubicBezTo>
                <a:cubicBezTo>
                  <a:pt x="30553" y="53688"/>
                  <a:pt x="30601" y="53688"/>
                  <a:pt x="30633" y="53592"/>
                </a:cubicBezTo>
                <a:cubicBezTo>
                  <a:pt x="30569" y="53019"/>
                  <a:pt x="30887" y="53019"/>
                  <a:pt x="30824" y="52446"/>
                </a:cubicBezTo>
                <a:lnTo>
                  <a:pt x="30824" y="52446"/>
                </a:lnTo>
                <a:cubicBezTo>
                  <a:pt x="30772" y="52498"/>
                  <a:pt x="30741" y="52540"/>
                  <a:pt x="30718" y="52540"/>
                </a:cubicBezTo>
                <a:cubicBezTo>
                  <a:pt x="30686" y="52540"/>
                  <a:pt x="30670" y="52454"/>
                  <a:pt x="30633" y="52191"/>
                </a:cubicBezTo>
                <a:lnTo>
                  <a:pt x="30633" y="53147"/>
                </a:lnTo>
                <a:lnTo>
                  <a:pt x="30505" y="52510"/>
                </a:lnTo>
                <a:cubicBezTo>
                  <a:pt x="30442" y="52828"/>
                  <a:pt x="30505" y="53147"/>
                  <a:pt x="30442" y="53338"/>
                </a:cubicBezTo>
                <a:cubicBezTo>
                  <a:pt x="30404" y="53149"/>
                  <a:pt x="30411" y="53095"/>
                  <a:pt x="30383" y="53095"/>
                </a:cubicBezTo>
                <a:cubicBezTo>
                  <a:pt x="30364" y="53095"/>
                  <a:pt x="30329" y="53121"/>
                  <a:pt x="30251" y="53147"/>
                </a:cubicBezTo>
                <a:cubicBezTo>
                  <a:pt x="30569" y="52828"/>
                  <a:pt x="30251" y="52382"/>
                  <a:pt x="30442" y="52000"/>
                </a:cubicBezTo>
                <a:lnTo>
                  <a:pt x="30824" y="52000"/>
                </a:lnTo>
                <a:cubicBezTo>
                  <a:pt x="31015" y="51363"/>
                  <a:pt x="30760" y="50790"/>
                  <a:pt x="30887" y="49962"/>
                </a:cubicBezTo>
                <a:lnTo>
                  <a:pt x="30887" y="49962"/>
                </a:lnTo>
                <a:lnTo>
                  <a:pt x="30824" y="50217"/>
                </a:lnTo>
                <a:cubicBezTo>
                  <a:pt x="30696" y="50090"/>
                  <a:pt x="30824" y="49708"/>
                  <a:pt x="30824" y="49453"/>
                </a:cubicBezTo>
                <a:cubicBezTo>
                  <a:pt x="30951" y="49453"/>
                  <a:pt x="30951" y="49262"/>
                  <a:pt x="31079" y="49198"/>
                </a:cubicBezTo>
                <a:cubicBezTo>
                  <a:pt x="30951" y="49198"/>
                  <a:pt x="31079" y="48561"/>
                  <a:pt x="30887" y="48434"/>
                </a:cubicBezTo>
                <a:lnTo>
                  <a:pt x="31015" y="48052"/>
                </a:lnTo>
                <a:cubicBezTo>
                  <a:pt x="31079" y="47351"/>
                  <a:pt x="30696" y="47288"/>
                  <a:pt x="30760" y="46587"/>
                </a:cubicBezTo>
                <a:lnTo>
                  <a:pt x="30760" y="46587"/>
                </a:lnTo>
                <a:cubicBezTo>
                  <a:pt x="30887" y="46778"/>
                  <a:pt x="31015" y="46523"/>
                  <a:pt x="31079" y="46969"/>
                </a:cubicBezTo>
                <a:cubicBezTo>
                  <a:pt x="31079" y="46715"/>
                  <a:pt x="31079" y="46523"/>
                  <a:pt x="31015" y="46523"/>
                </a:cubicBezTo>
                <a:cubicBezTo>
                  <a:pt x="31079" y="46396"/>
                  <a:pt x="30887" y="45887"/>
                  <a:pt x="31015" y="45696"/>
                </a:cubicBezTo>
                <a:cubicBezTo>
                  <a:pt x="30951" y="45632"/>
                  <a:pt x="30824" y="45568"/>
                  <a:pt x="30887" y="45313"/>
                </a:cubicBezTo>
                <a:lnTo>
                  <a:pt x="30951" y="45313"/>
                </a:lnTo>
                <a:cubicBezTo>
                  <a:pt x="30903" y="45313"/>
                  <a:pt x="30856" y="45099"/>
                  <a:pt x="30781" y="45099"/>
                </a:cubicBezTo>
                <a:cubicBezTo>
                  <a:pt x="30764" y="45099"/>
                  <a:pt x="30746" y="45109"/>
                  <a:pt x="30727" y="45136"/>
                </a:cubicBezTo>
                <a:lnTo>
                  <a:pt x="30727" y="45136"/>
                </a:lnTo>
                <a:cubicBezTo>
                  <a:pt x="31125" y="44426"/>
                  <a:pt x="30769" y="43200"/>
                  <a:pt x="31142" y="42702"/>
                </a:cubicBezTo>
                <a:cubicBezTo>
                  <a:pt x="31206" y="42193"/>
                  <a:pt x="31206" y="41683"/>
                  <a:pt x="31270" y="41174"/>
                </a:cubicBezTo>
                <a:cubicBezTo>
                  <a:pt x="31270" y="41174"/>
                  <a:pt x="31315" y="41174"/>
                  <a:pt x="31290" y="41252"/>
                </a:cubicBezTo>
                <a:lnTo>
                  <a:pt x="31290" y="41252"/>
                </a:lnTo>
                <a:cubicBezTo>
                  <a:pt x="31495" y="40735"/>
                  <a:pt x="31022" y="40837"/>
                  <a:pt x="31270" y="40219"/>
                </a:cubicBezTo>
                <a:cubicBezTo>
                  <a:pt x="31330" y="40158"/>
                  <a:pt x="31368" y="40135"/>
                  <a:pt x="31390" y="40135"/>
                </a:cubicBezTo>
                <a:cubicBezTo>
                  <a:pt x="31469" y="40135"/>
                  <a:pt x="31345" y="40443"/>
                  <a:pt x="31368" y="40443"/>
                </a:cubicBezTo>
                <a:cubicBezTo>
                  <a:pt x="31372" y="40443"/>
                  <a:pt x="31381" y="40433"/>
                  <a:pt x="31397" y="40410"/>
                </a:cubicBezTo>
                <a:cubicBezTo>
                  <a:pt x="31843" y="40410"/>
                  <a:pt x="31588" y="39582"/>
                  <a:pt x="31970" y="39200"/>
                </a:cubicBezTo>
                <a:lnTo>
                  <a:pt x="31970" y="39327"/>
                </a:lnTo>
                <a:cubicBezTo>
                  <a:pt x="32161" y="39072"/>
                  <a:pt x="32097" y="38563"/>
                  <a:pt x="32416" y="38054"/>
                </a:cubicBezTo>
                <a:cubicBezTo>
                  <a:pt x="32543" y="37480"/>
                  <a:pt x="32798" y="36907"/>
                  <a:pt x="33116" y="36461"/>
                </a:cubicBezTo>
                <a:lnTo>
                  <a:pt x="33116" y="36461"/>
                </a:lnTo>
                <a:cubicBezTo>
                  <a:pt x="33116" y="36716"/>
                  <a:pt x="32989" y="36716"/>
                  <a:pt x="33180" y="36780"/>
                </a:cubicBezTo>
                <a:cubicBezTo>
                  <a:pt x="33307" y="36525"/>
                  <a:pt x="32989" y="36652"/>
                  <a:pt x="33244" y="36270"/>
                </a:cubicBezTo>
                <a:cubicBezTo>
                  <a:pt x="33398" y="36219"/>
                  <a:pt x="33634" y="36044"/>
                  <a:pt x="33787" y="36044"/>
                </a:cubicBezTo>
                <a:cubicBezTo>
                  <a:pt x="33824" y="36044"/>
                  <a:pt x="33856" y="36054"/>
                  <a:pt x="33881" y="36079"/>
                </a:cubicBezTo>
                <a:lnTo>
                  <a:pt x="33562" y="36398"/>
                </a:lnTo>
                <a:cubicBezTo>
                  <a:pt x="33881" y="36398"/>
                  <a:pt x="33944" y="35952"/>
                  <a:pt x="34199" y="35825"/>
                </a:cubicBezTo>
                <a:lnTo>
                  <a:pt x="34199" y="35952"/>
                </a:lnTo>
                <a:cubicBezTo>
                  <a:pt x="34709" y="35442"/>
                  <a:pt x="34581" y="35251"/>
                  <a:pt x="35218" y="34806"/>
                </a:cubicBezTo>
                <a:lnTo>
                  <a:pt x="35091" y="34806"/>
                </a:lnTo>
                <a:cubicBezTo>
                  <a:pt x="35345" y="34424"/>
                  <a:pt x="35473" y="34742"/>
                  <a:pt x="35727" y="34360"/>
                </a:cubicBezTo>
                <a:lnTo>
                  <a:pt x="35982" y="34487"/>
                </a:lnTo>
                <a:cubicBezTo>
                  <a:pt x="36301" y="34169"/>
                  <a:pt x="36683" y="33850"/>
                  <a:pt x="37129" y="33596"/>
                </a:cubicBezTo>
                <a:lnTo>
                  <a:pt x="37129" y="33596"/>
                </a:lnTo>
                <a:cubicBezTo>
                  <a:pt x="36874" y="33914"/>
                  <a:pt x="36555" y="34232"/>
                  <a:pt x="36237" y="34487"/>
                </a:cubicBezTo>
                <a:cubicBezTo>
                  <a:pt x="36476" y="34344"/>
                  <a:pt x="36679" y="34200"/>
                  <a:pt x="36873" y="34030"/>
                </a:cubicBezTo>
                <a:lnTo>
                  <a:pt x="36873" y="34030"/>
                </a:lnTo>
                <a:cubicBezTo>
                  <a:pt x="36854" y="34037"/>
                  <a:pt x="36833" y="34041"/>
                  <a:pt x="36810" y="34041"/>
                </a:cubicBezTo>
                <a:cubicBezTo>
                  <a:pt x="37065" y="33723"/>
                  <a:pt x="37447" y="33405"/>
                  <a:pt x="37893" y="33277"/>
                </a:cubicBezTo>
                <a:cubicBezTo>
                  <a:pt x="37921" y="33363"/>
                  <a:pt x="38002" y="33398"/>
                  <a:pt x="38123" y="33398"/>
                </a:cubicBezTo>
                <a:cubicBezTo>
                  <a:pt x="38270" y="33398"/>
                  <a:pt x="38476" y="33347"/>
                  <a:pt x="38721" y="33277"/>
                </a:cubicBezTo>
                <a:cubicBezTo>
                  <a:pt x="38991" y="33187"/>
                  <a:pt x="39293" y="33097"/>
                  <a:pt x="39537" y="33097"/>
                </a:cubicBezTo>
                <a:cubicBezTo>
                  <a:pt x="39638" y="33097"/>
                  <a:pt x="39729" y="33113"/>
                  <a:pt x="39803" y="33150"/>
                </a:cubicBezTo>
                <a:cubicBezTo>
                  <a:pt x="40759" y="32768"/>
                  <a:pt x="41714" y="32577"/>
                  <a:pt x="42733" y="32513"/>
                </a:cubicBezTo>
                <a:cubicBezTo>
                  <a:pt x="42287" y="32258"/>
                  <a:pt x="43051" y="32449"/>
                  <a:pt x="42924" y="32131"/>
                </a:cubicBezTo>
                <a:cubicBezTo>
                  <a:pt x="43178" y="32067"/>
                  <a:pt x="43306" y="32067"/>
                  <a:pt x="43306" y="32067"/>
                </a:cubicBezTo>
                <a:lnTo>
                  <a:pt x="44134" y="32195"/>
                </a:lnTo>
                <a:cubicBezTo>
                  <a:pt x="44325" y="32258"/>
                  <a:pt x="43879" y="32322"/>
                  <a:pt x="43943" y="32386"/>
                </a:cubicBezTo>
                <a:cubicBezTo>
                  <a:pt x="44516" y="32386"/>
                  <a:pt x="44197" y="32513"/>
                  <a:pt x="44580" y="32577"/>
                </a:cubicBezTo>
                <a:cubicBezTo>
                  <a:pt x="44452" y="32449"/>
                  <a:pt x="44771" y="32386"/>
                  <a:pt x="45089" y="32386"/>
                </a:cubicBezTo>
                <a:lnTo>
                  <a:pt x="44580" y="32258"/>
                </a:lnTo>
                <a:cubicBezTo>
                  <a:pt x="44754" y="32204"/>
                  <a:pt x="44890" y="32185"/>
                  <a:pt x="45001" y="32185"/>
                </a:cubicBezTo>
                <a:cubicBezTo>
                  <a:pt x="45306" y="32185"/>
                  <a:pt x="45435" y="32332"/>
                  <a:pt x="45718" y="32332"/>
                </a:cubicBezTo>
                <a:cubicBezTo>
                  <a:pt x="45822" y="32332"/>
                  <a:pt x="45946" y="32312"/>
                  <a:pt x="46108" y="32258"/>
                </a:cubicBezTo>
                <a:lnTo>
                  <a:pt x="46108" y="32258"/>
                </a:lnTo>
                <a:lnTo>
                  <a:pt x="45853" y="32386"/>
                </a:lnTo>
                <a:cubicBezTo>
                  <a:pt x="46554" y="32386"/>
                  <a:pt x="47191" y="32258"/>
                  <a:pt x="47827" y="32004"/>
                </a:cubicBezTo>
                <a:cubicBezTo>
                  <a:pt x="47891" y="32004"/>
                  <a:pt x="48018" y="32131"/>
                  <a:pt x="47827" y="32195"/>
                </a:cubicBezTo>
                <a:cubicBezTo>
                  <a:pt x="48701" y="32195"/>
                  <a:pt x="49715" y="31914"/>
                  <a:pt x="50468" y="31914"/>
                </a:cubicBezTo>
                <a:cubicBezTo>
                  <a:pt x="50593" y="31914"/>
                  <a:pt x="50711" y="31922"/>
                  <a:pt x="50821" y="31940"/>
                </a:cubicBezTo>
                <a:lnTo>
                  <a:pt x="50757" y="32067"/>
                </a:lnTo>
                <a:cubicBezTo>
                  <a:pt x="50921" y="32067"/>
                  <a:pt x="51038" y="31927"/>
                  <a:pt x="51228" y="31927"/>
                </a:cubicBezTo>
                <a:cubicBezTo>
                  <a:pt x="51260" y="31927"/>
                  <a:pt x="51294" y="31931"/>
                  <a:pt x="51330" y="31940"/>
                </a:cubicBezTo>
                <a:cubicBezTo>
                  <a:pt x="51330" y="31940"/>
                  <a:pt x="51266" y="32067"/>
                  <a:pt x="51330" y="32067"/>
                </a:cubicBezTo>
                <a:cubicBezTo>
                  <a:pt x="51585" y="31940"/>
                  <a:pt x="51840" y="31940"/>
                  <a:pt x="52094" y="31940"/>
                </a:cubicBezTo>
                <a:lnTo>
                  <a:pt x="51840" y="32004"/>
                </a:lnTo>
                <a:cubicBezTo>
                  <a:pt x="51982" y="32021"/>
                  <a:pt x="52114" y="32029"/>
                  <a:pt x="52239" y="32029"/>
                </a:cubicBezTo>
                <a:cubicBezTo>
                  <a:pt x="53007" y="32029"/>
                  <a:pt x="53484" y="31731"/>
                  <a:pt x="54196" y="31621"/>
                </a:cubicBezTo>
                <a:cubicBezTo>
                  <a:pt x="54196" y="31876"/>
                  <a:pt x="55024" y="31940"/>
                  <a:pt x="55406" y="31940"/>
                </a:cubicBezTo>
                <a:cubicBezTo>
                  <a:pt x="56425" y="31876"/>
                  <a:pt x="57444" y="31621"/>
                  <a:pt x="58463" y="31367"/>
                </a:cubicBezTo>
                <a:cubicBezTo>
                  <a:pt x="58674" y="31393"/>
                  <a:pt x="58885" y="31409"/>
                  <a:pt x="59096" y="31409"/>
                </a:cubicBezTo>
                <a:cubicBezTo>
                  <a:pt x="59394" y="31409"/>
                  <a:pt x="59693" y="31378"/>
                  <a:pt x="59991" y="31303"/>
                </a:cubicBezTo>
                <a:cubicBezTo>
                  <a:pt x="60564" y="31176"/>
                  <a:pt x="61265" y="31048"/>
                  <a:pt x="61774" y="30985"/>
                </a:cubicBezTo>
                <a:cubicBezTo>
                  <a:pt x="61647" y="30985"/>
                  <a:pt x="61774" y="30794"/>
                  <a:pt x="61965" y="30730"/>
                </a:cubicBezTo>
                <a:cubicBezTo>
                  <a:pt x="62052" y="30687"/>
                  <a:pt x="62315" y="30555"/>
                  <a:pt x="62474" y="30555"/>
                </a:cubicBezTo>
                <a:cubicBezTo>
                  <a:pt x="62550" y="30555"/>
                  <a:pt x="62602" y="30584"/>
                  <a:pt x="62602" y="30666"/>
                </a:cubicBezTo>
                <a:lnTo>
                  <a:pt x="62538" y="30666"/>
                </a:lnTo>
                <a:cubicBezTo>
                  <a:pt x="62610" y="30702"/>
                  <a:pt x="62696" y="30717"/>
                  <a:pt x="62791" y="30717"/>
                </a:cubicBezTo>
                <a:cubicBezTo>
                  <a:pt x="63037" y="30717"/>
                  <a:pt x="63346" y="30613"/>
                  <a:pt x="63621" y="30475"/>
                </a:cubicBezTo>
                <a:lnTo>
                  <a:pt x="63621" y="30157"/>
                </a:lnTo>
                <a:cubicBezTo>
                  <a:pt x="63706" y="30170"/>
                  <a:pt x="63792" y="30176"/>
                  <a:pt x="63878" y="30176"/>
                </a:cubicBezTo>
                <a:cubicBezTo>
                  <a:pt x="64938" y="30176"/>
                  <a:pt x="66092" y="29246"/>
                  <a:pt x="66775" y="29246"/>
                </a:cubicBezTo>
                <a:cubicBezTo>
                  <a:pt x="66831" y="29246"/>
                  <a:pt x="66883" y="29252"/>
                  <a:pt x="66933" y="29265"/>
                </a:cubicBezTo>
                <a:cubicBezTo>
                  <a:pt x="67124" y="29138"/>
                  <a:pt x="67442" y="28947"/>
                  <a:pt x="67633" y="28819"/>
                </a:cubicBezTo>
                <a:lnTo>
                  <a:pt x="67697" y="28947"/>
                </a:lnTo>
                <a:cubicBezTo>
                  <a:pt x="68270" y="28756"/>
                  <a:pt x="68907" y="28501"/>
                  <a:pt x="69480" y="28183"/>
                </a:cubicBezTo>
                <a:lnTo>
                  <a:pt x="69480" y="28183"/>
                </a:lnTo>
                <a:lnTo>
                  <a:pt x="69353" y="28374"/>
                </a:lnTo>
                <a:cubicBezTo>
                  <a:pt x="69798" y="28119"/>
                  <a:pt x="69671" y="27609"/>
                  <a:pt x="70053" y="27418"/>
                </a:cubicBezTo>
                <a:lnTo>
                  <a:pt x="70308" y="27546"/>
                </a:lnTo>
                <a:cubicBezTo>
                  <a:pt x="71136" y="27227"/>
                  <a:pt x="71900" y="26781"/>
                  <a:pt x="72537" y="26208"/>
                </a:cubicBezTo>
                <a:lnTo>
                  <a:pt x="72537" y="26208"/>
                </a:lnTo>
                <a:cubicBezTo>
                  <a:pt x="72537" y="26208"/>
                  <a:pt x="72537" y="26336"/>
                  <a:pt x="72473" y="26399"/>
                </a:cubicBezTo>
                <a:cubicBezTo>
                  <a:pt x="72600" y="26272"/>
                  <a:pt x="72983" y="26081"/>
                  <a:pt x="73237" y="25954"/>
                </a:cubicBezTo>
                <a:cubicBezTo>
                  <a:pt x="73481" y="25770"/>
                  <a:pt x="73667" y="25587"/>
                  <a:pt x="73570" y="25460"/>
                </a:cubicBezTo>
                <a:lnTo>
                  <a:pt x="73570" y="25460"/>
                </a:lnTo>
                <a:cubicBezTo>
                  <a:pt x="73583" y="25471"/>
                  <a:pt x="73599" y="25476"/>
                  <a:pt x="73617" y="25476"/>
                </a:cubicBezTo>
                <a:cubicBezTo>
                  <a:pt x="73813" y="25476"/>
                  <a:pt x="74293" y="24890"/>
                  <a:pt x="74575" y="24553"/>
                </a:cubicBezTo>
                <a:lnTo>
                  <a:pt x="74638" y="24744"/>
                </a:lnTo>
                <a:cubicBezTo>
                  <a:pt x="74766" y="24425"/>
                  <a:pt x="74957" y="24170"/>
                  <a:pt x="75212" y="23916"/>
                </a:cubicBezTo>
                <a:cubicBezTo>
                  <a:pt x="75229" y="23899"/>
                  <a:pt x="75246" y="23891"/>
                  <a:pt x="75259" y="23891"/>
                </a:cubicBezTo>
                <a:cubicBezTo>
                  <a:pt x="75296" y="23891"/>
                  <a:pt x="75305" y="23950"/>
                  <a:pt x="75212" y="24043"/>
                </a:cubicBezTo>
                <a:cubicBezTo>
                  <a:pt x="75594" y="23788"/>
                  <a:pt x="75339" y="23661"/>
                  <a:pt x="75785" y="23406"/>
                </a:cubicBezTo>
                <a:lnTo>
                  <a:pt x="75785" y="23406"/>
                </a:lnTo>
                <a:lnTo>
                  <a:pt x="75721" y="23597"/>
                </a:lnTo>
                <a:cubicBezTo>
                  <a:pt x="75912" y="23470"/>
                  <a:pt x="76039" y="23279"/>
                  <a:pt x="76103" y="23088"/>
                </a:cubicBezTo>
                <a:cubicBezTo>
                  <a:pt x="76294" y="22833"/>
                  <a:pt x="76804" y="22578"/>
                  <a:pt x="76931" y="22578"/>
                </a:cubicBezTo>
                <a:cubicBezTo>
                  <a:pt x="76931" y="22387"/>
                  <a:pt x="76995" y="22196"/>
                  <a:pt x="77186" y="22069"/>
                </a:cubicBezTo>
                <a:cubicBezTo>
                  <a:pt x="77249" y="22069"/>
                  <a:pt x="77186" y="22196"/>
                  <a:pt x="77186" y="22260"/>
                </a:cubicBezTo>
                <a:cubicBezTo>
                  <a:pt x="77823" y="21814"/>
                  <a:pt x="77886" y="21368"/>
                  <a:pt x="78332" y="21114"/>
                </a:cubicBezTo>
                <a:lnTo>
                  <a:pt x="78459" y="21114"/>
                </a:lnTo>
                <a:cubicBezTo>
                  <a:pt x="78205" y="21368"/>
                  <a:pt x="77950" y="21559"/>
                  <a:pt x="77695" y="21814"/>
                </a:cubicBezTo>
                <a:cubicBezTo>
                  <a:pt x="77708" y="21820"/>
                  <a:pt x="77723" y="21823"/>
                  <a:pt x="77739" y="21823"/>
                </a:cubicBezTo>
                <a:cubicBezTo>
                  <a:pt x="77819" y="21823"/>
                  <a:pt x="77939" y="21763"/>
                  <a:pt x="78019" y="21763"/>
                </a:cubicBezTo>
                <a:cubicBezTo>
                  <a:pt x="78092" y="21763"/>
                  <a:pt x="78132" y="21813"/>
                  <a:pt x="78077" y="22005"/>
                </a:cubicBezTo>
                <a:cubicBezTo>
                  <a:pt x="78332" y="21559"/>
                  <a:pt x="78587" y="21114"/>
                  <a:pt x="78969" y="20731"/>
                </a:cubicBezTo>
                <a:lnTo>
                  <a:pt x="79033" y="20731"/>
                </a:lnTo>
                <a:lnTo>
                  <a:pt x="79033" y="20795"/>
                </a:lnTo>
                <a:cubicBezTo>
                  <a:pt x="79096" y="20731"/>
                  <a:pt x="79160" y="20604"/>
                  <a:pt x="79224" y="20540"/>
                </a:cubicBezTo>
                <a:cubicBezTo>
                  <a:pt x="79351" y="20477"/>
                  <a:pt x="79415" y="20349"/>
                  <a:pt x="79542" y="20286"/>
                </a:cubicBezTo>
                <a:lnTo>
                  <a:pt x="79733" y="20031"/>
                </a:lnTo>
                <a:cubicBezTo>
                  <a:pt x="79733" y="20095"/>
                  <a:pt x="79733" y="20095"/>
                  <a:pt x="79733" y="20095"/>
                </a:cubicBezTo>
                <a:cubicBezTo>
                  <a:pt x="79669" y="20222"/>
                  <a:pt x="79606" y="20286"/>
                  <a:pt x="79542" y="20286"/>
                </a:cubicBezTo>
                <a:cubicBezTo>
                  <a:pt x="79550" y="20290"/>
                  <a:pt x="79559" y="20292"/>
                  <a:pt x="79569" y="20292"/>
                </a:cubicBezTo>
                <a:cubicBezTo>
                  <a:pt x="79703" y="20292"/>
                  <a:pt x="79937" y="19895"/>
                  <a:pt x="80115" y="19776"/>
                </a:cubicBezTo>
                <a:cubicBezTo>
                  <a:pt x="80017" y="19678"/>
                  <a:pt x="80145" y="19543"/>
                  <a:pt x="80065" y="19543"/>
                </a:cubicBezTo>
                <a:cubicBezTo>
                  <a:pt x="80041" y="19543"/>
                  <a:pt x="79998" y="19556"/>
                  <a:pt x="79924" y="19585"/>
                </a:cubicBezTo>
                <a:cubicBezTo>
                  <a:pt x="79924" y="19585"/>
                  <a:pt x="79924" y="19585"/>
                  <a:pt x="79797" y="19713"/>
                </a:cubicBezTo>
                <a:cubicBezTo>
                  <a:pt x="79733" y="19776"/>
                  <a:pt x="79733" y="19776"/>
                  <a:pt x="79733" y="19840"/>
                </a:cubicBezTo>
                <a:lnTo>
                  <a:pt x="79351" y="20286"/>
                </a:lnTo>
                <a:cubicBezTo>
                  <a:pt x="79415" y="20031"/>
                  <a:pt x="79542" y="19840"/>
                  <a:pt x="79733" y="19776"/>
                </a:cubicBezTo>
                <a:lnTo>
                  <a:pt x="79733" y="19330"/>
                </a:lnTo>
                <a:cubicBezTo>
                  <a:pt x="80115" y="19203"/>
                  <a:pt x="80625" y="18821"/>
                  <a:pt x="80752" y="18821"/>
                </a:cubicBezTo>
                <a:cubicBezTo>
                  <a:pt x="80943" y="18503"/>
                  <a:pt x="81198" y="18184"/>
                  <a:pt x="81453" y="17866"/>
                </a:cubicBezTo>
                <a:cubicBezTo>
                  <a:pt x="81644" y="17547"/>
                  <a:pt x="81771" y="17229"/>
                  <a:pt x="81771" y="16847"/>
                </a:cubicBezTo>
                <a:cubicBezTo>
                  <a:pt x="81847" y="16732"/>
                  <a:pt x="81924" y="16709"/>
                  <a:pt x="81986" y="16709"/>
                </a:cubicBezTo>
                <a:cubicBezTo>
                  <a:pt x="82028" y="16709"/>
                  <a:pt x="82064" y="16719"/>
                  <a:pt x="82089" y="16719"/>
                </a:cubicBezTo>
                <a:cubicBezTo>
                  <a:pt x="82026" y="16783"/>
                  <a:pt x="81962" y="16910"/>
                  <a:pt x="81962" y="16974"/>
                </a:cubicBezTo>
                <a:cubicBezTo>
                  <a:pt x="82153" y="16592"/>
                  <a:pt x="82599" y="15955"/>
                  <a:pt x="82472" y="15764"/>
                </a:cubicBezTo>
                <a:cubicBezTo>
                  <a:pt x="82556" y="15680"/>
                  <a:pt x="82603" y="15651"/>
                  <a:pt x="82629" y="15651"/>
                </a:cubicBezTo>
                <a:cubicBezTo>
                  <a:pt x="82684" y="15651"/>
                  <a:pt x="82649" y="15774"/>
                  <a:pt x="82671" y="15774"/>
                </a:cubicBezTo>
                <a:cubicBezTo>
                  <a:pt x="82687" y="15774"/>
                  <a:pt x="82731" y="15714"/>
                  <a:pt x="82854" y="15509"/>
                </a:cubicBezTo>
                <a:lnTo>
                  <a:pt x="82854" y="15637"/>
                </a:lnTo>
                <a:cubicBezTo>
                  <a:pt x="83299" y="15127"/>
                  <a:pt x="83618" y="14554"/>
                  <a:pt x="83745" y="13981"/>
                </a:cubicBezTo>
                <a:cubicBezTo>
                  <a:pt x="83873" y="13280"/>
                  <a:pt x="84191" y="12707"/>
                  <a:pt x="84637" y="12198"/>
                </a:cubicBezTo>
                <a:lnTo>
                  <a:pt x="84637" y="12198"/>
                </a:lnTo>
                <a:cubicBezTo>
                  <a:pt x="84573" y="12262"/>
                  <a:pt x="84509" y="12325"/>
                  <a:pt x="84509" y="12325"/>
                </a:cubicBezTo>
                <a:cubicBezTo>
                  <a:pt x="84955" y="11561"/>
                  <a:pt x="85337" y="10733"/>
                  <a:pt x="85592" y="9842"/>
                </a:cubicBezTo>
                <a:cubicBezTo>
                  <a:pt x="85847" y="8950"/>
                  <a:pt x="86165" y="8122"/>
                  <a:pt x="86611" y="7294"/>
                </a:cubicBezTo>
                <a:cubicBezTo>
                  <a:pt x="86802" y="6848"/>
                  <a:pt x="86675" y="6785"/>
                  <a:pt x="86611" y="6466"/>
                </a:cubicBezTo>
                <a:lnTo>
                  <a:pt x="86802" y="6403"/>
                </a:lnTo>
                <a:lnTo>
                  <a:pt x="86738" y="5829"/>
                </a:lnTo>
                <a:cubicBezTo>
                  <a:pt x="86738" y="5065"/>
                  <a:pt x="87503" y="4683"/>
                  <a:pt x="87375" y="3664"/>
                </a:cubicBezTo>
                <a:lnTo>
                  <a:pt x="87375" y="3664"/>
                </a:lnTo>
                <a:lnTo>
                  <a:pt x="87184" y="3792"/>
                </a:lnTo>
                <a:cubicBezTo>
                  <a:pt x="87306" y="3486"/>
                  <a:pt x="87311" y="2769"/>
                  <a:pt x="87424" y="2769"/>
                </a:cubicBezTo>
                <a:cubicBezTo>
                  <a:pt x="87429" y="2769"/>
                  <a:pt x="87434" y="2770"/>
                  <a:pt x="87439" y="2773"/>
                </a:cubicBezTo>
                <a:cubicBezTo>
                  <a:pt x="87439" y="2773"/>
                  <a:pt x="87311" y="2645"/>
                  <a:pt x="87439" y="2582"/>
                </a:cubicBezTo>
                <a:lnTo>
                  <a:pt x="87503" y="2582"/>
                </a:lnTo>
                <a:lnTo>
                  <a:pt x="87439" y="1690"/>
                </a:lnTo>
                <a:cubicBezTo>
                  <a:pt x="87511" y="1475"/>
                  <a:pt x="87582" y="1448"/>
                  <a:pt x="87650" y="1448"/>
                </a:cubicBezTo>
                <a:cubicBezTo>
                  <a:pt x="87673" y="1448"/>
                  <a:pt x="87696" y="1451"/>
                  <a:pt x="87717" y="1451"/>
                </a:cubicBezTo>
                <a:cubicBezTo>
                  <a:pt x="87805" y="1451"/>
                  <a:pt x="87885" y="1403"/>
                  <a:pt x="87948" y="926"/>
                </a:cubicBezTo>
                <a:cubicBezTo>
                  <a:pt x="87948" y="578"/>
                  <a:pt x="87790" y="18"/>
                  <a:pt x="87665" y="18"/>
                </a:cubicBezTo>
                <a:cubicBezTo>
                  <a:pt x="87653" y="18"/>
                  <a:pt x="87641" y="23"/>
                  <a:pt x="87630" y="34"/>
                </a:cubicBezTo>
                <a:cubicBezTo>
                  <a:pt x="87566" y="162"/>
                  <a:pt x="87566" y="416"/>
                  <a:pt x="87503" y="416"/>
                </a:cubicBezTo>
                <a:lnTo>
                  <a:pt x="87503" y="98"/>
                </a:lnTo>
                <a:cubicBezTo>
                  <a:pt x="87358" y="69"/>
                  <a:pt x="87226" y="0"/>
                  <a:pt x="87101" y="0"/>
                </a:cubicBezTo>
                <a:close/>
              </a:path>
            </a:pathLst>
          </a:custGeom>
          <a:solidFill>
            <a:srgbClr val="FF85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8"/>
          <p:cNvSpPr/>
          <p:nvPr/>
        </p:nvSpPr>
        <p:spPr>
          <a:xfrm>
            <a:off x="0" y="-15725"/>
            <a:ext cx="2158900" cy="1728750"/>
          </a:xfrm>
          <a:custGeom>
            <a:avLst/>
            <a:gdLst/>
            <a:ahLst/>
            <a:cxnLst/>
            <a:rect l="l" t="t" r="r" b="b"/>
            <a:pathLst>
              <a:path w="86356" h="69150" extrusionOk="0">
                <a:moveTo>
                  <a:pt x="0" y="1"/>
                </a:moveTo>
                <a:lnTo>
                  <a:pt x="0" y="67251"/>
                </a:lnTo>
                <a:cubicBezTo>
                  <a:pt x="1083" y="67760"/>
                  <a:pt x="2293" y="68143"/>
                  <a:pt x="3439" y="68461"/>
                </a:cubicBezTo>
                <a:cubicBezTo>
                  <a:pt x="5227" y="68925"/>
                  <a:pt x="7086" y="69150"/>
                  <a:pt x="8949" y="69150"/>
                </a:cubicBezTo>
                <a:cubicBezTo>
                  <a:pt x="17570" y="69150"/>
                  <a:pt x="26290" y="64339"/>
                  <a:pt x="28594" y="56170"/>
                </a:cubicBezTo>
                <a:cubicBezTo>
                  <a:pt x="30378" y="49993"/>
                  <a:pt x="28403" y="42860"/>
                  <a:pt x="31524" y="37256"/>
                </a:cubicBezTo>
                <a:cubicBezTo>
                  <a:pt x="34199" y="32416"/>
                  <a:pt x="39994" y="30060"/>
                  <a:pt x="45534" y="29423"/>
                </a:cubicBezTo>
                <a:cubicBezTo>
                  <a:pt x="51075" y="28786"/>
                  <a:pt x="56679" y="29295"/>
                  <a:pt x="62156" y="28340"/>
                </a:cubicBezTo>
                <a:cubicBezTo>
                  <a:pt x="73110" y="26175"/>
                  <a:pt x="81962" y="18151"/>
                  <a:pt x="85210" y="7452"/>
                </a:cubicBezTo>
                <a:cubicBezTo>
                  <a:pt x="85910" y="5032"/>
                  <a:pt x="86292" y="2548"/>
                  <a:pt x="86356" y="1"/>
                </a:cubicBez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8"/>
          <p:cNvSpPr/>
          <p:nvPr/>
        </p:nvSpPr>
        <p:spPr>
          <a:xfrm>
            <a:off x="7796950" y="-40500"/>
            <a:ext cx="1972600" cy="1157650"/>
          </a:xfrm>
          <a:custGeom>
            <a:avLst/>
            <a:gdLst/>
            <a:ahLst/>
            <a:cxnLst/>
            <a:rect l="l" t="t" r="r" b="b"/>
            <a:pathLst>
              <a:path w="78904" h="46306" extrusionOk="0">
                <a:moveTo>
                  <a:pt x="501" y="1"/>
                </a:moveTo>
                <a:cubicBezTo>
                  <a:pt x="246" y="1"/>
                  <a:pt x="0" y="265"/>
                  <a:pt x="138" y="568"/>
                </a:cubicBezTo>
                <a:cubicBezTo>
                  <a:pt x="3069" y="5797"/>
                  <a:pt x="7704" y="9917"/>
                  <a:pt x="13250" y="12254"/>
                </a:cubicBezTo>
                <a:cubicBezTo>
                  <a:pt x="15904" y="13363"/>
                  <a:pt x="18716" y="14036"/>
                  <a:pt x="21608" y="14235"/>
                </a:cubicBezTo>
                <a:cubicBezTo>
                  <a:pt x="22050" y="14267"/>
                  <a:pt x="22508" y="14278"/>
                  <a:pt x="22974" y="14278"/>
                </a:cubicBezTo>
                <a:cubicBezTo>
                  <a:pt x="23864" y="14278"/>
                  <a:pt x="24786" y="14239"/>
                  <a:pt x="25698" y="14239"/>
                </a:cubicBezTo>
                <a:cubicBezTo>
                  <a:pt x="28368" y="14239"/>
                  <a:pt x="30950" y="14574"/>
                  <a:pt x="32383" y="17205"/>
                </a:cubicBezTo>
                <a:cubicBezTo>
                  <a:pt x="33254" y="18830"/>
                  <a:pt x="33413" y="20929"/>
                  <a:pt x="33769" y="22712"/>
                </a:cubicBezTo>
                <a:cubicBezTo>
                  <a:pt x="34165" y="24573"/>
                  <a:pt x="34680" y="26435"/>
                  <a:pt x="35274" y="28218"/>
                </a:cubicBezTo>
                <a:cubicBezTo>
                  <a:pt x="36304" y="31545"/>
                  <a:pt x="37889" y="34635"/>
                  <a:pt x="39949" y="37447"/>
                </a:cubicBezTo>
                <a:cubicBezTo>
                  <a:pt x="43910" y="42756"/>
                  <a:pt x="49535" y="45687"/>
                  <a:pt x="56110" y="46202"/>
                </a:cubicBezTo>
                <a:cubicBezTo>
                  <a:pt x="57002" y="46271"/>
                  <a:pt x="57906" y="46306"/>
                  <a:pt x="58818" y="46306"/>
                </a:cubicBezTo>
                <a:cubicBezTo>
                  <a:pt x="65735" y="46306"/>
                  <a:pt x="73107" y="44306"/>
                  <a:pt x="78531" y="40141"/>
                </a:cubicBezTo>
                <a:cubicBezTo>
                  <a:pt x="78904" y="39870"/>
                  <a:pt x="78668" y="39339"/>
                  <a:pt x="78295" y="39339"/>
                </a:cubicBezTo>
                <a:cubicBezTo>
                  <a:pt x="78232" y="39339"/>
                  <a:pt x="78164" y="39354"/>
                  <a:pt x="78095" y="39388"/>
                </a:cubicBezTo>
                <a:cubicBezTo>
                  <a:pt x="72091" y="42552"/>
                  <a:pt x="65394" y="45022"/>
                  <a:pt x="58581" y="45022"/>
                </a:cubicBezTo>
                <a:cubicBezTo>
                  <a:pt x="56179" y="45022"/>
                  <a:pt x="53763" y="44715"/>
                  <a:pt x="51357" y="44023"/>
                </a:cubicBezTo>
                <a:cubicBezTo>
                  <a:pt x="41850" y="41329"/>
                  <a:pt x="36978" y="31862"/>
                  <a:pt x="34957" y="22870"/>
                </a:cubicBezTo>
                <a:cubicBezTo>
                  <a:pt x="34284" y="19899"/>
                  <a:pt x="34086" y="16176"/>
                  <a:pt x="31274" y="14314"/>
                </a:cubicBezTo>
                <a:cubicBezTo>
                  <a:pt x="29792" y="13354"/>
                  <a:pt x="27992" y="13163"/>
                  <a:pt x="26145" y="13163"/>
                </a:cubicBezTo>
                <a:cubicBezTo>
                  <a:pt x="24930" y="13163"/>
                  <a:pt x="23695" y="13246"/>
                  <a:pt x="22518" y="13246"/>
                </a:cubicBezTo>
                <a:cubicBezTo>
                  <a:pt x="22087" y="13246"/>
                  <a:pt x="21663" y="13235"/>
                  <a:pt x="21252" y="13205"/>
                </a:cubicBezTo>
                <a:cubicBezTo>
                  <a:pt x="12735" y="12452"/>
                  <a:pt x="5090" y="7580"/>
                  <a:pt x="812" y="172"/>
                </a:cubicBezTo>
                <a:cubicBezTo>
                  <a:pt x="727" y="51"/>
                  <a:pt x="613" y="1"/>
                  <a:pt x="50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8"/>
          <p:cNvSpPr txBox="1">
            <a:spLocks noGrp="1"/>
          </p:cNvSpPr>
          <p:nvPr>
            <p:ph type="title"/>
          </p:nvPr>
        </p:nvSpPr>
        <p:spPr>
          <a:xfrm>
            <a:off x="2116663" y="1337075"/>
            <a:ext cx="213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86" name="Google Shape;186;p18"/>
          <p:cNvSpPr txBox="1">
            <a:spLocks noGrp="1"/>
          </p:cNvSpPr>
          <p:nvPr>
            <p:ph type="subTitle" idx="1"/>
          </p:nvPr>
        </p:nvSpPr>
        <p:spPr>
          <a:xfrm>
            <a:off x="2116663" y="1935557"/>
            <a:ext cx="2130600" cy="66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title" idx="2"/>
          </p:nvPr>
        </p:nvSpPr>
        <p:spPr>
          <a:xfrm>
            <a:off x="4898088" y="1337075"/>
            <a:ext cx="213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88" name="Google Shape;188;p18"/>
          <p:cNvSpPr txBox="1">
            <a:spLocks noGrp="1"/>
          </p:cNvSpPr>
          <p:nvPr>
            <p:ph type="subTitle" idx="3"/>
          </p:nvPr>
        </p:nvSpPr>
        <p:spPr>
          <a:xfrm>
            <a:off x="4898088" y="1935557"/>
            <a:ext cx="2130900" cy="66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18"/>
          <p:cNvSpPr txBox="1">
            <a:spLocks noGrp="1"/>
          </p:cNvSpPr>
          <p:nvPr>
            <p:ph type="title" idx="4"/>
          </p:nvPr>
        </p:nvSpPr>
        <p:spPr>
          <a:xfrm>
            <a:off x="2115013" y="2794700"/>
            <a:ext cx="213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90" name="Google Shape;190;p18"/>
          <p:cNvSpPr txBox="1">
            <a:spLocks noGrp="1"/>
          </p:cNvSpPr>
          <p:nvPr>
            <p:ph type="subTitle" idx="5"/>
          </p:nvPr>
        </p:nvSpPr>
        <p:spPr>
          <a:xfrm>
            <a:off x="2115013" y="3393182"/>
            <a:ext cx="2130600" cy="108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8"/>
          <p:cNvSpPr txBox="1">
            <a:spLocks noGrp="1"/>
          </p:cNvSpPr>
          <p:nvPr>
            <p:ph type="title" idx="6"/>
          </p:nvPr>
        </p:nvSpPr>
        <p:spPr>
          <a:xfrm>
            <a:off x="4898088" y="2794700"/>
            <a:ext cx="213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92" name="Google Shape;192;p18"/>
          <p:cNvSpPr txBox="1">
            <a:spLocks noGrp="1"/>
          </p:cNvSpPr>
          <p:nvPr>
            <p:ph type="subTitle" idx="7"/>
          </p:nvPr>
        </p:nvSpPr>
        <p:spPr>
          <a:xfrm>
            <a:off x="4898088" y="3393182"/>
            <a:ext cx="2130600" cy="108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ix columns">
  <p:cSld name="TITLE_AND_TWO_COLUMNS_1_1_1">
    <p:bg>
      <p:bgPr>
        <a:solidFill>
          <a:schemeClr val="accent4"/>
        </a:solidFill>
        <a:effectLst/>
      </p:bgPr>
    </p:bg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2"/>
          <p:cNvSpPr/>
          <p:nvPr/>
        </p:nvSpPr>
        <p:spPr>
          <a:xfrm rot="5400000">
            <a:off x="7261925" y="169888"/>
            <a:ext cx="2198725" cy="1793575"/>
          </a:xfrm>
          <a:custGeom>
            <a:avLst/>
            <a:gdLst/>
            <a:ahLst/>
            <a:cxnLst/>
            <a:rect l="l" t="t" r="r" b="b"/>
            <a:pathLst>
              <a:path w="87949" h="71743" extrusionOk="0">
                <a:moveTo>
                  <a:pt x="78205" y="20063"/>
                </a:moveTo>
                <a:lnTo>
                  <a:pt x="78205" y="20063"/>
                </a:lnTo>
                <a:cubicBezTo>
                  <a:pt x="78189" y="20095"/>
                  <a:pt x="78173" y="20127"/>
                  <a:pt x="78141" y="20158"/>
                </a:cubicBezTo>
                <a:lnTo>
                  <a:pt x="78205" y="20063"/>
                </a:lnTo>
                <a:close/>
                <a:moveTo>
                  <a:pt x="77759" y="20540"/>
                </a:moveTo>
                <a:cubicBezTo>
                  <a:pt x="77823" y="20540"/>
                  <a:pt x="77823" y="20668"/>
                  <a:pt x="77759" y="20731"/>
                </a:cubicBezTo>
                <a:cubicBezTo>
                  <a:pt x="77759" y="20719"/>
                  <a:pt x="77752" y="20714"/>
                  <a:pt x="77740" y="20714"/>
                </a:cubicBezTo>
                <a:cubicBezTo>
                  <a:pt x="77688" y="20714"/>
                  <a:pt x="77544" y="20807"/>
                  <a:pt x="77440" y="20859"/>
                </a:cubicBezTo>
                <a:lnTo>
                  <a:pt x="77759" y="20540"/>
                </a:lnTo>
                <a:close/>
                <a:moveTo>
                  <a:pt x="50311" y="30794"/>
                </a:moveTo>
                <a:cubicBezTo>
                  <a:pt x="50311" y="30797"/>
                  <a:pt x="50312" y="30802"/>
                  <a:pt x="50315" y="30806"/>
                </a:cubicBezTo>
                <a:lnTo>
                  <a:pt x="50315" y="30806"/>
                </a:lnTo>
                <a:cubicBezTo>
                  <a:pt x="50335" y="30802"/>
                  <a:pt x="50355" y="30798"/>
                  <a:pt x="50375" y="30794"/>
                </a:cubicBezTo>
                <a:close/>
                <a:moveTo>
                  <a:pt x="37065" y="33850"/>
                </a:moveTo>
                <a:lnTo>
                  <a:pt x="37065" y="33850"/>
                </a:lnTo>
                <a:cubicBezTo>
                  <a:pt x="37001" y="33914"/>
                  <a:pt x="36938" y="33974"/>
                  <a:pt x="36873" y="34030"/>
                </a:cubicBezTo>
                <a:lnTo>
                  <a:pt x="36873" y="34030"/>
                </a:lnTo>
                <a:cubicBezTo>
                  <a:pt x="36960" y="33998"/>
                  <a:pt x="37013" y="33903"/>
                  <a:pt x="37065" y="33850"/>
                </a:cubicBezTo>
                <a:close/>
                <a:moveTo>
                  <a:pt x="31290" y="41252"/>
                </a:moveTo>
                <a:cubicBezTo>
                  <a:pt x="31284" y="41268"/>
                  <a:pt x="31277" y="41284"/>
                  <a:pt x="31270" y="41301"/>
                </a:cubicBezTo>
                <a:cubicBezTo>
                  <a:pt x="31279" y="41282"/>
                  <a:pt x="31286" y="41266"/>
                  <a:pt x="31290" y="41252"/>
                </a:cubicBezTo>
                <a:close/>
                <a:moveTo>
                  <a:pt x="30060" y="55248"/>
                </a:moveTo>
                <a:lnTo>
                  <a:pt x="30060" y="55248"/>
                </a:lnTo>
                <a:cubicBezTo>
                  <a:pt x="30053" y="55269"/>
                  <a:pt x="30048" y="55288"/>
                  <a:pt x="30045" y="55307"/>
                </a:cubicBezTo>
                <a:lnTo>
                  <a:pt x="30045" y="55307"/>
                </a:lnTo>
                <a:lnTo>
                  <a:pt x="30060" y="55248"/>
                </a:lnTo>
                <a:close/>
                <a:moveTo>
                  <a:pt x="29104" y="55184"/>
                </a:moveTo>
                <a:cubicBezTo>
                  <a:pt x="29104" y="55312"/>
                  <a:pt x="28977" y="55503"/>
                  <a:pt x="29104" y="55567"/>
                </a:cubicBezTo>
                <a:lnTo>
                  <a:pt x="29104" y="55376"/>
                </a:lnTo>
                <a:lnTo>
                  <a:pt x="29104" y="55184"/>
                </a:lnTo>
                <a:close/>
                <a:moveTo>
                  <a:pt x="28213" y="58241"/>
                </a:moveTo>
                <a:lnTo>
                  <a:pt x="28213" y="58241"/>
                </a:lnTo>
                <a:cubicBezTo>
                  <a:pt x="28133" y="58321"/>
                  <a:pt x="28153" y="58351"/>
                  <a:pt x="28179" y="58362"/>
                </a:cubicBezTo>
                <a:lnTo>
                  <a:pt x="28179" y="58362"/>
                </a:lnTo>
                <a:cubicBezTo>
                  <a:pt x="28191" y="58322"/>
                  <a:pt x="28202" y="58282"/>
                  <a:pt x="28213" y="58241"/>
                </a:cubicBezTo>
                <a:close/>
                <a:moveTo>
                  <a:pt x="29423" y="58496"/>
                </a:moveTo>
                <a:cubicBezTo>
                  <a:pt x="29420" y="58498"/>
                  <a:pt x="29418" y="58501"/>
                  <a:pt x="29416" y="58503"/>
                </a:cubicBezTo>
                <a:lnTo>
                  <a:pt x="29416" y="58503"/>
                </a:lnTo>
                <a:cubicBezTo>
                  <a:pt x="29383" y="58595"/>
                  <a:pt x="29359" y="58673"/>
                  <a:pt x="29359" y="58751"/>
                </a:cubicBezTo>
                <a:lnTo>
                  <a:pt x="29423" y="58496"/>
                </a:lnTo>
                <a:close/>
                <a:moveTo>
                  <a:pt x="14628" y="70247"/>
                </a:moveTo>
                <a:cubicBezTo>
                  <a:pt x="14612" y="70255"/>
                  <a:pt x="14597" y="70265"/>
                  <a:pt x="14584" y="70278"/>
                </a:cubicBezTo>
                <a:cubicBezTo>
                  <a:pt x="14603" y="70268"/>
                  <a:pt x="14617" y="70258"/>
                  <a:pt x="14628" y="70247"/>
                </a:cubicBezTo>
                <a:close/>
                <a:moveTo>
                  <a:pt x="175" y="70492"/>
                </a:moveTo>
                <a:cubicBezTo>
                  <a:pt x="166" y="70514"/>
                  <a:pt x="184" y="70532"/>
                  <a:pt x="255" y="70532"/>
                </a:cubicBezTo>
                <a:lnTo>
                  <a:pt x="175" y="70492"/>
                </a:lnTo>
                <a:close/>
                <a:moveTo>
                  <a:pt x="298" y="70348"/>
                </a:moveTo>
                <a:cubicBezTo>
                  <a:pt x="171" y="70348"/>
                  <a:pt x="64" y="70362"/>
                  <a:pt x="1" y="70405"/>
                </a:cubicBezTo>
                <a:lnTo>
                  <a:pt x="175" y="70492"/>
                </a:lnTo>
                <a:lnTo>
                  <a:pt x="175" y="70492"/>
                </a:lnTo>
                <a:cubicBezTo>
                  <a:pt x="190" y="70455"/>
                  <a:pt x="279" y="70405"/>
                  <a:pt x="319" y="70405"/>
                </a:cubicBezTo>
                <a:cubicBezTo>
                  <a:pt x="364" y="70396"/>
                  <a:pt x="404" y="70392"/>
                  <a:pt x="442" y="70392"/>
                </a:cubicBezTo>
                <a:cubicBezTo>
                  <a:pt x="632" y="70392"/>
                  <a:pt x="729" y="70495"/>
                  <a:pt x="757" y="70561"/>
                </a:cubicBezTo>
                <a:lnTo>
                  <a:pt x="757" y="70561"/>
                </a:lnTo>
                <a:cubicBezTo>
                  <a:pt x="763" y="70468"/>
                  <a:pt x="1032" y="70462"/>
                  <a:pt x="1147" y="70405"/>
                </a:cubicBezTo>
                <a:cubicBezTo>
                  <a:pt x="892" y="70405"/>
                  <a:pt x="553" y="70348"/>
                  <a:pt x="298" y="70348"/>
                </a:cubicBezTo>
                <a:close/>
                <a:moveTo>
                  <a:pt x="757" y="70561"/>
                </a:moveTo>
                <a:cubicBezTo>
                  <a:pt x="756" y="70572"/>
                  <a:pt x="759" y="70583"/>
                  <a:pt x="765" y="70596"/>
                </a:cubicBezTo>
                <a:cubicBezTo>
                  <a:pt x="765" y="70587"/>
                  <a:pt x="762" y="70575"/>
                  <a:pt x="757" y="70561"/>
                </a:cubicBezTo>
                <a:close/>
                <a:moveTo>
                  <a:pt x="1649" y="70836"/>
                </a:moveTo>
                <a:cubicBezTo>
                  <a:pt x="1639" y="70836"/>
                  <a:pt x="1629" y="70836"/>
                  <a:pt x="1619" y="70836"/>
                </a:cubicBezTo>
                <a:lnTo>
                  <a:pt x="1619" y="70836"/>
                </a:lnTo>
                <a:cubicBezTo>
                  <a:pt x="1644" y="70841"/>
                  <a:pt x="1666" y="70844"/>
                  <a:pt x="1685" y="70844"/>
                </a:cubicBezTo>
                <a:cubicBezTo>
                  <a:pt x="1705" y="70844"/>
                  <a:pt x="1723" y="70841"/>
                  <a:pt x="1741" y="70837"/>
                </a:cubicBezTo>
                <a:lnTo>
                  <a:pt x="1741" y="70837"/>
                </a:lnTo>
                <a:cubicBezTo>
                  <a:pt x="1711" y="70837"/>
                  <a:pt x="1680" y="70836"/>
                  <a:pt x="1649" y="70836"/>
                </a:cubicBezTo>
                <a:close/>
                <a:moveTo>
                  <a:pt x="510" y="70596"/>
                </a:moveTo>
                <a:cubicBezTo>
                  <a:pt x="581" y="70810"/>
                  <a:pt x="872" y="70844"/>
                  <a:pt x="1192" y="70844"/>
                </a:cubicBezTo>
                <a:cubicBezTo>
                  <a:pt x="1334" y="70844"/>
                  <a:pt x="1482" y="70837"/>
                  <a:pt x="1619" y="70836"/>
                </a:cubicBezTo>
                <a:lnTo>
                  <a:pt x="1619" y="70836"/>
                </a:lnTo>
                <a:cubicBezTo>
                  <a:pt x="1579" y="70828"/>
                  <a:pt x="1530" y="70813"/>
                  <a:pt x="1465" y="70787"/>
                </a:cubicBezTo>
                <a:cubicBezTo>
                  <a:pt x="1529" y="70660"/>
                  <a:pt x="1657" y="70596"/>
                  <a:pt x="1784" y="70596"/>
                </a:cubicBezTo>
                <a:close/>
                <a:moveTo>
                  <a:pt x="2867" y="71488"/>
                </a:moveTo>
                <a:cubicBezTo>
                  <a:pt x="2875" y="71490"/>
                  <a:pt x="2884" y="71493"/>
                  <a:pt x="2891" y="71495"/>
                </a:cubicBezTo>
                <a:lnTo>
                  <a:pt x="2891" y="71495"/>
                </a:lnTo>
                <a:cubicBezTo>
                  <a:pt x="2883" y="71492"/>
                  <a:pt x="2875" y="71490"/>
                  <a:pt x="2867" y="71488"/>
                </a:cubicBezTo>
                <a:close/>
                <a:moveTo>
                  <a:pt x="87101" y="0"/>
                </a:moveTo>
                <a:cubicBezTo>
                  <a:pt x="86952" y="0"/>
                  <a:pt x="86813" y="98"/>
                  <a:pt x="86675" y="480"/>
                </a:cubicBezTo>
                <a:lnTo>
                  <a:pt x="86802" y="1053"/>
                </a:lnTo>
                <a:lnTo>
                  <a:pt x="86675" y="1181"/>
                </a:lnTo>
                <a:lnTo>
                  <a:pt x="86675" y="735"/>
                </a:lnTo>
                <a:cubicBezTo>
                  <a:pt x="86484" y="990"/>
                  <a:pt x="86611" y="1181"/>
                  <a:pt x="86675" y="1372"/>
                </a:cubicBezTo>
                <a:cubicBezTo>
                  <a:pt x="86547" y="1372"/>
                  <a:pt x="86547" y="1435"/>
                  <a:pt x="86484" y="1563"/>
                </a:cubicBezTo>
                <a:lnTo>
                  <a:pt x="86675" y="2072"/>
                </a:lnTo>
                <a:cubicBezTo>
                  <a:pt x="86669" y="2078"/>
                  <a:pt x="86662" y="2081"/>
                  <a:pt x="86655" y="2081"/>
                </a:cubicBezTo>
                <a:cubicBezTo>
                  <a:pt x="86616" y="2081"/>
                  <a:pt x="86564" y="2008"/>
                  <a:pt x="86516" y="2008"/>
                </a:cubicBezTo>
                <a:cubicBezTo>
                  <a:pt x="86479" y="2008"/>
                  <a:pt x="86445" y="2050"/>
                  <a:pt x="86420" y="2200"/>
                </a:cubicBezTo>
                <a:cubicBezTo>
                  <a:pt x="86434" y="2256"/>
                  <a:pt x="86455" y="2275"/>
                  <a:pt x="86478" y="2275"/>
                </a:cubicBezTo>
                <a:cubicBezTo>
                  <a:pt x="86526" y="2275"/>
                  <a:pt x="86588" y="2200"/>
                  <a:pt x="86642" y="2200"/>
                </a:cubicBezTo>
                <a:cubicBezTo>
                  <a:pt x="86682" y="2200"/>
                  <a:pt x="86717" y="2242"/>
                  <a:pt x="86738" y="2391"/>
                </a:cubicBezTo>
                <a:cubicBezTo>
                  <a:pt x="86547" y="2645"/>
                  <a:pt x="86484" y="2518"/>
                  <a:pt x="86547" y="2836"/>
                </a:cubicBezTo>
                <a:cubicBezTo>
                  <a:pt x="86420" y="2836"/>
                  <a:pt x="86420" y="2773"/>
                  <a:pt x="86420" y="2709"/>
                </a:cubicBezTo>
                <a:lnTo>
                  <a:pt x="86420" y="2709"/>
                </a:lnTo>
                <a:cubicBezTo>
                  <a:pt x="86420" y="2964"/>
                  <a:pt x="86356" y="3346"/>
                  <a:pt x="86484" y="3537"/>
                </a:cubicBezTo>
                <a:cubicBezTo>
                  <a:pt x="86252" y="3769"/>
                  <a:pt x="86337" y="4318"/>
                  <a:pt x="86161" y="4318"/>
                </a:cubicBezTo>
                <a:cubicBezTo>
                  <a:pt x="86144" y="4318"/>
                  <a:pt x="86124" y="4312"/>
                  <a:pt x="86101" y="4301"/>
                </a:cubicBezTo>
                <a:lnTo>
                  <a:pt x="86101" y="4301"/>
                </a:lnTo>
                <a:cubicBezTo>
                  <a:pt x="86165" y="4556"/>
                  <a:pt x="86165" y="4811"/>
                  <a:pt x="86165" y="5065"/>
                </a:cubicBezTo>
                <a:cubicBezTo>
                  <a:pt x="86126" y="4986"/>
                  <a:pt x="86092" y="4953"/>
                  <a:pt x="86063" y="4953"/>
                </a:cubicBezTo>
                <a:cubicBezTo>
                  <a:pt x="85915" y="4953"/>
                  <a:pt x="85868" y="5784"/>
                  <a:pt x="85650" y="5784"/>
                </a:cubicBezTo>
                <a:cubicBezTo>
                  <a:pt x="85632" y="5784"/>
                  <a:pt x="85613" y="5778"/>
                  <a:pt x="85592" y="5766"/>
                </a:cubicBezTo>
                <a:lnTo>
                  <a:pt x="85592" y="5766"/>
                </a:lnTo>
                <a:cubicBezTo>
                  <a:pt x="85847" y="6148"/>
                  <a:pt x="85465" y="6912"/>
                  <a:pt x="85401" y="7485"/>
                </a:cubicBezTo>
                <a:lnTo>
                  <a:pt x="85401" y="7358"/>
                </a:lnTo>
                <a:cubicBezTo>
                  <a:pt x="85337" y="7549"/>
                  <a:pt x="85210" y="7740"/>
                  <a:pt x="85083" y="7867"/>
                </a:cubicBezTo>
                <a:cubicBezTo>
                  <a:pt x="85274" y="7995"/>
                  <a:pt x="85146" y="8504"/>
                  <a:pt x="85210" y="8823"/>
                </a:cubicBezTo>
                <a:cubicBezTo>
                  <a:pt x="85146" y="8886"/>
                  <a:pt x="85100" y="8912"/>
                  <a:pt x="85066" y="8912"/>
                </a:cubicBezTo>
                <a:cubicBezTo>
                  <a:pt x="84927" y="8912"/>
                  <a:pt x="84968" y="8504"/>
                  <a:pt x="84764" y="8504"/>
                </a:cubicBezTo>
                <a:cubicBezTo>
                  <a:pt x="84947" y="8565"/>
                  <a:pt x="84780" y="9209"/>
                  <a:pt x="84932" y="9209"/>
                </a:cubicBezTo>
                <a:cubicBezTo>
                  <a:pt x="84939" y="9209"/>
                  <a:pt x="84947" y="9207"/>
                  <a:pt x="84955" y="9205"/>
                </a:cubicBezTo>
                <a:lnTo>
                  <a:pt x="84955" y="9205"/>
                </a:lnTo>
                <a:cubicBezTo>
                  <a:pt x="84700" y="9396"/>
                  <a:pt x="84764" y="9396"/>
                  <a:pt x="84509" y="9459"/>
                </a:cubicBezTo>
                <a:cubicBezTo>
                  <a:pt x="84764" y="9651"/>
                  <a:pt x="84446" y="9778"/>
                  <a:pt x="84509" y="10033"/>
                </a:cubicBezTo>
                <a:cubicBezTo>
                  <a:pt x="84255" y="10415"/>
                  <a:pt x="84255" y="10033"/>
                  <a:pt x="84127" y="10542"/>
                </a:cubicBezTo>
                <a:cubicBezTo>
                  <a:pt x="84094" y="10576"/>
                  <a:pt x="84068" y="10590"/>
                  <a:pt x="84048" y="10590"/>
                </a:cubicBezTo>
                <a:cubicBezTo>
                  <a:pt x="83957" y="10590"/>
                  <a:pt x="84000" y="10288"/>
                  <a:pt x="84000" y="10287"/>
                </a:cubicBezTo>
                <a:lnTo>
                  <a:pt x="84000" y="10287"/>
                </a:lnTo>
                <a:cubicBezTo>
                  <a:pt x="83809" y="10733"/>
                  <a:pt x="84127" y="10606"/>
                  <a:pt x="84191" y="10733"/>
                </a:cubicBezTo>
                <a:cubicBezTo>
                  <a:pt x="84102" y="11001"/>
                  <a:pt x="84040" y="11060"/>
                  <a:pt x="83980" y="11060"/>
                </a:cubicBezTo>
                <a:cubicBezTo>
                  <a:pt x="83933" y="11060"/>
                  <a:pt x="83887" y="11024"/>
                  <a:pt x="83830" y="11024"/>
                </a:cubicBezTo>
                <a:cubicBezTo>
                  <a:pt x="83804" y="11024"/>
                  <a:pt x="83776" y="11031"/>
                  <a:pt x="83745" y="11052"/>
                </a:cubicBezTo>
                <a:cubicBezTo>
                  <a:pt x="83682" y="11434"/>
                  <a:pt x="83745" y="11752"/>
                  <a:pt x="83554" y="12007"/>
                </a:cubicBezTo>
                <a:cubicBezTo>
                  <a:pt x="83554" y="12007"/>
                  <a:pt x="83526" y="12035"/>
                  <a:pt x="83507" y="12035"/>
                </a:cubicBezTo>
                <a:cubicBezTo>
                  <a:pt x="83498" y="12035"/>
                  <a:pt x="83490" y="12028"/>
                  <a:pt x="83490" y="12007"/>
                </a:cubicBezTo>
                <a:cubicBezTo>
                  <a:pt x="83490" y="12389"/>
                  <a:pt x="82981" y="13026"/>
                  <a:pt x="82981" y="13535"/>
                </a:cubicBezTo>
                <a:lnTo>
                  <a:pt x="82854" y="13535"/>
                </a:lnTo>
                <a:cubicBezTo>
                  <a:pt x="82981" y="13535"/>
                  <a:pt x="83108" y="13535"/>
                  <a:pt x="83172" y="13599"/>
                </a:cubicBezTo>
                <a:cubicBezTo>
                  <a:pt x="83045" y="13790"/>
                  <a:pt x="83108" y="14045"/>
                  <a:pt x="82917" y="14045"/>
                </a:cubicBezTo>
                <a:cubicBezTo>
                  <a:pt x="82981" y="13917"/>
                  <a:pt x="82917" y="13917"/>
                  <a:pt x="82917" y="13790"/>
                </a:cubicBezTo>
                <a:lnTo>
                  <a:pt x="82854" y="14045"/>
                </a:lnTo>
                <a:cubicBezTo>
                  <a:pt x="82829" y="14050"/>
                  <a:pt x="82809" y="14052"/>
                  <a:pt x="82793" y="14052"/>
                </a:cubicBezTo>
                <a:cubicBezTo>
                  <a:pt x="82600" y="14052"/>
                  <a:pt x="82966" y="13721"/>
                  <a:pt x="82790" y="13663"/>
                </a:cubicBezTo>
                <a:lnTo>
                  <a:pt x="82790" y="13663"/>
                </a:lnTo>
                <a:cubicBezTo>
                  <a:pt x="82663" y="14108"/>
                  <a:pt x="82535" y="14490"/>
                  <a:pt x="82280" y="14936"/>
                </a:cubicBezTo>
                <a:cubicBezTo>
                  <a:pt x="82124" y="14884"/>
                  <a:pt x="82478" y="14408"/>
                  <a:pt x="82405" y="14408"/>
                </a:cubicBezTo>
                <a:cubicBezTo>
                  <a:pt x="82389" y="14408"/>
                  <a:pt x="82351" y="14432"/>
                  <a:pt x="82280" y="14490"/>
                </a:cubicBezTo>
                <a:lnTo>
                  <a:pt x="82663" y="14045"/>
                </a:lnTo>
                <a:lnTo>
                  <a:pt x="82663" y="14045"/>
                </a:lnTo>
                <a:cubicBezTo>
                  <a:pt x="82570" y="14079"/>
                  <a:pt x="82516" y="14093"/>
                  <a:pt x="82485" y="14093"/>
                </a:cubicBezTo>
                <a:cubicBezTo>
                  <a:pt x="82370" y="14093"/>
                  <a:pt x="82608" y="13894"/>
                  <a:pt x="82467" y="13894"/>
                </a:cubicBezTo>
                <a:cubicBezTo>
                  <a:pt x="82441" y="13894"/>
                  <a:pt x="82401" y="13901"/>
                  <a:pt x="82344" y="13917"/>
                </a:cubicBezTo>
                <a:cubicBezTo>
                  <a:pt x="81898" y="14490"/>
                  <a:pt x="82026" y="14682"/>
                  <a:pt x="81580" y="15255"/>
                </a:cubicBezTo>
                <a:cubicBezTo>
                  <a:pt x="81580" y="15350"/>
                  <a:pt x="81628" y="15350"/>
                  <a:pt x="81675" y="15350"/>
                </a:cubicBezTo>
                <a:cubicBezTo>
                  <a:pt x="81723" y="15350"/>
                  <a:pt x="81771" y="15350"/>
                  <a:pt x="81771" y="15446"/>
                </a:cubicBezTo>
                <a:cubicBezTo>
                  <a:pt x="81389" y="16401"/>
                  <a:pt x="80879" y="15828"/>
                  <a:pt x="80688" y="16592"/>
                </a:cubicBezTo>
                <a:cubicBezTo>
                  <a:pt x="80688" y="16847"/>
                  <a:pt x="80879" y="17038"/>
                  <a:pt x="80434" y="17356"/>
                </a:cubicBezTo>
                <a:lnTo>
                  <a:pt x="80370" y="17102"/>
                </a:lnTo>
                <a:cubicBezTo>
                  <a:pt x="79924" y="17611"/>
                  <a:pt x="80370" y="17611"/>
                  <a:pt x="79797" y="18057"/>
                </a:cubicBezTo>
                <a:cubicBezTo>
                  <a:pt x="79797" y="17941"/>
                  <a:pt x="80061" y="17666"/>
                  <a:pt x="80012" y="17666"/>
                </a:cubicBezTo>
                <a:cubicBezTo>
                  <a:pt x="80007" y="17666"/>
                  <a:pt x="79999" y="17669"/>
                  <a:pt x="79988" y="17675"/>
                </a:cubicBezTo>
                <a:cubicBezTo>
                  <a:pt x="79606" y="17929"/>
                  <a:pt x="79924" y="17993"/>
                  <a:pt x="79669" y="18312"/>
                </a:cubicBezTo>
                <a:lnTo>
                  <a:pt x="79478" y="18248"/>
                </a:lnTo>
                <a:cubicBezTo>
                  <a:pt x="79096" y="18821"/>
                  <a:pt x="78587" y="19522"/>
                  <a:pt x="78077" y="20158"/>
                </a:cubicBezTo>
                <a:cubicBezTo>
                  <a:pt x="78077" y="20068"/>
                  <a:pt x="78077" y="19978"/>
                  <a:pt x="78032" y="19978"/>
                </a:cubicBezTo>
                <a:cubicBezTo>
                  <a:pt x="78014" y="19978"/>
                  <a:pt x="77987" y="19994"/>
                  <a:pt x="77950" y="20031"/>
                </a:cubicBezTo>
                <a:cubicBezTo>
                  <a:pt x="77632" y="20413"/>
                  <a:pt x="77249" y="20795"/>
                  <a:pt x="76867" y="21114"/>
                </a:cubicBezTo>
                <a:cubicBezTo>
                  <a:pt x="76485" y="21496"/>
                  <a:pt x="76039" y="21814"/>
                  <a:pt x="75594" y="22069"/>
                </a:cubicBezTo>
                <a:lnTo>
                  <a:pt x="75466" y="22451"/>
                </a:lnTo>
                <a:cubicBezTo>
                  <a:pt x="75403" y="22483"/>
                  <a:pt x="75355" y="22499"/>
                  <a:pt x="75331" y="22499"/>
                </a:cubicBezTo>
                <a:cubicBezTo>
                  <a:pt x="75307" y="22499"/>
                  <a:pt x="75307" y="22483"/>
                  <a:pt x="75339" y="22451"/>
                </a:cubicBezTo>
                <a:lnTo>
                  <a:pt x="75339" y="22451"/>
                </a:lnTo>
                <a:cubicBezTo>
                  <a:pt x="74957" y="22642"/>
                  <a:pt x="75339" y="22515"/>
                  <a:pt x="75275" y="22706"/>
                </a:cubicBezTo>
                <a:cubicBezTo>
                  <a:pt x="75218" y="22792"/>
                  <a:pt x="75147" y="22826"/>
                  <a:pt x="75099" y="22826"/>
                </a:cubicBezTo>
                <a:cubicBezTo>
                  <a:pt x="75040" y="22826"/>
                  <a:pt x="75014" y="22776"/>
                  <a:pt x="75084" y="22706"/>
                </a:cubicBezTo>
                <a:lnTo>
                  <a:pt x="75084" y="22706"/>
                </a:lnTo>
                <a:cubicBezTo>
                  <a:pt x="74766" y="23024"/>
                  <a:pt x="74511" y="23343"/>
                  <a:pt x="74193" y="23661"/>
                </a:cubicBezTo>
                <a:cubicBezTo>
                  <a:pt x="73874" y="23979"/>
                  <a:pt x="73492" y="24234"/>
                  <a:pt x="73046" y="24425"/>
                </a:cubicBezTo>
                <a:lnTo>
                  <a:pt x="73174" y="24298"/>
                </a:lnTo>
                <a:lnTo>
                  <a:pt x="73174" y="24298"/>
                </a:lnTo>
                <a:cubicBezTo>
                  <a:pt x="72664" y="24553"/>
                  <a:pt x="72855" y="24998"/>
                  <a:pt x="72346" y="25062"/>
                </a:cubicBezTo>
                <a:lnTo>
                  <a:pt x="72409" y="24998"/>
                </a:lnTo>
                <a:lnTo>
                  <a:pt x="72409" y="24998"/>
                </a:lnTo>
                <a:cubicBezTo>
                  <a:pt x="71900" y="25317"/>
                  <a:pt x="71390" y="25635"/>
                  <a:pt x="70817" y="25954"/>
                </a:cubicBezTo>
                <a:cubicBezTo>
                  <a:pt x="70372" y="26272"/>
                  <a:pt x="69862" y="26463"/>
                  <a:pt x="69353" y="26654"/>
                </a:cubicBezTo>
                <a:cubicBezTo>
                  <a:pt x="69353" y="26973"/>
                  <a:pt x="68206" y="27100"/>
                  <a:pt x="68334" y="27418"/>
                </a:cubicBezTo>
                <a:cubicBezTo>
                  <a:pt x="67824" y="27482"/>
                  <a:pt x="67315" y="27546"/>
                  <a:pt x="66869" y="27737"/>
                </a:cubicBezTo>
                <a:cubicBezTo>
                  <a:pt x="66614" y="27800"/>
                  <a:pt x="66614" y="28119"/>
                  <a:pt x="66296" y="28246"/>
                </a:cubicBezTo>
                <a:lnTo>
                  <a:pt x="66232" y="28055"/>
                </a:lnTo>
                <a:lnTo>
                  <a:pt x="65914" y="28374"/>
                </a:lnTo>
                <a:lnTo>
                  <a:pt x="65595" y="28246"/>
                </a:lnTo>
                <a:lnTo>
                  <a:pt x="65341" y="28437"/>
                </a:lnTo>
                <a:lnTo>
                  <a:pt x="65595" y="28437"/>
                </a:lnTo>
                <a:cubicBezTo>
                  <a:pt x="65383" y="28607"/>
                  <a:pt x="65114" y="28692"/>
                  <a:pt x="64845" y="28692"/>
                </a:cubicBezTo>
                <a:cubicBezTo>
                  <a:pt x="64711" y="28692"/>
                  <a:pt x="64576" y="28671"/>
                  <a:pt x="64449" y="28628"/>
                </a:cubicBezTo>
                <a:lnTo>
                  <a:pt x="63430" y="29138"/>
                </a:lnTo>
                <a:cubicBezTo>
                  <a:pt x="63430" y="29074"/>
                  <a:pt x="63621" y="29010"/>
                  <a:pt x="63748" y="28883"/>
                </a:cubicBezTo>
                <a:lnTo>
                  <a:pt x="63748" y="28883"/>
                </a:lnTo>
                <a:cubicBezTo>
                  <a:pt x="63594" y="28999"/>
                  <a:pt x="63516" y="29033"/>
                  <a:pt x="63469" y="29033"/>
                </a:cubicBezTo>
                <a:cubicBezTo>
                  <a:pt x="63403" y="29033"/>
                  <a:pt x="63401" y="28963"/>
                  <a:pt x="63335" y="28963"/>
                </a:cubicBezTo>
                <a:cubicBezTo>
                  <a:pt x="63294" y="28963"/>
                  <a:pt x="63230" y="28990"/>
                  <a:pt x="63112" y="29074"/>
                </a:cubicBezTo>
                <a:cubicBezTo>
                  <a:pt x="63175" y="29074"/>
                  <a:pt x="63112" y="29201"/>
                  <a:pt x="63112" y="29201"/>
                </a:cubicBezTo>
                <a:cubicBezTo>
                  <a:pt x="62666" y="29265"/>
                  <a:pt x="62220" y="29329"/>
                  <a:pt x="61774" y="29520"/>
                </a:cubicBezTo>
                <a:lnTo>
                  <a:pt x="61838" y="29329"/>
                </a:lnTo>
                <a:lnTo>
                  <a:pt x="61838" y="29329"/>
                </a:lnTo>
                <a:cubicBezTo>
                  <a:pt x="61074" y="29520"/>
                  <a:pt x="60182" y="29838"/>
                  <a:pt x="59291" y="29966"/>
                </a:cubicBezTo>
                <a:cubicBezTo>
                  <a:pt x="59609" y="29966"/>
                  <a:pt x="59609" y="30157"/>
                  <a:pt x="59291" y="30220"/>
                </a:cubicBezTo>
                <a:lnTo>
                  <a:pt x="59163" y="30093"/>
                </a:lnTo>
                <a:lnTo>
                  <a:pt x="59163" y="30093"/>
                </a:lnTo>
                <a:cubicBezTo>
                  <a:pt x="58972" y="30220"/>
                  <a:pt x="59418" y="30093"/>
                  <a:pt x="59099" y="30284"/>
                </a:cubicBezTo>
                <a:cubicBezTo>
                  <a:pt x="58781" y="30284"/>
                  <a:pt x="58845" y="30093"/>
                  <a:pt x="59036" y="30029"/>
                </a:cubicBezTo>
                <a:lnTo>
                  <a:pt x="59036" y="30029"/>
                </a:lnTo>
                <a:lnTo>
                  <a:pt x="58654" y="30157"/>
                </a:lnTo>
                <a:cubicBezTo>
                  <a:pt x="58654" y="30093"/>
                  <a:pt x="58717" y="30029"/>
                  <a:pt x="58717" y="29966"/>
                </a:cubicBezTo>
                <a:lnTo>
                  <a:pt x="58717" y="29966"/>
                </a:lnTo>
                <a:cubicBezTo>
                  <a:pt x="58661" y="30003"/>
                  <a:pt x="58570" y="30013"/>
                  <a:pt x="58466" y="30013"/>
                </a:cubicBezTo>
                <a:cubicBezTo>
                  <a:pt x="58356" y="30013"/>
                  <a:pt x="58230" y="30002"/>
                  <a:pt x="58112" y="30002"/>
                </a:cubicBezTo>
                <a:cubicBezTo>
                  <a:pt x="57968" y="30002"/>
                  <a:pt x="57836" y="30019"/>
                  <a:pt x="57762" y="30093"/>
                </a:cubicBezTo>
                <a:lnTo>
                  <a:pt x="57762" y="30029"/>
                </a:lnTo>
                <a:cubicBezTo>
                  <a:pt x="56807" y="30157"/>
                  <a:pt x="56425" y="30284"/>
                  <a:pt x="55661" y="30348"/>
                </a:cubicBezTo>
                <a:cubicBezTo>
                  <a:pt x="55661" y="30475"/>
                  <a:pt x="55406" y="30475"/>
                  <a:pt x="55151" y="30602"/>
                </a:cubicBezTo>
                <a:cubicBezTo>
                  <a:pt x="54693" y="30602"/>
                  <a:pt x="54234" y="30521"/>
                  <a:pt x="53710" y="30521"/>
                </a:cubicBezTo>
                <a:cubicBezTo>
                  <a:pt x="53579" y="30521"/>
                  <a:pt x="53444" y="30526"/>
                  <a:pt x="53304" y="30539"/>
                </a:cubicBezTo>
                <a:cubicBezTo>
                  <a:pt x="52858" y="30666"/>
                  <a:pt x="53177" y="30730"/>
                  <a:pt x="52986" y="30794"/>
                </a:cubicBezTo>
                <a:cubicBezTo>
                  <a:pt x="52922" y="30666"/>
                  <a:pt x="52222" y="30666"/>
                  <a:pt x="52604" y="30539"/>
                </a:cubicBezTo>
                <a:lnTo>
                  <a:pt x="52604" y="30539"/>
                </a:lnTo>
                <a:cubicBezTo>
                  <a:pt x="51903" y="30602"/>
                  <a:pt x="51203" y="30666"/>
                  <a:pt x="50566" y="30794"/>
                </a:cubicBezTo>
                <a:cubicBezTo>
                  <a:pt x="50630" y="30857"/>
                  <a:pt x="50757" y="30857"/>
                  <a:pt x="50693" y="30921"/>
                </a:cubicBezTo>
                <a:cubicBezTo>
                  <a:pt x="50681" y="30933"/>
                  <a:pt x="50660" y="30938"/>
                  <a:pt x="50633" y="30938"/>
                </a:cubicBezTo>
                <a:cubicBezTo>
                  <a:pt x="50528" y="30938"/>
                  <a:pt x="50342" y="30859"/>
                  <a:pt x="50315" y="30806"/>
                </a:cubicBezTo>
                <a:lnTo>
                  <a:pt x="50315" y="30806"/>
                </a:lnTo>
                <a:cubicBezTo>
                  <a:pt x="50131" y="30842"/>
                  <a:pt x="49938" y="30856"/>
                  <a:pt x="49739" y="30856"/>
                </a:cubicBezTo>
                <a:cubicBezTo>
                  <a:pt x="49012" y="30856"/>
                  <a:pt x="48212" y="30668"/>
                  <a:pt x="47528" y="30668"/>
                </a:cubicBezTo>
                <a:cubicBezTo>
                  <a:pt x="47242" y="30668"/>
                  <a:pt x="46977" y="30701"/>
                  <a:pt x="46745" y="30794"/>
                </a:cubicBezTo>
                <a:lnTo>
                  <a:pt x="46808" y="30794"/>
                </a:lnTo>
                <a:lnTo>
                  <a:pt x="45853" y="30985"/>
                </a:lnTo>
                <a:cubicBezTo>
                  <a:pt x="45407" y="30985"/>
                  <a:pt x="46108" y="30857"/>
                  <a:pt x="45790" y="30794"/>
                </a:cubicBezTo>
                <a:lnTo>
                  <a:pt x="45790" y="30794"/>
                </a:lnTo>
                <a:cubicBezTo>
                  <a:pt x="44771" y="31112"/>
                  <a:pt x="44134" y="30857"/>
                  <a:pt x="43306" y="31176"/>
                </a:cubicBezTo>
                <a:cubicBezTo>
                  <a:pt x="43153" y="31099"/>
                  <a:pt x="42967" y="31069"/>
                  <a:pt x="42760" y="31069"/>
                </a:cubicBezTo>
                <a:cubicBezTo>
                  <a:pt x="41930" y="31069"/>
                  <a:pt x="40759" y="31558"/>
                  <a:pt x="39994" y="31558"/>
                </a:cubicBezTo>
                <a:lnTo>
                  <a:pt x="40058" y="31621"/>
                </a:lnTo>
                <a:cubicBezTo>
                  <a:pt x="39994" y="31664"/>
                  <a:pt x="39945" y="31678"/>
                  <a:pt x="39900" y="31678"/>
                </a:cubicBezTo>
                <a:cubicBezTo>
                  <a:pt x="39810" y="31678"/>
                  <a:pt x="39740" y="31621"/>
                  <a:pt x="39612" y="31621"/>
                </a:cubicBezTo>
                <a:cubicBezTo>
                  <a:pt x="39676" y="31685"/>
                  <a:pt x="39867" y="31621"/>
                  <a:pt x="39740" y="31749"/>
                </a:cubicBezTo>
                <a:cubicBezTo>
                  <a:pt x="37702" y="32322"/>
                  <a:pt x="35791" y="33086"/>
                  <a:pt x="33944" y="34169"/>
                </a:cubicBezTo>
                <a:cubicBezTo>
                  <a:pt x="33371" y="34678"/>
                  <a:pt x="33944" y="34869"/>
                  <a:pt x="33116" y="35379"/>
                </a:cubicBezTo>
                <a:lnTo>
                  <a:pt x="33116" y="34997"/>
                </a:lnTo>
                <a:cubicBezTo>
                  <a:pt x="32925" y="35315"/>
                  <a:pt x="32671" y="35634"/>
                  <a:pt x="32416" y="35952"/>
                </a:cubicBezTo>
                <a:lnTo>
                  <a:pt x="32034" y="36461"/>
                </a:lnTo>
                <a:lnTo>
                  <a:pt x="31715" y="36971"/>
                </a:lnTo>
                <a:cubicBezTo>
                  <a:pt x="31270" y="37608"/>
                  <a:pt x="30951" y="38372"/>
                  <a:pt x="30760" y="39136"/>
                </a:cubicBezTo>
                <a:cubicBezTo>
                  <a:pt x="30760" y="39009"/>
                  <a:pt x="30696" y="39009"/>
                  <a:pt x="30760" y="38881"/>
                </a:cubicBezTo>
                <a:lnTo>
                  <a:pt x="30760" y="38881"/>
                </a:lnTo>
                <a:cubicBezTo>
                  <a:pt x="30505" y="39136"/>
                  <a:pt x="30442" y="40028"/>
                  <a:pt x="30569" y="40028"/>
                </a:cubicBezTo>
                <a:cubicBezTo>
                  <a:pt x="30544" y="40130"/>
                  <a:pt x="30518" y="40150"/>
                  <a:pt x="30489" y="40150"/>
                </a:cubicBezTo>
                <a:cubicBezTo>
                  <a:pt x="30469" y="40150"/>
                  <a:pt x="30447" y="40141"/>
                  <a:pt x="30423" y="40141"/>
                </a:cubicBezTo>
                <a:cubicBezTo>
                  <a:pt x="30392" y="40141"/>
                  <a:pt x="30357" y="40155"/>
                  <a:pt x="30314" y="40219"/>
                </a:cubicBezTo>
                <a:cubicBezTo>
                  <a:pt x="30187" y="40537"/>
                  <a:pt x="30314" y="40983"/>
                  <a:pt x="30187" y="41174"/>
                </a:cubicBezTo>
                <a:lnTo>
                  <a:pt x="30187" y="41047"/>
                </a:lnTo>
                <a:cubicBezTo>
                  <a:pt x="30187" y="41222"/>
                  <a:pt x="30080" y="41826"/>
                  <a:pt x="30160" y="41826"/>
                </a:cubicBezTo>
                <a:cubicBezTo>
                  <a:pt x="30168" y="41826"/>
                  <a:pt x="30176" y="41821"/>
                  <a:pt x="30187" y="41811"/>
                </a:cubicBezTo>
                <a:lnTo>
                  <a:pt x="30187" y="41811"/>
                </a:lnTo>
                <a:cubicBezTo>
                  <a:pt x="30060" y="42384"/>
                  <a:pt x="30187" y="42893"/>
                  <a:pt x="29996" y="43276"/>
                </a:cubicBezTo>
                <a:cubicBezTo>
                  <a:pt x="30187" y="43594"/>
                  <a:pt x="29869" y="44231"/>
                  <a:pt x="30123" y="44358"/>
                </a:cubicBezTo>
                <a:cubicBezTo>
                  <a:pt x="30116" y="44356"/>
                  <a:pt x="30108" y="44355"/>
                  <a:pt x="30101" y="44355"/>
                </a:cubicBezTo>
                <a:cubicBezTo>
                  <a:pt x="29869" y="44355"/>
                  <a:pt x="29872" y="45323"/>
                  <a:pt x="29996" y="45632"/>
                </a:cubicBezTo>
                <a:cubicBezTo>
                  <a:pt x="29988" y="45616"/>
                  <a:pt x="29980" y="45609"/>
                  <a:pt x="29971" y="45609"/>
                </a:cubicBezTo>
                <a:cubicBezTo>
                  <a:pt x="29927" y="45609"/>
                  <a:pt x="29883" y="45808"/>
                  <a:pt x="29839" y="45808"/>
                </a:cubicBezTo>
                <a:cubicBezTo>
                  <a:pt x="29828" y="45808"/>
                  <a:pt x="29816" y="45794"/>
                  <a:pt x="29805" y="45759"/>
                </a:cubicBezTo>
                <a:lnTo>
                  <a:pt x="29805" y="45759"/>
                </a:lnTo>
                <a:cubicBezTo>
                  <a:pt x="29805" y="46167"/>
                  <a:pt x="29805" y="46468"/>
                  <a:pt x="29902" y="46468"/>
                </a:cubicBezTo>
                <a:cubicBezTo>
                  <a:pt x="29911" y="46468"/>
                  <a:pt x="29921" y="46465"/>
                  <a:pt x="29932" y="46460"/>
                </a:cubicBezTo>
                <a:lnTo>
                  <a:pt x="29932" y="46460"/>
                </a:lnTo>
                <a:cubicBezTo>
                  <a:pt x="29614" y="47160"/>
                  <a:pt x="30187" y="47924"/>
                  <a:pt x="29741" y="48307"/>
                </a:cubicBezTo>
                <a:cubicBezTo>
                  <a:pt x="29869" y="49389"/>
                  <a:pt x="29932" y="50472"/>
                  <a:pt x="29869" y="51554"/>
                </a:cubicBezTo>
                <a:cubicBezTo>
                  <a:pt x="29614" y="51491"/>
                  <a:pt x="29932" y="50408"/>
                  <a:pt x="29677" y="50408"/>
                </a:cubicBezTo>
                <a:cubicBezTo>
                  <a:pt x="29741" y="51236"/>
                  <a:pt x="29741" y="52128"/>
                  <a:pt x="29677" y="52892"/>
                </a:cubicBezTo>
                <a:cubicBezTo>
                  <a:pt x="29646" y="52954"/>
                  <a:pt x="29623" y="52978"/>
                  <a:pt x="29605" y="52978"/>
                </a:cubicBezTo>
                <a:cubicBezTo>
                  <a:pt x="29550" y="52978"/>
                  <a:pt x="29550" y="52749"/>
                  <a:pt x="29550" y="52701"/>
                </a:cubicBezTo>
                <a:cubicBezTo>
                  <a:pt x="29550" y="53656"/>
                  <a:pt x="29168" y="54484"/>
                  <a:pt x="29104" y="55376"/>
                </a:cubicBezTo>
                <a:cubicBezTo>
                  <a:pt x="29127" y="55358"/>
                  <a:pt x="29148" y="55350"/>
                  <a:pt x="29166" y="55350"/>
                </a:cubicBezTo>
                <a:cubicBezTo>
                  <a:pt x="29343" y="55350"/>
                  <a:pt x="29304" y="56097"/>
                  <a:pt x="29354" y="56196"/>
                </a:cubicBezTo>
                <a:lnTo>
                  <a:pt x="29354" y="56196"/>
                </a:lnTo>
                <a:cubicBezTo>
                  <a:pt x="29318" y="56145"/>
                  <a:pt x="29286" y="56124"/>
                  <a:pt x="29257" y="56124"/>
                </a:cubicBezTo>
                <a:cubicBezTo>
                  <a:pt x="29123" y="56124"/>
                  <a:pt x="29041" y="56558"/>
                  <a:pt x="28891" y="56558"/>
                </a:cubicBezTo>
                <a:cubicBezTo>
                  <a:pt x="28843" y="56558"/>
                  <a:pt x="28788" y="56513"/>
                  <a:pt x="28722" y="56394"/>
                </a:cubicBezTo>
                <a:lnTo>
                  <a:pt x="28722" y="56394"/>
                </a:lnTo>
                <a:cubicBezTo>
                  <a:pt x="28722" y="56522"/>
                  <a:pt x="28722" y="56649"/>
                  <a:pt x="28786" y="56649"/>
                </a:cubicBezTo>
                <a:cubicBezTo>
                  <a:pt x="28751" y="56719"/>
                  <a:pt x="28716" y="56770"/>
                  <a:pt x="28692" y="56770"/>
                </a:cubicBezTo>
                <a:cubicBezTo>
                  <a:pt x="28672" y="56770"/>
                  <a:pt x="28659" y="56735"/>
                  <a:pt x="28659" y="56649"/>
                </a:cubicBezTo>
                <a:lnTo>
                  <a:pt x="28659" y="56649"/>
                </a:lnTo>
                <a:cubicBezTo>
                  <a:pt x="28531" y="57222"/>
                  <a:pt x="28722" y="57095"/>
                  <a:pt x="28531" y="57604"/>
                </a:cubicBezTo>
                <a:cubicBezTo>
                  <a:pt x="28467" y="57604"/>
                  <a:pt x="28531" y="57477"/>
                  <a:pt x="28467" y="57413"/>
                </a:cubicBezTo>
                <a:cubicBezTo>
                  <a:pt x="28467" y="57732"/>
                  <a:pt x="28340" y="58050"/>
                  <a:pt x="28213" y="58369"/>
                </a:cubicBezTo>
                <a:cubicBezTo>
                  <a:pt x="28213" y="58369"/>
                  <a:pt x="28195" y="58369"/>
                  <a:pt x="28179" y="58362"/>
                </a:cubicBezTo>
                <a:lnTo>
                  <a:pt x="28179" y="58362"/>
                </a:lnTo>
                <a:cubicBezTo>
                  <a:pt x="27992" y="59022"/>
                  <a:pt x="27741" y="59679"/>
                  <a:pt x="27321" y="60279"/>
                </a:cubicBezTo>
                <a:cubicBezTo>
                  <a:pt x="27307" y="60209"/>
                  <a:pt x="27290" y="60182"/>
                  <a:pt x="27270" y="60182"/>
                </a:cubicBezTo>
                <a:cubicBezTo>
                  <a:pt x="27203" y="60182"/>
                  <a:pt x="27103" y="60475"/>
                  <a:pt x="26969" y="60475"/>
                </a:cubicBezTo>
                <a:cubicBezTo>
                  <a:pt x="26959" y="60475"/>
                  <a:pt x="26949" y="60474"/>
                  <a:pt x="26939" y="60470"/>
                </a:cubicBezTo>
                <a:lnTo>
                  <a:pt x="26684" y="60852"/>
                </a:lnTo>
                <a:lnTo>
                  <a:pt x="26684" y="60852"/>
                </a:lnTo>
                <a:lnTo>
                  <a:pt x="26875" y="60789"/>
                </a:lnTo>
                <a:lnTo>
                  <a:pt x="26875" y="60789"/>
                </a:lnTo>
                <a:cubicBezTo>
                  <a:pt x="26684" y="61107"/>
                  <a:pt x="26621" y="61489"/>
                  <a:pt x="26302" y="61744"/>
                </a:cubicBezTo>
                <a:lnTo>
                  <a:pt x="26430" y="61425"/>
                </a:lnTo>
                <a:lnTo>
                  <a:pt x="26430" y="61425"/>
                </a:lnTo>
                <a:cubicBezTo>
                  <a:pt x="26302" y="61680"/>
                  <a:pt x="26175" y="61871"/>
                  <a:pt x="26047" y="62062"/>
                </a:cubicBezTo>
                <a:cubicBezTo>
                  <a:pt x="26111" y="61999"/>
                  <a:pt x="26239" y="61871"/>
                  <a:pt x="26366" y="61808"/>
                </a:cubicBezTo>
                <a:lnTo>
                  <a:pt x="26366" y="61808"/>
                </a:lnTo>
                <a:cubicBezTo>
                  <a:pt x="26175" y="62190"/>
                  <a:pt x="26621" y="61935"/>
                  <a:pt x="26239" y="62317"/>
                </a:cubicBezTo>
                <a:cubicBezTo>
                  <a:pt x="26239" y="62312"/>
                  <a:pt x="26237" y="62310"/>
                  <a:pt x="26233" y="62310"/>
                </a:cubicBezTo>
                <a:cubicBezTo>
                  <a:pt x="26191" y="62310"/>
                  <a:pt x="25906" y="62645"/>
                  <a:pt x="25729" y="62763"/>
                </a:cubicBezTo>
                <a:cubicBezTo>
                  <a:pt x="25665" y="62954"/>
                  <a:pt x="25474" y="63209"/>
                  <a:pt x="25283" y="63336"/>
                </a:cubicBezTo>
                <a:cubicBezTo>
                  <a:pt x="25220" y="63336"/>
                  <a:pt x="25156" y="63145"/>
                  <a:pt x="25092" y="63145"/>
                </a:cubicBezTo>
                <a:cubicBezTo>
                  <a:pt x="25092" y="63463"/>
                  <a:pt x="24455" y="63909"/>
                  <a:pt x="24455" y="64228"/>
                </a:cubicBezTo>
                <a:cubicBezTo>
                  <a:pt x="24455" y="64100"/>
                  <a:pt x="24392" y="64037"/>
                  <a:pt x="24328" y="64037"/>
                </a:cubicBezTo>
                <a:lnTo>
                  <a:pt x="24328" y="64228"/>
                </a:lnTo>
                <a:cubicBezTo>
                  <a:pt x="24264" y="64291"/>
                  <a:pt x="24217" y="64323"/>
                  <a:pt x="24177" y="64323"/>
                </a:cubicBezTo>
                <a:cubicBezTo>
                  <a:pt x="24137" y="64323"/>
                  <a:pt x="24105" y="64291"/>
                  <a:pt x="24073" y="64228"/>
                </a:cubicBezTo>
                <a:lnTo>
                  <a:pt x="24073" y="64228"/>
                </a:lnTo>
                <a:cubicBezTo>
                  <a:pt x="23691" y="64673"/>
                  <a:pt x="24455" y="64355"/>
                  <a:pt x="23882" y="64737"/>
                </a:cubicBezTo>
                <a:lnTo>
                  <a:pt x="23946" y="64610"/>
                </a:lnTo>
                <a:lnTo>
                  <a:pt x="23946" y="64610"/>
                </a:lnTo>
                <a:cubicBezTo>
                  <a:pt x="23373" y="64992"/>
                  <a:pt x="22991" y="65565"/>
                  <a:pt x="22418" y="65883"/>
                </a:cubicBezTo>
                <a:cubicBezTo>
                  <a:pt x="22163" y="65820"/>
                  <a:pt x="22863" y="65501"/>
                  <a:pt x="22545" y="65501"/>
                </a:cubicBezTo>
                <a:lnTo>
                  <a:pt x="21526" y="66456"/>
                </a:lnTo>
                <a:cubicBezTo>
                  <a:pt x="21208" y="66775"/>
                  <a:pt x="20825" y="67030"/>
                  <a:pt x="20443" y="67221"/>
                </a:cubicBezTo>
                <a:lnTo>
                  <a:pt x="20571" y="67157"/>
                </a:lnTo>
                <a:lnTo>
                  <a:pt x="20571" y="67157"/>
                </a:lnTo>
                <a:cubicBezTo>
                  <a:pt x="20631" y="67459"/>
                  <a:pt x="20006" y="67360"/>
                  <a:pt x="19669" y="67674"/>
                </a:cubicBezTo>
                <a:lnTo>
                  <a:pt x="19669" y="67674"/>
                </a:lnTo>
                <a:cubicBezTo>
                  <a:pt x="19687" y="67611"/>
                  <a:pt x="19615" y="67539"/>
                  <a:pt x="19615" y="67539"/>
                </a:cubicBezTo>
                <a:cubicBezTo>
                  <a:pt x="19042" y="67921"/>
                  <a:pt x="18405" y="68303"/>
                  <a:pt x="17832" y="68685"/>
                </a:cubicBezTo>
                <a:lnTo>
                  <a:pt x="17896" y="68558"/>
                </a:lnTo>
                <a:lnTo>
                  <a:pt x="17896" y="68558"/>
                </a:lnTo>
                <a:cubicBezTo>
                  <a:pt x="17514" y="68685"/>
                  <a:pt x="17004" y="68940"/>
                  <a:pt x="16622" y="69068"/>
                </a:cubicBezTo>
                <a:cubicBezTo>
                  <a:pt x="16559" y="69131"/>
                  <a:pt x="16368" y="69259"/>
                  <a:pt x="16559" y="69259"/>
                </a:cubicBezTo>
                <a:cubicBezTo>
                  <a:pt x="15985" y="69322"/>
                  <a:pt x="15412" y="69513"/>
                  <a:pt x="14903" y="69768"/>
                </a:cubicBezTo>
                <a:cubicBezTo>
                  <a:pt x="14393" y="70086"/>
                  <a:pt x="13884" y="70214"/>
                  <a:pt x="13311" y="70214"/>
                </a:cubicBezTo>
                <a:cubicBezTo>
                  <a:pt x="13420" y="70214"/>
                  <a:pt x="13529" y="70073"/>
                  <a:pt x="13518" y="70073"/>
                </a:cubicBezTo>
                <a:cubicBezTo>
                  <a:pt x="13516" y="70073"/>
                  <a:pt x="13511" y="70077"/>
                  <a:pt x="13502" y="70086"/>
                </a:cubicBezTo>
                <a:lnTo>
                  <a:pt x="12610" y="70341"/>
                </a:lnTo>
                <a:cubicBezTo>
                  <a:pt x="12738" y="70469"/>
                  <a:pt x="12738" y="70405"/>
                  <a:pt x="12992" y="70469"/>
                </a:cubicBezTo>
                <a:cubicBezTo>
                  <a:pt x="12801" y="70596"/>
                  <a:pt x="12610" y="70723"/>
                  <a:pt x="12419" y="70787"/>
                </a:cubicBezTo>
                <a:cubicBezTo>
                  <a:pt x="12801" y="70596"/>
                  <a:pt x="12355" y="70532"/>
                  <a:pt x="12164" y="70532"/>
                </a:cubicBezTo>
                <a:cubicBezTo>
                  <a:pt x="12228" y="70532"/>
                  <a:pt x="12164" y="70596"/>
                  <a:pt x="12164" y="70660"/>
                </a:cubicBezTo>
                <a:cubicBezTo>
                  <a:pt x="12073" y="70625"/>
                  <a:pt x="12015" y="70612"/>
                  <a:pt x="11976" y="70612"/>
                </a:cubicBezTo>
                <a:cubicBezTo>
                  <a:pt x="11815" y="70612"/>
                  <a:pt x="12012" y="70857"/>
                  <a:pt x="11642" y="70857"/>
                </a:cubicBezTo>
                <a:cubicBezTo>
                  <a:pt x="11608" y="70857"/>
                  <a:pt x="11571" y="70855"/>
                  <a:pt x="11528" y="70851"/>
                </a:cubicBezTo>
                <a:lnTo>
                  <a:pt x="11528" y="70787"/>
                </a:lnTo>
                <a:cubicBezTo>
                  <a:pt x="11273" y="70914"/>
                  <a:pt x="11082" y="70978"/>
                  <a:pt x="10827" y="71042"/>
                </a:cubicBezTo>
                <a:cubicBezTo>
                  <a:pt x="10700" y="70914"/>
                  <a:pt x="11018" y="70914"/>
                  <a:pt x="11018" y="70787"/>
                </a:cubicBezTo>
                <a:lnTo>
                  <a:pt x="11018" y="70787"/>
                </a:lnTo>
                <a:cubicBezTo>
                  <a:pt x="10745" y="70842"/>
                  <a:pt x="10471" y="71131"/>
                  <a:pt x="10157" y="71131"/>
                </a:cubicBezTo>
                <a:cubicBezTo>
                  <a:pt x="10106" y="71131"/>
                  <a:pt x="10053" y="71123"/>
                  <a:pt x="9999" y="71105"/>
                </a:cubicBezTo>
                <a:cubicBezTo>
                  <a:pt x="10190" y="71042"/>
                  <a:pt x="10381" y="70978"/>
                  <a:pt x="10572" y="70914"/>
                </a:cubicBezTo>
                <a:cubicBezTo>
                  <a:pt x="10445" y="70883"/>
                  <a:pt x="10333" y="70867"/>
                  <a:pt x="10222" y="70867"/>
                </a:cubicBezTo>
                <a:cubicBezTo>
                  <a:pt x="10111" y="70867"/>
                  <a:pt x="9999" y="70883"/>
                  <a:pt x="9872" y="70914"/>
                </a:cubicBezTo>
                <a:lnTo>
                  <a:pt x="9426" y="70914"/>
                </a:lnTo>
                <a:cubicBezTo>
                  <a:pt x="8980" y="71360"/>
                  <a:pt x="8534" y="71105"/>
                  <a:pt x="7898" y="71360"/>
                </a:cubicBezTo>
                <a:cubicBezTo>
                  <a:pt x="8471" y="71105"/>
                  <a:pt x="8025" y="71233"/>
                  <a:pt x="8025" y="71042"/>
                </a:cubicBezTo>
                <a:cubicBezTo>
                  <a:pt x="7898" y="70978"/>
                  <a:pt x="7643" y="70914"/>
                  <a:pt x="7707" y="70851"/>
                </a:cubicBezTo>
                <a:lnTo>
                  <a:pt x="7707" y="70851"/>
                </a:lnTo>
                <a:cubicBezTo>
                  <a:pt x="7627" y="70910"/>
                  <a:pt x="7548" y="70926"/>
                  <a:pt x="7465" y="70926"/>
                </a:cubicBezTo>
                <a:cubicBezTo>
                  <a:pt x="7364" y="70926"/>
                  <a:pt x="7257" y="70902"/>
                  <a:pt x="7138" y="70902"/>
                </a:cubicBezTo>
                <a:cubicBezTo>
                  <a:pt x="7040" y="70902"/>
                  <a:pt x="6934" y="70919"/>
                  <a:pt x="6815" y="70978"/>
                </a:cubicBezTo>
                <a:cubicBezTo>
                  <a:pt x="6815" y="70978"/>
                  <a:pt x="6497" y="70978"/>
                  <a:pt x="6560" y="70851"/>
                </a:cubicBezTo>
                <a:lnTo>
                  <a:pt x="6560" y="70851"/>
                </a:lnTo>
                <a:cubicBezTo>
                  <a:pt x="6178" y="70914"/>
                  <a:pt x="6688" y="70978"/>
                  <a:pt x="6624" y="71042"/>
                </a:cubicBezTo>
                <a:cubicBezTo>
                  <a:pt x="6517" y="71077"/>
                  <a:pt x="6403" y="71091"/>
                  <a:pt x="6284" y="71091"/>
                </a:cubicBezTo>
                <a:cubicBezTo>
                  <a:pt x="5913" y="71091"/>
                  <a:pt x="5486" y="70961"/>
                  <a:pt x="5028" y="70961"/>
                </a:cubicBezTo>
                <a:cubicBezTo>
                  <a:pt x="4843" y="70961"/>
                  <a:pt x="4652" y="70982"/>
                  <a:pt x="4459" y="71042"/>
                </a:cubicBezTo>
                <a:cubicBezTo>
                  <a:pt x="3694" y="71105"/>
                  <a:pt x="3567" y="71233"/>
                  <a:pt x="2867" y="71296"/>
                </a:cubicBezTo>
                <a:cubicBezTo>
                  <a:pt x="2612" y="71169"/>
                  <a:pt x="3058" y="71105"/>
                  <a:pt x="3058" y="71105"/>
                </a:cubicBezTo>
                <a:cubicBezTo>
                  <a:pt x="2739" y="70978"/>
                  <a:pt x="2421" y="70914"/>
                  <a:pt x="2102" y="70914"/>
                </a:cubicBezTo>
                <a:cubicBezTo>
                  <a:pt x="2166" y="70914"/>
                  <a:pt x="2102" y="70851"/>
                  <a:pt x="2039" y="70787"/>
                </a:cubicBezTo>
                <a:cubicBezTo>
                  <a:pt x="1870" y="70787"/>
                  <a:pt x="1808" y="70823"/>
                  <a:pt x="1741" y="70837"/>
                </a:cubicBezTo>
                <a:lnTo>
                  <a:pt x="1741" y="70837"/>
                </a:lnTo>
                <a:cubicBezTo>
                  <a:pt x="1802" y="70839"/>
                  <a:pt x="1859" y="70843"/>
                  <a:pt x="1911" y="70851"/>
                </a:cubicBezTo>
                <a:lnTo>
                  <a:pt x="1657" y="71105"/>
                </a:lnTo>
                <a:lnTo>
                  <a:pt x="2230" y="70978"/>
                </a:lnTo>
                <a:lnTo>
                  <a:pt x="2230" y="70978"/>
                </a:lnTo>
                <a:cubicBezTo>
                  <a:pt x="2293" y="71042"/>
                  <a:pt x="2357" y="71169"/>
                  <a:pt x="2102" y="71169"/>
                </a:cubicBezTo>
                <a:cubicBezTo>
                  <a:pt x="2262" y="71265"/>
                  <a:pt x="2341" y="71265"/>
                  <a:pt x="2413" y="71265"/>
                </a:cubicBezTo>
                <a:cubicBezTo>
                  <a:pt x="2484" y="71265"/>
                  <a:pt x="2548" y="71265"/>
                  <a:pt x="2675" y="71360"/>
                </a:cubicBezTo>
                <a:lnTo>
                  <a:pt x="3058" y="71360"/>
                </a:lnTo>
                <a:cubicBezTo>
                  <a:pt x="3003" y="71360"/>
                  <a:pt x="3042" y="71501"/>
                  <a:pt x="2934" y="71501"/>
                </a:cubicBezTo>
                <a:cubicBezTo>
                  <a:pt x="2922" y="71501"/>
                  <a:pt x="2908" y="71499"/>
                  <a:pt x="2891" y="71495"/>
                </a:cubicBezTo>
                <a:lnTo>
                  <a:pt x="2891" y="71495"/>
                </a:lnTo>
                <a:cubicBezTo>
                  <a:pt x="3046" y="71538"/>
                  <a:pt x="3185" y="71552"/>
                  <a:pt x="3310" y="71552"/>
                </a:cubicBezTo>
                <a:cubicBezTo>
                  <a:pt x="3527" y="71552"/>
                  <a:pt x="3700" y="71511"/>
                  <a:pt x="3835" y="71511"/>
                </a:cubicBezTo>
                <a:cubicBezTo>
                  <a:pt x="3936" y="71511"/>
                  <a:pt x="4016" y="71534"/>
                  <a:pt x="4077" y="71615"/>
                </a:cubicBezTo>
                <a:cubicBezTo>
                  <a:pt x="4904" y="71615"/>
                  <a:pt x="4140" y="71424"/>
                  <a:pt x="4777" y="71233"/>
                </a:cubicBezTo>
                <a:lnTo>
                  <a:pt x="4777" y="71233"/>
                </a:lnTo>
                <a:lnTo>
                  <a:pt x="5223" y="71742"/>
                </a:lnTo>
                <a:lnTo>
                  <a:pt x="5287" y="71551"/>
                </a:lnTo>
                <a:cubicBezTo>
                  <a:pt x="5350" y="71551"/>
                  <a:pt x="5541" y="71551"/>
                  <a:pt x="5541" y="71615"/>
                </a:cubicBezTo>
                <a:cubicBezTo>
                  <a:pt x="5860" y="71551"/>
                  <a:pt x="5478" y="71551"/>
                  <a:pt x="5669" y="71424"/>
                </a:cubicBezTo>
                <a:lnTo>
                  <a:pt x="5669" y="71424"/>
                </a:lnTo>
                <a:cubicBezTo>
                  <a:pt x="5812" y="71495"/>
                  <a:pt x="6009" y="71504"/>
                  <a:pt x="6206" y="71504"/>
                </a:cubicBezTo>
                <a:cubicBezTo>
                  <a:pt x="6272" y="71504"/>
                  <a:pt x="6337" y="71503"/>
                  <a:pt x="6401" y="71503"/>
                </a:cubicBezTo>
                <a:cubicBezTo>
                  <a:pt x="6656" y="71503"/>
                  <a:pt x="6879" y="71519"/>
                  <a:pt x="6942" y="71679"/>
                </a:cubicBezTo>
                <a:cubicBezTo>
                  <a:pt x="7070" y="71488"/>
                  <a:pt x="6497" y="71551"/>
                  <a:pt x="6942" y="71424"/>
                </a:cubicBezTo>
                <a:lnTo>
                  <a:pt x="6942" y="71424"/>
                </a:lnTo>
                <a:cubicBezTo>
                  <a:pt x="6982" y="71523"/>
                  <a:pt x="7046" y="71554"/>
                  <a:pt x="7127" y="71554"/>
                </a:cubicBezTo>
                <a:cubicBezTo>
                  <a:pt x="7267" y="71554"/>
                  <a:pt x="7458" y="71461"/>
                  <a:pt x="7660" y="71461"/>
                </a:cubicBezTo>
                <a:cubicBezTo>
                  <a:pt x="7717" y="71461"/>
                  <a:pt x="7776" y="71468"/>
                  <a:pt x="7834" y="71488"/>
                </a:cubicBezTo>
                <a:cubicBezTo>
                  <a:pt x="7707" y="71679"/>
                  <a:pt x="7324" y="71615"/>
                  <a:pt x="7770" y="71742"/>
                </a:cubicBezTo>
                <a:cubicBezTo>
                  <a:pt x="7830" y="71643"/>
                  <a:pt x="7926" y="71612"/>
                  <a:pt x="8040" y="71612"/>
                </a:cubicBezTo>
                <a:cubicBezTo>
                  <a:pt x="8237" y="71612"/>
                  <a:pt x="8487" y="71706"/>
                  <a:pt x="8691" y="71706"/>
                </a:cubicBezTo>
                <a:cubicBezTo>
                  <a:pt x="8750" y="71706"/>
                  <a:pt x="8804" y="71698"/>
                  <a:pt x="8853" y="71679"/>
                </a:cubicBezTo>
                <a:cubicBezTo>
                  <a:pt x="8853" y="71424"/>
                  <a:pt x="9553" y="71488"/>
                  <a:pt x="10063" y="71360"/>
                </a:cubicBezTo>
                <a:cubicBezTo>
                  <a:pt x="10212" y="71379"/>
                  <a:pt x="10367" y="71387"/>
                  <a:pt x="10524" y="71387"/>
                </a:cubicBezTo>
                <a:cubicBezTo>
                  <a:pt x="10903" y="71387"/>
                  <a:pt x="11295" y="71341"/>
                  <a:pt x="11655" y="71296"/>
                </a:cubicBezTo>
                <a:cubicBezTo>
                  <a:pt x="11719" y="71105"/>
                  <a:pt x="12228" y="71042"/>
                  <a:pt x="12610" y="70914"/>
                </a:cubicBezTo>
                <a:lnTo>
                  <a:pt x="12610" y="70914"/>
                </a:lnTo>
                <a:cubicBezTo>
                  <a:pt x="12610" y="71042"/>
                  <a:pt x="12610" y="71105"/>
                  <a:pt x="12355" y="71233"/>
                </a:cubicBezTo>
                <a:lnTo>
                  <a:pt x="12738" y="71105"/>
                </a:lnTo>
                <a:cubicBezTo>
                  <a:pt x="12801" y="70978"/>
                  <a:pt x="12992" y="70914"/>
                  <a:pt x="13120" y="70914"/>
                </a:cubicBezTo>
                <a:lnTo>
                  <a:pt x="13056" y="71042"/>
                </a:lnTo>
                <a:cubicBezTo>
                  <a:pt x="13565" y="70851"/>
                  <a:pt x="14075" y="70660"/>
                  <a:pt x="14584" y="70596"/>
                </a:cubicBezTo>
                <a:cubicBezTo>
                  <a:pt x="14584" y="70405"/>
                  <a:pt x="14011" y="70341"/>
                  <a:pt x="14584" y="70023"/>
                </a:cubicBezTo>
                <a:cubicBezTo>
                  <a:pt x="14639" y="70077"/>
                  <a:pt x="14694" y="70179"/>
                  <a:pt x="14628" y="70247"/>
                </a:cubicBezTo>
                <a:lnTo>
                  <a:pt x="14628" y="70247"/>
                </a:lnTo>
                <a:cubicBezTo>
                  <a:pt x="14695" y="70211"/>
                  <a:pt x="14788" y="70201"/>
                  <a:pt x="14839" y="70150"/>
                </a:cubicBezTo>
                <a:lnTo>
                  <a:pt x="14839" y="70150"/>
                </a:lnTo>
                <a:lnTo>
                  <a:pt x="14648" y="70405"/>
                </a:lnTo>
                <a:cubicBezTo>
                  <a:pt x="14966" y="70405"/>
                  <a:pt x="14775" y="70214"/>
                  <a:pt x="14966" y="70150"/>
                </a:cubicBezTo>
                <a:cubicBezTo>
                  <a:pt x="14966" y="70214"/>
                  <a:pt x="15014" y="70214"/>
                  <a:pt x="15062" y="70214"/>
                </a:cubicBezTo>
                <a:cubicBezTo>
                  <a:pt x="15110" y="70214"/>
                  <a:pt x="15158" y="70214"/>
                  <a:pt x="15158" y="70278"/>
                </a:cubicBezTo>
                <a:cubicBezTo>
                  <a:pt x="15158" y="70341"/>
                  <a:pt x="15110" y="70341"/>
                  <a:pt x="15054" y="70341"/>
                </a:cubicBezTo>
                <a:cubicBezTo>
                  <a:pt x="14998" y="70341"/>
                  <a:pt x="14935" y="70341"/>
                  <a:pt x="14903" y="70405"/>
                </a:cubicBezTo>
                <a:cubicBezTo>
                  <a:pt x="14998" y="70373"/>
                  <a:pt x="15110" y="70357"/>
                  <a:pt x="15229" y="70357"/>
                </a:cubicBezTo>
                <a:cubicBezTo>
                  <a:pt x="15349" y="70357"/>
                  <a:pt x="15476" y="70373"/>
                  <a:pt x="15603" y="70405"/>
                </a:cubicBezTo>
                <a:cubicBezTo>
                  <a:pt x="15540" y="70341"/>
                  <a:pt x="15540" y="70214"/>
                  <a:pt x="15731" y="70150"/>
                </a:cubicBezTo>
                <a:cubicBezTo>
                  <a:pt x="15852" y="70098"/>
                  <a:pt x="15922" y="70079"/>
                  <a:pt x="15964" y="70079"/>
                </a:cubicBezTo>
                <a:cubicBezTo>
                  <a:pt x="16075" y="70079"/>
                  <a:pt x="15991" y="70214"/>
                  <a:pt x="16176" y="70214"/>
                </a:cubicBezTo>
                <a:cubicBezTo>
                  <a:pt x="16304" y="70086"/>
                  <a:pt x="16622" y="70023"/>
                  <a:pt x="16559" y="69895"/>
                </a:cubicBezTo>
                <a:cubicBezTo>
                  <a:pt x="16590" y="69864"/>
                  <a:pt x="16622" y="69848"/>
                  <a:pt x="16662" y="69848"/>
                </a:cubicBezTo>
                <a:cubicBezTo>
                  <a:pt x="16702" y="69848"/>
                  <a:pt x="16750" y="69864"/>
                  <a:pt x="16813" y="69895"/>
                </a:cubicBezTo>
                <a:cubicBezTo>
                  <a:pt x="17004" y="69704"/>
                  <a:pt x="17832" y="69386"/>
                  <a:pt x="17514" y="69322"/>
                </a:cubicBezTo>
                <a:lnTo>
                  <a:pt x="17450" y="69322"/>
                </a:lnTo>
                <a:cubicBezTo>
                  <a:pt x="18151" y="68876"/>
                  <a:pt x="19042" y="68685"/>
                  <a:pt x="19679" y="68240"/>
                </a:cubicBezTo>
                <a:lnTo>
                  <a:pt x="19679" y="68303"/>
                </a:lnTo>
                <a:cubicBezTo>
                  <a:pt x="20061" y="68049"/>
                  <a:pt x="20443" y="67730"/>
                  <a:pt x="20825" y="67412"/>
                </a:cubicBezTo>
                <a:cubicBezTo>
                  <a:pt x="20889" y="67380"/>
                  <a:pt x="20969" y="67364"/>
                  <a:pt x="21032" y="67364"/>
                </a:cubicBezTo>
                <a:cubicBezTo>
                  <a:pt x="21096" y="67364"/>
                  <a:pt x="21144" y="67380"/>
                  <a:pt x="21144" y="67412"/>
                </a:cubicBezTo>
                <a:cubicBezTo>
                  <a:pt x="21399" y="67157"/>
                  <a:pt x="21653" y="66966"/>
                  <a:pt x="21972" y="66839"/>
                </a:cubicBezTo>
                <a:lnTo>
                  <a:pt x="21972" y="66839"/>
                </a:lnTo>
                <a:cubicBezTo>
                  <a:pt x="21844" y="66998"/>
                  <a:pt x="21876" y="66998"/>
                  <a:pt x="21884" y="66998"/>
                </a:cubicBezTo>
                <a:cubicBezTo>
                  <a:pt x="21892" y="66998"/>
                  <a:pt x="21876" y="66998"/>
                  <a:pt x="21653" y="67157"/>
                </a:cubicBezTo>
                <a:cubicBezTo>
                  <a:pt x="22099" y="66902"/>
                  <a:pt x="22226" y="66902"/>
                  <a:pt x="22545" y="66456"/>
                </a:cubicBezTo>
                <a:cubicBezTo>
                  <a:pt x="22545" y="66504"/>
                  <a:pt x="22573" y="66524"/>
                  <a:pt x="22617" y="66524"/>
                </a:cubicBezTo>
                <a:cubicBezTo>
                  <a:pt x="22748" y="66524"/>
                  <a:pt x="23023" y="66345"/>
                  <a:pt x="23118" y="66202"/>
                </a:cubicBezTo>
                <a:cubicBezTo>
                  <a:pt x="22991" y="66202"/>
                  <a:pt x="22927" y="66329"/>
                  <a:pt x="22800" y="66329"/>
                </a:cubicBezTo>
                <a:cubicBezTo>
                  <a:pt x="22991" y="66202"/>
                  <a:pt x="23118" y="66011"/>
                  <a:pt x="23373" y="65883"/>
                </a:cubicBezTo>
                <a:lnTo>
                  <a:pt x="23373" y="66138"/>
                </a:lnTo>
                <a:cubicBezTo>
                  <a:pt x="23755" y="65883"/>
                  <a:pt x="24073" y="65565"/>
                  <a:pt x="24328" y="65183"/>
                </a:cubicBezTo>
                <a:cubicBezTo>
                  <a:pt x="24519" y="64801"/>
                  <a:pt x="24838" y="64546"/>
                  <a:pt x="25220" y="64355"/>
                </a:cubicBezTo>
                <a:cubicBezTo>
                  <a:pt x="25232" y="64306"/>
                  <a:pt x="25223" y="64288"/>
                  <a:pt x="25201" y="64288"/>
                </a:cubicBezTo>
                <a:cubicBezTo>
                  <a:pt x="25135" y="64288"/>
                  <a:pt x="24951" y="64454"/>
                  <a:pt x="24870" y="64454"/>
                </a:cubicBezTo>
                <a:cubicBezTo>
                  <a:pt x="24838" y="64454"/>
                  <a:pt x="24823" y="64428"/>
                  <a:pt x="24838" y="64355"/>
                </a:cubicBezTo>
                <a:cubicBezTo>
                  <a:pt x="25156" y="64100"/>
                  <a:pt x="25665" y="63909"/>
                  <a:pt x="25793" y="63782"/>
                </a:cubicBezTo>
                <a:cubicBezTo>
                  <a:pt x="26239" y="63400"/>
                  <a:pt x="25920" y="63145"/>
                  <a:pt x="26430" y="62699"/>
                </a:cubicBezTo>
                <a:cubicBezTo>
                  <a:pt x="26302" y="62699"/>
                  <a:pt x="26111" y="62699"/>
                  <a:pt x="26366" y="62253"/>
                </a:cubicBezTo>
                <a:cubicBezTo>
                  <a:pt x="26477" y="62059"/>
                  <a:pt x="26600" y="61986"/>
                  <a:pt x="26693" y="61986"/>
                </a:cubicBezTo>
                <a:cubicBezTo>
                  <a:pt x="26813" y="61986"/>
                  <a:pt x="26884" y="62110"/>
                  <a:pt x="26812" y="62253"/>
                </a:cubicBezTo>
                <a:cubicBezTo>
                  <a:pt x="26748" y="62381"/>
                  <a:pt x="26684" y="62381"/>
                  <a:pt x="26684" y="62381"/>
                </a:cubicBezTo>
                <a:cubicBezTo>
                  <a:pt x="26635" y="62478"/>
                  <a:pt x="26549" y="62614"/>
                  <a:pt x="26598" y="62614"/>
                </a:cubicBezTo>
                <a:cubicBezTo>
                  <a:pt x="26613" y="62614"/>
                  <a:pt x="26640" y="62601"/>
                  <a:pt x="26684" y="62572"/>
                </a:cubicBezTo>
                <a:lnTo>
                  <a:pt x="26684" y="62508"/>
                </a:lnTo>
                <a:cubicBezTo>
                  <a:pt x="26849" y="62399"/>
                  <a:pt x="27107" y="61960"/>
                  <a:pt x="27217" y="61960"/>
                </a:cubicBezTo>
                <a:cubicBezTo>
                  <a:pt x="27235" y="61960"/>
                  <a:pt x="27249" y="61972"/>
                  <a:pt x="27257" y="61999"/>
                </a:cubicBezTo>
                <a:cubicBezTo>
                  <a:pt x="27314" y="61858"/>
                  <a:pt x="27320" y="61805"/>
                  <a:pt x="27294" y="61805"/>
                </a:cubicBezTo>
                <a:cubicBezTo>
                  <a:pt x="27260" y="61805"/>
                  <a:pt x="27173" y="61892"/>
                  <a:pt x="27066" y="61999"/>
                </a:cubicBezTo>
                <a:cubicBezTo>
                  <a:pt x="27385" y="61617"/>
                  <a:pt x="27703" y="61234"/>
                  <a:pt x="27958" y="60789"/>
                </a:cubicBezTo>
                <a:lnTo>
                  <a:pt x="27958" y="60789"/>
                </a:lnTo>
                <a:cubicBezTo>
                  <a:pt x="27926" y="60820"/>
                  <a:pt x="27878" y="60836"/>
                  <a:pt x="27847" y="60836"/>
                </a:cubicBezTo>
                <a:cubicBezTo>
                  <a:pt x="27815" y="60836"/>
                  <a:pt x="27799" y="60820"/>
                  <a:pt x="27831" y="60789"/>
                </a:cubicBezTo>
                <a:cubicBezTo>
                  <a:pt x="28340" y="60024"/>
                  <a:pt x="27894" y="60407"/>
                  <a:pt x="28149" y="59833"/>
                </a:cubicBezTo>
                <a:cubicBezTo>
                  <a:pt x="28208" y="59774"/>
                  <a:pt x="28250" y="59756"/>
                  <a:pt x="28282" y="59756"/>
                </a:cubicBezTo>
                <a:cubicBezTo>
                  <a:pt x="28332" y="59756"/>
                  <a:pt x="28358" y="59801"/>
                  <a:pt x="28387" y="59801"/>
                </a:cubicBezTo>
                <a:cubicBezTo>
                  <a:pt x="28418" y="59801"/>
                  <a:pt x="28454" y="59746"/>
                  <a:pt x="28531" y="59515"/>
                </a:cubicBezTo>
                <a:cubicBezTo>
                  <a:pt x="28611" y="59415"/>
                  <a:pt x="28660" y="59378"/>
                  <a:pt x="28689" y="59378"/>
                </a:cubicBezTo>
                <a:cubicBezTo>
                  <a:pt x="28752" y="59378"/>
                  <a:pt x="28722" y="59555"/>
                  <a:pt x="28722" y="59642"/>
                </a:cubicBezTo>
                <a:cubicBezTo>
                  <a:pt x="28912" y="59263"/>
                  <a:pt x="29102" y="58821"/>
                  <a:pt x="29416" y="58503"/>
                </a:cubicBezTo>
                <a:lnTo>
                  <a:pt x="29416" y="58503"/>
                </a:lnTo>
                <a:cubicBezTo>
                  <a:pt x="29437" y="58444"/>
                  <a:pt x="29462" y="58379"/>
                  <a:pt x="29486" y="58305"/>
                </a:cubicBezTo>
                <a:lnTo>
                  <a:pt x="29486" y="58305"/>
                </a:lnTo>
                <a:lnTo>
                  <a:pt x="29295" y="58432"/>
                </a:lnTo>
                <a:cubicBezTo>
                  <a:pt x="29359" y="58305"/>
                  <a:pt x="29423" y="58178"/>
                  <a:pt x="29486" y="58178"/>
                </a:cubicBezTo>
                <a:cubicBezTo>
                  <a:pt x="29486" y="57987"/>
                  <a:pt x="29232" y="58178"/>
                  <a:pt x="29232" y="57859"/>
                </a:cubicBezTo>
                <a:cubicBezTo>
                  <a:pt x="29423" y="57668"/>
                  <a:pt x="29423" y="57159"/>
                  <a:pt x="29614" y="57159"/>
                </a:cubicBezTo>
                <a:cubicBezTo>
                  <a:pt x="29504" y="57434"/>
                  <a:pt x="29524" y="57471"/>
                  <a:pt x="29568" y="57471"/>
                </a:cubicBezTo>
                <a:cubicBezTo>
                  <a:pt x="29584" y="57471"/>
                  <a:pt x="29604" y="57466"/>
                  <a:pt x="29621" y="57466"/>
                </a:cubicBezTo>
                <a:cubicBezTo>
                  <a:pt x="29664" y="57466"/>
                  <a:pt x="29691" y="57499"/>
                  <a:pt x="29614" y="57732"/>
                </a:cubicBezTo>
                <a:cubicBezTo>
                  <a:pt x="29677" y="57604"/>
                  <a:pt x="29677" y="57477"/>
                  <a:pt x="29741" y="57350"/>
                </a:cubicBezTo>
                <a:lnTo>
                  <a:pt x="29741" y="57413"/>
                </a:lnTo>
                <a:cubicBezTo>
                  <a:pt x="30123" y="56777"/>
                  <a:pt x="29677" y="57031"/>
                  <a:pt x="29869" y="56331"/>
                </a:cubicBezTo>
                <a:lnTo>
                  <a:pt x="29869" y="56331"/>
                </a:lnTo>
                <a:cubicBezTo>
                  <a:pt x="29883" y="56360"/>
                  <a:pt x="29905" y="56373"/>
                  <a:pt x="29930" y="56373"/>
                </a:cubicBezTo>
                <a:cubicBezTo>
                  <a:pt x="30011" y="56373"/>
                  <a:pt x="30123" y="56237"/>
                  <a:pt x="30123" y="56140"/>
                </a:cubicBezTo>
                <a:lnTo>
                  <a:pt x="30123" y="56140"/>
                </a:lnTo>
                <a:cubicBezTo>
                  <a:pt x="30102" y="56225"/>
                  <a:pt x="30074" y="56260"/>
                  <a:pt x="30045" y="56260"/>
                </a:cubicBezTo>
                <a:cubicBezTo>
                  <a:pt x="29989" y="56260"/>
                  <a:pt x="29932" y="56118"/>
                  <a:pt x="29932" y="55949"/>
                </a:cubicBezTo>
                <a:cubicBezTo>
                  <a:pt x="30102" y="55552"/>
                  <a:pt x="30020" y="55458"/>
                  <a:pt x="30045" y="55307"/>
                </a:cubicBezTo>
                <a:lnTo>
                  <a:pt x="30045" y="55307"/>
                </a:lnTo>
                <a:lnTo>
                  <a:pt x="29996" y="55503"/>
                </a:lnTo>
                <a:cubicBezTo>
                  <a:pt x="29932" y="55376"/>
                  <a:pt x="29996" y="55121"/>
                  <a:pt x="29996" y="54866"/>
                </a:cubicBezTo>
                <a:cubicBezTo>
                  <a:pt x="30053" y="54866"/>
                  <a:pt x="30008" y="55067"/>
                  <a:pt x="30043" y="55067"/>
                </a:cubicBezTo>
                <a:cubicBezTo>
                  <a:pt x="30047" y="55067"/>
                  <a:pt x="30053" y="55064"/>
                  <a:pt x="30060" y="55057"/>
                </a:cubicBezTo>
                <a:cubicBezTo>
                  <a:pt x="29932" y="54675"/>
                  <a:pt x="30378" y="54293"/>
                  <a:pt x="30378" y="53783"/>
                </a:cubicBezTo>
                <a:cubicBezTo>
                  <a:pt x="30410" y="53688"/>
                  <a:pt x="30458" y="53688"/>
                  <a:pt x="30505" y="53688"/>
                </a:cubicBezTo>
                <a:cubicBezTo>
                  <a:pt x="30553" y="53688"/>
                  <a:pt x="30601" y="53688"/>
                  <a:pt x="30633" y="53592"/>
                </a:cubicBezTo>
                <a:cubicBezTo>
                  <a:pt x="30569" y="53019"/>
                  <a:pt x="30887" y="53019"/>
                  <a:pt x="30824" y="52446"/>
                </a:cubicBezTo>
                <a:lnTo>
                  <a:pt x="30824" y="52446"/>
                </a:lnTo>
                <a:cubicBezTo>
                  <a:pt x="30772" y="52498"/>
                  <a:pt x="30741" y="52540"/>
                  <a:pt x="30718" y="52540"/>
                </a:cubicBezTo>
                <a:cubicBezTo>
                  <a:pt x="30686" y="52540"/>
                  <a:pt x="30670" y="52454"/>
                  <a:pt x="30633" y="52191"/>
                </a:cubicBezTo>
                <a:lnTo>
                  <a:pt x="30633" y="53147"/>
                </a:lnTo>
                <a:lnTo>
                  <a:pt x="30505" y="52510"/>
                </a:lnTo>
                <a:cubicBezTo>
                  <a:pt x="30442" y="52828"/>
                  <a:pt x="30505" y="53147"/>
                  <a:pt x="30442" y="53338"/>
                </a:cubicBezTo>
                <a:cubicBezTo>
                  <a:pt x="30404" y="53149"/>
                  <a:pt x="30411" y="53095"/>
                  <a:pt x="30383" y="53095"/>
                </a:cubicBezTo>
                <a:cubicBezTo>
                  <a:pt x="30364" y="53095"/>
                  <a:pt x="30329" y="53121"/>
                  <a:pt x="30251" y="53147"/>
                </a:cubicBezTo>
                <a:cubicBezTo>
                  <a:pt x="30569" y="52828"/>
                  <a:pt x="30251" y="52382"/>
                  <a:pt x="30442" y="52000"/>
                </a:cubicBezTo>
                <a:lnTo>
                  <a:pt x="30824" y="52000"/>
                </a:lnTo>
                <a:cubicBezTo>
                  <a:pt x="31015" y="51363"/>
                  <a:pt x="30760" y="50790"/>
                  <a:pt x="30887" y="49962"/>
                </a:cubicBezTo>
                <a:lnTo>
                  <a:pt x="30887" y="49962"/>
                </a:lnTo>
                <a:lnTo>
                  <a:pt x="30824" y="50217"/>
                </a:lnTo>
                <a:cubicBezTo>
                  <a:pt x="30696" y="50090"/>
                  <a:pt x="30824" y="49708"/>
                  <a:pt x="30824" y="49453"/>
                </a:cubicBezTo>
                <a:cubicBezTo>
                  <a:pt x="30951" y="49453"/>
                  <a:pt x="30951" y="49262"/>
                  <a:pt x="31079" y="49198"/>
                </a:cubicBezTo>
                <a:cubicBezTo>
                  <a:pt x="30951" y="49198"/>
                  <a:pt x="31079" y="48561"/>
                  <a:pt x="30887" y="48434"/>
                </a:cubicBezTo>
                <a:lnTo>
                  <a:pt x="31015" y="48052"/>
                </a:lnTo>
                <a:cubicBezTo>
                  <a:pt x="31079" y="47351"/>
                  <a:pt x="30696" y="47288"/>
                  <a:pt x="30760" y="46587"/>
                </a:cubicBezTo>
                <a:lnTo>
                  <a:pt x="30760" y="46587"/>
                </a:lnTo>
                <a:cubicBezTo>
                  <a:pt x="30887" y="46778"/>
                  <a:pt x="31015" y="46523"/>
                  <a:pt x="31079" y="46969"/>
                </a:cubicBezTo>
                <a:cubicBezTo>
                  <a:pt x="31079" y="46715"/>
                  <a:pt x="31079" y="46523"/>
                  <a:pt x="31015" y="46523"/>
                </a:cubicBezTo>
                <a:cubicBezTo>
                  <a:pt x="31079" y="46396"/>
                  <a:pt x="30887" y="45887"/>
                  <a:pt x="31015" y="45696"/>
                </a:cubicBezTo>
                <a:cubicBezTo>
                  <a:pt x="30951" y="45632"/>
                  <a:pt x="30824" y="45568"/>
                  <a:pt x="30887" y="45313"/>
                </a:cubicBezTo>
                <a:lnTo>
                  <a:pt x="30951" y="45313"/>
                </a:lnTo>
                <a:cubicBezTo>
                  <a:pt x="30903" y="45313"/>
                  <a:pt x="30856" y="45099"/>
                  <a:pt x="30781" y="45099"/>
                </a:cubicBezTo>
                <a:cubicBezTo>
                  <a:pt x="30764" y="45099"/>
                  <a:pt x="30746" y="45109"/>
                  <a:pt x="30727" y="45136"/>
                </a:cubicBezTo>
                <a:lnTo>
                  <a:pt x="30727" y="45136"/>
                </a:lnTo>
                <a:cubicBezTo>
                  <a:pt x="31125" y="44426"/>
                  <a:pt x="30769" y="43200"/>
                  <a:pt x="31142" y="42702"/>
                </a:cubicBezTo>
                <a:cubicBezTo>
                  <a:pt x="31206" y="42193"/>
                  <a:pt x="31206" y="41683"/>
                  <a:pt x="31270" y="41174"/>
                </a:cubicBezTo>
                <a:cubicBezTo>
                  <a:pt x="31270" y="41174"/>
                  <a:pt x="31315" y="41174"/>
                  <a:pt x="31290" y="41252"/>
                </a:cubicBezTo>
                <a:lnTo>
                  <a:pt x="31290" y="41252"/>
                </a:lnTo>
                <a:cubicBezTo>
                  <a:pt x="31495" y="40735"/>
                  <a:pt x="31022" y="40837"/>
                  <a:pt x="31270" y="40219"/>
                </a:cubicBezTo>
                <a:cubicBezTo>
                  <a:pt x="31330" y="40158"/>
                  <a:pt x="31368" y="40135"/>
                  <a:pt x="31390" y="40135"/>
                </a:cubicBezTo>
                <a:cubicBezTo>
                  <a:pt x="31469" y="40135"/>
                  <a:pt x="31345" y="40443"/>
                  <a:pt x="31368" y="40443"/>
                </a:cubicBezTo>
                <a:cubicBezTo>
                  <a:pt x="31372" y="40443"/>
                  <a:pt x="31381" y="40433"/>
                  <a:pt x="31397" y="40410"/>
                </a:cubicBezTo>
                <a:cubicBezTo>
                  <a:pt x="31843" y="40410"/>
                  <a:pt x="31588" y="39582"/>
                  <a:pt x="31970" y="39200"/>
                </a:cubicBezTo>
                <a:lnTo>
                  <a:pt x="31970" y="39327"/>
                </a:lnTo>
                <a:cubicBezTo>
                  <a:pt x="32161" y="39072"/>
                  <a:pt x="32097" y="38563"/>
                  <a:pt x="32416" y="38054"/>
                </a:cubicBezTo>
                <a:cubicBezTo>
                  <a:pt x="32543" y="37480"/>
                  <a:pt x="32798" y="36907"/>
                  <a:pt x="33116" y="36461"/>
                </a:cubicBezTo>
                <a:lnTo>
                  <a:pt x="33116" y="36461"/>
                </a:lnTo>
                <a:cubicBezTo>
                  <a:pt x="33116" y="36716"/>
                  <a:pt x="32989" y="36716"/>
                  <a:pt x="33180" y="36780"/>
                </a:cubicBezTo>
                <a:cubicBezTo>
                  <a:pt x="33307" y="36525"/>
                  <a:pt x="32989" y="36652"/>
                  <a:pt x="33244" y="36270"/>
                </a:cubicBezTo>
                <a:cubicBezTo>
                  <a:pt x="33398" y="36219"/>
                  <a:pt x="33634" y="36044"/>
                  <a:pt x="33787" y="36044"/>
                </a:cubicBezTo>
                <a:cubicBezTo>
                  <a:pt x="33824" y="36044"/>
                  <a:pt x="33856" y="36054"/>
                  <a:pt x="33881" y="36079"/>
                </a:cubicBezTo>
                <a:lnTo>
                  <a:pt x="33562" y="36398"/>
                </a:lnTo>
                <a:cubicBezTo>
                  <a:pt x="33881" y="36398"/>
                  <a:pt x="33944" y="35952"/>
                  <a:pt x="34199" y="35825"/>
                </a:cubicBezTo>
                <a:lnTo>
                  <a:pt x="34199" y="35952"/>
                </a:lnTo>
                <a:cubicBezTo>
                  <a:pt x="34709" y="35442"/>
                  <a:pt x="34581" y="35251"/>
                  <a:pt x="35218" y="34806"/>
                </a:cubicBezTo>
                <a:lnTo>
                  <a:pt x="35091" y="34806"/>
                </a:lnTo>
                <a:cubicBezTo>
                  <a:pt x="35345" y="34424"/>
                  <a:pt x="35473" y="34742"/>
                  <a:pt x="35727" y="34360"/>
                </a:cubicBezTo>
                <a:lnTo>
                  <a:pt x="35982" y="34487"/>
                </a:lnTo>
                <a:cubicBezTo>
                  <a:pt x="36301" y="34169"/>
                  <a:pt x="36683" y="33850"/>
                  <a:pt x="37129" y="33596"/>
                </a:cubicBezTo>
                <a:lnTo>
                  <a:pt x="37129" y="33596"/>
                </a:lnTo>
                <a:cubicBezTo>
                  <a:pt x="36874" y="33914"/>
                  <a:pt x="36555" y="34232"/>
                  <a:pt x="36237" y="34487"/>
                </a:cubicBezTo>
                <a:cubicBezTo>
                  <a:pt x="36476" y="34344"/>
                  <a:pt x="36679" y="34200"/>
                  <a:pt x="36873" y="34030"/>
                </a:cubicBezTo>
                <a:lnTo>
                  <a:pt x="36873" y="34030"/>
                </a:lnTo>
                <a:cubicBezTo>
                  <a:pt x="36854" y="34037"/>
                  <a:pt x="36833" y="34041"/>
                  <a:pt x="36810" y="34041"/>
                </a:cubicBezTo>
                <a:cubicBezTo>
                  <a:pt x="37065" y="33723"/>
                  <a:pt x="37447" y="33405"/>
                  <a:pt x="37893" y="33277"/>
                </a:cubicBezTo>
                <a:cubicBezTo>
                  <a:pt x="37921" y="33363"/>
                  <a:pt x="38002" y="33398"/>
                  <a:pt x="38123" y="33398"/>
                </a:cubicBezTo>
                <a:cubicBezTo>
                  <a:pt x="38270" y="33398"/>
                  <a:pt x="38476" y="33347"/>
                  <a:pt x="38721" y="33277"/>
                </a:cubicBezTo>
                <a:cubicBezTo>
                  <a:pt x="38991" y="33187"/>
                  <a:pt x="39293" y="33097"/>
                  <a:pt x="39537" y="33097"/>
                </a:cubicBezTo>
                <a:cubicBezTo>
                  <a:pt x="39638" y="33097"/>
                  <a:pt x="39729" y="33113"/>
                  <a:pt x="39803" y="33150"/>
                </a:cubicBezTo>
                <a:cubicBezTo>
                  <a:pt x="40759" y="32768"/>
                  <a:pt x="41714" y="32577"/>
                  <a:pt x="42733" y="32513"/>
                </a:cubicBezTo>
                <a:cubicBezTo>
                  <a:pt x="42287" y="32258"/>
                  <a:pt x="43051" y="32449"/>
                  <a:pt x="42924" y="32131"/>
                </a:cubicBezTo>
                <a:cubicBezTo>
                  <a:pt x="43178" y="32067"/>
                  <a:pt x="43306" y="32067"/>
                  <a:pt x="43306" y="32067"/>
                </a:cubicBezTo>
                <a:lnTo>
                  <a:pt x="44134" y="32195"/>
                </a:lnTo>
                <a:cubicBezTo>
                  <a:pt x="44325" y="32258"/>
                  <a:pt x="43879" y="32322"/>
                  <a:pt x="43943" y="32386"/>
                </a:cubicBezTo>
                <a:cubicBezTo>
                  <a:pt x="44516" y="32386"/>
                  <a:pt x="44197" y="32513"/>
                  <a:pt x="44580" y="32577"/>
                </a:cubicBezTo>
                <a:cubicBezTo>
                  <a:pt x="44452" y="32449"/>
                  <a:pt x="44771" y="32386"/>
                  <a:pt x="45089" y="32386"/>
                </a:cubicBezTo>
                <a:lnTo>
                  <a:pt x="44580" y="32258"/>
                </a:lnTo>
                <a:cubicBezTo>
                  <a:pt x="44754" y="32204"/>
                  <a:pt x="44890" y="32185"/>
                  <a:pt x="45001" y="32185"/>
                </a:cubicBezTo>
                <a:cubicBezTo>
                  <a:pt x="45306" y="32185"/>
                  <a:pt x="45435" y="32332"/>
                  <a:pt x="45718" y="32332"/>
                </a:cubicBezTo>
                <a:cubicBezTo>
                  <a:pt x="45822" y="32332"/>
                  <a:pt x="45946" y="32312"/>
                  <a:pt x="46108" y="32258"/>
                </a:cubicBezTo>
                <a:lnTo>
                  <a:pt x="46108" y="32258"/>
                </a:lnTo>
                <a:lnTo>
                  <a:pt x="45853" y="32386"/>
                </a:lnTo>
                <a:cubicBezTo>
                  <a:pt x="46554" y="32386"/>
                  <a:pt x="47191" y="32258"/>
                  <a:pt x="47827" y="32004"/>
                </a:cubicBezTo>
                <a:cubicBezTo>
                  <a:pt x="47891" y="32004"/>
                  <a:pt x="48018" y="32131"/>
                  <a:pt x="47827" y="32195"/>
                </a:cubicBezTo>
                <a:cubicBezTo>
                  <a:pt x="48701" y="32195"/>
                  <a:pt x="49715" y="31914"/>
                  <a:pt x="50468" y="31914"/>
                </a:cubicBezTo>
                <a:cubicBezTo>
                  <a:pt x="50593" y="31914"/>
                  <a:pt x="50711" y="31922"/>
                  <a:pt x="50821" y="31940"/>
                </a:cubicBezTo>
                <a:lnTo>
                  <a:pt x="50757" y="32067"/>
                </a:lnTo>
                <a:cubicBezTo>
                  <a:pt x="50921" y="32067"/>
                  <a:pt x="51038" y="31927"/>
                  <a:pt x="51228" y="31927"/>
                </a:cubicBezTo>
                <a:cubicBezTo>
                  <a:pt x="51260" y="31927"/>
                  <a:pt x="51294" y="31931"/>
                  <a:pt x="51330" y="31940"/>
                </a:cubicBezTo>
                <a:cubicBezTo>
                  <a:pt x="51330" y="31940"/>
                  <a:pt x="51266" y="32067"/>
                  <a:pt x="51330" y="32067"/>
                </a:cubicBezTo>
                <a:cubicBezTo>
                  <a:pt x="51585" y="31940"/>
                  <a:pt x="51840" y="31940"/>
                  <a:pt x="52094" y="31940"/>
                </a:cubicBezTo>
                <a:lnTo>
                  <a:pt x="51840" y="32004"/>
                </a:lnTo>
                <a:cubicBezTo>
                  <a:pt x="51982" y="32021"/>
                  <a:pt x="52114" y="32029"/>
                  <a:pt x="52239" y="32029"/>
                </a:cubicBezTo>
                <a:cubicBezTo>
                  <a:pt x="53007" y="32029"/>
                  <a:pt x="53484" y="31731"/>
                  <a:pt x="54196" y="31621"/>
                </a:cubicBezTo>
                <a:cubicBezTo>
                  <a:pt x="54196" y="31876"/>
                  <a:pt x="55024" y="31940"/>
                  <a:pt x="55406" y="31940"/>
                </a:cubicBezTo>
                <a:cubicBezTo>
                  <a:pt x="56425" y="31876"/>
                  <a:pt x="57444" y="31621"/>
                  <a:pt x="58463" y="31367"/>
                </a:cubicBezTo>
                <a:cubicBezTo>
                  <a:pt x="58674" y="31393"/>
                  <a:pt x="58885" y="31409"/>
                  <a:pt x="59096" y="31409"/>
                </a:cubicBezTo>
                <a:cubicBezTo>
                  <a:pt x="59394" y="31409"/>
                  <a:pt x="59693" y="31378"/>
                  <a:pt x="59991" y="31303"/>
                </a:cubicBezTo>
                <a:cubicBezTo>
                  <a:pt x="60564" y="31176"/>
                  <a:pt x="61265" y="31048"/>
                  <a:pt x="61774" y="30985"/>
                </a:cubicBezTo>
                <a:cubicBezTo>
                  <a:pt x="61647" y="30985"/>
                  <a:pt x="61774" y="30794"/>
                  <a:pt x="61965" y="30730"/>
                </a:cubicBezTo>
                <a:cubicBezTo>
                  <a:pt x="62052" y="30687"/>
                  <a:pt x="62315" y="30555"/>
                  <a:pt x="62474" y="30555"/>
                </a:cubicBezTo>
                <a:cubicBezTo>
                  <a:pt x="62550" y="30555"/>
                  <a:pt x="62602" y="30584"/>
                  <a:pt x="62602" y="30666"/>
                </a:cubicBezTo>
                <a:lnTo>
                  <a:pt x="62538" y="30666"/>
                </a:lnTo>
                <a:cubicBezTo>
                  <a:pt x="62610" y="30702"/>
                  <a:pt x="62696" y="30717"/>
                  <a:pt x="62791" y="30717"/>
                </a:cubicBezTo>
                <a:cubicBezTo>
                  <a:pt x="63037" y="30717"/>
                  <a:pt x="63346" y="30613"/>
                  <a:pt x="63621" y="30475"/>
                </a:cubicBezTo>
                <a:lnTo>
                  <a:pt x="63621" y="30157"/>
                </a:lnTo>
                <a:cubicBezTo>
                  <a:pt x="63706" y="30170"/>
                  <a:pt x="63792" y="30176"/>
                  <a:pt x="63878" y="30176"/>
                </a:cubicBezTo>
                <a:cubicBezTo>
                  <a:pt x="64938" y="30176"/>
                  <a:pt x="66092" y="29246"/>
                  <a:pt x="66775" y="29246"/>
                </a:cubicBezTo>
                <a:cubicBezTo>
                  <a:pt x="66831" y="29246"/>
                  <a:pt x="66883" y="29252"/>
                  <a:pt x="66933" y="29265"/>
                </a:cubicBezTo>
                <a:cubicBezTo>
                  <a:pt x="67124" y="29138"/>
                  <a:pt x="67442" y="28947"/>
                  <a:pt x="67633" y="28819"/>
                </a:cubicBezTo>
                <a:lnTo>
                  <a:pt x="67697" y="28947"/>
                </a:lnTo>
                <a:cubicBezTo>
                  <a:pt x="68270" y="28756"/>
                  <a:pt x="68907" y="28501"/>
                  <a:pt x="69480" y="28183"/>
                </a:cubicBezTo>
                <a:lnTo>
                  <a:pt x="69480" y="28183"/>
                </a:lnTo>
                <a:lnTo>
                  <a:pt x="69353" y="28374"/>
                </a:lnTo>
                <a:cubicBezTo>
                  <a:pt x="69798" y="28119"/>
                  <a:pt x="69671" y="27609"/>
                  <a:pt x="70053" y="27418"/>
                </a:cubicBezTo>
                <a:lnTo>
                  <a:pt x="70308" y="27546"/>
                </a:lnTo>
                <a:cubicBezTo>
                  <a:pt x="71136" y="27227"/>
                  <a:pt x="71900" y="26781"/>
                  <a:pt x="72537" y="26208"/>
                </a:cubicBezTo>
                <a:lnTo>
                  <a:pt x="72537" y="26208"/>
                </a:lnTo>
                <a:cubicBezTo>
                  <a:pt x="72537" y="26208"/>
                  <a:pt x="72537" y="26336"/>
                  <a:pt x="72473" y="26399"/>
                </a:cubicBezTo>
                <a:cubicBezTo>
                  <a:pt x="72600" y="26272"/>
                  <a:pt x="72983" y="26081"/>
                  <a:pt x="73237" y="25954"/>
                </a:cubicBezTo>
                <a:cubicBezTo>
                  <a:pt x="73481" y="25770"/>
                  <a:pt x="73667" y="25587"/>
                  <a:pt x="73570" y="25460"/>
                </a:cubicBezTo>
                <a:lnTo>
                  <a:pt x="73570" y="25460"/>
                </a:lnTo>
                <a:cubicBezTo>
                  <a:pt x="73583" y="25471"/>
                  <a:pt x="73599" y="25476"/>
                  <a:pt x="73617" y="25476"/>
                </a:cubicBezTo>
                <a:cubicBezTo>
                  <a:pt x="73813" y="25476"/>
                  <a:pt x="74293" y="24890"/>
                  <a:pt x="74575" y="24553"/>
                </a:cubicBezTo>
                <a:lnTo>
                  <a:pt x="74638" y="24744"/>
                </a:lnTo>
                <a:cubicBezTo>
                  <a:pt x="74766" y="24425"/>
                  <a:pt x="74957" y="24170"/>
                  <a:pt x="75212" y="23916"/>
                </a:cubicBezTo>
                <a:cubicBezTo>
                  <a:pt x="75229" y="23899"/>
                  <a:pt x="75246" y="23891"/>
                  <a:pt x="75259" y="23891"/>
                </a:cubicBezTo>
                <a:cubicBezTo>
                  <a:pt x="75296" y="23891"/>
                  <a:pt x="75305" y="23950"/>
                  <a:pt x="75212" y="24043"/>
                </a:cubicBezTo>
                <a:cubicBezTo>
                  <a:pt x="75594" y="23788"/>
                  <a:pt x="75339" y="23661"/>
                  <a:pt x="75785" y="23406"/>
                </a:cubicBezTo>
                <a:lnTo>
                  <a:pt x="75785" y="23406"/>
                </a:lnTo>
                <a:lnTo>
                  <a:pt x="75721" y="23597"/>
                </a:lnTo>
                <a:cubicBezTo>
                  <a:pt x="75912" y="23470"/>
                  <a:pt x="76039" y="23279"/>
                  <a:pt x="76103" y="23088"/>
                </a:cubicBezTo>
                <a:cubicBezTo>
                  <a:pt x="76294" y="22833"/>
                  <a:pt x="76804" y="22578"/>
                  <a:pt x="76931" y="22578"/>
                </a:cubicBezTo>
                <a:cubicBezTo>
                  <a:pt x="76931" y="22387"/>
                  <a:pt x="76995" y="22196"/>
                  <a:pt x="77186" y="22069"/>
                </a:cubicBezTo>
                <a:cubicBezTo>
                  <a:pt x="77249" y="22069"/>
                  <a:pt x="77186" y="22196"/>
                  <a:pt x="77186" y="22260"/>
                </a:cubicBezTo>
                <a:cubicBezTo>
                  <a:pt x="77823" y="21814"/>
                  <a:pt x="77886" y="21368"/>
                  <a:pt x="78332" y="21114"/>
                </a:cubicBezTo>
                <a:lnTo>
                  <a:pt x="78459" y="21114"/>
                </a:lnTo>
                <a:cubicBezTo>
                  <a:pt x="78205" y="21368"/>
                  <a:pt x="77950" y="21559"/>
                  <a:pt x="77695" y="21814"/>
                </a:cubicBezTo>
                <a:cubicBezTo>
                  <a:pt x="77708" y="21820"/>
                  <a:pt x="77723" y="21823"/>
                  <a:pt x="77739" y="21823"/>
                </a:cubicBezTo>
                <a:cubicBezTo>
                  <a:pt x="77819" y="21823"/>
                  <a:pt x="77939" y="21763"/>
                  <a:pt x="78019" y="21763"/>
                </a:cubicBezTo>
                <a:cubicBezTo>
                  <a:pt x="78092" y="21763"/>
                  <a:pt x="78132" y="21813"/>
                  <a:pt x="78077" y="22005"/>
                </a:cubicBezTo>
                <a:cubicBezTo>
                  <a:pt x="78332" y="21559"/>
                  <a:pt x="78587" y="21114"/>
                  <a:pt x="78969" y="20731"/>
                </a:cubicBezTo>
                <a:lnTo>
                  <a:pt x="79033" y="20731"/>
                </a:lnTo>
                <a:lnTo>
                  <a:pt x="79033" y="20795"/>
                </a:lnTo>
                <a:cubicBezTo>
                  <a:pt x="79096" y="20731"/>
                  <a:pt x="79160" y="20604"/>
                  <a:pt x="79224" y="20540"/>
                </a:cubicBezTo>
                <a:cubicBezTo>
                  <a:pt x="79351" y="20477"/>
                  <a:pt x="79415" y="20349"/>
                  <a:pt x="79542" y="20286"/>
                </a:cubicBezTo>
                <a:lnTo>
                  <a:pt x="79733" y="20031"/>
                </a:lnTo>
                <a:cubicBezTo>
                  <a:pt x="79733" y="20095"/>
                  <a:pt x="79733" y="20095"/>
                  <a:pt x="79733" y="20095"/>
                </a:cubicBezTo>
                <a:cubicBezTo>
                  <a:pt x="79669" y="20222"/>
                  <a:pt x="79606" y="20286"/>
                  <a:pt x="79542" y="20286"/>
                </a:cubicBezTo>
                <a:cubicBezTo>
                  <a:pt x="79550" y="20290"/>
                  <a:pt x="79559" y="20292"/>
                  <a:pt x="79569" y="20292"/>
                </a:cubicBezTo>
                <a:cubicBezTo>
                  <a:pt x="79703" y="20292"/>
                  <a:pt x="79937" y="19895"/>
                  <a:pt x="80115" y="19776"/>
                </a:cubicBezTo>
                <a:cubicBezTo>
                  <a:pt x="80017" y="19678"/>
                  <a:pt x="80145" y="19543"/>
                  <a:pt x="80065" y="19543"/>
                </a:cubicBezTo>
                <a:cubicBezTo>
                  <a:pt x="80041" y="19543"/>
                  <a:pt x="79998" y="19556"/>
                  <a:pt x="79924" y="19585"/>
                </a:cubicBezTo>
                <a:cubicBezTo>
                  <a:pt x="79924" y="19585"/>
                  <a:pt x="79924" y="19585"/>
                  <a:pt x="79797" y="19713"/>
                </a:cubicBezTo>
                <a:cubicBezTo>
                  <a:pt x="79733" y="19776"/>
                  <a:pt x="79733" y="19776"/>
                  <a:pt x="79733" y="19840"/>
                </a:cubicBezTo>
                <a:lnTo>
                  <a:pt x="79351" y="20286"/>
                </a:lnTo>
                <a:cubicBezTo>
                  <a:pt x="79415" y="20031"/>
                  <a:pt x="79542" y="19840"/>
                  <a:pt x="79733" y="19776"/>
                </a:cubicBezTo>
                <a:lnTo>
                  <a:pt x="79733" y="19330"/>
                </a:lnTo>
                <a:cubicBezTo>
                  <a:pt x="80115" y="19203"/>
                  <a:pt x="80625" y="18821"/>
                  <a:pt x="80752" y="18821"/>
                </a:cubicBezTo>
                <a:cubicBezTo>
                  <a:pt x="80943" y="18503"/>
                  <a:pt x="81198" y="18184"/>
                  <a:pt x="81453" y="17866"/>
                </a:cubicBezTo>
                <a:cubicBezTo>
                  <a:pt x="81644" y="17547"/>
                  <a:pt x="81771" y="17229"/>
                  <a:pt x="81771" y="16847"/>
                </a:cubicBezTo>
                <a:cubicBezTo>
                  <a:pt x="81847" y="16732"/>
                  <a:pt x="81924" y="16709"/>
                  <a:pt x="81986" y="16709"/>
                </a:cubicBezTo>
                <a:cubicBezTo>
                  <a:pt x="82028" y="16709"/>
                  <a:pt x="82064" y="16719"/>
                  <a:pt x="82089" y="16719"/>
                </a:cubicBezTo>
                <a:cubicBezTo>
                  <a:pt x="82026" y="16783"/>
                  <a:pt x="81962" y="16910"/>
                  <a:pt x="81962" y="16974"/>
                </a:cubicBezTo>
                <a:cubicBezTo>
                  <a:pt x="82153" y="16592"/>
                  <a:pt x="82599" y="15955"/>
                  <a:pt x="82472" y="15764"/>
                </a:cubicBezTo>
                <a:cubicBezTo>
                  <a:pt x="82556" y="15680"/>
                  <a:pt x="82603" y="15651"/>
                  <a:pt x="82629" y="15651"/>
                </a:cubicBezTo>
                <a:cubicBezTo>
                  <a:pt x="82684" y="15651"/>
                  <a:pt x="82649" y="15774"/>
                  <a:pt x="82671" y="15774"/>
                </a:cubicBezTo>
                <a:cubicBezTo>
                  <a:pt x="82687" y="15774"/>
                  <a:pt x="82731" y="15714"/>
                  <a:pt x="82854" y="15509"/>
                </a:cubicBezTo>
                <a:lnTo>
                  <a:pt x="82854" y="15637"/>
                </a:lnTo>
                <a:cubicBezTo>
                  <a:pt x="83299" y="15127"/>
                  <a:pt x="83618" y="14554"/>
                  <a:pt x="83745" y="13981"/>
                </a:cubicBezTo>
                <a:cubicBezTo>
                  <a:pt x="83873" y="13280"/>
                  <a:pt x="84191" y="12707"/>
                  <a:pt x="84637" y="12198"/>
                </a:cubicBezTo>
                <a:lnTo>
                  <a:pt x="84637" y="12198"/>
                </a:lnTo>
                <a:cubicBezTo>
                  <a:pt x="84573" y="12262"/>
                  <a:pt x="84509" y="12325"/>
                  <a:pt x="84509" y="12325"/>
                </a:cubicBezTo>
                <a:cubicBezTo>
                  <a:pt x="84955" y="11561"/>
                  <a:pt x="85337" y="10733"/>
                  <a:pt x="85592" y="9842"/>
                </a:cubicBezTo>
                <a:cubicBezTo>
                  <a:pt x="85847" y="8950"/>
                  <a:pt x="86165" y="8122"/>
                  <a:pt x="86611" y="7294"/>
                </a:cubicBezTo>
                <a:cubicBezTo>
                  <a:pt x="86802" y="6848"/>
                  <a:pt x="86675" y="6785"/>
                  <a:pt x="86611" y="6466"/>
                </a:cubicBezTo>
                <a:lnTo>
                  <a:pt x="86802" y="6403"/>
                </a:lnTo>
                <a:lnTo>
                  <a:pt x="86738" y="5829"/>
                </a:lnTo>
                <a:cubicBezTo>
                  <a:pt x="86738" y="5065"/>
                  <a:pt x="87503" y="4683"/>
                  <a:pt x="87375" y="3664"/>
                </a:cubicBezTo>
                <a:lnTo>
                  <a:pt x="87375" y="3664"/>
                </a:lnTo>
                <a:lnTo>
                  <a:pt x="87184" y="3792"/>
                </a:lnTo>
                <a:cubicBezTo>
                  <a:pt x="87306" y="3486"/>
                  <a:pt x="87311" y="2769"/>
                  <a:pt x="87424" y="2769"/>
                </a:cubicBezTo>
                <a:cubicBezTo>
                  <a:pt x="87429" y="2769"/>
                  <a:pt x="87434" y="2770"/>
                  <a:pt x="87439" y="2773"/>
                </a:cubicBezTo>
                <a:cubicBezTo>
                  <a:pt x="87439" y="2773"/>
                  <a:pt x="87311" y="2645"/>
                  <a:pt x="87439" y="2582"/>
                </a:cubicBezTo>
                <a:lnTo>
                  <a:pt x="87503" y="2582"/>
                </a:lnTo>
                <a:lnTo>
                  <a:pt x="87439" y="1690"/>
                </a:lnTo>
                <a:cubicBezTo>
                  <a:pt x="87511" y="1475"/>
                  <a:pt x="87582" y="1448"/>
                  <a:pt x="87650" y="1448"/>
                </a:cubicBezTo>
                <a:cubicBezTo>
                  <a:pt x="87673" y="1448"/>
                  <a:pt x="87696" y="1451"/>
                  <a:pt x="87717" y="1451"/>
                </a:cubicBezTo>
                <a:cubicBezTo>
                  <a:pt x="87805" y="1451"/>
                  <a:pt x="87885" y="1403"/>
                  <a:pt x="87948" y="926"/>
                </a:cubicBezTo>
                <a:cubicBezTo>
                  <a:pt x="87948" y="578"/>
                  <a:pt x="87790" y="18"/>
                  <a:pt x="87665" y="18"/>
                </a:cubicBezTo>
                <a:cubicBezTo>
                  <a:pt x="87653" y="18"/>
                  <a:pt x="87641" y="23"/>
                  <a:pt x="87630" y="34"/>
                </a:cubicBezTo>
                <a:cubicBezTo>
                  <a:pt x="87566" y="162"/>
                  <a:pt x="87566" y="416"/>
                  <a:pt x="87503" y="416"/>
                </a:cubicBezTo>
                <a:lnTo>
                  <a:pt x="87503" y="98"/>
                </a:lnTo>
                <a:cubicBezTo>
                  <a:pt x="87358" y="69"/>
                  <a:pt x="87226" y="0"/>
                  <a:pt x="8710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32"/>
          <p:cNvSpPr/>
          <p:nvPr/>
        </p:nvSpPr>
        <p:spPr>
          <a:xfrm rot="5400000">
            <a:off x="7346850" y="118713"/>
            <a:ext cx="2158900" cy="1728750"/>
          </a:xfrm>
          <a:custGeom>
            <a:avLst/>
            <a:gdLst/>
            <a:ahLst/>
            <a:cxnLst/>
            <a:rect l="l" t="t" r="r" b="b"/>
            <a:pathLst>
              <a:path w="86356" h="69150" extrusionOk="0">
                <a:moveTo>
                  <a:pt x="0" y="1"/>
                </a:moveTo>
                <a:lnTo>
                  <a:pt x="0" y="67251"/>
                </a:lnTo>
                <a:cubicBezTo>
                  <a:pt x="1083" y="67760"/>
                  <a:pt x="2293" y="68143"/>
                  <a:pt x="3439" y="68461"/>
                </a:cubicBezTo>
                <a:cubicBezTo>
                  <a:pt x="5227" y="68925"/>
                  <a:pt x="7086" y="69150"/>
                  <a:pt x="8949" y="69150"/>
                </a:cubicBezTo>
                <a:cubicBezTo>
                  <a:pt x="17570" y="69150"/>
                  <a:pt x="26290" y="64339"/>
                  <a:pt x="28594" y="56170"/>
                </a:cubicBezTo>
                <a:cubicBezTo>
                  <a:pt x="30378" y="49993"/>
                  <a:pt x="28403" y="42860"/>
                  <a:pt x="31524" y="37256"/>
                </a:cubicBezTo>
                <a:cubicBezTo>
                  <a:pt x="34199" y="32416"/>
                  <a:pt x="39994" y="30060"/>
                  <a:pt x="45534" y="29423"/>
                </a:cubicBezTo>
                <a:cubicBezTo>
                  <a:pt x="51075" y="28786"/>
                  <a:pt x="56679" y="29295"/>
                  <a:pt x="62156" y="28340"/>
                </a:cubicBezTo>
                <a:cubicBezTo>
                  <a:pt x="73110" y="26175"/>
                  <a:pt x="81962" y="18151"/>
                  <a:pt x="85210" y="7452"/>
                </a:cubicBezTo>
                <a:cubicBezTo>
                  <a:pt x="85910" y="5032"/>
                  <a:pt x="86292" y="2548"/>
                  <a:pt x="8635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32"/>
          <p:cNvSpPr txBox="1">
            <a:spLocks noGrp="1"/>
          </p:cNvSpPr>
          <p:nvPr>
            <p:ph type="title"/>
          </p:nvPr>
        </p:nvSpPr>
        <p:spPr>
          <a:xfrm>
            <a:off x="720300" y="539496"/>
            <a:ext cx="5434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4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720300" y="3347725"/>
            <a:ext cx="76458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7" name="Google Shape;27;p3"/>
          <p:cNvSpPr/>
          <p:nvPr/>
        </p:nvSpPr>
        <p:spPr>
          <a:xfrm>
            <a:off x="211725" y="271575"/>
            <a:ext cx="120325" cy="92200"/>
          </a:xfrm>
          <a:custGeom>
            <a:avLst/>
            <a:gdLst/>
            <a:ahLst/>
            <a:cxnLst/>
            <a:rect l="l" t="t" r="r" b="b"/>
            <a:pathLst>
              <a:path w="4813" h="3688" extrusionOk="0">
                <a:moveTo>
                  <a:pt x="2438" y="1"/>
                </a:moveTo>
                <a:cubicBezTo>
                  <a:pt x="0" y="1"/>
                  <a:pt x="0" y="3688"/>
                  <a:pt x="2438" y="3688"/>
                </a:cubicBezTo>
                <a:cubicBezTo>
                  <a:pt x="4812" y="3688"/>
                  <a:pt x="4812" y="1"/>
                  <a:pt x="2438" y="1"/>
                </a:cubicBezTo>
                <a:close/>
              </a:path>
            </a:pathLst>
          </a:custGeom>
          <a:solidFill>
            <a:srgbClr val="45A8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3"/>
          <p:cNvSpPr/>
          <p:nvPr/>
        </p:nvSpPr>
        <p:spPr>
          <a:xfrm>
            <a:off x="974738" y="1103875"/>
            <a:ext cx="209400" cy="209075"/>
          </a:xfrm>
          <a:custGeom>
            <a:avLst/>
            <a:gdLst/>
            <a:ahLst/>
            <a:cxnLst/>
            <a:rect l="l" t="t" r="r" b="b"/>
            <a:pathLst>
              <a:path w="8376" h="8363" extrusionOk="0">
                <a:moveTo>
                  <a:pt x="4441" y="1"/>
                </a:moveTo>
                <a:cubicBezTo>
                  <a:pt x="4194" y="1"/>
                  <a:pt x="3941" y="32"/>
                  <a:pt x="3688" y="88"/>
                </a:cubicBezTo>
                <a:cubicBezTo>
                  <a:pt x="3126" y="88"/>
                  <a:pt x="2563" y="276"/>
                  <a:pt x="2126" y="526"/>
                </a:cubicBezTo>
                <a:cubicBezTo>
                  <a:pt x="1626" y="838"/>
                  <a:pt x="1251" y="1151"/>
                  <a:pt x="938" y="1650"/>
                </a:cubicBezTo>
                <a:cubicBezTo>
                  <a:pt x="563" y="2025"/>
                  <a:pt x="313" y="2525"/>
                  <a:pt x="188" y="3025"/>
                </a:cubicBezTo>
                <a:cubicBezTo>
                  <a:pt x="1" y="3775"/>
                  <a:pt x="1" y="4525"/>
                  <a:pt x="188" y="5213"/>
                </a:cubicBezTo>
                <a:lnTo>
                  <a:pt x="188" y="5338"/>
                </a:lnTo>
                <a:cubicBezTo>
                  <a:pt x="313" y="5838"/>
                  <a:pt x="563" y="6338"/>
                  <a:pt x="938" y="6713"/>
                </a:cubicBezTo>
                <a:cubicBezTo>
                  <a:pt x="1251" y="7213"/>
                  <a:pt x="1626" y="7525"/>
                  <a:pt x="2126" y="7775"/>
                </a:cubicBezTo>
                <a:lnTo>
                  <a:pt x="3126" y="8213"/>
                </a:lnTo>
                <a:cubicBezTo>
                  <a:pt x="3401" y="8316"/>
                  <a:pt x="3695" y="8362"/>
                  <a:pt x="3998" y="8362"/>
                </a:cubicBezTo>
                <a:cubicBezTo>
                  <a:pt x="4245" y="8362"/>
                  <a:pt x="4498" y="8331"/>
                  <a:pt x="4751" y="8275"/>
                </a:cubicBezTo>
                <a:cubicBezTo>
                  <a:pt x="5125" y="8275"/>
                  <a:pt x="5438" y="8213"/>
                  <a:pt x="5750" y="8025"/>
                </a:cubicBezTo>
                <a:cubicBezTo>
                  <a:pt x="6313" y="7838"/>
                  <a:pt x="6750" y="7525"/>
                  <a:pt x="7125" y="7150"/>
                </a:cubicBezTo>
                <a:lnTo>
                  <a:pt x="7750" y="6338"/>
                </a:lnTo>
                <a:cubicBezTo>
                  <a:pt x="8125" y="5713"/>
                  <a:pt x="8313" y="4963"/>
                  <a:pt x="8313" y="4213"/>
                </a:cubicBezTo>
                <a:lnTo>
                  <a:pt x="8375" y="4275"/>
                </a:lnTo>
                <a:lnTo>
                  <a:pt x="8375" y="4150"/>
                </a:lnTo>
                <a:cubicBezTo>
                  <a:pt x="8375" y="3400"/>
                  <a:pt x="8188" y="2650"/>
                  <a:pt x="7813" y="2025"/>
                </a:cubicBezTo>
                <a:lnTo>
                  <a:pt x="7188" y="1213"/>
                </a:lnTo>
                <a:cubicBezTo>
                  <a:pt x="6625" y="713"/>
                  <a:pt x="6000" y="338"/>
                  <a:pt x="5313" y="151"/>
                </a:cubicBezTo>
                <a:cubicBezTo>
                  <a:pt x="5038" y="47"/>
                  <a:pt x="4744" y="1"/>
                  <a:pt x="4441" y="1"/>
                </a:cubicBezTo>
                <a:close/>
              </a:path>
            </a:pathLst>
          </a:custGeom>
          <a:solidFill>
            <a:srgbClr val="45A8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3"/>
          <p:cNvSpPr/>
          <p:nvPr/>
        </p:nvSpPr>
        <p:spPr>
          <a:xfrm>
            <a:off x="8468825" y="4447575"/>
            <a:ext cx="82850" cy="67225"/>
          </a:xfrm>
          <a:custGeom>
            <a:avLst/>
            <a:gdLst/>
            <a:ahLst/>
            <a:cxnLst/>
            <a:rect l="l" t="t" r="r" b="b"/>
            <a:pathLst>
              <a:path w="3314" h="2689" extrusionOk="0">
                <a:moveTo>
                  <a:pt x="1688" y="1"/>
                </a:moveTo>
                <a:cubicBezTo>
                  <a:pt x="1" y="126"/>
                  <a:pt x="1" y="2563"/>
                  <a:pt x="1688" y="2688"/>
                </a:cubicBezTo>
                <a:cubicBezTo>
                  <a:pt x="3313" y="2563"/>
                  <a:pt x="3313" y="126"/>
                  <a:pt x="1688" y="1"/>
                </a:cubicBezTo>
                <a:close/>
              </a:path>
            </a:pathLst>
          </a:custGeom>
          <a:solidFill>
            <a:srgbClr val="45A8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title" idx="2" hasCustomPrompt="1"/>
          </p:nvPr>
        </p:nvSpPr>
        <p:spPr>
          <a:xfrm>
            <a:off x="2717400" y="538325"/>
            <a:ext cx="3651600" cy="250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1" name="Google Shape;31;p3"/>
          <p:cNvSpPr/>
          <p:nvPr/>
        </p:nvSpPr>
        <p:spPr>
          <a:xfrm>
            <a:off x="-760900" y="363775"/>
            <a:ext cx="2383400" cy="1177100"/>
          </a:xfrm>
          <a:custGeom>
            <a:avLst/>
            <a:gdLst/>
            <a:ahLst/>
            <a:cxnLst/>
            <a:rect l="l" t="t" r="r" b="b"/>
            <a:pathLst>
              <a:path w="95336" h="47084" extrusionOk="0">
                <a:moveTo>
                  <a:pt x="3694" y="1"/>
                </a:moveTo>
                <a:cubicBezTo>
                  <a:pt x="2229" y="4459"/>
                  <a:pt x="1274" y="9108"/>
                  <a:pt x="828" y="13757"/>
                </a:cubicBezTo>
                <a:cubicBezTo>
                  <a:pt x="0" y="23564"/>
                  <a:pt x="2420" y="34199"/>
                  <a:pt x="9616" y="41013"/>
                </a:cubicBezTo>
                <a:cubicBezTo>
                  <a:pt x="13662" y="44878"/>
                  <a:pt x="19367" y="47083"/>
                  <a:pt x="24907" y="47083"/>
                </a:cubicBezTo>
                <a:cubicBezTo>
                  <a:pt x="29134" y="47083"/>
                  <a:pt x="33266" y="45799"/>
                  <a:pt x="36491" y="42987"/>
                </a:cubicBezTo>
                <a:cubicBezTo>
                  <a:pt x="41777" y="38339"/>
                  <a:pt x="44006" y="30442"/>
                  <a:pt x="50247" y="27130"/>
                </a:cubicBezTo>
                <a:cubicBezTo>
                  <a:pt x="52728" y="25824"/>
                  <a:pt x="55434" y="25450"/>
                  <a:pt x="58238" y="25450"/>
                </a:cubicBezTo>
                <a:cubicBezTo>
                  <a:pt x="61997" y="25450"/>
                  <a:pt x="65931" y="26122"/>
                  <a:pt x="69733" y="26122"/>
                </a:cubicBezTo>
                <a:cubicBezTo>
                  <a:pt x="70010" y="26122"/>
                  <a:pt x="70287" y="26119"/>
                  <a:pt x="70562" y="26111"/>
                </a:cubicBezTo>
                <a:cubicBezTo>
                  <a:pt x="81388" y="25729"/>
                  <a:pt x="91578" y="17641"/>
                  <a:pt x="94444" y="7197"/>
                </a:cubicBezTo>
                <a:cubicBezTo>
                  <a:pt x="95017" y="4841"/>
                  <a:pt x="95335" y="2421"/>
                  <a:pt x="95208" y="1"/>
                </a:cubicBezTo>
                <a:close/>
              </a:path>
            </a:pathLst>
          </a:custGeom>
          <a:solidFill>
            <a:srgbClr val="FF73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3"/>
          <p:cNvSpPr/>
          <p:nvPr/>
        </p:nvSpPr>
        <p:spPr>
          <a:xfrm rot="-13063">
            <a:off x="6450487" y="3368510"/>
            <a:ext cx="2822845" cy="1741813"/>
          </a:xfrm>
          <a:custGeom>
            <a:avLst/>
            <a:gdLst/>
            <a:ahLst/>
            <a:cxnLst/>
            <a:rect l="l" t="t" r="r" b="b"/>
            <a:pathLst>
              <a:path w="112913" h="69672" fill="none" extrusionOk="0">
                <a:moveTo>
                  <a:pt x="0" y="69671"/>
                </a:moveTo>
                <a:cubicBezTo>
                  <a:pt x="6878" y="56488"/>
                  <a:pt x="20889" y="47509"/>
                  <a:pt x="35154" y="47509"/>
                </a:cubicBezTo>
                <a:cubicBezTo>
                  <a:pt x="35982" y="47509"/>
                  <a:pt x="36682" y="47509"/>
                  <a:pt x="37447" y="47636"/>
                </a:cubicBezTo>
                <a:cubicBezTo>
                  <a:pt x="43688" y="48019"/>
                  <a:pt x="49483" y="49929"/>
                  <a:pt x="55087" y="51712"/>
                </a:cubicBezTo>
                <a:cubicBezTo>
                  <a:pt x="57762" y="52540"/>
                  <a:pt x="60500" y="53432"/>
                  <a:pt x="63175" y="54132"/>
                </a:cubicBezTo>
                <a:cubicBezTo>
                  <a:pt x="66359" y="54960"/>
                  <a:pt x="69734" y="55406"/>
                  <a:pt x="73046" y="55470"/>
                </a:cubicBezTo>
                <a:cubicBezTo>
                  <a:pt x="77886" y="55470"/>
                  <a:pt x="81898" y="54323"/>
                  <a:pt x="84891" y="51967"/>
                </a:cubicBezTo>
                <a:cubicBezTo>
                  <a:pt x="88585" y="49165"/>
                  <a:pt x="91196" y="44134"/>
                  <a:pt x="92661" y="37129"/>
                </a:cubicBezTo>
                <a:cubicBezTo>
                  <a:pt x="93170" y="34836"/>
                  <a:pt x="93488" y="32480"/>
                  <a:pt x="93871" y="30060"/>
                </a:cubicBezTo>
                <a:cubicBezTo>
                  <a:pt x="94444" y="25793"/>
                  <a:pt x="95335" y="21526"/>
                  <a:pt x="96545" y="17387"/>
                </a:cubicBezTo>
                <a:cubicBezTo>
                  <a:pt x="99220" y="9044"/>
                  <a:pt x="104506" y="2867"/>
                  <a:pt x="111002" y="510"/>
                </a:cubicBezTo>
                <a:cubicBezTo>
                  <a:pt x="111638" y="319"/>
                  <a:pt x="112275" y="128"/>
                  <a:pt x="112912" y="1"/>
                </a:cubicBezTo>
              </a:path>
            </a:pathLst>
          </a:custGeom>
          <a:noFill/>
          <a:ln w="11150" cap="rnd" cmpd="sng">
            <a:solidFill>
              <a:srgbClr val="45A8D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3"/>
          <p:cNvSpPr/>
          <p:nvPr/>
        </p:nvSpPr>
        <p:spPr>
          <a:xfrm rot="-13063">
            <a:off x="6538615" y="3502426"/>
            <a:ext cx="2859446" cy="1767263"/>
          </a:xfrm>
          <a:custGeom>
            <a:avLst/>
            <a:gdLst/>
            <a:ahLst/>
            <a:cxnLst/>
            <a:rect l="l" t="t" r="r" b="b"/>
            <a:pathLst>
              <a:path w="114377" h="70690" extrusionOk="0">
                <a:moveTo>
                  <a:pt x="114377" y="1"/>
                </a:moveTo>
                <a:cubicBezTo>
                  <a:pt x="112912" y="1"/>
                  <a:pt x="111511" y="256"/>
                  <a:pt x="110174" y="701"/>
                </a:cubicBezTo>
                <a:cubicBezTo>
                  <a:pt x="103996" y="2930"/>
                  <a:pt x="99984" y="9044"/>
                  <a:pt x="97946" y="15285"/>
                </a:cubicBezTo>
                <a:cubicBezTo>
                  <a:pt x="95908" y="21526"/>
                  <a:pt x="95590" y="28213"/>
                  <a:pt x="94189" y="34645"/>
                </a:cubicBezTo>
                <a:cubicBezTo>
                  <a:pt x="92788" y="41077"/>
                  <a:pt x="90240" y="47636"/>
                  <a:pt x="85082" y="51648"/>
                </a:cubicBezTo>
                <a:cubicBezTo>
                  <a:pt x="81075" y="54728"/>
                  <a:pt x="76138" y="55884"/>
                  <a:pt x="71065" y="55884"/>
                </a:cubicBezTo>
                <a:cubicBezTo>
                  <a:pt x="67431" y="55884"/>
                  <a:pt x="63727" y="55291"/>
                  <a:pt x="60245" y="54387"/>
                </a:cubicBezTo>
                <a:cubicBezTo>
                  <a:pt x="51839" y="52222"/>
                  <a:pt x="43815" y="48528"/>
                  <a:pt x="35218" y="47955"/>
                </a:cubicBezTo>
                <a:cubicBezTo>
                  <a:pt x="34522" y="47907"/>
                  <a:pt x="33828" y="47884"/>
                  <a:pt x="33136" y="47884"/>
                </a:cubicBezTo>
                <a:cubicBezTo>
                  <a:pt x="18922" y="47884"/>
                  <a:pt x="5466" y="57695"/>
                  <a:pt x="0" y="70690"/>
                </a:cubicBezTo>
                <a:lnTo>
                  <a:pt x="114377" y="70690"/>
                </a:lnTo>
                <a:lnTo>
                  <a:pt x="114377" y="1"/>
                </a:lnTo>
                <a:close/>
              </a:path>
            </a:pathLst>
          </a:custGeom>
          <a:solidFill>
            <a:srgbClr val="45A8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"/>
          <p:cNvSpPr/>
          <p:nvPr/>
        </p:nvSpPr>
        <p:spPr>
          <a:xfrm>
            <a:off x="63675" y="16875"/>
            <a:ext cx="2198725" cy="1793575"/>
          </a:xfrm>
          <a:custGeom>
            <a:avLst/>
            <a:gdLst/>
            <a:ahLst/>
            <a:cxnLst/>
            <a:rect l="l" t="t" r="r" b="b"/>
            <a:pathLst>
              <a:path w="87949" h="71743" extrusionOk="0">
                <a:moveTo>
                  <a:pt x="78205" y="20063"/>
                </a:moveTo>
                <a:lnTo>
                  <a:pt x="78205" y="20063"/>
                </a:lnTo>
                <a:cubicBezTo>
                  <a:pt x="78189" y="20095"/>
                  <a:pt x="78173" y="20127"/>
                  <a:pt x="78141" y="20158"/>
                </a:cubicBezTo>
                <a:lnTo>
                  <a:pt x="78205" y="20063"/>
                </a:lnTo>
                <a:close/>
                <a:moveTo>
                  <a:pt x="77759" y="20540"/>
                </a:moveTo>
                <a:cubicBezTo>
                  <a:pt x="77823" y="20540"/>
                  <a:pt x="77823" y="20668"/>
                  <a:pt x="77759" y="20731"/>
                </a:cubicBezTo>
                <a:cubicBezTo>
                  <a:pt x="77759" y="20719"/>
                  <a:pt x="77752" y="20714"/>
                  <a:pt x="77740" y="20714"/>
                </a:cubicBezTo>
                <a:cubicBezTo>
                  <a:pt x="77688" y="20714"/>
                  <a:pt x="77544" y="20807"/>
                  <a:pt x="77440" y="20859"/>
                </a:cubicBezTo>
                <a:lnTo>
                  <a:pt x="77759" y="20540"/>
                </a:lnTo>
                <a:close/>
                <a:moveTo>
                  <a:pt x="50311" y="30794"/>
                </a:moveTo>
                <a:cubicBezTo>
                  <a:pt x="50311" y="30797"/>
                  <a:pt x="50312" y="30802"/>
                  <a:pt x="50315" y="30806"/>
                </a:cubicBezTo>
                <a:lnTo>
                  <a:pt x="50315" y="30806"/>
                </a:lnTo>
                <a:cubicBezTo>
                  <a:pt x="50335" y="30802"/>
                  <a:pt x="50355" y="30798"/>
                  <a:pt x="50375" y="30794"/>
                </a:cubicBezTo>
                <a:close/>
                <a:moveTo>
                  <a:pt x="37065" y="33850"/>
                </a:moveTo>
                <a:lnTo>
                  <a:pt x="37065" y="33850"/>
                </a:lnTo>
                <a:cubicBezTo>
                  <a:pt x="37001" y="33914"/>
                  <a:pt x="36938" y="33974"/>
                  <a:pt x="36873" y="34030"/>
                </a:cubicBezTo>
                <a:lnTo>
                  <a:pt x="36873" y="34030"/>
                </a:lnTo>
                <a:cubicBezTo>
                  <a:pt x="36960" y="33998"/>
                  <a:pt x="37013" y="33903"/>
                  <a:pt x="37065" y="33850"/>
                </a:cubicBezTo>
                <a:close/>
                <a:moveTo>
                  <a:pt x="31290" y="41252"/>
                </a:moveTo>
                <a:cubicBezTo>
                  <a:pt x="31284" y="41268"/>
                  <a:pt x="31277" y="41284"/>
                  <a:pt x="31270" y="41301"/>
                </a:cubicBezTo>
                <a:cubicBezTo>
                  <a:pt x="31279" y="41282"/>
                  <a:pt x="31286" y="41266"/>
                  <a:pt x="31290" y="41252"/>
                </a:cubicBezTo>
                <a:close/>
                <a:moveTo>
                  <a:pt x="30060" y="55248"/>
                </a:moveTo>
                <a:lnTo>
                  <a:pt x="30060" y="55248"/>
                </a:lnTo>
                <a:cubicBezTo>
                  <a:pt x="30053" y="55269"/>
                  <a:pt x="30048" y="55288"/>
                  <a:pt x="30045" y="55307"/>
                </a:cubicBezTo>
                <a:lnTo>
                  <a:pt x="30045" y="55307"/>
                </a:lnTo>
                <a:lnTo>
                  <a:pt x="30060" y="55248"/>
                </a:lnTo>
                <a:close/>
                <a:moveTo>
                  <a:pt x="29104" y="55184"/>
                </a:moveTo>
                <a:cubicBezTo>
                  <a:pt x="29104" y="55312"/>
                  <a:pt x="28977" y="55503"/>
                  <a:pt x="29104" y="55567"/>
                </a:cubicBezTo>
                <a:lnTo>
                  <a:pt x="29104" y="55376"/>
                </a:lnTo>
                <a:lnTo>
                  <a:pt x="29104" y="55184"/>
                </a:lnTo>
                <a:close/>
                <a:moveTo>
                  <a:pt x="28213" y="58241"/>
                </a:moveTo>
                <a:lnTo>
                  <a:pt x="28213" y="58241"/>
                </a:lnTo>
                <a:cubicBezTo>
                  <a:pt x="28133" y="58321"/>
                  <a:pt x="28153" y="58351"/>
                  <a:pt x="28179" y="58362"/>
                </a:cubicBezTo>
                <a:lnTo>
                  <a:pt x="28179" y="58362"/>
                </a:lnTo>
                <a:cubicBezTo>
                  <a:pt x="28191" y="58322"/>
                  <a:pt x="28202" y="58282"/>
                  <a:pt x="28213" y="58241"/>
                </a:cubicBezTo>
                <a:close/>
                <a:moveTo>
                  <a:pt x="29423" y="58496"/>
                </a:moveTo>
                <a:cubicBezTo>
                  <a:pt x="29420" y="58498"/>
                  <a:pt x="29418" y="58501"/>
                  <a:pt x="29416" y="58503"/>
                </a:cubicBezTo>
                <a:lnTo>
                  <a:pt x="29416" y="58503"/>
                </a:lnTo>
                <a:cubicBezTo>
                  <a:pt x="29383" y="58595"/>
                  <a:pt x="29359" y="58673"/>
                  <a:pt x="29359" y="58751"/>
                </a:cubicBezTo>
                <a:lnTo>
                  <a:pt x="29423" y="58496"/>
                </a:lnTo>
                <a:close/>
                <a:moveTo>
                  <a:pt x="14628" y="70247"/>
                </a:moveTo>
                <a:cubicBezTo>
                  <a:pt x="14612" y="70255"/>
                  <a:pt x="14597" y="70265"/>
                  <a:pt x="14584" y="70278"/>
                </a:cubicBezTo>
                <a:cubicBezTo>
                  <a:pt x="14603" y="70268"/>
                  <a:pt x="14617" y="70258"/>
                  <a:pt x="14628" y="70247"/>
                </a:cubicBezTo>
                <a:close/>
                <a:moveTo>
                  <a:pt x="175" y="70492"/>
                </a:moveTo>
                <a:cubicBezTo>
                  <a:pt x="166" y="70514"/>
                  <a:pt x="184" y="70532"/>
                  <a:pt x="255" y="70532"/>
                </a:cubicBezTo>
                <a:lnTo>
                  <a:pt x="175" y="70492"/>
                </a:lnTo>
                <a:close/>
                <a:moveTo>
                  <a:pt x="298" y="70348"/>
                </a:moveTo>
                <a:cubicBezTo>
                  <a:pt x="171" y="70348"/>
                  <a:pt x="64" y="70362"/>
                  <a:pt x="1" y="70405"/>
                </a:cubicBezTo>
                <a:lnTo>
                  <a:pt x="175" y="70492"/>
                </a:lnTo>
                <a:lnTo>
                  <a:pt x="175" y="70492"/>
                </a:lnTo>
                <a:cubicBezTo>
                  <a:pt x="190" y="70455"/>
                  <a:pt x="279" y="70405"/>
                  <a:pt x="319" y="70405"/>
                </a:cubicBezTo>
                <a:cubicBezTo>
                  <a:pt x="364" y="70396"/>
                  <a:pt x="404" y="70392"/>
                  <a:pt x="442" y="70392"/>
                </a:cubicBezTo>
                <a:cubicBezTo>
                  <a:pt x="632" y="70392"/>
                  <a:pt x="729" y="70495"/>
                  <a:pt x="757" y="70561"/>
                </a:cubicBezTo>
                <a:lnTo>
                  <a:pt x="757" y="70561"/>
                </a:lnTo>
                <a:cubicBezTo>
                  <a:pt x="763" y="70468"/>
                  <a:pt x="1032" y="70462"/>
                  <a:pt x="1147" y="70405"/>
                </a:cubicBezTo>
                <a:cubicBezTo>
                  <a:pt x="892" y="70405"/>
                  <a:pt x="553" y="70348"/>
                  <a:pt x="298" y="70348"/>
                </a:cubicBezTo>
                <a:close/>
                <a:moveTo>
                  <a:pt x="757" y="70561"/>
                </a:moveTo>
                <a:cubicBezTo>
                  <a:pt x="756" y="70572"/>
                  <a:pt x="759" y="70583"/>
                  <a:pt x="765" y="70596"/>
                </a:cubicBezTo>
                <a:cubicBezTo>
                  <a:pt x="765" y="70587"/>
                  <a:pt x="762" y="70575"/>
                  <a:pt x="757" y="70561"/>
                </a:cubicBezTo>
                <a:close/>
                <a:moveTo>
                  <a:pt x="1649" y="70836"/>
                </a:moveTo>
                <a:cubicBezTo>
                  <a:pt x="1639" y="70836"/>
                  <a:pt x="1629" y="70836"/>
                  <a:pt x="1619" y="70836"/>
                </a:cubicBezTo>
                <a:lnTo>
                  <a:pt x="1619" y="70836"/>
                </a:lnTo>
                <a:cubicBezTo>
                  <a:pt x="1644" y="70841"/>
                  <a:pt x="1666" y="70844"/>
                  <a:pt x="1685" y="70844"/>
                </a:cubicBezTo>
                <a:cubicBezTo>
                  <a:pt x="1705" y="70844"/>
                  <a:pt x="1723" y="70841"/>
                  <a:pt x="1741" y="70837"/>
                </a:cubicBezTo>
                <a:lnTo>
                  <a:pt x="1741" y="70837"/>
                </a:lnTo>
                <a:cubicBezTo>
                  <a:pt x="1711" y="70837"/>
                  <a:pt x="1680" y="70836"/>
                  <a:pt x="1649" y="70836"/>
                </a:cubicBezTo>
                <a:close/>
                <a:moveTo>
                  <a:pt x="510" y="70596"/>
                </a:moveTo>
                <a:cubicBezTo>
                  <a:pt x="581" y="70810"/>
                  <a:pt x="872" y="70844"/>
                  <a:pt x="1192" y="70844"/>
                </a:cubicBezTo>
                <a:cubicBezTo>
                  <a:pt x="1334" y="70844"/>
                  <a:pt x="1482" y="70837"/>
                  <a:pt x="1619" y="70836"/>
                </a:cubicBezTo>
                <a:lnTo>
                  <a:pt x="1619" y="70836"/>
                </a:lnTo>
                <a:cubicBezTo>
                  <a:pt x="1579" y="70828"/>
                  <a:pt x="1530" y="70813"/>
                  <a:pt x="1465" y="70787"/>
                </a:cubicBezTo>
                <a:cubicBezTo>
                  <a:pt x="1529" y="70660"/>
                  <a:pt x="1657" y="70596"/>
                  <a:pt x="1784" y="70596"/>
                </a:cubicBezTo>
                <a:close/>
                <a:moveTo>
                  <a:pt x="2867" y="71488"/>
                </a:moveTo>
                <a:cubicBezTo>
                  <a:pt x="2875" y="71490"/>
                  <a:pt x="2884" y="71493"/>
                  <a:pt x="2891" y="71495"/>
                </a:cubicBezTo>
                <a:lnTo>
                  <a:pt x="2891" y="71495"/>
                </a:lnTo>
                <a:cubicBezTo>
                  <a:pt x="2883" y="71492"/>
                  <a:pt x="2875" y="71490"/>
                  <a:pt x="2867" y="71488"/>
                </a:cubicBezTo>
                <a:close/>
                <a:moveTo>
                  <a:pt x="87101" y="0"/>
                </a:moveTo>
                <a:cubicBezTo>
                  <a:pt x="86952" y="0"/>
                  <a:pt x="86813" y="98"/>
                  <a:pt x="86675" y="480"/>
                </a:cubicBezTo>
                <a:lnTo>
                  <a:pt x="86802" y="1053"/>
                </a:lnTo>
                <a:lnTo>
                  <a:pt x="86675" y="1181"/>
                </a:lnTo>
                <a:lnTo>
                  <a:pt x="86675" y="735"/>
                </a:lnTo>
                <a:cubicBezTo>
                  <a:pt x="86484" y="990"/>
                  <a:pt x="86611" y="1181"/>
                  <a:pt x="86675" y="1372"/>
                </a:cubicBezTo>
                <a:cubicBezTo>
                  <a:pt x="86547" y="1372"/>
                  <a:pt x="86547" y="1435"/>
                  <a:pt x="86484" y="1563"/>
                </a:cubicBezTo>
                <a:lnTo>
                  <a:pt x="86675" y="2072"/>
                </a:lnTo>
                <a:cubicBezTo>
                  <a:pt x="86669" y="2078"/>
                  <a:pt x="86662" y="2081"/>
                  <a:pt x="86655" y="2081"/>
                </a:cubicBezTo>
                <a:cubicBezTo>
                  <a:pt x="86616" y="2081"/>
                  <a:pt x="86564" y="2008"/>
                  <a:pt x="86516" y="2008"/>
                </a:cubicBezTo>
                <a:cubicBezTo>
                  <a:pt x="86479" y="2008"/>
                  <a:pt x="86445" y="2050"/>
                  <a:pt x="86420" y="2200"/>
                </a:cubicBezTo>
                <a:cubicBezTo>
                  <a:pt x="86434" y="2256"/>
                  <a:pt x="86455" y="2275"/>
                  <a:pt x="86478" y="2275"/>
                </a:cubicBezTo>
                <a:cubicBezTo>
                  <a:pt x="86526" y="2275"/>
                  <a:pt x="86588" y="2200"/>
                  <a:pt x="86642" y="2200"/>
                </a:cubicBezTo>
                <a:cubicBezTo>
                  <a:pt x="86682" y="2200"/>
                  <a:pt x="86717" y="2242"/>
                  <a:pt x="86738" y="2391"/>
                </a:cubicBezTo>
                <a:cubicBezTo>
                  <a:pt x="86547" y="2645"/>
                  <a:pt x="86484" y="2518"/>
                  <a:pt x="86547" y="2836"/>
                </a:cubicBezTo>
                <a:cubicBezTo>
                  <a:pt x="86420" y="2836"/>
                  <a:pt x="86420" y="2773"/>
                  <a:pt x="86420" y="2709"/>
                </a:cubicBezTo>
                <a:lnTo>
                  <a:pt x="86420" y="2709"/>
                </a:lnTo>
                <a:cubicBezTo>
                  <a:pt x="86420" y="2964"/>
                  <a:pt x="86356" y="3346"/>
                  <a:pt x="86484" y="3537"/>
                </a:cubicBezTo>
                <a:cubicBezTo>
                  <a:pt x="86252" y="3769"/>
                  <a:pt x="86337" y="4318"/>
                  <a:pt x="86161" y="4318"/>
                </a:cubicBezTo>
                <a:cubicBezTo>
                  <a:pt x="86144" y="4318"/>
                  <a:pt x="86124" y="4312"/>
                  <a:pt x="86101" y="4301"/>
                </a:cubicBezTo>
                <a:lnTo>
                  <a:pt x="86101" y="4301"/>
                </a:lnTo>
                <a:cubicBezTo>
                  <a:pt x="86165" y="4556"/>
                  <a:pt x="86165" y="4811"/>
                  <a:pt x="86165" y="5065"/>
                </a:cubicBezTo>
                <a:cubicBezTo>
                  <a:pt x="86126" y="4986"/>
                  <a:pt x="86092" y="4953"/>
                  <a:pt x="86063" y="4953"/>
                </a:cubicBezTo>
                <a:cubicBezTo>
                  <a:pt x="85915" y="4953"/>
                  <a:pt x="85868" y="5784"/>
                  <a:pt x="85650" y="5784"/>
                </a:cubicBezTo>
                <a:cubicBezTo>
                  <a:pt x="85632" y="5784"/>
                  <a:pt x="85613" y="5778"/>
                  <a:pt x="85592" y="5766"/>
                </a:cubicBezTo>
                <a:lnTo>
                  <a:pt x="85592" y="5766"/>
                </a:lnTo>
                <a:cubicBezTo>
                  <a:pt x="85847" y="6148"/>
                  <a:pt x="85465" y="6912"/>
                  <a:pt x="85401" y="7485"/>
                </a:cubicBezTo>
                <a:lnTo>
                  <a:pt x="85401" y="7358"/>
                </a:lnTo>
                <a:cubicBezTo>
                  <a:pt x="85337" y="7549"/>
                  <a:pt x="85210" y="7740"/>
                  <a:pt x="85083" y="7867"/>
                </a:cubicBezTo>
                <a:cubicBezTo>
                  <a:pt x="85274" y="7995"/>
                  <a:pt x="85146" y="8504"/>
                  <a:pt x="85210" y="8823"/>
                </a:cubicBezTo>
                <a:cubicBezTo>
                  <a:pt x="85146" y="8886"/>
                  <a:pt x="85100" y="8912"/>
                  <a:pt x="85066" y="8912"/>
                </a:cubicBezTo>
                <a:cubicBezTo>
                  <a:pt x="84927" y="8912"/>
                  <a:pt x="84968" y="8504"/>
                  <a:pt x="84764" y="8504"/>
                </a:cubicBezTo>
                <a:cubicBezTo>
                  <a:pt x="84947" y="8565"/>
                  <a:pt x="84780" y="9209"/>
                  <a:pt x="84932" y="9209"/>
                </a:cubicBezTo>
                <a:cubicBezTo>
                  <a:pt x="84939" y="9209"/>
                  <a:pt x="84947" y="9207"/>
                  <a:pt x="84955" y="9205"/>
                </a:cubicBezTo>
                <a:lnTo>
                  <a:pt x="84955" y="9205"/>
                </a:lnTo>
                <a:cubicBezTo>
                  <a:pt x="84700" y="9396"/>
                  <a:pt x="84764" y="9396"/>
                  <a:pt x="84509" y="9459"/>
                </a:cubicBezTo>
                <a:cubicBezTo>
                  <a:pt x="84764" y="9651"/>
                  <a:pt x="84446" y="9778"/>
                  <a:pt x="84509" y="10033"/>
                </a:cubicBezTo>
                <a:cubicBezTo>
                  <a:pt x="84255" y="10415"/>
                  <a:pt x="84255" y="10033"/>
                  <a:pt x="84127" y="10542"/>
                </a:cubicBezTo>
                <a:cubicBezTo>
                  <a:pt x="84094" y="10576"/>
                  <a:pt x="84068" y="10590"/>
                  <a:pt x="84048" y="10590"/>
                </a:cubicBezTo>
                <a:cubicBezTo>
                  <a:pt x="83957" y="10590"/>
                  <a:pt x="84000" y="10288"/>
                  <a:pt x="84000" y="10287"/>
                </a:cubicBezTo>
                <a:lnTo>
                  <a:pt x="84000" y="10287"/>
                </a:lnTo>
                <a:cubicBezTo>
                  <a:pt x="83809" y="10733"/>
                  <a:pt x="84127" y="10606"/>
                  <a:pt x="84191" y="10733"/>
                </a:cubicBezTo>
                <a:cubicBezTo>
                  <a:pt x="84102" y="11001"/>
                  <a:pt x="84040" y="11060"/>
                  <a:pt x="83980" y="11060"/>
                </a:cubicBezTo>
                <a:cubicBezTo>
                  <a:pt x="83933" y="11060"/>
                  <a:pt x="83887" y="11024"/>
                  <a:pt x="83830" y="11024"/>
                </a:cubicBezTo>
                <a:cubicBezTo>
                  <a:pt x="83804" y="11024"/>
                  <a:pt x="83776" y="11031"/>
                  <a:pt x="83745" y="11052"/>
                </a:cubicBezTo>
                <a:cubicBezTo>
                  <a:pt x="83682" y="11434"/>
                  <a:pt x="83745" y="11752"/>
                  <a:pt x="83554" y="12007"/>
                </a:cubicBezTo>
                <a:cubicBezTo>
                  <a:pt x="83554" y="12007"/>
                  <a:pt x="83526" y="12035"/>
                  <a:pt x="83507" y="12035"/>
                </a:cubicBezTo>
                <a:cubicBezTo>
                  <a:pt x="83498" y="12035"/>
                  <a:pt x="83490" y="12028"/>
                  <a:pt x="83490" y="12007"/>
                </a:cubicBezTo>
                <a:cubicBezTo>
                  <a:pt x="83490" y="12389"/>
                  <a:pt x="82981" y="13026"/>
                  <a:pt x="82981" y="13535"/>
                </a:cubicBezTo>
                <a:lnTo>
                  <a:pt x="82854" y="13535"/>
                </a:lnTo>
                <a:cubicBezTo>
                  <a:pt x="82981" y="13535"/>
                  <a:pt x="83108" y="13535"/>
                  <a:pt x="83172" y="13599"/>
                </a:cubicBezTo>
                <a:cubicBezTo>
                  <a:pt x="83045" y="13790"/>
                  <a:pt x="83108" y="14045"/>
                  <a:pt x="82917" y="14045"/>
                </a:cubicBezTo>
                <a:cubicBezTo>
                  <a:pt x="82981" y="13917"/>
                  <a:pt x="82917" y="13917"/>
                  <a:pt x="82917" y="13790"/>
                </a:cubicBezTo>
                <a:lnTo>
                  <a:pt x="82854" y="14045"/>
                </a:lnTo>
                <a:cubicBezTo>
                  <a:pt x="82829" y="14050"/>
                  <a:pt x="82809" y="14052"/>
                  <a:pt x="82793" y="14052"/>
                </a:cubicBezTo>
                <a:cubicBezTo>
                  <a:pt x="82600" y="14052"/>
                  <a:pt x="82966" y="13721"/>
                  <a:pt x="82790" y="13663"/>
                </a:cubicBezTo>
                <a:lnTo>
                  <a:pt x="82790" y="13663"/>
                </a:lnTo>
                <a:cubicBezTo>
                  <a:pt x="82663" y="14108"/>
                  <a:pt x="82535" y="14490"/>
                  <a:pt x="82280" y="14936"/>
                </a:cubicBezTo>
                <a:cubicBezTo>
                  <a:pt x="82124" y="14884"/>
                  <a:pt x="82478" y="14408"/>
                  <a:pt x="82405" y="14408"/>
                </a:cubicBezTo>
                <a:cubicBezTo>
                  <a:pt x="82389" y="14408"/>
                  <a:pt x="82351" y="14432"/>
                  <a:pt x="82280" y="14490"/>
                </a:cubicBezTo>
                <a:lnTo>
                  <a:pt x="82663" y="14045"/>
                </a:lnTo>
                <a:lnTo>
                  <a:pt x="82663" y="14045"/>
                </a:lnTo>
                <a:cubicBezTo>
                  <a:pt x="82570" y="14079"/>
                  <a:pt x="82516" y="14093"/>
                  <a:pt x="82485" y="14093"/>
                </a:cubicBezTo>
                <a:cubicBezTo>
                  <a:pt x="82370" y="14093"/>
                  <a:pt x="82608" y="13894"/>
                  <a:pt x="82467" y="13894"/>
                </a:cubicBezTo>
                <a:cubicBezTo>
                  <a:pt x="82441" y="13894"/>
                  <a:pt x="82401" y="13901"/>
                  <a:pt x="82344" y="13917"/>
                </a:cubicBezTo>
                <a:cubicBezTo>
                  <a:pt x="81898" y="14490"/>
                  <a:pt x="82026" y="14682"/>
                  <a:pt x="81580" y="15255"/>
                </a:cubicBezTo>
                <a:cubicBezTo>
                  <a:pt x="81580" y="15350"/>
                  <a:pt x="81628" y="15350"/>
                  <a:pt x="81675" y="15350"/>
                </a:cubicBezTo>
                <a:cubicBezTo>
                  <a:pt x="81723" y="15350"/>
                  <a:pt x="81771" y="15350"/>
                  <a:pt x="81771" y="15446"/>
                </a:cubicBezTo>
                <a:cubicBezTo>
                  <a:pt x="81389" y="16401"/>
                  <a:pt x="80879" y="15828"/>
                  <a:pt x="80688" y="16592"/>
                </a:cubicBezTo>
                <a:cubicBezTo>
                  <a:pt x="80688" y="16847"/>
                  <a:pt x="80879" y="17038"/>
                  <a:pt x="80434" y="17356"/>
                </a:cubicBezTo>
                <a:lnTo>
                  <a:pt x="80370" y="17102"/>
                </a:lnTo>
                <a:cubicBezTo>
                  <a:pt x="79924" y="17611"/>
                  <a:pt x="80370" y="17611"/>
                  <a:pt x="79797" y="18057"/>
                </a:cubicBezTo>
                <a:cubicBezTo>
                  <a:pt x="79797" y="17941"/>
                  <a:pt x="80061" y="17666"/>
                  <a:pt x="80012" y="17666"/>
                </a:cubicBezTo>
                <a:cubicBezTo>
                  <a:pt x="80007" y="17666"/>
                  <a:pt x="79999" y="17669"/>
                  <a:pt x="79988" y="17675"/>
                </a:cubicBezTo>
                <a:cubicBezTo>
                  <a:pt x="79606" y="17929"/>
                  <a:pt x="79924" y="17993"/>
                  <a:pt x="79669" y="18312"/>
                </a:cubicBezTo>
                <a:lnTo>
                  <a:pt x="79478" y="18248"/>
                </a:lnTo>
                <a:cubicBezTo>
                  <a:pt x="79096" y="18821"/>
                  <a:pt x="78587" y="19522"/>
                  <a:pt x="78077" y="20158"/>
                </a:cubicBezTo>
                <a:cubicBezTo>
                  <a:pt x="78077" y="20068"/>
                  <a:pt x="78077" y="19978"/>
                  <a:pt x="78032" y="19978"/>
                </a:cubicBezTo>
                <a:cubicBezTo>
                  <a:pt x="78014" y="19978"/>
                  <a:pt x="77987" y="19994"/>
                  <a:pt x="77950" y="20031"/>
                </a:cubicBezTo>
                <a:cubicBezTo>
                  <a:pt x="77632" y="20413"/>
                  <a:pt x="77249" y="20795"/>
                  <a:pt x="76867" y="21114"/>
                </a:cubicBezTo>
                <a:cubicBezTo>
                  <a:pt x="76485" y="21496"/>
                  <a:pt x="76039" y="21814"/>
                  <a:pt x="75594" y="22069"/>
                </a:cubicBezTo>
                <a:lnTo>
                  <a:pt x="75466" y="22451"/>
                </a:lnTo>
                <a:cubicBezTo>
                  <a:pt x="75403" y="22483"/>
                  <a:pt x="75355" y="22499"/>
                  <a:pt x="75331" y="22499"/>
                </a:cubicBezTo>
                <a:cubicBezTo>
                  <a:pt x="75307" y="22499"/>
                  <a:pt x="75307" y="22483"/>
                  <a:pt x="75339" y="22451"/>
                </a:cubicBezTo>
                <a:lnTo>
                  <a:pt x="75339" y="22451"/>
                </a:lnTo>
                <a:cubicBezTo>
                  <a:pt x="74957" y="22642"/>
                  <a:pt x="75339" y="22515"/>
                  <a:pt x="75275" y="22706"/>
                </a:cubicBezTo>
                <a:cubicBezTo>
                  <a:pt x="75218" y="22792"/>
                  <a:pt x="75147" y="22826"/>
                  <a:pt x="75099" y="22826"/>
                </a:cubicBezTo>
                <a:cubicBezTo>
                  <a:pt x="75040" y="22826"/>
                  <a:pt x="75014" y="22776"/>
                  <a:pt x="75084" y="22706"/>
                </a:cubicBezTo>
                <a:lnTo>
                  <a:pt x="75084" y="22706"/>
                </a:lnTo>
                <a:cubicBezTo>
                  <a:pt x="74766" y="23024"/>
                  <a:pt x="74511" y="23343"/>
                  <a:pt x="74193" y="23661"/>
                </a:cubicBezTo>
                <a:cubicBezTo>
                  <a:pt x="73874" y="23979"/>
                  <a:pt x="73492" y="24234"/>
                  <a:pt x="73046" y="24425"/>
                </a:cubicBezTo>
                <a:lnTo>
                  <a:pt x="73174" y="24298"/>
                </a:lnTo>
                <a:lnTo>
                  <a:pt x="73174" y="24298"/>
                </a:lnTo>
                <a:cubicBezTo>
                  <a:pt x="72664" y="24553"/>
                  <a:pt x="72855" y="24998"/>
                  <a:pt x="72346" y="25062"/>
                </a:cubicBezTo>
                <a:lnTo>
                  <a:pt x="72409" y="24998"/>
                </a:lnTo>
                <a:lnTo>
                  <a:pt x="72409" y="24998"/>
                </a:lnTo>
                <a:cubicBezTo>
                  <a:pt x="71900" y="25317"/>
                  <a:pt x="71390" y="25635"/>
                  <a:pt x="70817" y="25954"/>
                </a:cubicBezTo>
                <a:cubicBezTo>
                  <a:pt x="70372" y="26272"/>
                  <a:pt x="69862" y="26463"/>
                  <a:pt x="69353" y="26654"/>
                </a:cubicBezTo>
                <a:cubicBezTo>
                  <a:pt x="69353" y="26973"/>
                  <a:pt x="68206" y="27100"/>
                  <a:pt x="68334" y="27418"/>
                </a:cubicBezTo>
                <a:cubicBezTo>
                  <a:pt x="67824" y="27482"/>
                  <a:pt x="67315" y="27546"/>
                  <a:pt x="66869" y="27737"/>
                </a:cubicBezTo>
                <a:cubicBezTo>
                  <a:pt x="66614" y="27800"/>
                  <a:pt x="66614" y="28119"/>
                  <a:pt x="66296" y="28246"/>
                </a:cubicBezTo>
                <a:lnTo>
                  <a:pt x="66232" y="28055"/>
                </a:lnTo>
                <a:lnTo>
                  <a:pt x="65914" y="28374"/>
                </a:lnTo>
                <a:lnTo>
                  <a:pt x="65595" y="28246"/>
                </a:lnTo>
                <a:lnTo>
                  <a:pt x="65341" y="28437"/>
                </a:lnTo>
                <a:lnTo>
                  <a:pt x="65595" y="28437"/>
                </a:lnTo>
                <a:cubicBezTo>
                  <a:pt x="65383" y="28607"/>
                  <a:pt x="65114" y="28692"/>
                  <a:pt x="64845" y="28692"/>
                </a:cubicBezTo>
                <a:cubicBezTo>
                  <a:pt x="64711" y="28692"/>
                  <a:pt x="64576" y="28671"/>
                  <a:pt x="64449" y="28628"/>
                </a:cubicBezTo>
                <a:lnTo>
                  <a:pt x="63430" y="29138"/>
                </a:lnTo>
                <a:cubicBezTo>
                  <a:pt x="63430" y="29074"/>
                  <a:pt x="63621" y="29010"/>
                  <a:pt x="63748" y="28883"/>
                </a:cubicBezTo>
                <a:lnTo>
                  <a:pt x="63748" y="28883"/>
                </a:lnTo>
                <a:cubicBezTo>
                  <a:pt x="63594" y="28999"/>
                  <a:pt x="63516" y="29033"/>
                  <a:pt x="63469" y="29033"/>
                </a:cubicBezTo>
                <a:cubicBezTo>
                  <a:pt x="63403" y="29033"/>
                  <a:pt x="63401" y="28963"/>
                  <a:pt x="63335" y="28963"/>
                </a:cubicBezTo>
                <a:cubicBezTo>
                  <a:pt x="63294" y="28963"/>
                  <a:pt x="63230" y="28990"/>
                  <a:pt x="63112" y="29074"/>
                </a:cubicBezTo>
                <a:cubicBezTo>
                  <a:pt x="63175" y="29074"/>
                  <a:pt x="63112" y="29201"/>
                  <a:pt x="63112" y="29201"/>
                </a:cubicBezTo>
                <a:cubicBezTo>
                  <a:pt x="62666" y="29265"/>
                  <a:pt x="62220" y="29329"/>
                  <a:pt x="61774" y="29520"/>
                </a:cubicBezTo>
                <a:lnTo>
                  <a:pt x="61838" y="29329"/>
                </a:lnTo>
                <a:lnTo>
                  <a:pt x="61838" y="29329"/>
                </a:lnTo>
                <a:cubicBezTo>
                  <a:pt x="61074" y="29520"/>
                  <a:pt x="60182" y="29838"/>
                  <a:pt x="59291" y="29966"/>
                </a:cubicBezTo>
                <a:cubicBezTo>
                  <a:pt x="59609" y="29966"/>
                  <a:pt x="59609" y="30157"/>
                  <a:pt x="59291" y="30220"/>
                </a:cubicBezTo>
                <a:lnTo>
                  <a:pt x="59163" y="30093"/>
                </a:lnTo>
                <a:lnTo>
                  <a:pt x="59163" y="30093"/>
                </a:lnTo>
                <a:cubicBezTo>
                  <a:pt x="58972" y="30220"/>
                  <a:pt x="59418" y="30093"/>
                  <a:pt x="59099" y="30284"/>
                </a:cubicBezTo>
                <a:cubicBezTo>
                  <a:pt x="58781" y="30284"/>
                  <a:pt x="58845" y="30093"/>
                  <a:pt x="59036" y="30029"/>
                </a:cubicBezTo>
                <a:lnTo>
                  <a:pt x="59036" y="30029"/>
                </a:lnTo>
                <a:lnTo>
                  <a:pt x="58654" y="30157"/>
                </a:lnTo>
                <a:cubicBezTo>
                  <a:pt x="58654" y="30093"/>
                  <a:pt x="58717" y="30029"/>
                  <a:pt x="58717" y="29966"/>
                </a:cubicBezTo>
                <a:lnTo>
                  <a:pt x="58717" y="29966"/>
                </a:lnTo>
                <a:cubicBezTo>
                  <a:pt x="58661" y="30003"/>
                  <a:pt x="58570" y="30013"/>
                  <a:pt x="58466" y="30013"/>
                </a:cubicBezTo>
                <a:cubicBezTo>
                  <a:pt x="58356" y="30013"/>
                  <a:pt x="58230" y="30002"/>
                  <a:pt x="58112" y="30002"/>
                </a:cubicBezTo>
                <a:cubicBezTo>
                  <a:pt x="57968" y="30002"/>
                  <a:pt x="57836" y="30019"/>
                  <a:pt x="57762" y="30093"/>
                </a:cubicBezTo>
                <a:lnTo>
                  <a:pt x="57762" y="30029"/>
                </a:lnTo>
                <a:cubicBezTo>
                  <a:pt x="56807" y="30157"/>
                  <a:pt x="56425" y="30284"/>
                  <a:pt x="55661" y="30348"/>
                </a:cubicBezTo>
                <a:cubicBezTo>
                  <a:pt x="55661" y="30475"/>
                  <a:pt x="55406" y="30475"/>
                  <a:pt x="55151" y="30602"/>
                </a:cubicBezTo>
                <a:cubicBezTo>
                  <a:pt x="54693" y="30602"/>
                  <a:pt x="54234" y="30521"/>
                  <a:pt x="53710" y="30521"/>
                </a:cubicBezTo>
                <a:cubicBezTo>
                  <a:pt x="53579" y="30521"/>
                  <a:pt x="53444" y="30526"/>
                  <a:pt x="53304" y="30539"/>
                </a:cubicBezTo>
                <a:cubicBezTo>
                  <a:pt x="52858" y="30666"/>
                  <a:pt x="53177" y="30730"/>
                  <a:pt x="52986" y="30794"/>
                </a:cubicBezTo>
                <a:cubicBezTo>
                  <a:pt x="52922" y="30666"/>
                  <a:pt x="52222" y="30666"/>
                  <a:pt x="52604" y="30539"/>
                </a:cubicBezTo>
                <a:lnTo>
                  <a:pt x="52604" y="30539"/>
                </a:lnTo>
                <a:cubicBezTo>
                  <a:pt x="51903" y="30602"/>
                  <a:pt x="51203" y="30666"/>
                  <a:pt x="50566" y="30794"/>
                </a:cubicBezTo>
                <a:cubicBezTo>
                  <a:pt x="50630" y="30857"/>
                  <a:pt x="50757" y="30857"/>
                  <a:pt x="50693" y="30921"/>
                </a:cubicBezTo>
                <a:cubicBezTo>
                  <a:pt x="50681" y="30933"/>
                  <a:pt x="50660" y="30938"/>
                  <a:pt x="50633" y="30938"/>
                </a:cubicBezTo>
                <a:cubicBezTo>
                  <a:pt x="50528" y="30938"/>
                  <a:pt x="50342" y="30859"/>
                  <a:pt x="50315" y="30806"/>
                </a:cubicBezTo>
                <a:lnTo>
                  <a:pt x="50315" y="30806"/>
                </a:lnTo>
                <a:cubicBezTo>
                  <a:pt x="50131" y="30842"/>
                  <a:pt x="49938" y="30856"/>
                  <a:pt x="49739" y="30856"/>
                </a:cubicBezTo>
                <a:cubicBezTo>
                  <a:pt x="49012" y="30856"/>
                  <a:pt x="48212" y="30668"/>
                  <a:pt x="47528" y="30668"/>
                </a:cubicBezTo>
                <a:cubicBezTo>
                  <a:pt x="47242" y="30668"/>
                  <a:pt x="46977" y="30701"/>
                  <a:pt x="46745" y="30794"/>
                </a:cubicBezTo>
                <a:lnTo>
                  <a:pt x="46808" y="30794"/>
                </a:lnTo>
                <a:lnTo>
                  <a:pt x="45853" y="30985"/>
                </a:lnTo>
                <a:cubicBezTo>
                  <a:pt x="45407" y="30985"/>
                  <a:pt x="46108" y="30857"/>
                  <a:pt x="45790" y="30794"/>
                </a:cubicBezTo>
                <a:lnTo>
                  <a:pt x="45790" y="30794"/>
                </a:lnTo>
                <a:cubicBezTo>
                  <a:pt x="44771" y="31112"/>
                  <a:pt x="44134" y="30857"/>
                  <a:pt x="43306" y="31176"/>
                </a:cubicBezTo>
                <a:cubicBezTo>
                  <a:pt x="43153" y="31099"/>
                  <a:pt x="42967" y="31069"/>
                  <a:pt x="42760" y="31069"/>
                </a:cubicBezTo>
                <a:cubicBezTo>
                  <a:pt x="41930" y="31069"/>
                  <a:pt x="40759" y="31558"/>
                  <a:pt x="39994" y="31558"/>
                </a:cubicBezTo>
                <a:lnTo>
                  <a:pt x="40058" y="31621"/>
                </a:lnTo>
                <a:cubicBezTo>
                  <a:pt x="39994" y="31664"/>
                  <a:pt x="39945" y="31678"/>
                  <a:pt x="39900" y="31678"/>
                </a:cubicBezTo>
                <a:cubicBezTo>
                  <a:pt x="39810" y="31678"/>
                  <a:pt x="39740" y="31621"/>
                  <a:pt x="39612" y="31621"/>
                </a:cubicBezTo>
                <a:cubicBezTo>
                  <a:pt x="39676" y="31685"/>
                  <a:pt x="39867" y="31621"/>
                  <a:pt x="39740" y="31749"/>
                </a:cubicBezTo>
                <a:cubicBezTo>
                  <a:pt x="37702" y="32322"/>
                  <a:pt x="35791" y="33086"/>
                  <a:pt x="33944" y="34169"/>
                </a:cubicBezTo>
                <a:cubicBezTo>
                  <a:pt x="33371" y="34678"/>
                  <a:pt x="33944" y="34869"/>
                  <a:pt x="33116" y="35379"/>
                </a:cubicBezTo>
                <a:lnTo>
                  <a:pt x="33116" y="34997"/>
                </a:lnTo>
                <a:cubicBezTo>
                  <a:pt x="32925" y="35315"/>
                  <a:pt x="32671" y="35634"/>
                  <a:pt x="32416" y="35952"/>
                </a:cubicBezTo>
                <a:lnTo>
                  <a:pt x="32034" y="36461"/>
                </a:lnTo>
                <a:lnTo>
                  <a:pt x="31715" y="36971"/>
                </a:lnTo>
                <a:cubicBezTo>
                  <a:pt x="31270" y="37608"/>
                  <a:pt x="30951" y="38372"/>
                  <a:pt x="30760" y="39136"/>
                </a:cubicBezTo>
                <a:cubicBezTo>
                  <a:pt x="30760" y="39009"/>
                  <a:pt x="30696" y="39009"/>
                  <a:pt x="30760" y="38881"/>
                </a:cubicBezTo>
                <a:lnTo>
                  <a:pt x="30760" y="38881"/>
                </a:lnTo>
                <a:cubicBezTo>
                  <a:pt x="30505" y="39136"/>
                  <a:pt x="30442" y="40028"/>
                  <a:pt x="30569" y="40028"/>
                </a:cubicBezTo>
                <a:cubicBezTo>
                  <a:pt x="30544" y="40130"/>
                  <a:pt x="30518" y="40150"/>
                  <a:pt x="30489" y="40150"/>
                </a:cubicBezTo>
                <a:cubicBezTo>
                  <a:pt x="30469" y="40150"/>
                  <a:pt x="30447" y="40141"/>
                  <a:pt x="30423" y="40141"/>
                </a:cubicBezTo>
                <a:cubicBezTo>
                  <a:pt x="30392" y="40141"/>
                  <a:pt x="30357" y="40155"/>
                  <a:pt x="30314" y="40219"/>
                </a:cubicBezTo>
                <a:cubicBezTo>
                  <a:pt x="30187" y="40537"/>
                  <a:pt x="30314" y="40983"/>
                  <a:pt x="30187" y="41174"/>
                </a:cubicBezTo>
                <a:lnTo>
                  <a:pt x="30187" y="41047"/>
                </a:lnTo>
                <a:cubicBezTo>
                  <a:pt x="30187" y="41222"/>
                  <a:pt x="30080" y="41826"/>
                  <a:pt x="30160" y="41826"/>
                </a:cubicBezTo>
                <a:cubicBezTo>
                  <a:pt x="30168" y="41826"/>
                  <a:pt x="30176" y="41821"/>
                  <a:pt x="30187" y="41811"/>
                </a:cubicBezTo>
                <a:lnTo>
                  <a:pt x="30187" y="41811"/>
                </a:lnTo>
                <a:cubicBezTo>
                  <a:pt x="30060" y="42384"/>
                  <a:pt x="30187" y="42893"/>
                  <a:pt x="29996" y="43276"/>
                </a:cubicBezTo>
                <a:cubicBezTo>
                  <a:pt x="30187" y="43594"/>
                  <a:pt x="29869" y="44231"/>
                  <a:pt x="30123" y="44358"/>
                </a:cubicBezTo>
                <a:cubicBezTo>
                  <a:pt x="30116" y="44356"/>
                  <a:pt x="30108" y="44355"/>
                  <a:pt x="30101" y="44355"/>
                </a:cubicBezTo>
                <a:cubicBezTo>
                  <a:pt x="29869" y="44355"/>
                  <a:pt x="29872" y="45323"/>
                  <a:pt x="29996" y="45632"/>
                </a:cubicBezTo>
                <a:cubicBezTo>
                  <a:pt x="29988" y="45616"/>
                  <a:pt x="29980" y="45609"/>
                  <a:pt x="29971" y="45609"/>
                </a:cubicBezTo>
                <a:cubicBezTo>
                  <a:pt x="29927" y="45609"/>
                  <a:pt x="29883" y="45808"/>
                  <a:pt x="29839" y="45808"/>
                </a:cubicBezTo>
                <a:cubicBezTo>
                  <a:pt x="29828" y="45808"/>
                  <a:pt x="29816" y="45794"/>
                  <a:pt x="29805" y="45759"/>
                </a:cubicBezTo>
                <a:lnTo>
                  <a:pt x="29805" y="45759"/>
                </a:lnTo>
                <a:cubicBezTo>
                  <a:pt x="29805" y="46167"/>
                  <a:pt x="29805" y="46468"/>
                  <a:pt x="29902" y="46468"/>
                </a:cubicBezTo>
                <a:cubicBezTo>
                  <a:pt x="29911" y="46468"/>
                  <a:pt x="29921" y="46465"/>
                  <a:pt x="29932" y="46460"/>
                </a:cubicBezTo>
                <a:lnTo>
                  <a:pt x="29932" y="46460"/>
                </a:lnTo>
                <a:cubicBezTo>
                  <a:pt x="29614" y="47160"/>
                  <a:pt x="30187" y="47924"/>
                  <a:pt x="29741" y="48307"/>
                </a:cubicBezTo>
                <a:cubicBezTo>
                  <a:pt x="29869" y="49389"/>
                  <a:pt x="29932" y="50472"/>
                  <a:pt x="29869" y="51554"/>
                </a:cubicBezTo>
                <a:cubicBezTo>
                  <a:pt x="29614" y="51491"/>
                  <a:pt x="29932" y="50408"/>
                  <a:pt x="29677" y="50408"/>
                </a:cubicBezTo>
                <a:cubicBezTo>
                  <a:pt x="29741" y="51236"/>
                  <a:pt x="29741" y="52128"/>
                  <a:pt x="29677" y="52892"/>
                </a:cubicBezTo>
                <a:cubicBezTo>
                  <a:pt x="29646" y="52954"/>
                  <a:pt x="29623" y="52978"/>
                  <a:pt x="29605" y="52978"/>
                </a:cubicBezTo>
                <a:cubicBezTo>
                  <a:pt x="29550" y="52978"/>
                  <a:pt x="29550" y="52749"/>
                  <a:pt x="29550" y="52701"/>
                </a:cubicBezTo>
                <a:cubicBezTo>
                  <a:pt x="29550" y="53656"/>
                  <a:pt x="29168" y="54484"/>
                  <a:pt x="29104" y="55376"/>
                </a:cubicBezTo>
                <a:cubicBezTo>
                  <a:pt x="29127" y="55358"/>
                  <a:pt x="29148" y="55350"/>
                  <a:pt x="29166" y="55350"/>
                </a:cubicBezTo>
                <a:cubicBezTo>
                  <a:pt x="29343" y="55350"/>
                  <a:pt x="29304" y="56097"/>
                  <a:pt x="29354" y="56196"/>
                </a:cubicBezTo>
                <a:lnTo>
                  <a:pt x="29354" y="56196"/>
                </a:lnTo>
                <a:cubicBezTo>
                  <a:pt x="29318" y="56145"/>
                  <a:pt x="29286" y="56124"/>
                  <a:pt x="29257" y="56124"/>
                </a:cubicBezTo>
                <a:cubicBezTo>
                  <a:pt x="29123" y="56124"/>
                  <a:pt x="29041" y="56558"/>
                  <a:pt x="28891" y="56558"/>
                </a:cubicBezTo>
                <a:cubicBezTo>
                  <a:pt x="28843" y="56558"/>
                  <a:pt x="28788" y="56513"/>
                  <a:pt x="28722" y="56394"/>
                </a:cubicBezTo>
                <a:lnTo>
                  <a:pt x="28722" y="56394"/>
                </a:lnTo>
                <a:cubicBezTo>
                  <a:pt x="28722" y="56522"/>
                  <a:pt x="28722" y="56649"/>
                  <a:pt x="28786" y="56649"/>
                </a:cubicBezTo>
                <a:cubicBezTo>
                  <a:pt x="28751" y="56719"/>
                  <a:pt x="28716" y="56770"/>
                  <a:pt x="28692" y="56770"/>
                </a:cubicBezTo>
                <a:cubicBezTo>
                  <a:pt x="28672" y="56770"/>
                  <a:pt x="28659" y="56735"/>
                  <a:pt x="28659" y="56649"/>
                </a:cubicBezTo>
                <a:lnTo>
                  <a:pt x="28659" y="56649"/>
                </a:lnTo>
                <a:cubicBezTo>
                  <a:pt x="28531" y="57222"/>
                  <a:pt x="28722" y="57095"/>
                  <a:pt x="28531" y="57604"/>
                </a:cubicBezTo>
                <a:cubicBezTo>
                  <a:pt x="28467" y="57604"/>
                  <a:pt x="28531" y="57477"/>
                  <a:pt x="28467" y="57413"/>
                </a:cubicBezTo>
                <a:cubicBezTo>
                  <a:pt x="28467" y="57732"/>
                  <a:pt x="28340" y="58050"/>
                  <a:pt x="28213" y="58369"/>
                </a:cubicBezTo>
                <a:cubicBezTo>
                  <a:pt x="28213" y="58369"/>
                  <a:pt x="28195" y="58369"/>
                  <a:pt x="28179" y="58362"/>
                </a:cubicBezTo>
                <a:lnTo>
                  <a:pt x="28179" y="58362"/>
                </a:lnTo>
                <a:cubicBezTo>
                  <a:pt x="27992" y="59022"/>
                  <a:pt x="27741" y="59679"/>
                  <a:pt x="27321" y="60279"/>
                </a:cubicBezTo>
                <a:cubicBezTo>
                  <a:pt x="27307" y="60209"/>
                  <a:pt x="27290" y="60182"/>
                  <a:pt x="27270" y="60182"/>
                </a:cubicBezTo>
                <a:cubicBezTo>
                  <a:pt x="27203" y="60182"/>
                  <a:pt x="27103" y="60475"/>
                  <a:pt x="26969" y="60475"/>
                </a:cubicBezTo>
                <a:cubicBezTo>
                  <a:pt x="26959" y="60475"/>
                  <a:pt x="26949" y="60474"/>
                  <a:pt x="26939" y="60470"/>
                </a:cubicBezTo>
                <a:lnTo>
                  <a:pt x="26684" y="60852"/>
                </a:lnTo>
                <a:lnTo>
                  <a:pt x="26684" y="60852"/>
                </a:lnTo>
                <a:lnTo>
                  <a:pt x="26875" y="60789"/>
                </a:lnTo>
                <a:lnTo>
                  <a:pt x="26875" y="60789"/>
                </a:lnTo>
                <a:cubicBezTo>
                  <a:pt x="26684" y="61107"/>
                  <a:pt x="26621" y="61489"/>
                  <a:pt x="26302" y="61744"/>
                </a:cubicBezTo>
                <a:lnTo>
                  <a:pt x="26430" y="61425"/>
                </a:lnTo>
                <a:lnTo>
                  <a:pt x="26430" y="61425"/>
                </a:lnTo>
                <a:cubicBezTo>
                  <a:pt x="26302" y="61680"/>
                  <a:pt x="26175" y="61871"/>
                  <a:pt x="26047" y="62062"/>
                </a:cubicBezTo>
                <a:cubicBezTo>
                  <a:pt x="26111" y="61999"/>
                  <a:pt x="26239" y="61871"/>
                  <a:pt x="26366" y="61808"/>
                </a:cubicBezTo>
                <a:lnTo>
                  <a:pt x="26366" y="61808"/>
                </a:lnTo>
                <a:cubicBezTo>
                  <a:pt x="26175" y="62190"/>
                  <a:pt x="26621" y="61935"/>
                  <a:pt x="26239" y="62317"/>
                </a:cubicBezTo>
                <a:cubicBezTo>
                  <a:pt x="26239" y="62312"/>
                  <a:pt x="26237" y="62310"/>
                  <a:pt x="26233" y="62310"/>
                </a:cubicBezTo>
                <a:cubicBezTo>
                  <a:pt x="26191" y="62310"/>
                  <a:pt x="25906" y="62645"/>
                  <a:pt x="25729" y="62763"/>
                </a:cubicBezTo>
                <a:cubicBezTo>
                  <a:pt x="25665" y="62954"/>
                  <a:pt x="25474" y="63209"/>
                  <a:pt x="25283" y="63336"/>
                </a:cubicBezTo>
                <a:cubicBezTo>
                  <a:pt x="25220" y="63336"/>
                  <a:pt x="25156" y="63145"/>
                  <a:pt x="25092" y="63145"/>
                </a:cubicBezTo>
                <a:cubicBezTo>
                  <a:pt x="25092" y="63463"/>
                  <a:pt x="24455" y="63909"/>
                  <a:pt x="24455" y="64228"/>
                </a:cubicBezTo>
                <a:cubicBezTo>
                  <a:pt x="24455" y="64100"/>
                  <a:pt x="24392" y="64037"/>
                  <a:pt x="24328" y="64037"/>
                </a:cubicBezTo>
                <a:lnTo>
                  <a:pt x="24328" y="64228"/>
                </a:lnTo>
                <a:cubicBezTo>
                  <a:pt x="24264" y="64291"/>
                  <a:pt x="24217" y="64323"/>
                  <a:pt x="24177" y="64323"/>
                </a:cubicBezTo>
                <a:cubicBezTo>
                  <a:pt x="24137" y="64323"/>
                  <a:pt x="24105" y="64291"/>
                  <a:pt x="24073" y="64228"/>
                </a:cubicBezTo>
                <a:lnTo>
                  <a:pt x="24073" y="64228"/>
                </a:lnTo>
                <a:cubicBezTo>
                  <a:pt x="23691" y="64673"/>
                  <a:pt x="24455" y="64355"/>
                  <a:pt x="23882" y="64737"/>
                </a:cubicBezTo>
                <a:lnTo>
                  <a:pt x="23946" y="64610"/>
                </a:lnTo>
                <a:lnTo>
                  <a:pt x="23946" y="64610"/>
                </a:lnTo>
                <a:cubicBezTo>
                  <a:pt x="23373" y="64992"/>
                  <a:pt x="22991" y="65565"/>
                  <a:pt x="22418" y="65883"/>
                </a:cubicBezTo>
                <a:cubicBezTo>
                  <a:pt x="22163" y="65820"/>
                  <a:pt x="22863" y="65501"/>
                  <a:pt x="22545" y="65501"/>
                </a:cubicBezTo>
                <a:lnTo>
                  <a:pt x="21526" y="66456"/>
                </a:lnTo>
                <a:cubicBezTo>
                  <a:pt x="21208" y="66775"/>
                  <a:pt x="20825" y="67030"/>
                  <a:pt x="20443" y="67221"/>
                </a:cubicBezTo>
                <a:lnTo>
                  <a:pt x="20571" y="67157"/>
                </a:lnTo>
                <a:lnTo>
                  <a:pt x="20571" y="67157"/>
                </a:lnTo>
                <a:cubicBezTo>
                  <a:pt x="20631" y="67459"/>
                  <a:pt x="20006" y="67360"/>
                  <a:pt x="19669" y="67674"/>
                </a:cubicBezTo>
                <a:lnTo>
                  <a:pt x="19669" y="67674"/>
                </a:lnTo>
                <a:cubicBezTo>
                  <a:pt x="19687" y="67611"/>
                  <a:pt x="19615" y="67539"/>
                  <a:pt x="19615" y="67539"/>
                </a:cubicBezTo>
                <a:cubicBezTo>
                  <a:pt x="19042" y="67921"/>
                  <a:pt x="18405" y="68303"/>
                  <a:pt x="17832" y="68685"/>
                </a:cubicBezTo>
                <a:lnTo>
                  <a:pt x="17896" y="68558"/>
                </a:lnTo>
                <a:lnTo>
                  <a:pt x="17896" y="68558"/>
                </a:lnTo>
                <a:cubicBezTo>
                  <a:pt x="17514" y="68685"/>
                  <a:pt x="17004" y="68940"/>
                  <a:pt x="16622" y="69068"/>
                </a:cubicBezTo>
                <a:cubicBezTo>
                  <a:pt x="16559" y="69131"/>
                  <a:pt x="16368" y="69259"/>
                  <a:pt x="16559" y="69259"/>
                </a:cubicBezTo>
                <a:cubicBezTo>
                  <a:pt x="15985" y="69322"/>
                  <a:pt x="15412" y="69513"/>
                  <a:pt x="14903" y="69768"/>
                </a:cubicBezTo>
                <a:cubicBezTo>
                  <a:pt x="14393" y="70086"/>
                  <a:pt x="13884" y="70214"/>
                  <a:pt x="13311" y="70214"/>
                </a:cubicBezTo>
                <a:cubicBezTo>
                  <a:pt x="13420" y="70214"/>
                  <a:pt x="13529" y="70073"/>
                  <a:pt x="13518" y="70073"/>
                </a:cubicBezTo>
                <a:cubicBezTo>
                  <a:pt x="13516" y="70073"/>
                  <a:pt x="13511" y="70077"/>
                  <a:pt x="13502" y="70086"/>
                </a:cubicBezTo>
                <a:lnTo>
                  <a:pt x="12610" y="70341"/>
                </a:lnTo>
                <a:cubicBezTo>
                  <a:pt x="12738" y="70469"/>
                  <a:pt x="12738" y="70405"/>
                  <a:pt x="12992" y="70469"/>
                </a:cubicBezTo>
                <a:cubicBezTo>
                  <a:pt x="12801" y="70596"/>
                  <a:pt x="12610" y="70723"/>
                  <a:pt x="12419" y="70787"/>
                </a:cubicBezTo>
                <a:cubicBezTo>
                  <a:pt x="12801" y="70596"/>
                  <a:pt x="12355" y="70532"/>
                  <a:pt x="12164" y="70532"/>
                </a:cubicBezTo>
                <a:cubicBezTo>
                  <a:pt x="12228" y="70532"/>
                  <a:pt x="12164" y="70596"/>
                  <a:pt x="12164" y="70660"/>
                </a:cubicBezTo>
                <a:cubicBezTo>
                  <a:pt x="12073" y="70625"/>
                  <a:pt x="12015" y="70612"/>
                  <a:pt x="11976" y="70612"/>
                </a:cubicBezTo>
                <a:cubicBezTo>
                  <a:pt x="11815" y="70612"/>
                  <a:pt x="12012" y="70857"/>
                  <a:pt x="11642" y="70857"/>
                </a:cubicBezTo>
                <a:cubicBezTo>
                  <a:pt x="11608" y="70857"/>
                  <a:pt x="11571" y="70855"/>
                  <a:pt x="11528" y="70851"/>
                </a:cubicBezTo>
                <a:lnTo>
                  <a:pt x="11528" y="70787"/>
                </a:lnTo>
                <a:cubicBezTo>
                  <a:pt x="11273" y="70914"/>
                  <a:pt x="11082" y="70978"/>
                  <a:pt x="10827" y="71042"/>
                </a:cubicBezTo>
                <a:cubicBezTo>
                  <a:pt x="10700" y="70914"/>
                  <a:pt x="11018" y="70914"/>
                  <a:pt x="11018" y="70787"/>
                </a:cubicBezTo>
                <a:lnTo>
                  <a:pt x="11018" y="70787"/>
                </a:lnTo>
                <a:cubicBezTo>
                  <a:pt x="10745" y="70842"/>
                  <a:pt x="10471" y="71131"/>
                  <a:pt x="10157" y="71131"/>
                </a:cubicBezTo>
                <a:cubicBezTo>
                  <a:pt x="10106" y="71131"/>
                  <a:pt x="10053" y="71123"/>
                  <a:pt x="9999" y="71105"/>
                </a:cubicBezTo>
                <a:cubicBezTo>
                  <a:pt x="10190" y="71042"/>
                  <a:pt x="10381" y="70978"/>
                  <a:pt x="10572" y="70914"/>
                </a:cubicBezTo>
                <a:cubicBezTo>
                  <a:pt x="10445" y="70883"/>
                  <a:pt x="10333" y="70867"/>
                  <a:pt x="10222" y="70867"/>
                </a:cubicBezTo>
                <a:cubicBezTo>
                  <a:pt x="10111" y="70867"/>
                  <a:pt x="9999" y="70883"/>
                  <a:pt x="9872" y="70914"/>
                </a:cubicBezTo>
                <a:lnTo>
                  <a:pt x="9426" y="70914"/>
                </a:lnTo>
                <a:cubicBezTo>
                  <a:pt x="8980" y="71360"/>
                  <a:pt x="8534" y="71105"/>
                  <a:pt x="7898" y="71360"/>
                </a:cubicBezTo>
                <a:cubicBezTo>
                  <a:pt x="8471" y="71105"/>
                  <a:pt x="8025" y="71233"/>
                  <a:pt x="8025" y="71042"/>
                </a:cubicBezTo>
                <a:cubicBezTo>
                  <a:pt x="7898" y="70978"/>
                  <a:pt x="7643" y="70914"/>
                  <a:pt x="7707" y="70851"/>
                </a:cubicBezTo>
                <a:lnTo>
                  <a:pt x="7707" y="70851"/>
                </a:lnTo>
                <a:cubicBezTo>
                  <a:pt x="7627" y="70910"/>
                  <a:pt x="7548" y="70926"/>
                  <a:pt x="7465" y="70926"/>
                </a:cubicBezTo>
                <a:cubicBezTo>
                  <a:pt x="7364" y="70926"/>
                  <a:pt x="7257" y="70902"/>
                  <a:pt x="7138" y="70902"/>
                </a:cubicBezTo>
                <a:cubicBezTo>
                  <a:pt x="7040" y="70902"/>
                  <a:pt x="6934" y="70919"/>
                  <a:pt x="6815" y="70978"/>
                </a:cubicBezTo>
                <a:cubicBezTo>
                  <a:pt x="6815" y="70978"/>
                  <a:pt x="6497" y="70978"/>
                  <a:pt x="6560" y="70851"/>
                </a:cubicBezTo>
                <a:lnTo>
                  <a:pt x="6560" y="70851"/>
                </a:lnTo>
                <a:cubicBezTo>
                  <a:pt x="6178" y="70914"/>
                  <a:pt x="6688" y="70978"/>
                  <a:pt x="6624" y="71042"/>
                </a:cubicBezTo>
                <a:cubicBezTo>
                  <a:pt x="6517" y="71077"/>
                  <a:pt x="6403" y="71091"/>
                  <a:pt x="6284" y="71091"/>
                </a:cubicBezTo>
                <a:cubicBezTo>
                  <a:pt x="5913" y="71091"/>
                  <a:pt x="5486" y="70961"/>
                  <a:pt x="5028" y="70961"/>
                </a:cubicBezTo>
                <a:cubicBezTo>
                  <a:pt x="4843" y="70961"/>
                  <a:pt x="4652" y="70982"/>
                  <a:pt x="4459" y="71042"/>
                </a:cubicBezTo>
                <a:cubicBezTo>
                  <a:pt x="3694" y="71105"/>
                  <a:pt x="3567" y="71233"/>
                  <a:pt x="2867" y="71296"/>
                </a:cubicBezTo>
                <a:cubicBezTo>
                  <a:pt x="2612" y="71169"/>
                  <a:pt x="3058" y="71105"/>
                  <a:pt x="3058" y="71105"/>
                </a:cubicBezTo>
                <a:cubicBezTo>
                  <a:pt x="2739" y="70978"/>
                  <a:pt x="2421" y="70914"/>
                  <a:pt x="2102" y="70914"/>
                </a:cubicBezTo>
                <a:cubicBezTo>
                  <a:pt x="2166" y="70914"/>
                  <a:pt x="2102" y="70851"/>
                  <a:pt x="2039" y="70787"/>
                </a:cubicBezTo>
                <a:cubicBezTo>
                  <a:pt x="1870" y="70787"/>
                  <a:pt x="1808" y="70823"/>
                  <a:pt x="1741" y="70837"/>
                </a:cubicBezTo>
                <a:lnTo>
                  <a:pt x="1741" y="70837"/>
                </a:lnTo>
                <a:cubicBezTo>
                  <a:pt x="1802" y="70839"/>
                  <a:pt x="1859" y="70843"/>
                  <a:pt x="1911" y="70851"/>
                </a:cubicBezTo>
                <a:lnTo>
                  <a:pt x="1657" y="71105"/>
                </a:lnTo>
                <a:lnTo>
                  <a:pt x="2230" y="70978"/>
                </a:lnTo>
                <a:lnTo>
                  <a:pt x="2230" y="70978"/>
                </a:lnTo>
                <a:cubicBezTo>
                  <a:pt x="2293" y="71042"/>
                  <a:pt x="2357" y="71169"/>
                  <a:pt x="2102" y="71169"/>
                </a:cubicBezTo>
                <a:cubicBezTo>
                  <a:pt x="2262" y="71265"/>
                  <a:pt x="2341" y="71265"/>
                  <a:pt x="2413" y="71265"/>
                </a:cubicBezTo>
                <a:cubicBezTo>
                  <a:pt x="2484" y="71265"/>
                  <a:pt x="2548" y="71265"/>
                  <a:pt x="2675" y="71360"/>
                </a:cubicBezTo>
                <a:lnTo>
                  <a:pt x="3058" y="71360"/>
                </a:lnTo>
                <a:cubicBezTo>
                  <a:pt x="3003" y="71360"/>
                  <a:pt x="3042" y="71501"/>
                  <a:pt x="2934" y="71501"/>
                </a:cubicBezTo>
                <a:cubicBezTo>
                  <a:pt x="2922" y="71501"/>
                  <a:pt x="2908" y="71499"/>
                  <a:pt x="2891" y="71495"/>
                </a:cubicBezTo>
                <a:lnTo>
                  <a:pt x="2891" y="71495"/>
                </a:lnTo>
                <a:cubicBezTo>
                  <a:pt x="3046" y="71538"/>
                  <a:pt x="3185" y="71552"/>
                  <a:pt x="3310" y="71552"/>
                </a:cubicBezTo>
                <a:cubicBezTo>
                  <a:pt x="3527" y="71552"/>
                  <a:pt x="3700" y="71511"/>
                  <a:pt x="3835" y="71511"/>
                </a:cubicBezTo>
                <a:cubicBezTo>
                  <a:pt x="3936" y="71511"/>
                  <a:pt x="4016" y="71534"/>
                  <a:pt x="4077" y="71615"/>
                </a:cubicBezTo>
                <a:cubicBezTo>
                  <a:pt x="4904" y="71615"/>
                  <a:pt x="4140" y="71424"/>
                  <a:pt x="4777" y="71233"/>
                </a:cubicBezTo>
                <a:lnTo>
                  <a:pt x="4777" y="71233"/>
                </a:lnTo>
                <a:lnTo>
                  <a:pt x="5223" y="71742"/>
                </a:lnTo>
                <a:lnTo>
                  <a:pt x="5287" y="71551"/>
                </a:lnTo>
                <a:cubicBezTo>
                  <a:pt x="5350" y="71551"/>
                  <a:pt x="5541" y="71551"/>
                  <a:pt x="5541" y="71615"/>
                </a:cubicBezTo>
                <a:cubicBezTo>
                  <a:pt x="5860" y="71551"/>
                  <a:pt x="5478" y="71551"/>
                  <a:pt x="5669" y="71424"/>
                </a:cubicBezTo>
                <a:lnTo>
                  <a:pt x="5669" y="71424"/>
                </a:lnTo>
                <a:cubicBezTo>
                  <a:pt x="5812" y="71495"/>
                  <a:pt x="6009" y="71504"/>
                  <a:pt x="6206" y="71504"/>
                </a:cubicBezTo>
                <a:cubicBezTo>
                  <a:pt x="6272" y="71504"/>
                  <a:pt x="6337" y="71503"/>
                  <a:pt x="6401" y="71503"/>
                </a:cubicBezTo>
                <a:cubicBezTo>
                  <a:pt x="6656" y="71503"/>
                  <a:pt x="6879" y="71519"/>
                  <a:pt x="6942" y="71679"/>
                </a:cubicBezTo>
                <a:cubicBezTo>
                  <a:pt x="7070" y="71488"/>
                  <a:pt x="6497" y="71551"/>
                  <a:pt x="6942" y="71424"/>
                </a:cubicBezTo>
                <a:lnTo>
                  <a:pt x="6942" y="71424"/>
                </a:lnTo>
                <a:cubicBezTo>
                  <a:pt x="6982" y="71523"/>
                  <a:pt x="7046" y="71554"/>
                  <a:pt x="7127" y="71554"/>
                </a:cubicBezTo>
                <a:cubicBezTo>
                  <a:pt x="7267" y="71554"/>
                  <a:pt x="7458" y="71461"/>
                  <a:pt x="7660" y="71461"/>
                </a:cubicBezTo>
                <a:cubicBezTo>
                  <a:pt x="7717" y="71461"/>
                  <a:pt x="7776" y="71468"/>
                  <a:pt x="7834" y="71488"/>
                </a:cubicBezTo>
                <a:cubicBezTo>
                  <a:pt x="7707" y="71679"/>
                  <a:pt x="7324" y="71615"/>
                  <a:pt x="7770" y="71742"/>
                </a:cubicBezTo>
                <a:cubicBezTo>
                  <a:pt x="7830" y="71643"/>
                  <a:pt x="7926" y="71612"/>
                  <a:pt x="8040" y="71612"/>
                </a:cubicBezTo>
                <a:cubicBezTo>
                  <a:pt x="8237" y="71612"/>
                  <a:pt x="8487" y="71706"/>
                  <a:pt x="8691" y="71706"/>
                </a:cubicBezTo>
                <a:cubicBezTo>
                  <a:pt x="8750" y="71706"/>
                  <a:pt x="8804" y="71698"/>
                  <a:pt x="8853" y="71679"/>
                </a:cubicBezTo>
                <a:cubicBezTo>
                  <a:pt x="8853" y="71424"/>
                  <a:pt x="9553" y="71488"/>
                  <a:pt x="10063" y="71360"/>
                </a:cubicBezTo>
                <a:cubicBezTo>
                  <a:pt x="10212" y="71379"/>
                  <a:pt x="10367" y="71387"/>
                  <a:pt x="10524" y="71387"/>
                </a:cubicBezTo>
                <a:cubicBezTo>
                  <a:pt x="10903" y="71387"/>
                  <a:pt x="11295" y="71341"/>
                  <a:pt x="11655" y="71296"/>
                </a:cubicBezTo>
                <a:cubicBezTo>
                  <a:pt x="11719" y="71105"/>
                  <a:pt x="12228" y="71042"/>
                  <a:pt x="12610" y="70914"/>
                </a:cubicBezTo>
                <a:lnTo>
                  <a:pt x="12610" y="70914"/>
                </a:lnTo>
                <a:cubicBezTo>
                  <a:pt x="12610" y="71042"/>
                  <a:pt x="12610" y="71105"/>
                  <a:pt x="12355" y="71233"/>
                </a:cubicBezTo>
                <a:lnTo>
                  <a:pt x="12738" y="71105"/>
                </a:lnTo>
                <a:cubicBezTo>
                  <a:pt x="12801" y="70978"/>
                  <a:pt x="12992" y="70914"/>
                  <a:pt x="13120" y="70914"/>
                </a:cubicBezTo>
                <a:lnTo>
                  <a:pt x="13056" y="71042"/>
                </a:lnTo>
                <a:cubicBezTo>
                  <a:pt x="13565" y="70851"/>
                  <a:pt x="14075" y="70660"/>
                  <a:pt x="14584" y="70596"/>
                </a:cubicBezTo>
                <a:cubicBezTo>
                  <a:pt x="14584" y="70405"/>
                  <a:pt x="14011" y="70341"/>
                  <a:pt x="14584" y="70023"/>
                </a:cubicBezTo>
                <a:cubicBezTo>
                  <a:pt x="14639" y="70077"/>
                  <a:pt x="14694" y="70179"/>
                  <a:pt x="14628" y="70247"/>
                </a:cubicBezTo>
                <a:lnTo>
                  <a:pt x="14628" y="70247"/>
                </a:lnTo>
                <a:cubicBezTo>
                  <a:pt x="14695" y="70211"/>
                  <a:pt x="14788" y="70201"/>
                  <a:pt x="14839" y="70150"/>
                </a:cubicBezTo>
                <a:lnTo>
                  <a:pt x="14839" y="70150"/>
                </a:lnTo>
                <a:lnTo>
                  <a:pt x="14648" y="70405"/>
                </a:lnTo>
                <a:cubicBezTo>
                  <a:pt x="14966" y="70405"/>
                  <a:pt x="14775" y="70214"/>
                  <a:pt x="14966" y="70150"/>
                </a:cubicBezTo>
                <a:cubicBezTo>
                  <a:pt x="14966" y="70214"/>
                  <a:pt x="15014" y="70214"/>
                  <a:pt x="15062" y="70214"/>
                </a:cubicBezTo>
                <a:cubicBezTo>
                  <a:pt x="15110" y="70214"/>
                  <a:pt x="15158" y="70214"/>
                  <a:pt x="15158" y="70278"/>
                </a:cubicBezTo>
                <a:cubicBezTo>
                  <a:pt x="15158" y="70341"/>
                  <a:pt x="15110" y="70341"/>
                  <a:pt x="15054" y="70341"/>
                </a:cubicBezTo>
                <a:cubicBezTo>
                  <a:pt x="14998" y="70341"/>
                  <a:pt x="14935" y="70341"/>
                  <a:pt x="14903" y="70405"/>
                </a:cubicBezTo>
                <a:cubicBezTo>
                  <a:pt x="14998" y="70373"/>
                  <a:pt x="15110" y="70357"/>
                  <a:pt x="15229" y="70357"/>
                </a:cubicBezTo>
                <a:cubicBezTo>
                  <a:pt x="15349" y="70357"/>
                  <a:pt x="15476" y="70373"/>
                  <a:pt x="15603" y="70405"/>
                </a:cubicBezTo>
                <a:cubicBezTo>
                  <a:pt x="15540" y="70341"/>
                  <a:pt x="15540" y="70214"/>
                  <a:pt x="15731" y="70150"/>
                </a:cubicBezTo>
                <a:cubicBezTo>
                  <a:pt x="15852" y="70098"/>
                  <a:pt x="15922" y="70079"/>
                  <a:pt x="15964" y="70079"/>
                </a:cubicBezTo>
                <a:cubicBezTo>
                  <a:pt x="16075" y="70079"/>
                  <a:pt x="15991" y="70214"/>
                  <a:pt x="16176" y="70214"/>
                </a:cubicBezTo>
                <a:cubicBezTo>
                  <a:pt x="16304" y="70086"/>
                  <a:pt x="16622" y="70023"/>
                  <a:pt x="16559" y="69895"/>
                </a:cubicBezTo>
                <a:cubicBezTo>
                  <a:pt x="16590" y="69864"/>
                  <a:pt x="16622" y="69848"/>
                  <a:pt x="16662" y="69848"/>
                </a:cubicBezTo>
                <a:cubicBezTo>
                  <a:pt x="16702" y="69848"/>
                  <a:pt x="16750" y="69864"/>
                  <a:pt x="16813" y="69895"/>
                </a:cubicBezTo>
                <a:cubicBezTo>
                  <a:pt x="17004" y="69704"/>
                  <a:pt x="17832" y="69386"/>
                  <a:pt x="17514" y="69322"/>
                </a:cubicBezTo>
                <a:lnTo>
                  <a:pt x="17450" y="69322"/>
                </a:lnTo>
                <a:cubicBezTo>
                  <a:pt x="18151" y="68876"/>
                  <a:pt x="19042" y="68685"/>
                  <a:pt x="19679" y="68240"/>
                </a:cubicBezTo>
                <a:lnTo>
                  <a:pt x="19679" y="68303"/>
                </a:lnTo>
                <a:cubicBezTo>
                  <a:pt x="20061" y="68049"/>
                  <a:pt x="20443" y="67730"/>
                  <a:pt x="20825" y="67412"/>
                </a:cubicBezTo>
                <a:cubicBezTo>
                  <a:pt x="20889" y="67380"/>
                  <a:pt x="20969" y="67364"/>
                  <a:pt x="21032" y="67364"/>
                </a:cubicBezTo>
                <a:cubicBezTo>
                  <a:pt x="21096" y="67364"/>
                  <a:pt x="21144" y="67380"/>
                  <a:pt x="21144" y="67412"/>
                </a:cubicBezTo>
                <a:cubicBezTo>
                  <a:pt x="21399" y="67157"/>
                  <a:pt x="21653" y="66966"/>
                  <a:pt x="21972" y="66839"/>
                </a:cubicBezTo>
                <a:lnTo>
                  <a:pt x="21972" y="66839"/>
                </a:lnTo>
                <a:cubicBezTo>
                  <a:pt x="21844" y="66998"/>
                  <a:pt x="21876" y="66998"/>
                  <a:pt x="21884" y="66998"/>
                </a:cubicBezTo>
                <a:cubicBezTo>
                  <a:pt x="21892" y="66998"/>
                  <a:pt x="21876" y="66998"/>
                  <a:pt x="21653" y="67157"/>
                </a:cubicBezTo>
                <a:cubicBezTo>
                  <a:pt x="22099" y="66902"/>
                  <a:pt x="22226" y="66902"/>
                  <a:pt x="22545" y="66456"/>
                </a:cubicBezTo>
                <a:cubicBezTo>
                  <a:pt x="22545" y="66504"/>
                  <a:pt x="22573" y="66524"/>
                  <a:pt x="22617" y="66524"/>
                </a:cubicBezTo>
                <a:cubicBezTo>
                  <a:pt x="22748" y="66524"/>
                  <a:pt x="23023" y="66345"/>
                  <a:pt x="23118" y="66202"/>
                </a:cubicBezTo>
                <a:cubicBezTo>
                  <a:pt x="22991" y="66202"/>
                  <a:pt x="22927" y="66329"/>
                  <a:pt x="22800" y="66329"/>
                </a:cubicBezTo>
                <a:cubicBezTo>
                  <a:pt x="22991" y="66202"/>
                  <a:pt x="23118" y="66011"/>
                  <a:pt x="23373" y="65883"/>
                </a:cubicBezTo>
                <a:lnTo>
                  <a:pt x="23373" y="66138"/>
                </a:lnTo>
                <a:cubicBezTo>
                  <a:pt x="23755" y="65883"/>
                  <a:pt x="24073" y="65565"/>
                  <a:pt x="24328" y="65183"/>
                </a:cubicBezTo>
                <a:cubicBezTo>
                  <a:pt x="24519" y="64801"/>
                  <a:pt x="24838" y="64546"/>
                  <a:pt x="25220" y="64355"/>
                </a:cubicBezTo>
                <a:cubicBezTo>
                  <a:pt x="25232" y="64306"/>
                  <a:pt x="25223" y="64288"/>
                  <a:pt x="25201" y="64288"/>
                </a:cubicBezTo>
                <a:cubicBezTo>
                  <a:pt x="25135" y="64288"/>
                  <a:pt x="24951" y="64454"/>
                  <a:pt x="24870" y="64454"/>
                </a:cubicBezTo>
                <a:cubicBezTo>
                  <a:pt x="24838" y="64454"/>
                  <a:pt x="24823" y="64428"/>
                  <a:pt x="24838" y="64355"/>
                </a:cubicBezTo>
                <a:cubicBezTo>
                  <a:pt x="25156" y="64100"/>
                  <a:pt x="25665" y="63909"/>
                  <a:pt x="25793" y="63782"/>
                </a:cubicBezTo>
                <a:cubicBezTo>
                  <a:pt x="26239" y="63400"/>
                  <a:pt x="25920" y="63145"/>
                  <a:pt x="26430" y="62699"/>
                </a:cubicBezTo>
                <a:cubicBezTo>
                  <a:pt x="26302" y="62699"/>
                  <a:pt x="26111" y="62699"/>
                  <a:pt x="26366" y="62253"/>
                </a:cubicBezTo>
                <a:cubicBezTo>
                  <a:pt x="26477" y="62059"/>
                  <a:pt x="26600" y="61986"/>
                  <a:pt x="26693" y="61986"/>
                </a:cubicBezTo>
                <a:cubicBezTo>
                  <a:pt x="26813" y="61986"/>
                  <a:pt x="26884" y="62110"/>
                  <a:pt x="26812" y="62253"/>
                </a:cubicBezTo>
                <a:cubicBezTo>
                  <a:pt x="26748" y="62381"/>
                  <a:pt x="26684" y="62381"/>
                  <a:pt x="26684" y="62381"/>
                </a:cubicBezTo>
                <a:cubicBezTo>
                  <a:pt x="26635" y="62478"/>
                  <a:pt x="26549" y="62614"/>
                  <a:pt x="26598" y="62614"/>
                </a:cubicBezTo>
                <a:cubicBezTo>
                  <a:pt x="26613" y="62614"/>
                  <a:pt x="26640" y="62601"/>
                  <a:pt x="26684" y="62572"/>
                </a:cubicBezTo>
                <a:lnTo>
                  <a:pt x="26684" y="62508"/>
                </a:lnTo>
                <a:cubicBezTo>
                  <a:pt x="26849" y="62399"/>
                  <a:pt x="27107" y="61960"/>
                  <a:pt x="27217" y="61960"/>
                </a:cubicBezTo>
                <a:cubicBezTo>
                  <a:pt x="27235" y="61960"/>
                  <a:pt x="27249" y="61972"/>
                  <a:pt x="27257" y="61999"/>
                </a:cubicBezTo>
                <a:cubicBezTo>
                  <a:pt x="27314" y="61858"/>
                  <a:pt x="27320" y="61805"/>
                  <a:pt x="27294" y="61805"/>
                </a:cubicBezTo>
                <a:cubicBezTo>
                  <a:pt x="27260" y="61805"/>
                  <a:pt x="27173" y="61892"/>
                  <a:pt x="27066" y="61999"/>
                </a:cubicBezTo>
                <a:cubicBezTo>
                  <a:pt x="27385" y="61617"/>
                  <a:pt x="27703" y="61234"/>
                  <a:pt x="27958" y="60789"/>
                </a:cubicBezTo>
                <a:lnTo>
                  <a:pt x="27958" y="60789"/>
                </a:lnTo>
                <a:cubicBezTo>
                  <a:pt x="27926" y="60820"/>
                  <a:pt x="27878" y="60836"/>
                  <a:pt x="27847" y="60836"/>
                </a:cubicBezTo>
                <a:cubicBezTo>
                  <a:pt x="27815" y="60836"/>
                  <a:pt x="27799" y="60820"/>
                  <a:pt x="27831" y="60789"/>
                </a:cubicBezTo>
                <a:cubicBezTo>
                  <a:pt x="28340" y="60024"/>
                  <a:pt x="27894" y="60407"/>
                  <a:pt x="28149" y="59833"/>
                </a:cubicBezTo>
                <a:cubicBezTo>
                  <a:pt x="28208" y="59774"/>
                  <a:pt x="28250" y="59756"/>
                  <a:pt x="28282" y="59756"/>
                </a:cubicBezTo>
                <a:cubicBezTo>
                  <a:pt x="28332" y="59756"/>
                  <a:pt x="28358" y="59801"/>
                  <a:pt x="28387" y="59801"/>
                </a:cubicBezTo>
                <a:cubicBezTo>
                  <a:pt x="28418" y="59801"/>
                  <a:pt x="28454" y="59746"/>
                  <a:pt x="28531" y="59515"/>
                </a:cubicBezTo>
                <a:cubicBezTo>
                  <a:pt x="28611" y="59415"/>
                  <a:pt x="28660" y="59378"/>
                  <a:pt x="28689" y="59378"/>
                </a:cubicBezTo>
                <a:cubicBezTo>
                  <a:pt x="28752" y="59378"/>
                  <a:pt x="28722" y="59555"/>
                  <a:pt x="28722" y="59642"/>
                </a:cubicBezTo>
                <a:cubicBezTo>
                  <a:pt x="28912" y="59263"/>
                  <a:pt x="29102" y="58821"/>
                  <a:pt x="29416" y="58503"/>
                </a:cubicBezTo>
                <a:lnTo>
                  <a:pt x="29416" y="58503"/>
                </a:lnTo>
                <a:cubicBezTo>
                  <a:pt x="29437" y="58444"/>
                  <a:pt x="29462" y="58379"/>
                  <a:pt x="29486" y="58305"/>
                </a:cubicBezTo>
                <a:lnTo>
                  <a:pt x="29486" y="58305"/>
                </a:lnTo>
                <a:lnTo>
                  <a:pt x="29295" y="58432"/>
                </a:lnTo>
                <a:cubicBezTo>
                  <a:pt x="29359" y="58305"/>
                  <a:pt x="29423" y="58178"/>
                  <a:pt x="29486" y="58178"/>
                </a:cubicBezTo>
                <a:cubicBezTo>
                  <a:pt x="29486" y="57987"/>
                  <a:pt x="29232" y="58178"/>
                  <a:pt x="29232" y="57859"/>
                </a:cubicBezTo>
                <a:cubicBezTo>
                  <a:pt x="29423" y="57668"/>
                  <a:pt x="29423" y="57159"/>
                  <a:pt x="29614" y="57159"/>
                </a:cubicBezTo>
                <a:cubicBezTo>
                  <a:pt x="29504" y="57434"/>
                  <a:pt x="29524" y="57471"/>
                  <a:pt x="29568" y="57471"/>
                </a:cubicBezTo>
                <a:cubicBezTo>
                  <a:pt x="29584" y="57471"/>
                  <a:pt x="29604" y="57466"/>
                  <a:pt x="29621" y="57466"/>
                </a:cubicBezTo>
                <a:cubicBezTo>
                  <a:pt x="29664" y="57466"/>
                  <a:pt x="29691" y="57499"/>
                  <a:pt x="29614" y="57732"/>
                </a:cubicBezTo>
                <a:cubicBezTo>
                  <a:pt x="29677" y="57604"/>
                  <a:pt x="29677" y="57477"/>
                  <a:pt x="29741" y="57350"/>
                </a:cubicBezTo>
                <a:lnTo>
                  <a:pt x="29741" y="57413"/>
                </a:lnTo>
                <a:cubicBezTo>
                  <a:pt x="30123" y="56777"/>
                  <a:pt x="29677" y="57031"/>
                  <a:pt x="29869" y="56331"/>
                </a:cubicBezTo>
                <a:lnTo>
                  <a:pt x="29869" y="56331"/>
                </a:lnTo>
                <a:cubicBezTo>
                  <a:pt x="29883" y="56360"/>
                  <a:pt x="29905" y="56373"/>
                  <a:pt x="29930" y="56373"/>
                </a:cubicBezTo>
                <a:cubicBezTo>
                  <a:pt x="30011" y="56373"/>
                  <a:pt x="30123" y="56237"/>
                  <a:pt x="30123" y="56140"/>
                </a:cubicBezTo>
                <a:lnTo>
                  <a:pt x="30123" y="56140"/>
                </a:lnTo>
                <a:cubicBezTo>
                  <a:pt x="30102" y="56225"/>
                  <a:pt x="30074" y="56260"/>
                  <a:pt x="30045" y="56260"/>
                </a:cubicBezTo>
                <a:cubicBezTo>
                  <a:pt x="29989" y="56260"/>
                  <a:pt x="29932" y="56118"/>
                  <a:pt x="29932" y="55949"/>
                </a:cubicBezTo>
                <a:cubicBezTo>
                  <a:pt x="30102" y="55552"/>
                  <a:pt x="30020" y="55458"/>
                  <a:pt x="30045" y="55307"/>
                </a:cubicBezTo>
                <a:lnTo>
                  <a:pt x="30045" y="55307"/>
                </a:lnTo>
                <a:lnTo>
                  <a:pt x="29996" y="55503"/>
                </a:lnTo>
                <a:cubicBezTo>
                  <a:pt x="29932" y="55376"/>
                  <a:pt x="29996" y="55121"/>
                  <a:pt x="29996" y="54866"/>
                </a:cubicBezTo>
                <a:cubicBezTo>
                  <a:pt x="30053" y="54866"/>
                  <a:pt x="30008" y="55067"/>
                  <a:pt x="30043" y="55067"/>
                </a:cubicBezTo>
                <a:cubicBezTo>
                  <a:pt x="30047" y="55067"/>
                  <a:pt x="30053" y="55064"/>
                  <a:pt x="30060" y="55057"/>
                </a:cubicBezTo>
                <a:cubicBezTo>
                  <a:pt x="29932" y="54675"/>
                  <a:pt x="30378" y="54293"/>
                  <a:pt x="30378" y="53783"/>
                </a:cubicBezTo>
                <a:cubicBezTo>
                  <a:pt x="30410" y="53688"/>
                  <a:pt x="30458" y="53688"/>
                  <a:pt x="30505" y="53688"/>
                </a:cubicBezTo>
                <a:cubicBezTo>
                  <a:pt x="30553" y="53688"/>
                  <a:pt x="30601" y="53688"/>
                  <a:pt x="30633" y="53592"/>
                </a:cubicBezTo>
                <a:cubicBezTo>
                  <a:pt x="30569" y="53019"/>
                  <a:pt x="30887" y="53019"/>
                  <a:pt x="30824" y="52446"/>
                </a:cubicBezTo>
                <a:lnTo>
                  <a:pt x="30824" y="52446"/>
                </a:lnTo>
                <a:cubicBezTo>
                  <a:pt x="30772" y="52498"/>
                  <a:pt x="30741" y="52540"/>
                  <a:pt x="30718" y="52540"/>
                </a:cubicBezTo>
                <a:cubicBezTo>
                  <a:pt x="30686" y="52540"/>
                  <a:pt x="30670" y="52454"/>
                  <a:pt x="30633" y="52191"/>
                </a:cubicBezTo>
                <a:lnTo>
                  <a:pt x="30633" y="53147"/>
                </a:lnTo>
                <a:lnTo>
                  <a:pt x="30505" y="52510"/>
                </a:lnTo>
                <a:cubicBezTo>
                  <a:pt x="30442" y="52828"/>
                  <a:pt x="30505" y="53147"/>
                  <a:pt x="30442" y="53338"/>
                </a:cubicBezTo>
                <a:cubicBezTo>
                  <a:pt x="30404" y="53149"/>
                  <a:pt x="30411" y="53095"/>
                  <a:pt x="30383" y="53095"/>
                </a:cubicBezTo>
                <a:cubicBezTo>
                  <a:pt x="30364" y="53095"/>
                  <a:pt x="30329" y="53121"/>
                  <a:pt x="30251" y="53147"/>
                </a:cubicBezTo>
                <a:cubicBezTo>
                  <a:pt x="30569" y="52828"/>
                  <a:pt x="30251" y="52382"/>
                  <a:pt x="30442" y="52000"/>
                </a:cubicBezTo>
                <a:lnTo>
                  <a:pt x="30824" y="52000"/>
                </a:lnTo>
                <a:cubicBezTo>
                  <a:pt x="31015" y="51363"/>
                  <a:pt x="30760" y="50790"/>
                  <a:pt x="30887" y="49962"/>
                </a:cubicBezTo>
                <a:lnTo>
                  <a:pt x="30887" y="49962"/>
                </a:lnTo>
                <a:lnTo>
                  <a:pt x="30824" y="50217"/>
                </a:lnTo>
                <a:cubicBezTo>
                  <a:pt x="30696" y="50090"/>
                  <a:pt x="30824" y="49708"/>
                  <a:pt x="30824" y="49453"/>
                </a:cubicBezTo>
                <a:cubicBezTo>
                  <a:pt x="30951" y="49453"/>
                  <a:pt x="30951" y="49262"/>
                  <a:pt x="31079" y="49198"/>
                </a:cubicBezTo>
                <a:cubicBezTo>
                  <a:pt x="30951" y="49198"/>
                  <a:pt x="31079" y="48561"/>
                  <a:pt x="30887" y="48434"/>
                </a:cubicBezTo>
                <a:lnTo>
                  <a:pt x="31015" y="48052"/>
                </a:lnTo>
                <a:cubicBezTo>
                  <a:pt x="31079" y="47351"/>
                  <a:pt x="30696" y="47288"/>
                  <a:pt x="30760" y="46587"/>
                </a:cubicBezTo>
                <a:lnTo>
                  <a:pt x="30760" y="46587"/>
                </a:lnTo>
                <a:cubicBezTo>
                  <a:pt x="30887" y="46778"/>
                  <a:pt x="31015" y="46523"/>
                  <a:pt x="31079" y="46969"/>
                </a:cubicBezTo>
                <a:cubicBezTo>
                  <a:pt x="31079" y="46715"/>
                  <a:pt x="31079" y="46523"/>
                  <a:pt x="31015" y="46523"/>
                </a:cubicBezTo>
                <a:cubicBezTo>
                  <a:pt x="31079" y="46396"/>
                  <a:pt x="30887" y="45887"/>
                  <a:pt x="31015" y="45696"/>
                </a:cubicBezTo>
                <a:cubicBezTo>
                  <a:pt x="30951" y="45632"/>
                  <a:pt x="30824" y="45568"/>
                  <a:pt x="30887" y="45313"/>
                </a:cubicBezTo>
                <a:lnTo>
                  <a:pt x="30951" y="45313"/>
                </a:lnTo>
                <a:cubicBezTo>
                  <a:pt x="30903" y="45313"/>
                  <a:pt x="30856" y="45099"/>
                  <a:pt x="30781" y="45099"/>
                </a:cubicBezTo>
                <a:cubicBezTo>
                  <a:pt x="30764" y="45099"/>
                  <a:pt x="30746" y="45109"/>
                  <a:pt x="30727" y="45136"/>
                </a:cubicBezTo>
                <a:lnTo>
                  <a:pt x="30727" y="45136"/>
                </a:lnTo>
                <a:cubicBezTo>
                  <a:pt x="31125" y="44426"/>
                  <a:pt x="30769" y="43200"/>
                  <a:pt x="31142" y="42702"/>
                </a:cubicBezTo>
                <a:cubicBezTo>
                  <a:pt x="31206" y="42193"/>
                  <a:pt x="31206" y="41683"/>
                  <a:pt x="31270" y="41174"/>
                </a:cubicBezTo>
                <a:cubicBezTo>
                  <a:pt x="31270" y="41174"/>
                  <a:pt x="31315" y="41174"/>
                  <a:pt x="31290" y="41252"/>
                </a:cubicBezTo>
                <a:lnTo>
                  <a:pt x="31290" y="41252"/>
                </a:lnTo>
                <a:cubicBezTo>
                  <a:pt x="31495" y="40735"/>
                  <a:pt x="31022" y="40837"/>
                  <a:pt x="31270" y="40219"/>
                </a:cubicBezTo>
                <a:cubicBezTo>
                  <a:pt x="31330" y="40158"/>
                  <a:pt x="31368" y="40135"/>
                  <a:pt x="31390" y="40135"/>
                </a:cubicBezTo>
                <a:cubicBezTo>
                  <a:pt x="31469" y="40135"/>
                  <a:pt x="31345" y="40443"/>
                  <a:pt x="31368" y="40443"/>
                </a:cubicBezTo>
                <a:cubicBezTo>
                  <a:pt x="31372" y="40443"/>
                  <a:pt x="31381" y="40433"/>
                  <a:pt x="31397" y="40410"/>
                </a:cubicBezTo>
                <a:cubicBezTo>
                  <a:pt x="31843" y="40410"/>
                  <a:pt x="31588" y="39582"/>
                  <a:pt x="31970" y="39200"/>
                </a:cubicBezTo>
                <a:lnTo>
                  <a:pt x="31970" y="39327"/>
                </a:lnTo>
                <a:cubicBezTo>
                  <a:pt x="32161" y="39072"/>
                  <a:pt x="32097" y="38563"/>
                  <a:pt x="32416" y="38054"/>
                </a:cubicBezTo>
                <a:cubicBezTo>
                  <a:pt x="32543" y="37480"/>
                  <a:pt x="32798" y="36907"/>
                  <a:pt x="33116" y="36461"/>
                </a:cubicBezTo>
                <a:lnTo>
                  <a:pt x="33116" y="36461"/>
                </a:lnTo>
                <a:cubicBezTo>
                  <a:pt x="33116" y="36716"/>
                  <a:pt x="32989" y="36716"/>
                  <a:pt x="33180" y="36780"/>
                </a:cubicBezTo>
                <a:cubicBezTo>
                  <a:pt x="33307" y="36525"/>
                  <a:pt x="32989" y="36652"/>
                  <a:pt x="33244" y="36270"/>
                </a:cubicBezTo>
                <a:cubicBezTo>
                  <a:pt x="33398" y="36219"/>
                  <a:pt x="33634" y="36044"/>
                  <a:pt x="33787" y="36044"/>
                </a:cubicBezTo>
                <a:cubicBezTo>
                  <a:pt x="33824" y="36044"/>
                  <a:pt x="33856" y="36054"/>
                  <a:pt x="33881" y="36079"/>
                </a:cubicBezTo>
                <a:lnTo>
                  <a:pt x="33562" y="36398"/>
                </a:lnTo>
                <a:cubicBezTo>
                  <a:pt x="33881" y="36398"/>
                  <a:pt x="33944" y="35952"/>
                  <a:pt x="34199" y="35825"/>
                </a:cubicBezTo>
                <a:lnTo>
                  <a:pt x="34199" y="35952"/>
                </a:lnTo>
                <a:cubicBezTo>
                  <a:pt x="34709" y="35442"/>
                  <a:pt x="34581" y="35251"/>
                  <a:pt x="35218" y="34806"/>
                </a:cubicBezTo>
                <a:lnTo>
                  <a:pt x="35091" y="34806"/>
                </a:lnTo>
                <a:cubicBezTo>
                  <a:pt x="35345" y="34424"/>
                  <a:pt x="35473" y="34742"/>
                  <a:pt x="35727" y="34360"/>
                </a:cubicBezTo>
                <a:lnTo>
                  <a:pt x="35982" y="34487"/>
                </a:lnTo>
                <a:cubicBezTo>
                  <a:pt x="36301" y="34169"/>
                  <a:pt x="36683" y="33850"/>
                  <a:pt x="37129" y="33596"/>
                </a:cubicBezTo>
                <a:lnTo>
                  <a:pt x="37129" y="33596"/>
                </a:lnTo>
                <a:cubicBezTo>
                  <a:pt x="36874" y="33914"/>
                  <a:pt x="36555" y="34232"/>
                  <a:pt x="36237" y="34487"/>
                </a:cubicBezTo>
                <a:cubicBezTo>
                  <a:pt x="36476" y="34344"/>
                  <a:pt x="36679" y="34200"/>
                  <a:pt x="36873" y="34030"/>
                </a:cubicBezTo>
                <a:lnTo>
                  <a:pt x="36873" y="34030"/>
                </a:lnTo>
                <a:cubicBezTo>
                  <a:pt x="36854" y="34037"/>
                  <a:pt x="36833" y="34041"/>
                  <a:pt x="36810" y="34041"/>
                </a:cubicBezTo>
                <a:cubicBezTo>
                  <a:pt x="37065" y="33723"/>
                  <a:pt x="37447" y="33405"/>
                  <a:pt x="37893" y="33277"/>
                </a:cubicBezTo>
                <a:cubicBezTo>
                  <a:pt x="37921" y="33363"/>
                  <a:pt x="38002" y="33398"/>
                  <a:pt x="38123" y="33398"/>
                </a:cubicBezTo>
                <a:cubicBezTo>
                  <a:pt x="38270" y="33398"/>
                  <a:pt x="38476" y="33347"/>
                  <a:pt x="38721" y="33277"/>
                </a:cubicBezTo>
                <a:cubicBezTo>
                  <a:pt x="38991" y="33187"/>
                  <a:pt x="39293" y="33097"/>
                  <a:pt x="39537" y="33097"/>
                </a:cubicBezTo>
                <a:cubicBezTo>
                  <a:pt x="39638" y="33097"/>
                  <a:pt x="39729" y="33113"/>
                  <a:pt x="39803" y="33150"/>
                </a:cubicBezTo>
                <a:cubicBezTo>
                  <a:pt x="40759" y="32768"/>
                  <a:pt x="41714" y="32577"/>
                  <a:pt x="42733" y="32513"/>
                </a:cubicBezTo>
                <a:cubicBezTo>
                  <a:pt x="42287" y="32258"/>
                  <a:pt x="43051" y="32449"/>
                  <a:pt x="42924" y="32131"/>
                </a:cubicBezTo>
                <a:cubicBezTo>
                  <a:pt x="43178" y="32067"/>
                  <a:pt x="43306" y="32067"/>
                  <a:pt x="43306" y="32067"/>
                </a:cubicBezTo>
                <a:lnTo>
                  <a:pt x="44134" y="32195"/>
                </a:lnTo>
                <a:cubicBezTo>
                  <a:pt x="44325" y="32258"/>
                  <a:pt x="43879" y="32322"/>
                  <a:pt x="43943" y="32386"/>
                </a:cubicBezTo>
                <a:cubicBezTo>
                  <a:pt x="44516" y="32386"/>
                  <a:pt x="44197" y="32513"/>
                  <a:pt x="44580" y="32577"/>
                </a:cubicBezTo>
                <a:cubicBezTo>
                  <a:pt x="44452" y="32449"/>
                  <a:pt x="44771" y="32386"/>
                  <a:pt x="45089" y="32386"/>
                </a:cubicBezTo>
                <a:lnTo>
                  <a:pt x="44580" y="32258"/>
                </a:lnTo>
                <a:cubicBezTo>
                  <a:pt x="44754" y="32204"/>
                  <a:pt x="44890" y="32185"/>
                  <a:pt x="45001" y="32185"/>
                </a:cubicBezTo>
                <a:cubicBezTo>
                  <a:pt x="45306" y="32185"/>
                  <a:pt x="45435" y="32332"/>
                  <a:pt x="45718" y="32332"/>
                </a:cubicBezTo>
                <a:cubicBezTo>
                  <a:pt x="45822" y="32332"/>
                  <a:pt x="45946" y="32312"/>
                  <a:pt x="46108" y="32258"/>
                </a:cubicBezTo>
                <a:lnTo>
                  <a:pt x="46108" y="32258"/>
                </a:lnTo>
                <a:lnTo>
                  <a:pt x="45853" y="32386"/>
                </a:lnTo>
                <a:cubicBezTo>
                  <a:pt x="46554" y="32386"/>
                  <a:pt x="47191" y="32258"/>
                  <a:pt x="47827" y="32004"/>
                </a:cubicBezTo>
                <a:cubicBezTo>
                  <a:pt x="47891" y="32004"/>
                  <a:pt x="48018" y="32131"/>
                  <a:pt x="47827" y="32195"/>
                </a:cubicBezTo>
                <a:cubicBezTo>
                  <a:pt x="48701" y="32195"/>
                  <a:pt x="49715" y="31914"/>
                  <a:pt x="50468" y="31914"/>
                </a:cubicBezTo>
                <a:cubicBezTo>
                  <a:pt x="50593" y="31914"/>
                  <a:pt x="50711" y="31922"/>
                  <a:pt x="50821" y="31940"/>
                </a:cubicBezTo>
                <a:lnTo>
                  <a:pt x="50757" y="32067"/>
                </a:lnTo>
                <a:cubicBezTo>
                  <a:pt x="50921" y="32067"/>
                  <a:pt x="51038" y="31927"/>
                  <a:pt x="51228" y="31927"/>
                </a:cubicBezTo>
                <a:cubicBezTo>
                  <a:pt x="51260" y="31927"/>
                  <a:pt x="51294" y="31931"/>
                  <a:pt x="51330" y="31940"/>
                </a:cubicBezTo>
                <a:cubicBezTo>
                  <a:pt x="51330" y="31940"/>
                  <a:pt x="51266" y="32067"/>
                  <a:pt x="51330" y="32067"/>
                </a:cubicBezTo>
                <a:cubicBezTo>
                  <a:pt x="51585" y="31940"/>
                  <a:pt x="51840" y="31940"/>
                  <a:pt x="52094" y="31940"/>
                </a:cubicBezTo>
                <a:lnTo>
                  <a:pt x="51840" y="32004"/>
                </a:lnTo>
                <a:cubicBezTo>
                  <a:pt x="51982" y="32021"/>
                  <a:pt x="52114" y="32029"/>
                  <a:pt x="52239" y="32029"/>
                </a:cubicBezTo>
                <a:cubicBezTo>
                  <a:pt x="53007" y="32029"/>
                  <a:pt x="53484" y="31731"/>
                  <a:pt x="54196" y="31621"/>
                </a:cubicBezTo>
                <a:cubicBezTo>
                  <a:pt x="54196" y="31876"/>
                  <a:pt x="55024" y="31940"/>
                  <a:pt x="55406" y="31940"/>
                </a:cubicBezTo>
                <a:cubicBezTo>
                  <a:pt x="56425" y="31876"/>
                  <a:pt x="57444" y="31621"/>
                  <a:pt x="58463" y="31367"/>
                </a:cubicBezTo>
                <a:cubicBezTo>
                  <a:pt x="58674" y="31393"/>
                  <a:pt x="58885" y="31409"/>
                  <a:pt x="59096" y="31409"/>
                </a:cubicBezTo>
                <a:cubicBezTo>
                  <a:pt x="59394" y="31409"/>
                  <a:pt x="59693" y="31378"/>
                  <a:pt x="59991" y="31303"/>
                </a:cubicBezTo>
                <a:cubicBezTo>
                  <a:pt x="60564" y="31176"/>
                  <a:pt x="61265" y="31048"/>
                  <a:pt x="61774" y="30985"/>
                </a:cubicBezTo>
                <a:cubicBezTo>
                  <a:pt x="61647" y="30985"/>
                  <a:pt x="61774" y="30794"/>
                  <a:pt x="61965" y="30730"/>
                </a:cubicBezTo>
                <a:cubicBezTo>
                  <a:pt x="62052" y="30687"/>
                  <a:pt x="62315" y="30555"/>
                  <a:pt x="62474" y="30555"/>
                </a:cubicBezTo>
                <a:cubicBezTo>
                  <a:pt x="62550" y="30555"/>
                  <a:pt x="62602" y="30584"/>
                  <a:pt x="62602" y="30666"/>
                </a:cubicBezTo>
                <a:lnTo>
                  <a:pt x="62538" y="30666"/>
                </a:lnTo>
                <a:cubicBezTo>
                  <a:pt x="62610" y="30702"/>
                  <a:pt x="62696" y="30717"/>
                  <a:pt x="62791" y="30717"/>
                </a:cubicBezTo>
                <a:cubicBezTo>
                  <a:pt x="63037" y="30717"/>
                  <a:pt x="63346" y="30613"/>
                  <a:pt x="63621" y="30475"/>
                </a:cubicBezTo>
                <a:lnTo>
                  <a:pt x="63621" y="30157"/>
                </a:lnTo>
                <a:cubicBezTo>
                  <a:pt x="63706" y="30170"/>
                  <a:pt x="63792" y="30176"/>
                  <a:pt x="63878" y="30176"/>
                </a:cubicBezTo>
                <a:cubicBezTo>
                  <a:pt x="64938" y="30176"/>
                  <a:pt x="66092" y="29246"/>
                  <a:pt x="66775" y="29246"/>
                </a:cubicBezTo>
                <a:cubicBezTo>
                  <a:pt x="66831" y="29246"/>
                  <a:pt x="66883" y="29252"/>
                  <a:pt x="66933" y="29265"/>
                </a:cubicBezTo>
                <a:cubicBezTo>
                  <a:pt x="67124" y="29138"/>
                  <a:pt x="67442" y="28947"/>
                  <a:pt x="67633" y="28819"/>
                </a:cubicBezTo>
                <a:lnTo>
                  <a:pt x="67697" y="28947"/>
                </a:lnTo>
                <a:cubicBezTo>
                  <a:pt x="68270" y="28756"/>
                  <a:pt x="68907" y="28501"/>
                  <a:pt x="69480" y="28183"/>
                </a:cubicBezTo>
                <a:lnTo>
                  <a:pt x="69480" y="28183"/>
                </a:lnTo>
                <a:lnTo>
                  <a:pt x="69353" y="28374"/>
                </a:lnTo>
                <a:cubicBezTo>
                  <a:pt x="69798" y="28119"/>
                  <a:pt x="69671" y="27609"/>
                  <a:pt x="70053" y="27418"/>
                </a:cubicBezTo>
                <a:lnTo>
                  <a:pt x="70308" y="27546"/>
                </a:lnTo>
                <a:cubicBezTo>
                  <a:pt x="71136" y="27227"/>
                  <a:pt x="71900" y="26781"/>
                  <a:pt x="72537" y="26208"/>
                </a:cubicBezTo>
                <a:lnTo>
                  <a:pt x="72537" y="26208"/>
                </a:lnTo>
                <a:cubicBezTo>
                  <a:pt x="72537" y="26208"/>
                  <a:pt x="72537" y="26336"/>
                  <a:pt x="72473" y="26399"/>
                </a:cubicBezTo>
                <a:cubicBezTo>
                  <a:pt x="72600" y="26272"/>
                  <a:pt x="72983" y="26081"/>
                  <a:pt x="73237" y="25954"/>
                </a:cubicBezTo>
                <a:cubicBezTo>
                  <a:pt x="73481" y="25770"/>
                  <a:pt x="73667" y="25587"/>
                  <a:pt x="73570" y="25460"/>
                </a:cubicBezTo>
                <a:lnTo>
                  <a:pt x="73570" y="25460"/>
                </a:lnTo>
                <a:cubicBezTo>
                  <a:pt x="73583" y="25471"/>
                  <a:pt x="73599" y="25476"/>
                  <a:pt x="73617" y="25476"/>
                </a:cubicBezTo>
                <a:cubicBezTo>
                  <a:pt x="73813" y="25476"/>
                  <a:pt x="74293" y="24890"/>
                  <a:pt x="74575" y="24553"/>
                </a:cubicBezTo>
                <a:lnTo>
                  <a:pt x="74638" y="24744"/>
                </a:lnTo>
                <a:cubicBezTo>
                  <a:pt x="74766" y="24425"/>
                  <a:pt x="74957" y="24170"/>
                  <a:pt x="75212" y="23916"/>
                </a:cubicBezTo>
                <a:cubicBezTo>
                  <a:pt x="75229" y="23899"/>
                  <a:pt x="75246" y="23891"/>
                  <a:pt x="75259" y="23891"/>
                </a:cubicBezTo>
                <a:cubicBezTo>
                  <a:pt x="75296" y="23891"/>
                  <a:pt x="75305" y="23950"/>
                  <a:pt x="75212" y="24043"/>
                </a:cubicBezTo>
                <a:cubicBezTo>
                  <a:pt x="75594" y="23788"/>
                  <a:pt x="75339" y="23661"/>
                  <a:pt x="75785" y="23406"/>
                </a:cubicBezTo>
                <a:lnTo>
                  <a:pt x="75785" y="23406"/>
                </a:lnTo>
                <a:lnTo>
                  <a:pt x="75721" y="23597"/>
                </a:lnTo>
                <a:cubicBezTo>
                  <a:pt x="75912" y="23470"/>
                  <a:pt x="76039" y="23279"/>
                  <a:pt x="76103" y="23088"/>
                </a:cubicBezTo>
                <a:cubicBezTo>
                  <a:pt x="76294" y="22833"/>
                  <a:pt x="76804" y="22578"/>
                  <a:pt x="76931" y="22578"/>
                </a:cubicBezTo>
                <a:cubicBezTo>
                  <a:pt x="76931" y="22387"/>
                  <a:pt x="76995" y="22196"/>
                  <a:pt x="77186" y="22069"/>
                </a:cubicBezTo>
                <a:cubicBezTo>
                  <a:pt x="77249" y="22069"/>
                  <a:pt x="77186" y="22196"/>
                  <a:pt x="77186" y="22260"/>
                </a:cubicBezTo>
                <a:cubicBezTo>
                  <a:pt x="77823" y="21814"/>
                  <a:pt x="77886" y="21368"/>
                  <a:pt x="78332" y="21114"/>
                </a:cubicBezTo>
                <a:lnTo>
                  <a:pt x="78459" y="21114"/>
                </a:lnTo>
                <a:cubicBezTo>
                  <a:pt x="78205" y="21368"/>
                  <a:pt x="77950" y="21559"/>
                  <a:pt x="77695" y="21814"/>
                </a:cubicBezTo>
                <a:cubicBezTo>
                  <a:pt x="77708" y="21820"/>
                  <a:pt x="77723" y="21823"/>
                  <a:pt x="77739" y="21823"/>
                </a:cubicBezTo>
                <a:cubicBezTo>
                  <a:pt x="77819" y="21823"/>
                  <a:pt x="77939" y="21763"/>
                  <a:pt x="78019" y="21763"/>
                </a:cubicBezTo>
                <a:cubicBezTo>
                  <a:pt x="78092" y="21763"/>
                  <a:pt x="78132" y="21813"/>
                  <a:pt x="78077" y="22005"/>
                </a:cubicBezTo>
                <a:cubicBezTo>
                  <a:pt x="78332" y="21559"/>
                  <a:pt x="78587" y="21114"/>
                  <a:pt x="78969" y="20731"/>
                </a:cubicBezTo>
                <a:lnTo>
                  <a:pt x="79033" y="20731"/>
                </a:lnTo>
                <a:lnTo>
                  <a:pt x="79033" y="20795"/>
                </a:lnTo>
                <a:cubicBezTo>
                  <a:pt x="79096" y="20731"/>
                  <a:pt x="79160" y="20604"/>
                  <a:pt x="79224" y="20540"/>
                </a:cubicBezTo>
                <a:cubicBezTo>
                  <a:pt x="79351" y="20477"/>
                  <a:pt x="79415" y="20349"/>
                  <a:pt x="79542" y="20286"/>
                </a:cubicBezTo>
                <a:lnTo>
                  <a:pt x="79733" y="20031"/>
                </a:lnTo>
                <a:cubicBezTo>
                  <a:pt x="79733" y="20095"/>
                  <a:pt x="79733" y="20095"/>
                  <a:pt x="79733" y="20095"/>
                </a:cubicBezTo>
                <a:cubicBezTo>
                  <a:pt x="79669" y="20222"/>
                  <a:pt x="79606" y="20286"/>
                  <a:pt x="79542" y="20286"/>
                </a:cubicBezTo>
                <a:cubicBezTo>
                  <a:pt x="79550" y="20290"/>
                  <a:pt x="79559" y="20292"/>
                  <a:pt x="79569" y="20292"/>
                </a:cubicBezTo>
                <a:cubicBezTo>
                  <a:pt x="79703" y="20292"/>
                  <a:pt x="79937" y="19895"/>
                  <a:pt x="80115" y="19776"/>
                </a:cubicBezTo>
                <a:cubicBezTo>
                  <a:pt x="80017" y="19678"/>
                  <a:pt x="80145" y="19543"/>
                  <a:pt x="80065" y="19543"/>
                </a:cubicBezTo>
                <a:cubicBezTo>
                  <a:pt x="80041" y="19543"/>
                  <a:pt x="79998" y="19556"/>
                  <a:pt x="79924" y="19585"/>
                </a:cubicBezTo>
                <a:cubicBezTo>
                  <a:pt x="79924" y="19585"/>
                  <a:pt x="79924" y="19585"/>
                  <a:pt x="79797" y="19713"/>
                </a:cubicBezTo>
                <a:cubicBezTo>
                  <a:pt x="79733" y="19776"/>
                  <a:pt x="79733" y="19776"/>
                  <a:pt x="79733" y="19840"/>
                </a:cubicBezTo>
                <a:lnTo>
                  <a:pt x="79351" y="20286"/>
                </a:lnTo>
                <a:cubicBezTo>
                  <a:pt x="79415" y="20031"/>
                  <a:pt x="79542" y="19840"/>
                  <a:pt x="79733" y="19776"/>
                </a:cubicBezTo>
                <a:lnTo>
                  <a:pt x="79733" y="19330"/>
                </a:lnTo>
                <a:cubicBezTo>
                  <a:pt x="80115" y="19203"/>
                  <a:pt x="80625" y="18821"/>
                  <a:pt x="80752" y="18821"/>
                </a:cubicBezTo>
                <a:cubicBezTo>
                  <a:pt x="80943" y="18503"/>
                  <a:pt x="81198" y="18184"/>
                  <a:pt x="81453" y="17866"/>
                </a:cubicBezTo>
                <a:cubicBezTo>
                  <a:pt x="81644" y="17547"/>
                  <a:pt x="81771" y="17229"/>
                  <a:pt x="81771" y="16847"/>
                </a:cubicBezTo>
                <a:cubicBezTo>
                  <a:pt x="81847" y="16732"/>
                  <a:pt x="81924" y="16709"/>
                  <a:pt x="81986" y="16709"/>
                </a:cubicBezTo>
                <a:cubicBezTo>
                  <a:pt x="82028" y="16709"/>
                  <a:pt x="82064" y="16719"/>
                  <a:pt x="82089" y="16719"/>
                </a:cubicBezTo>
                <a:cubicBezTo>
                  <a:pt x="82026" y="16783"/>
                  <a:pt x="81962" y="16910"/>
                  <a:pt x="81962" y="16974"/>
                </a:cubicBezTo>
                <a:cubicBezTo>
                  <a:pt x="82153" y="16592"/>
                  <a:pt x="82599" y="15955"/>
                  <a:pt x="82472" y="15764"/>
                </a:cubicBezTo>
                <a:cubicBezTo>
                  <a:pt x="82556" y="15680"/>
                  <a:pt x="82603" y="15651"/>
                  <a:pt x="82629" y="15651"/>
                </a:cubicBezTo>
                <a:cubicBezTo>
                  <a:pt x="82684" y="15651"/>
                  <a:pt x="82649" y="15774"/>
                  <a:pt x="82671" y="15774"/>
                </a:cubicBezTo>
                <a:cubicBezTo>
                  <a:pt x="82687" y="15774"/>
                  <a:pt x="82731" y="15714"/>
                  <a:pt x="82854" y="15509"/>
                </a:cubicBezTo>
                <a:lnTo>
                  <a:pt x="82854" y="15637"/>
                </a:lnTo>
                <a:cubicBezTo>
                  <a:pt x="83299" y="15127"/>
                  <a:pt x="83618" y="14554"/>
                  <a:pt x="83745" y="13981"/>
                </a:cubicBezTo>
                <a:cubicBezTo>
                  <a:pt x="83873" y="13280"/>
                  <a:pt x="84191" y="12707"/>
                  <a:pt x="84637" y="12198"/>
                </a:cubicBezTo>
                <a:lnTo>
                  <a:pt x="84637" y="12198"/>
                </a:lnTo>
                <a:cubicBezTo>
                  <a:pt x="84573" y="12262"/>
                  <a:pt x="84509" y="12325"/>
                  <a:pt x="84509" y="12325"/>
                </a:cubicBezTo>
                <a:cubicBezTo>
                  <a:pt x="84955" y="11561"/>
                  <a:pt x="85337" y="10733"/>
                  <a:pt x="85592" y="9842"/>
                </a:cubicBezTo>
                <a:cubicBezTo>
                  <a:pt x="85847" y="8950"/>
                  <a:pt x="86165" y="8122"/>
                  <a:pt x="86611" y="7294"/>
                </a:cubicBezTo>
                <a:cubicBezTo>
                  <a:pt x="86802" y="6848"/>
                  <a:pt x="86675" y="6785"/>
                  <a:pt x="86611" y="6466"/>
                </a:cubicBezTo>
                <a:lnTo>
                  <a:pt x="86802" y="6403"/>
                </a:lnTo>
                <a:lnTo>
                  <a:pt x="86738" y="5829"/>
                </a:lnTo>
                <a:cubicBezTo>
                  <a:pt x="86738" y="5065"/>
                  <a:pt x="87503" y="4683"/>
                  <a:pt x="87375" y="3664"/>
                </a:cubicBezTo>
                <a:lnTo>
                  <a:pt x="87375" y="3664"/>
                </a:lnTo>
                <a:lnTo>
                  <a:pt x="87184" y="3792"/>
                </a:lnTo>
                <a:cubicBezTo>
                  <a:pt x="87306" y="3486"/>
                  <a:pt x="87311" y="2769"/>
                  <a:pt x="87424" y="2769"/>
                </a:cubicBezTo>
                <a:cubicBezTo>
                  <a:pt x="87429" y="2769"/>
                  <a:pt x="87434" y="2770"/>
                  <a:pt x="87439" y="2773"/>
                </a:cubicBezTo>
                <a:cubicBezTo>
                  <a:pt x="87439" y="2773"/>
                  <a:pt x="87311" y="2645"/>
                  <a:pt x="87439" y="2582"/>
                </a:cubicBezTo>
                <a:lnTo>
                  <a:pt x="87503" y="2582"/>
                </a:lnTo>
                <a:lnTo>
                  <a:pt x="87439" y="1690"/>
                </a:lnTo>
                <a:cubicBezTo>
                  <a:pt x="87511" y="1475"/>
                  <a:pt x="87582" y="1448"/>
                  <a:pt x="87650" y="1448"/>
                </a:cubicBezTo>
                <a:cubicBezTo>
                  <a:pt x="87673" y="1448"/>
                  <a:pt x="87696" y="1451"/>
                  <a:pt x="87717" y="1451"/>
                </a:cubicBezTo>
                <a:cubicBezTo>
                  <a:pt x="87805" y="1451"/>
                  <a:pt x="87885" y="1403"/>
                  <a:pt x="87948" y="926"/>
                </a:cubicBezTo>
                <a:cubicBezTo>
                  <a:pt x="87948" y="578"/>
                  <a:pt x="87790" y="18"/>
                  <a:pt x="87665" y="18"/>
                </a:cubicBezTo>
                <a:cubicBezTo>
                  <a:pt x="87653" y="18"/>
                  <a:pt x="87641" y="23"/>
                  <a:pt x="87630" y="34"/>
                </a:cubicBezTo>
                <a:cubicBezTo>
                  <a:pt x="87566" y="162"/>
                  <a:pt x="87566" y="416"/>
                  <a:pt x="87503" y="416"/>
                </a:cubicBezTo>
                <a:lnTo>
                  <a:pt x="87503" y="98"/>
                </a:lnTo>
                <a:cubicBezTo>
                  <a:pt x="87358" y="69"/>
                  <a:pt x="87226" y="0"/>
                  <a:pt x="87101" y="0"/>
                </a:cubicBezTo>
                <a:close/>
              </a:path>
            </a:pathLst>
          </a:custGeom>
          <a:solidFill>
            <a:srgbClr val="FF85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3"/>
          <p:cNvSpPr/>
          <p:nvPr/>
        </p:nvSpPr>
        <p:spPr>
          <a:xfrm>
            <a:off x="0" y="-15725"/>
            <a:ext cx="2158900" cy="1728750"/>
          </a:xfrm>
          <a:custGeom>
            <a:avLst/>
            <a:gdLst/>
            <a:ahLst/>
            <a:cxnLst/>
            <a:rect l="l" t="t" r="r" b="b"/>
            <a:pathLst>
              <a:path w="86356" h="69150" extrusionOk="0">
                <a:moveTo>
                  <a:pt x="0" y="1"/>
                </a:moveTo>
                <a:lnTo>
                  <a:pt x="0" y="67251"/>
                </a:lnTo>
                <a:cubicBezTo>
                  <a:pt x="1083" y="67760"/>
                  <a:pt x="2293" y="68143"/>
                  <a:pt x="3439" y="68461"/>
                </a:cubicBezTo>
                <a:cubicBezTo>
                  <a:pt x="5227" y="68925"/>
                  <a:pt x="7086" y="69150"/>
                  <a:pt x="8949" y="69150"/>
                </a:cubicBezTo>
                <a:cubicBezTo>
                  <a:pt x="17570" y="69150"/>
                  <a:pt x="26290" y="64339"/>
                  <a:pt x="28594" y="56170"/>
                </a:cubicBezTo>
                <a:cubicBezTo>
                  <a:pt x="30378" y="49993"/>
                  <a:pt x="28403" y="42860"/>
                  <a:pt x="31524" y="37256"/>
                </a:cubicBezTo>
                <a:cubicBezTo>
                  <a:pt x="34199" y="32416"/>
                  <a:pt x="39994" y="30060"/>
                  <a:pt x="45534" y="29423"/>
                </a:cubicBezTo>
                <a:cubicBezTo>
                  <a:pt x="51075" y="28786"/>
                  <a:pt x="56679" y="29295"/>
                  <a:pt x="62156" y="28340"/>
                </a:cubicBezTo>
                <a:cubicBezTo>
                  <a:pt x="73110" y="26175"/>
                  <a:pt x="81962" y="18151"/>
                  <a:pt x="85210" y="7452"/>
                </a:cubicBezTo>
                <a:cubicBezTo>
                  <a:pt x="85910" y="5032"/>
                  <a:pt x="86292" y="2548"/>
                  <a:pt x="8635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"/>
          <p:cNvSpPr txBox="1">
            <a:spLocks noGrp="1"/>
          </p:cNvSpPr>
          <p:nvPr>
            <p:ph type="title"/>
          </p:nvPr>
        </p:nvSpPr>
        <p:spPr>
          <a:xfrm>
            <a:off x="720300" y="539496"/>
            <a:ext cx="770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85100" y="2839425"/>
            <a:ext cx="254700" cy="196900"/>
          </a:xfrm>
          <a:custGeom>
            <a:avLst/>
            <a:gdLst/>
            <a:ahLst/>
            <a:cxnLst/>
            <a:rect l="l" t="t" r="r" b="b"/>
            <a:pathLst>
              <a:path w="10188" h="7876" extrusionOk="0">
                <a:moveTo>
                  <a:pt x="5125" y="1"/>
                </a:moveTo>
                <a:cubicBezTo>
                  <a:pt x="0" y="1"/>
                  <a:pt x="0" y="7875"/>
                  <a:pt x="5125" y="7875"/>
                </a:cubicBezTo>
                <a:cubicBezTo>
                  <a:pt x="10187" y="7875"/>
                  <a:pt x="10187" y="1"/>
                  <a:pt x="5125" y="1"/>
                </a:cubicBez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6"/>
          <p:cNvSpPr/>
          <p:nvPr/>
        </p:nvSpPr>
        <p:spPr>
          <a:xfrm>
            <a:off x="8928525" y="985625"/>
            <a:ext cx="209400" cy="209075"/>
          </a:xfrm>
          <a:custGeom>
            <a:avLst/>
            <a:gdLst/>
            <a:ahLst/>
            <a:cxnLst/>
            <a:rect l="l" t="t" r="r" b="b"/>
            <a:pathLst>
              <a:path w="8376" h="8363" extrusionOk="0">
                <a:moveTo>
                  <a:pt x="4441" y="1"/>
                </a:moveTo>
                <a:cubicBezTo>
                  <a:pt x="4194" y="1"/>
                  <a:pt x="3941" y="32"/>
                  <a:pt x="3688" y="88"/>
                </a:cubicBezTo>
                <a:cubicBezTo>
                  <a:pt x="3126" y="88"/>
                  <a:pt x="2563" y="276"/>
                  <a:pt x="2126" y="526"/>
                </a:cubicBezTo>
                <a:cubicBezTo>
                  <a:pt x="1626" y="838"/>
                  <a:pt x="1251" y="1151"/>
                  <a:pt x="938" y="1650"/>
                </a:cubicBezTo>
                <a:cubicBezTo>
                  <a:pt x="563" y="2025"/>
                  <a:pt x="313" y="2525"/>
                  <a:pt x="188" y="3025"/>
                </a:cubicBezTo>
                <a:cubicBezTo>
                  <a:pt x="1" y="3775"/>
                  <a:pt x="1" y="4525"/>
                  <a:pt x="188" y="5213"/>
                </a:cubicBezTo>
                <a:lnTo>
                  <a:pt x="188" y="5338"/>
                </a:lnTo>
                <a:cubicBezTo>
                  <a:pt x="313" y="5838"/>
                  <a:pt x="563" y="6338"/>
                  <a:pt x="938" y="6713"/>
                </a:cubicBezTo>
                <a:cubicBezTo>
                  <a:pt x="1251" y="7213"/>
                  <a:pt x="1626" y="7525"/>
                  <a:pt x="2126" y="7775"/>
                </a:cubicBezTo>
                <a:lnTo>
                  <a:pt x="3126" y="8213"/>
                </a:lnTo>
                <a:cubicBezTo>
                  <a:pt x="3401" y="8316"/>
                  <a:pt x="3695" y="8362"/>
                  <a:pt x="3998" y="8362"/>
                </a:cubicBezTo>
                <a:cubicBezTo>
                  <a:pt x="4245" y="8362"/>
                  <a:pt x="4498" y="8331"/>
                  <a:pt x="4751" y="8275"/>
                </a:cubicBezTo>
                <a:cubicBezTo>
                  <a:pt x="5125" y="8275"/>
                  <a:pt x="5438" y="8213"/>
                  <a:pt x="5750" y="8025"/>
                </a:cubicBezTo>
                <a:cubicBezTo>
                  <a:pt x="6313" y="7838"/>
                  <a:pt x="6750" y="7525"/>
                  <a:pt x="7125" y="7150"/>
                </a:cubicBezTo>
                <a:lnTo>
                  <a:pt x="7750" y="6338"/>
                </a:lnTo>
                <a:cubicBezTo>
                  <a:pt x="8125" y="5713"/>
                  <a:pt x="8313" y="4963"/>
                  <a:pt x="8313" y="4213"/>
                </a:cubicBezTo>
                <a:lnTo>
                  <a:pt x="8375" y="4275"/>
                </a:lnTo>
                <a:lnTo>
                  <a:pt x="8375" y="4150"/>
                </a:lnTo>
                <a:cubicBezTo>
                  <a:pt x="8375" y="3400"/>
                  <a:pt x="8188" y="2650"/>
                  <a:pt x="7813" y="2025"/>
                </a:cubicBezTo>
                <a:lnTo>
                  <a:pt x="7188" y="1213"/>
                </a:lnTo>
                <a:cubicBezTo>
                  <a:pt x="6625" y="713"/>
                  <a:pt x="6000" y="338"/>
                  <a:pt x="5313" y="151"/>
                </a:cubicBezTo>
                <a:cubicBezTo>
                  <a:pt x="5038" y="47"/>
                  <a:pt x="4744" y="1"/>
                  <a:pt x="4441" y="1"/>
                </a:cubicBezTo>
                <a:close/>
              </a:path>
            </a:pathLst>
          </a:custGeom>
          <a:solidFill>
            <a:srgbClr val="45A8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6"/>
          <p:cNvSpPr/>
          <p:nvPr/>
        </p:nvSpPr>
        <p:spPr>
          <a:xfrm>
            <a:off x="8772263" y="788238"/>
            <a:ext cx="156250" cy="123475"/>
          </a:xfrm>
          <a:custGeom>
            <a:avLst/>
            <a:gdLst/>
            <a:ahLst/>
            <a:cxnLst/>
            <a:rect l="l" t="t" r="r" b="b"/>
            <a:pathLst>
              <a:path w="6250" h="4939" extrusionOk="0">
                <a:moveTo>
                  <a:pt x="3125" y="1"/>
                </a:moveTo>
                <a:cubicBezTo>
                  <a:pt x="0" y="1"/>
                  <a:pt x="0" y="4938"/>
                  <a:pt x="3125" y="4938"/>
                </a:cubicBezTo>
                <a:cubicBezTo>
                  <a:pt x="6250" y="4938"/>
                  <a:pt x="6250" y="1"/>
                  <a:pt x="3125" y="1"/>
                </a:cubicBez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6"/>
          <p:cNvSpPr/>
          <p:nvPr/>
        </p:nvSpPr>
        <p:spPr>
          <a:xfrm rot="2463556">
            <a:off x="-869478" y="-751116"/>
            <a:ext cx="1976582" cy="1673729"/>
          </a:xfrm>
          <a:custGeom>
            <a:avLst/>
            <a:gdLst/>
            <a:ahLst/>
            <a:cxnLst/>
            <a:rect l="l" t="t" r="r" b="b"/>
            <a:pathLst>
              <a:path w="79056" h="66943" extrusionOk="0">
                <a:moveTo>
                  <a:pt x="78452" y="0"/>
                </a:moveTo>
                <a:cubicBezTo>
                  <a:pt x="78223" y="0"/>
                  <a:pt x="78001" y="115"/>
                  <a:pt x="77944" y="361"/>
                </a:cubicBezTo>
                <a:cubicBezTo>
                  <a:pt x="76508" y="7276"/>
                  <a:pt x="72594" y="13409"/>
                  <a:pt x="66592" y="17236"/>
                </a:cubicBezTo>
                <a:cubicBezTo>
                  <a:pt x="63634" y="19150"/>
                  <a:pt x="60285" y="20368"/>
                  <a:pt x="56806" y="20803"/>
                </a:cubicBezTo>
                <a:cubicBezTo>
                  <a:pt x="55948" y="20893"/>
                  <a:pt x="55088" y="20927"/>
                  <a:pt x="54228" y="20927"/>
                </a:cubicBezTo>
                <a:cubicBezTo>
                  <a:pt x="51585" y="20927"/>
                  <a:pt x="48932" y="20606"/>
                  <a:pt x="46291" y="20606"/>
                </a:cubicBezTo>
                <a:cubicBezTo>
                  <a:pt x="45649" y="20606"/>
                  <a:pt x="45007" y="20625"/>
                  <a:pt x="44367" y="20672"/>
                </a:cubicBezTo>
                <a:cubicBezTo>
                  <a:pt x="38017" y="21194"/>
                  <a:pt x="32058" y="24239"/>
                  <a:pt x="27927" y="29110"/>
                </a:cubicBezTo>
                <a:cubicBezTo>
                  <a:pt x="23229" y="34721"/>
                  <a:pt x="21968" y="42071"/>
                  <a:pt x="19967" y="48899"/>
                </a:cubicBezTo>
                <a:cubicBezTo>
                  <a:pt x="17768" y="56347"/>
                  <a:pt x="12659" y="66053"/>
                  <a:pt x="4154" y="66053"/>
                </a:cubicBezTo>
                <a:cubicBezTo>
                  <a:pt x="3072" y="66053"/>
                  <a:pt x="1936" y="65896"/>
                  <a:pt x="743" y="65557"/>
                </a:cubicBezTo>
                <a:cubicBezTo>
                  <a:pt x="700" y="65547"/>
                  <a:pt x="659" y="65543"/>
                  <a:pt x="620" y="65543"/>
                </a:cubicBezTo>
                <a:cubicBezTo>
                  <a:pt x="149" y="65543"/>
                  <a:pt x="0" y="66223"/>
                  <a:pt x="482" y="66384"/>
                </a:cubicBezTo>
                <a:cubicBezTo>
                  <a:pt x="1702" y="66766"/>
                  <a:pt x="2916" y="66943"/>
                  <a:pt x="4109" y="66943"/>
                </a:cubicBezTo>
                <a:cubicBezTo>
                  <a:pt x="9297" y="66943"/>
                  <a:pt x="14066" y="63593"/>
                  <a:pt x="16966" y="59207"/>
                </a:cubicBezTo>
                <a:cubicBezTo>
                  <a:pt x="21620" y="52118"/>
                  <a:pt x="22142" y="43289"/>
                  <a:pt x="25578" y="35678"/>
                </a:cubicBezTo>
                <a:cubicBezTo>
                  <a:pt x="29188" y="27414"/>
                  <a:pt x="37365" y="22108"/>
                  <a:pt x="46368" y="22064"/>
                </a:cubicBezTo>
                <a:cubicBezTo>
                  <a:pt x="48987" y="22064"/>
                  <a:pt x="51590" y="22338"/>
                  <a:pt x="54197" y="22338"/>
                </a:cubicBezTo>
                <a:cubicBezTo>
                  <a:pt x="55745" y="22338"/>
                  <a:pt x="57295" y="22242"/>
                  <a:pt x="58850" y="21934"/>
                </a:cubicBezTo>
                <a:cubicBezTo>
                  <a:pt x="62112" y="21281"/>
                  <a:pt x="65244" y="19976"/>
                  <a:pt x="67984" y="18106"/>
                </a:cubicBezTo>
                <a:cubicBezTo>
                  <a:pt x="73942" y="14061"/>
                  <a:pt x="78335" y="7755"/>
                  <a:pt x="79031" y="535"/>
                </a:cubicBezTo>
                <a:cubicBezTo>
                  <a:pt x="79055" y="192"/>
                  <a:pt x="78748" y="0"/>
                  <a:pt x="7845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6"/>
          <p:cNvSpPr/>
          <p:nvPr/>
        </p:nvSpPr>
        <p:spPr>
          <a:xfrm rot="-4135010">
            <a:off x="8677940" y="793830"/>
            <a:ext cx="887219" cy="1153777"/>
          </a:xfrm>
          <a:custGeom>
            <a:avLst/>
            <a:gdLst/>
            <a:ahLst/>
            <a:cxnLst/>
            <a:rect l="l" t="t" r="r" b="b"/>
            <a:pathLst>
              <a:path w="35491" h="46154" extrusionOk="0">
                <a:moveTo>
                  <a:pt x="23893" y="1"/>
                </a:moveTo>
                <a:cubicBezTo>
                  <a:pt x="23735" y="1"/>
                  <a:pt x="23583" y="87"/>
                  <a:pt x="23530" y="281"/>
                </a:cubicBezTo>
                <a:lnTo>
                  <a:pt x="23573" y="281"/>
                </a:lnTo>
                <a:cubicBezTo>
                  <a:pt x="20703" y="11502"/>
                  <a:pt x="0" y="15243"/>
                  <a:pt x="4088" y="29030"/>
                </a:cubicBezTo>
                <a:cubicBezTo>
                  <a:pt x="5785" y="34728"/>
                  <a:pt x="11395" y="39077"/>
                  <a:pt x="16397" y="41817"/>
                </a:cubicBezTo>
                <a:cubicBezTo>
                  <a:pt x="20965" y="44339"/>
                  <a:pt x="26484" y="46154"/>
                  <a:pt x="31846" y="46154"/>
                </a:cubicBezTo>
                <a:cubicBezTo>
                  <a:pt x="32866" y="46154"/>
                  <a:pt x="33881" y="46088"/>
                  <a:pt x="34882" y="45949"/>
                </a:cubicBezTo>
                <a:cubicBezTo>
                  <a:pt x="35490" y="45862"/>
                  <a:pt x="35273" y="44949"/>
                  <a:pt x="34708" y="44905"/>
                </a:cubicBezTo>
                <a:cubicBezTo>
                  <a:pt x="28184" y="44253"/>
                  <a:pt x="22225" y="43252"/>
                  <a:pt x="16441" y="39903"/>
                </a:cubicBezTo>
                <a:cubicBezTo>
                  <a:pt x="11352" y="36902"/>
                  <a:pt x="4610" y="31509"/>
                  <a:pt x="5350" y="24898"/>
                </a:cubicBezTo>
                <a:cubicBezTo>
                  <a:pt x="6568" y="13764"/>
                  <a:pt x="22051" y="11415"/>
                  <a:pt x="24313" y="499"/>
                </a:cubicBezTo>
                <a:cubicBezTo>
                  <a:pt x="24365" y="188"/>
                  <a:pt x="24124" y="1"/>
                  <a:pt x="2389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6"/>
          <p:cNvSpPr/>
          <p:nvPr/>
        </p:nvSpPr>
        <p:spPr>
          <a:xfrm rot="-2083439">
            <a:off x="7703914" y="3727238"/>
            <a:ext cx="2472848" cy="2246538"/>
          </a:xfrm>
          <a:custGeom>
            <a:avLst/>
            <a:gdLst/>
            <a:ahLst/>
            <a:cxnLst/>
            <a:rect l="l" t="t" r="r" b="b"/>
            <a:pathLst>
              <a:path w="46836" h="42548" extrusionOk="0">
                <a:moveTo>
                  <a:pt x="10603" y="465"/>
                </a:moveTo>
                <a:lnTo>
                  <a:pt x="10603" y="465"/>
                </a:lnTo>
                <a:cubicBezTo>
                  <a:pt x="10621" y="473"/>
                  <a:pt x="10638" y="480"/>
                  <a:pt x="10656" y="488"/>
                </a:cubicBezTo>
                <a:cubicBezTo>
                  <a:pt x="10638" y="480"/>
                  <a:pt x="10620" y="472"/>
                  <a:pt x="10603" y="465"/>
                </a:cubicBezTo>
                <a:close/>
                <a:moveTo>
                  <a:pt x="2023" y="1312"/>
                </a:moveTo>
                <a:lnTo>
                  <a:pt x="2023" y="1312"/>
                </a:lnTo>
                <a:cubicBezTo>
                  <a:pt x="2229" y="1593"/>
                  <a:pt x="2397" y="1892"/>
                  <a:pt x="2547" y="2192"/>
                </a:cubicBezTo>
                <a:cubicBezTo>
                  <a:pt x="2472" y="2079"/>
                  <a:pt x="2341" y="1892"/>
                  <a:pt x="2229" y="1724"/>
                </a:cubicBezTo>
                <a:cubicBezTo>
                  <a:pt x="2154" y="1593"/>
                  <a:pt x="2079" y="1443"/>
                  <a:pt x="2023" y="1312"/>
                </a:cubicBezTo>
                <a:close/>
                <a:moveTo>
                  <a:pt x="3441" y="3761"/>
                </a:moveTo>
                <a:cubicBezTo>
                  <a:pt x="3432" y="3761"/>
                  <a:pt x="3490" y="3809"/>
                  <a:pt x="3558" y="3877"/>
                </a:cubicBezTo>
                <a:cubicBezTo>
                  <a:pt x="3576" y="3889"/>
                  <a:pt x="3596" y="3902"/>
                  <a:pt x="3614" y="3914"/>
                </a:cubicBezTo>
                <a:lnTo>
                  <a:pt x="3614" y="3914"/>
                </a:lnTo>
                <a:lnTo>
                  <a:pt x="3614" y="3877"/>
                </a:lnTo>
                <a:lnTo>
                  <a:pt x="3483" y="3784"/>
                </a:lnTo>
                <a:cubicBezTo>
                  <a:pt x="3457" y="3768"/>
                  <a:pt x="3444" y="3761"/>
                  <a:pt x="3441" y="3761"/>
                </a:cubicBezTo>
                <a:close/>
                <a:moveTo>
                  <a:pt x="3614" y="3914"/>
                </a:moveTo>
                <a:lnTo>
                  <a:pt x="3614" y="3915"/>
                </a:lnTo>
                <a:lnTo>
                  <a:pt x="3650" y="3938"/>
                </a:lnTo>
                <a:lnTo>
                  <a:pt x="3650" y="3938"/>
                </a:lnTo>
                <a:cubicBezTo>
                  <a:pt x="3639" y="3931"/>
                  <a:pt x="3627" y="3923"/>
                  <a:pt x="3614" y="3914"/>
                </a:cubicBezTo>
                <a:close/>
                <a:moveTo>
                  <a:pt x="9925" y="3709"/>
                </a:moveTo>
                <a:cubicBezTo>
                  <a:pt x="10187" y="3877"/>
                  <a:pt x="10356" y="4008"/>
                  <a:pt x="10581" y="4177"/>
                </a:cubicBezTo>
                <a:lnTo>
                  <a:pt x="10075" y="3746"/>
                </a:lnTo>
                <a:lnTo>
                  <a:pt x="10075" y="3746"/>
                </a:lnTo>
                <a:cubicBezTo>
                  <a:pt x="10225" y="3840"/>
                  <a:pt x="10375" y="3933"/>
                  <a:pt x="10506" y="4008"/>
                </a:cubicBezTo>
                <a:lnTo>
                  <a:pt x="10656" y="4270"/>
                </a:lnTo>
                <a:cubicBezTo>
                  <a:pt x="10412" y="4102"/>
                  <a:pt x="10169" y="3915"/>
                  <a:pt x="9925" y="3709"/>
                </a:cubicBezTo>
                <a:close/>
                <a:moveTo>
                  <a:pt x="18764" y="4420"/>
                </a:moveTo>
                <a:cubicBezTo>
                  <a:pt x="18877" y="4420"/>
                  <a:pt x="18877" y="4420"/>
                  <a:pt x="18858" y="4439"/>
                </a:cubicBezTo>
                <a:cubicBezTo>
                  <a:pt x="18820" y="4458"/>
                  <a:pt x="18783" y="4476"/>
                  <a:pt x="18802" y="4476"/>
                </a:cubicBezTo>
                <a:cubicBezTo>
                  <a:pt x="18914" y="4495"/>
                  <a:pt x="19008" y="4495"/>
                  <a:pt x="19120" y="4495"/>
                </a:cubicBezTo>
                <a:cubicBezTo>
                  <a:pt x="18933" y="4495"/>
                  <a:pt x="18764" y="4514"/>
                  <a:pt x="18577" y="4570"/>
                </a:cubicBezTo>
                <a:lnTo>
                  <a:pt x="18371" y="4626"/>
                </a:lnTo>
                <a:lnTo>
                  <a:pt x="18277" y="4664"/>
                </a:lnTo>
                <a:cubicBezTo>
                  <a:pt x="18259" y="4664"/>
                  <a:pt x="18259" y="4682"/>
                  <a:pt x="18240" y="4701"/>
                </a:cubicBezTo>
                <a:cubicBezTo>
                  <a:pt x="18277" y="4814"/>
                  <a:pt x="18296" y="4907"/>
                  <a:pt x="18296" y="5001"/>
                </a:cubicBezTo>
                <a:lnTo>
                  <a:pt x="18146" y="4907"/>
                </a:lnTo>
                <a:cubicBezTo>
                  <a:pt x="18127" y="4795"/>
                  <a:pt x="18090" y="4682"/>
                  <a:pt x="18071" y="4608"/>
                </a:cubicBezTo>
                <a:cubicBezTo>
                  <a:pt x="18146" y="4570"/>
                  <a:pt x="18221" y="4551"/>
                  <a:pt x="18296" y="4533"/>
                </a:cubicBezTo>
                <a:lnTo>
                  <a:pt x="18502" y="4476"/>
                </a:lnTo>
                <a:cubicBezTo>
                  <a:pt x="18577" y="4439"/>
                  <a:pt x="18671" y="4439"/>
                  <a:pt x="18764" y="4420"/>
                </a:cubicBezTo>
                <a:close/>
                <a:moveTo>
                  <a:pt x="18146" y="4926"/>
                </a:moveTo>
                <a:cubicBezTo>
                  <a:pt x="18202" y="4963"/>
                  <a:pt x="18259" y="5001"/>
                  <a:pt x="18315" y="5038"/>
                </a:cubicBezTo>
                <a:lnTo>
                  <a:pt x="18315" y="5057"/>
                </a:lnTo>
                <a:lnTo>
                  <a:pt x="18221" y="5019"/>
                </a:lnTo>
                <a:lnTo>
                  <a:pt x="18165" y="4982"/>
                </a:lnTo>
                <a:cubicBezTo>
                  <a:pt x="18165" y="4963"/>
                  <a:pt x="18146" y="4945"/>
                  <a:pt x="18146" y="4926"/>
                </a:cubicBezTo>
                <a:close/>
                <a:moveTo>
                  <a:pt x="24200" y="7938"/>
                </a:moveTo>
                <a:lnTo>
                  <a:pt x="24200" y="7938"/>
                </a:lnTo>
                <a:cubicBezTo>
                  <a:pt x="24217" y="7958"/>
                  <a:pt x="24234" y="7977"/>
                  <a:pt x="24251" y="7997"/>
                </a:cubicBezTo>
                <a:cubicBezTo>
                  <a:pt x="24231" y="7972"/>
                  <a:pt x="24215" y="7953"/>
                  <a:pt x="24200" y="7938"/>
                </a:cubicBezTo>
                <a:close/>
                <a:moveTo>
                  <a:pt x="4494" y="7754"/>
                </a:moveTo>
                <a:lnTo>
                  <a:pt x="4494" y="7754"/>
                </a:lnTo>
                <a:cubicBezTo>
                  <a:pt x="4644" y="7885"/>
                  <a:pt x="4794" y="8034"/>
                  <a:pt x="4925" y="8184"/>
                </a:cubicBezTo>
                <a:cubicBezTo>
                  <a:pt x="4775" y="8053"/>
                  <a:pt x="4626" y="7922"/>
                  <a:pt x="4494" y="7754"/>
                </a:cubicBezTo>
                <a:close/>
                <a:moveTo>
                  <a:pt x="6030" y="9458"/>
                </a:moveTo>
                <a:cubicBezTo>
                  <a:pt x="6044" y="9474"/>
                  <a:pt x="6058" y="9490"/>
                  <a:pt x="6072" y="9506"/>
                </a:cubicBezTo>
                <a:lnTo>
                  <a:pt x="6072" y="9506"/>
                </a:lnTo>
                <a:cubicBezTo>
                  <a:pt x="6059" y="9491"/>
                  <a:pt x="6045" y="9475"/>
                  <a:pt x="6030" y="9458"/>
                </a:cubicBezTo>
                <a:close/>
                <a:moveTo>
                  <a:pt x="7622" y="11967"/>
                </a:moveTo>
                <a:cubicBezTo>
                  <a:pt x="7622" y="12023"/>
                  <a:pt x="7641" y="12079"/>
                  <a:pt x="7659" y="12136"/>
                </a:cubicBezTo>
                <a:cubicBezTo>
                  <a:pt x="7678" y="12192"/>
                  <a:pt x="7697" y="12248"/>
                  <a:pt x="7734" y="12285"/>
                </a:cubicBezTo>
                <a:lnTo>
                  <a:pt x="7753" y="12323"/>
                </a:lnTo>
                <a:cubicBezTo>
                  <a:pt x="7715" y="12229"/>
                  <a:pt x="7697" y="12136"/>
                  <a:pt x="7622" y="11967"/>
                </a:cubicBezTo>
                <a:close/>
                <a:moveTo>
                  <a:pt x="5206" y="15525"/>
                </a:moveTo>
                <a:lnTo>
                  <a:pt x="5206" y="15525"/>
                </a:lnTo>
                <a:cubicBezTo>
                  <a:pt x="5215" y="15553"/>
                  <a:pt x="5226" y="15572"/>
                  <a:pt x="5237" y="15585"/>
                </a:cubicBezTo>
                <a:lnTo>
                  <a:pt x="5237" y="15585"/>
                </a:lnTo>
                <a:cubicBezTo>
                  <a:pt x="5226" y="15565"/>
                  <a:pt x="5216" y="15545"/>
                  <a:pt x="5206" y="15525"/>
                </a:cubicBezTo>
                <a:close/>
                <a:moveTo>
                  <a:pt x="9139" y="1"/>
                </a:moveTo>
                <a:lnTo>
                  <a:pt x="8895" y="19"/>
                </a:lnTo>
                <a:lnTo>
                  <a:pt x="8671" y="57"/>
                </a:lnTo>
                <a:cubicBezTo>
                  <a:pt x="8652" y="57"/>
                  <a:pt x="8577" y="57"/>
                  <a:pt x="8483" y="76"/>
                </a:cubicBezTo>
                <a:cubicBezTo>
                  <a:pt x="8408" y="76"/>
                  <a:pt x="8315" y="94"/>
                  <a:pt x="8240" y="113"/>
                </a:cubicBezTo>
                <a:cubicBezTo>
                  <a:pt x="8310" y="267"/>
                  <a:pt x="8369" y="411"/>
                  <a:pt x="8364" y="411"/>
                </a:cubicBezTo>
                <a:cubicBezTo>
                  <a:pt x="8362" y="411"/>
                  <a:pt x="8352" y="394"/>
                  <a:pt x="8334" y="357"/>
                </a:cubicBezTo>
                <a:lnTo>
                  <a:pt x="8334" y="357"/>
                </a:lnTo>
                <a:cubicBezTo>
                  <a:pt x="8465" y="619"/>
                  <a:pt x="8614" y="900"/>
                  <a:pt x="8802" y="1199"/>
                </a:cubicBezTo>
                <a:lnTo>
                  <a:pt x="8970" y="1480"/>
                </a:lnTo>
                <a:lnTo>
                  <a:pt x="9139" y="1742"/>
                </a:lnTo>
                <a:cubicBezTo>
                  <a:pt x="9382" y="2117"/>
                  <a:pt x="9626" y="2510"/>
                  <a:pt x="9832" y="2885"/>
                </a:cubicBezTo>
                <a:cubicBezTo>
                  <a:pt x="9888" y="2978"/>
                  <a:pt x="9963" y="3072"/>
                  <a:pt x="10019" y="3147"/>
                </a:cubicBezTo>
                <a:cubicBezTo>
                  <a:pt x="10169" y="3428"/>
                  <a:pt x="10300" y="3690"/>
                  <a:pt x="10468" y="3952"/>
                </a:cubicBezTo>
                <a:cubicBezTo>
                  <a:pt x="10225" y="3821"/>
                  <a:pt x="9906" y="3578"/>
                  <a:pt x="9588" y="3353"/>
                </a:cubicBezTo>
                <a:cubicBezTo>
                  <a:pt x="9072" y="2997"/>
                  <a:pt x="8538" y="2657"/>
                  <a:pt x="8390" y="2657"/>
                </a:cubicBezTo>
                <a:cubicBezTo>
                  <a:pt x="8383" y="2657"/>
                  <a:pt x="8376" y="2658"/>
                  <a:pt x="8371" y="2660"/>
                </a:cubicBezTo>
                <a:lnTo>
                  <a:pt x="8015" y="2398"/>
                </a:lnTo>
                <a:lnTo>
                  <a:pt x="8015" y="2398"/>
                </a:lnTo>
                <a:cubicBezTo>
                  <a:pt x="8127" y="2454"/>
                  <a:pt x="8146" y="2454"/>
                  <a:pt x="8259" y="2529"/>
                </a:cubicBezTo>
                <a:cubicBezTo>
                  <a:pt x="8034" y="2360"/>
                  <a:pt x="7790" y="2229"/>
                  <a:pt x="7547" y="2136"/>
                </a:cubicBezTo>
                <a:cubicBezTo>
                  <a:pt x="7210" y="2023"/>
                  <a:pt x="6891" y="1892"/>
                  <a:pt x="6573" y="1742"/>
                </a:cubicBezTo>
                <a:cubicBezTo>
                  <a:pt x="6286" y="1599"/>
                  <a:pt x="6033" y="1510"/>
                  <a:pt x="6064" y="1510"/>
                </a:cubicBezTo>
                <a:cubicBezTo>
                  <a:pt x="6073" y="1510"/>
                  <a:pt x="6110" y="1519"/>
                  <a:pt x="6180" y="1536"/>
                </a:cubicBezTo>
                <a:cubicBezTo>
                  <a:pt x="5955" y="1461"/>
                  <a:pt x="5730" y="1443"/>
                  <a:pt x="5487" y="1443"/>
                </a:cubicBezTo>
                <a:lnTo>
                  <a:pt x="5169" y="1443"/>
                </a:lnTo>
                <a:lnTo>
                  <a:pt x="5187" y="1686"/>
                </a:lnTo>
                <a:cubicBezTo>
                  <a:pt x="5206" y="1724"/>
                  <a:pt x="5206" y="1780"/>
                  <a:pt x="5225" y="1836"/>
                </a:cubicBezTo>
                <a:cubicBezTo>
                  <a:pt x="4981" y="1817"/>
                  <a:pt x="4757" y="1780"/>
                  <a:pt x="4513" y="1724"/>
                </a:cubicBezTo>
                <a:cubicBezTo>
                  <a:pt x="4232" y="1686"/>
                  <a:pt x="3951" y="1611"/>
                  <a:pt x="3671" y="1536"/>
                </a:cubicBezTo>
                <a:cubicBezTo>
                  <a:pt x="3539" y="1492"/>
                  <a:pt x="3504" y="1474"/>
                  <a:pt x="3520" y="1474"/>
                </a:cubicBezTo>
                <a:cubicBezTo>
                  <a:pt x="3531" y="1474"/>
                  <a:pt x="3568" y="1483"/>
                  <a:pt x="3614" y="1499"/>
                </a:cubicBezTo>
                <a:cubicBezTo>
                  <a:pt x="3683" y="1526"/>
                  <a:pt x="3761" y="1544"/>
                  <a:pt x="3784" y="1544"/>
                </a:cubicBezTo>
                <a:cubicBezTo>
                  <a:pt x="3792" y="1544"/>
                  <a:pt x="3793" y="1541"/>
                  <a:pt x="3783" y="1536"/>
                </a:cubicBezTo>
                <a:lnTo>
                  <a:pt x="3277" y="1405"/>
                </a:lnTo>
                <a:cubicBezTo>
                  <a:pt x="3109" y="1349"/>
                  <a:pt x="2959" y="1312"/>
                  <a:pt x="2809" y="1274"/>
                </a:cubicBezTo>
                <a:cubicBezTo>
                  <a:pt x="2678" y="1242"/>
                  <a:pt x="2649" y="1222"/>
                  <a:pt x="2695" y="1222"/>
                </a:cubicBezTo>
                <a:cubicBezTo>
                  <a:pt x="2728" y="1222"/>
                  <a:pt x="2801" y="1232"/>
                  <a:pt x="2903" y="1255"/>
                </a:cubicBezTo>
                <a:cubicBezTo>
                  <a:pt x="3053" y="1274"/>
                  <a:pt x="3202" y="1312"/>
                  <a:pt x="3371" y="1368"/>
                </a:cubicBezTo>
                <a:lnTo>
                  <a:pt x="3652" y="1461"/>
                </a:lnTo>
                <a:lnTo>
                  <a:pt x="3877" y="1536"/>
                </a:lnTo>
                <a:lnTo>
                  <a:pt x="3877" y="1536"/>
                </a:lnTo>
                <a:lnTo>
                  <a:pt x="3783" y="1480"/>
                </a:lnTo>
                <a:lnTo>
                  <a:pt x="3745" y="1461"/>
                </a:lnTo>
                <a:lnTo>
                  <a:pt x="3671" y="1424"/>
                </a:lnTo>
                <a:cubicBezTo>
                  <a:pt x="3577" y="1387"/>
                  <a:pt x="3502" y="1349"/>
                  <a:pt x="3427" y="1312"/>
                </a:cubicBezTo>
                <a:cubicBezTo>
                  <a:pt x="3277" y="1255"/>
                  <a:pt x="3127" y="1218"/>
                  <a:pt x="2978" y="1181"/>
                </a:cubicBezTo>
                <a:cubicBezTo>
                  <a:pt x="2678" y="1124"/>
                  <a:pt x="2397" y="1087"/>
                  <a:pt x="1798" y="975"/>
                </a:cubicBezTo>
                <a:lnTo>
                  <a:pt x="1798" y="975"/>
                </a:lnTo>
                <a:cubicBezTo>
                  <a:pt x="1929" y="1218"/>
                  <a:pt x="2041" y="1443"/>
                  <a:pt x="2210" y="1780"/>
                </a:cubicBezTo>
                <a:cubicBezTo>
                  <a:pt x="2041" y="1499"/>
                  <a:pt x="1891" y="1218"/>
                  <a:pt x="1704" y="918"/>
                </a:cubicBezTo>
                <a:lnTo>
                  <a:pt x="1685" y="918"/>
                </a:lnTo>
                <a:cubicBezTo>
                  <a:pt x="1817" y="1255"/>
                  <a:pt x="1966" y="1574"/>
                  <a:pt x="2135" y="1892"/>
                </a:cubicBezTo>
                <a:cubicBezTo>
                  <a:pt x="2247" y="2079"/>
                  <a:pt x="2378" y="2304"/>
                  <a:pt x="2528" y="2566"/>
                </a:cubicBezTo>
                <a:lnTo>
                  <a:pt x="2809" y="2997"/>
                </a:lnTo>
                <a:lnTo>
                  <a:pt x="2397" y="2229"/>
                </a:lnTo>
                <a:cubicBezTo>
                  <a:pt x="2341" y="2117"/>
                  <a:pt x="2285" y="2005"/>
                  <a:pt x="2266" y="1892"/>
                </a:cubicBezTo>
                <a:cubicBezTo>
                  <a:pt x="2266" y="1887"/>
                  <a:pt x="2268" y="1884"/>
                  <a:pt x="2271" y="1884"/>
                </a:cubicBezTo>
                <a:cubicBezTo>
                  <a:pt x="2289" y="1884"/>
                  <a:pt x="2362" y="1983"/>
                  <a:pt x="2491" y="2192"/>
                </a:cubicBezTo>
                <a:cubicBezTo>
                  <a:pt x="2659" y="2491"/>
                  <a:pt x="2865" y="2772"/>
                  <a:pt x="3090" y="3034"/>
                </a:cubicBezTo>
                <a:cubicBezTo>
                  <a:pt x="3071" y="3053"/>
                  <a:pt x="3109" y="3147"/>
                  <a:pt x="3202" y="3278"/>
                </a:cubicBezTo>
                <a:lnTo>
                  <a:pt x="3352" y="3484"/>
                </a:lnTo>
                <a:cubicBezTo>
                  <a:pt x="3390" y="3521"/>
                  <a:pt x="3427" y="3559"/>
                  <a:pt x="3446" y="3596"/>
                </a:cubicBezTo>
                <a:lnTo>
                  <a:pt x="3333" y="3578"/>
                </a:lnTo>
                <a:lnTo>
                  <a:pt x="3333" y="3578"/>
                </a:lnTo>
                <a:cubicBezTo>
                  <a:pt x="3446" y="3671"/>
                  <a:pt x="3521" y="3709"/>
                  <a:pt x="3671" y="3858"/>
                </a:cubicBezTo>
                <a:cubicBezTo>
                  <a:pt x="3729" y="3931"/>
                  <a:pt x="3730" y="3959"/>
                  <a:pt x="3702" y="3959"/>
                </a:cubicBezTo>
                <a:cubicBezTo>
                  <a:pt x="3694" y="3959"/>
                  <a:pt x="3683" y="3956"/>
                  <a:pt x="3671" y="3952"/>
                </a:cubicBezTo>
                <a:lnTo>
                  <a:pt x="3650" y="3938"/>
                </a:lnTo>
                <a:lnTo>
                  <a:pt x="3650" y="3938"/>
                </a:lnTo>
                <a:cubicBezTo>
                  <a:pt x="3694" y="3968"/>
                  <a:pt x="3724" y="3991"/>
                  <a:pt x="3708" y="3991"/>
                </a:cubicBezTo>
                <a:cubicBezTo>
                  <a:pt x="3697" y="3991"/>
                  <a:pt x="3663" y="3980"/>
                  <a:pt x="3596" y="3952"/>
                </a:cubicBezTo>
                <a:cubicBezTo>
                  <a:pt x="3465" y="3877"/>
                  <a:pt x="3315" y="3821"/>
                  <a:pt x="3165" y="3765"/>
                </a:cubicBezTo>
                <a:cubicBezTo>
                  <a:pt x="2847" y="3615"/>
                  <a:pt x="2435" y="3446"/>
                  <a:pt x="1948" y="3259"/>
                </a:cubicBezTo>
                <a:lnTo>
                  <a:pt x="1891" y="3240"/>
                </a:lnTo>
                <a:lnTo>
                  <a:pt x="1835" y="3222"/>
                </a:lnTo>
                <a:lnTo>
                  <a:pt x="1742" y="3184"/>
                </a:lnTo>
                <a:cubicBezTo>
                  <a:pt x="1704" y="3166"/>
                  <a:pt x="1667" y="3147"/>
                  <a:pt x="1629" y="3128"/>
                </a:cubicBezTo>
                <a:cubicBezTo>
                  <a:pt x="1623" y="3122"/>
                  <a:pt x="1621" y="3120"/>
                  <a:pt x="1624" y="3120"/>
                </a:cubicBezTo>
                <a:cubicBezTo>
                  <a:pt x="1629" y="3120"/>
                  <a:pt x="1654" y="3128"/>
                  <a:pt x="1704" y="3128"/>
                </a:cubicBezTo>
                <a:cubicBezTo>
                  <a:pt x="1768" y="3141"/>
                  <a:pt x="1875" y="3179"/>
                  <a:pt x="1890" y="3179"/>
                </a:cubicBezTo>
                <a:cubicBezTo>
                  <a:pt x="1897" y="3179"/>
                  <a:pt x="1883" y="3171"/>
                  <a:pt x="1835" y="3147"/>
                </a:cubicBezTo>
                <a:cubicBezTo>
                  <a:pt x="1573" y="3072"/>
                  <a:pt x="1311" y="2997"/>
                  <a:pt x="1068" y="2941"/>
                </a:cubicBezTo>
                <a:cubicBezTo>
                  <a:pt x="899" y="2885"/>
                  <a:pt x="936" y="2885"/>
                  <a:pt x="955" y="2885"/>
                </a:cubicBezTo>
                <a:cubicBezTo>
                  <a:pt x="790" y="2843"/>
                  <a:pt x="715" y="2830"/>
                  <a:pt x="676" y="2830"/>
                </a:cubicBezTo>
                <a:cubicBezTo>
                  <a:pt x="644" y="2830"/>
                  <a:pt x="635" y="2839"/>
                  <a:pt x="618" y="2847"/>
                </a:cubicBezTo>
                <a:cubicBezTo>
                  <a:pt x="599" y="2847"/>
                  <a:pt x="524" y="2847"/>
                  <a:pt x="94" y="2754"/>
                </a:cubicBezTo>
                <a:cubicBezTo>
                  <a:pt x="84" y="2763"/>
                  <a:pt x="75" y="2768"/>
                  <a:pt x="68" y="2768"/>
                </a:cubicBezTo>
                <a:cubicBezTo>
                  <a:pt x="61" y="2768"/>
                  <a:pt x="56" y="2763"/>
                  <a:pt x="56" y="2754"/>
                </a:cubicBezTo>
                <a:lnTo>
                  <a:pt x="0" y="2754"/>
                </a:lnTo>
                <a:lnTo>
                  <a:pt x="19" y="2791"/>
                </a:lnTo>
                <a:cubicBezTo>
                  <a:pt x="56" y="2847"/>
                  <a:pt x="94" y="2903"/>
                  <a:pt x="131" y="2978"/>
                </a:cubicBezTo>
                <a:cubicBezTo>
                  <a:pt x="206" y="3128"/>
                  <a:pt x="300" y="3315"/>
                  <a:pt x="431" y="3540"/>
                </a:cubicBezTo>
                <a:cubicBezTo>
                  <a:pt x="487" y="3634"/>
                  <a:pt x="562" y="3765"/>
                  <a:pt x="637" y="3896"/>
                </a:cubicBezTo>
                <a:cubicBezTo>
                  <a:pt x="712" y="4008"/>
                  <a:pt x="805" y="4121"/>
                  <a:pt x="899" y="4252"/>
                </a:cubicBezTo>
                <a:cubicBezTo>
                  <a:pt x="1030" y="4439"/>
                  <a:pt x="1180" y="4608"/>
                  <a:pt x="1348" y="4757"/>
                </a:cubicBezTo>
                <a:cubicBezTo>
                  <a:pt x="1381" y="4806"/>
                  <a:pt x="1385" y="4822"/>
                  <a:pt x="1376" y="4822"/>
                </a:cubicBezTo>
                <a:cubicBezTo>
                  <a:pt x="1357" y="4822"/>
                  <a:pt x="1284" y="4760"/>
                  <a:pt x="1261" y="4760"/>
                </a:cubicBezTo>
                <a:cubicBezTo>
                  <a:pt x="1255" y="4760"/>
                  <a:pt x="1252" y="4765"/>
                  <a:pt x="1255" y="4776"/>
                </a:cubicBezTo>
                <a:cubicBezTo>
                  <a:pt x="1648" y="5188"/>
                  <a:pt x="1835" y="5357"/>
                  <a:pt x="2004" y="5506"/>
                </a:cubicBezTo>
                <a:cubicBezTo>
                  <a:pt x="2154" y="5656"/>
                  <a:pt x="2322" y="5787"/>
                  <a:pt x="2678" y="6087"/>
                </a:cubicBezTo>
                <a:cubicBezTo>
                  <a:pt x="2865" y="6274"/>
                  <a:pt x="3034" y="6461"/>
                  <a:pt x="3221" y="6667"/>
                </a:cubicBezTo>
                <a:cubicBezTo>
                  <a:pt x="3115" y="6540"/>
                  <a:pt x="3087" y="6487"/>
                  <a:pt x="3114" y="6487"/>
                </a:cubicBezTo>
                <a:cubicBezTo>
                  <a:pt x="3181" y="6487"/>
                  <a:pt x="3595" y="6817"/>
                  <a:pt x="3970" y="7098"/>
                </a:cubicBezTo>
                <a:lnTo>
                  <a:pt x="3914" y="7042"/>
                </a:lnTo>
                <a:lnTo>
                  <a:pt x="3914" y="7042"/>
                </a:lnTo>
                <a:lnTo>
                  <a:pt x="4082" y="7192"/>
                </a:lnTo>
                <a:lnTo>
                  <a:pt x="3970" y="7098"/>
                </a:lnTo>
                <a:lnTo>
                  <a:pt x="4045" y="7192"/>
                </a:lnTo>
                <a:lnTo>
                  <a:pt x="4176" y="7285"/>
                </a:lnTo>
                <a:lnTo>
                  <a:pt x="4569" y="7641"/>
                </a:lnTo>
                <a:cubicBezTo>
                  <a:pt x="4567" y="7643"/>
                  <a:pt x="4564" y="7644"/>
                  <a:pt x="4560" y="7644"/>
                </a:cubicBezTo>
                <a:cubicBezTo>
                  <a:pt x="4523" y="7644"/>
                  <a:pt x="4406" y="7575"/>
                  <a:pt x="4288" y="7491"/>
                </a:cubicBezTo>
                <a:lnTo>
                  <a:pt x="4045" y="7192"/>
                </a:lnTo>
                <a:cubicBezTo>
                  <a:pt x="3857" y="7082"/>
                  <a:pt x="3669" y="6972"/>
                  <a:pt x="3613" y="6972"/>
                </a:cubicBezTo>
                <a:cubicBezTo>
                  <a:pt x="3602" y="6972"/>
                  <a:pt x="3596" y="6977"/>
                  <a:pt x="3596" y="6986"/>
                </a:cubicBezTo>
                <a:cubicBezTo>
                  <a:pt x="3652" y="7023"/>
                  <a:pt x="3764" y="7117"/>
                  <a:pt x="3877" y="7211"/>
                </a:cubicBezTo>
                <a:cubicBezTo>
                  <a:pt x="3822" y="7183"/>
                  <a:pt x="3787" y="7166"/>
                  <a:pt x="3780" y="7166"/>
                </a:cubicBezTo>
                <a:cubicBezTo>
                  <a:pt x="3777" y="7166"/>
                  <a:pt x="3778" y="7168"/>
                  <a:pt x="3783" y="7173"/>
                </a:cubicBezTo>
                <a:cubicBezTo>
                  <a:pt x="3858" y="7248"/>
                  <a:pt x="3951" y="7304"/>
                  <a:pt x="4045" y="7379"/>
                </a:cubicBezTo>
                <a:lnTo>
                  <a:pt x="4139" y="7585"/>
                </a:lnTo>
                <a:lnTo>
                  <a:pt x="4214" y="7604"/>
                </a:lnTo>
                <a:cubicBezTo>
                  <a:pt x="4532" y="7922"/>
                  <a:pt x="4832" y="8259"/>
                  <a:pt x="5150" y="8578"/>
                </a:cubicBezTo>
                <a:lnTo>
                  <a:pt x="5712" y="9046"/>
                </a:lnTo>
                <a:cubicBezTo>
                  <a:pt x="5880" y="9214"/>
                  <a:pt x="6068" y="9383"/>
                  <a:pt x="6255" y="9551"/>
                </a:cubicBezTo>
                <a:cubicBezTo>
                  <a:pt x="6461" y="9739"/>
                  <a:pt x="6629" y="9945"/>
                  <a:pt x="6835" y="10169"/>
                </a:cubicBezTo>
                <a:cubicBezTo>
                  <a:pt x="6948" y="10300"/>
                  <a:pt x="7023" y="10431"/>
                  <a:pt x="7135" y="10563"/>
                </a:cubicBezTo>
                <a:cubicBezTo>
                  <a:pt x="7247" y="10694"/>
                  <a:pt x="7341" y="10843"/>
                  <a:pt x="7435" y="10993"/>
                </a:cubicBezTo>
                <a:cubicBezTo>
                  <a:pt x="7351" y="10890"/>
                  <a:pt x="7307" y="10856"/>
                  <a:pt x="7282" y="10856"/>
                </a:cubicBezTo>
                <a:cubicBezTo>
                  <a:pt x="7233" y="10856"/>
                  <a:pt x="7253" y="10981"/>
                  <a:pt x="7191" y="10993"/>
                </a:cubicBezTo>
                <a:cubicBezTo>
                  <a:pt x="7079" y="10731"/>
                  <a:pt x="6948" y="10506"/>
                  <a:pt x="6760" y="10300"/>
                </a:cubicBezTo>
                <a:cubicBezTo>
                  <a:pt x="6548" y="10052"/>
                  <a:pt x="6318" y="9788"/>
                  <a:pt x="6072" y="9506"/>
                </a:cubicBezTo>
                <a:lnTo>
                  <a:pt x="6072" y="9506"/>
                </a:lnTo>
                <a:cubicBezTo>
                  <a:pt x="6202" y="9656"/>
                  <a:pt x="6230" y="9703"/>
                  <a:pt x="6213" y="9703"/>
                </a:cubicBezTo>
                <a:cubicBezTo>
                  <a:pt x="6200" y="9703"/>
                  <a:pt x="6162" y="9676"/>
                  <a:pt x="6124" y="9645"/>
                </a:cubicBezTo>
                <a:lnTo>
                  <a:pt x="6124" y="9645"/>
                </a:lnTo>
                <a:cubicBezTo>
                  <a:pt x="6442" y="9982"/>
                  <a:pt x="6742" y="10338"/>
                  <a:pt x="7023" y="10712"/>
                </a:cubicBezTo>
                <a:cubicBezTo>
                  <a:pt x="6929" y="10712"/>
                  <a:pt x="7135" y="10975"/>
                  <a:pt x="7247" y="11293"/>
                </a:cubicBezTo>
                <a:cubicBezTo>
                  <a:pt x="7247" y="11259"/>
                  <a:pt x="7255" y="11243"/>
                  <a:pt x="7269" y="11243"/>
                </a:cubicBezTo>
                <a:cubicBezTo>
                  <a:pt x="7316" y="11243"/>
                  <a:pt x="7431" y="11422"/>
                  <a:pt x="7547" y="11667"/>
                </a:cubicBezTo>
                <a:lnTo>
                  <a:pt x="7734" y="12117"/>
                </a:lnTo>
                <a:cubicBezTo>
                  <a:pt x="7790" y="12229"/>
                  <a:pt x="7828" y="12342"/>
                  <a:pt x="7865" y="12454"/>
                </a:cubicBezTo>
                <a:cubicBezTo>
                  <a:pt x="7809" y="12417"/>
                  <a:pt x="7772" y="12360"/>
                  <a:pt x="7753" y="12323"/>
                </a:cubicBezTo>
                <a:lnTo>
                  <a:pt x="7753" y="12323"/>
                </a:lnTo>
                <a:lnTo>
                  <a:pt x="7828" y="12473"/>
                </a:lnTo>
                <a:lnTo>
                  <a:pt x="7865" y="12585"/>
                </a:lnTo>
                <a:lnTo>
                  <a:pt x="7903" y="12641"/>
                </a:lnTo>
                <a:lnTo>
                  <a:pt x="7903" y="12679"/>
                </a:lnTo>
                <a:cubicBezTo>
                  <a:pt x="7772" y="12623"/>
                  <a:pt x="7641" y="12566"/>
                  <a:pt x="7528" y="12491"/>
                </a:cubicBezTo>
                <a:lnTo>
                  <a:pt x="7528" y="12491"/>
                </a:lnTo>
                <a:cubicBezTo>
                  <a:pt x="7621" y="12538"/>
                  <a:pt x="7688" y="12571"/>
                  <a:pt x="7719" y="12571"/>
                </a:cubicBezTo>
                <a:cubicBezTo>
                  <a:pt x="7726" y="12571"/>
                  <a:pt x="7731" y="12570"/>
                  <a:pt x="7734" y="12566"/>
                </a:cubicBezTo>
                <a:cubicBezTo>
                  <a:pt x="7547" y="12491"/>
                  <a:pt x="7378" y="12417"/>
                  <a:pt x="7229" y="12323"/>
                </a:cubicBezTo>
                <a:lnTo>
                  <a:pt x="7079" y="12248"/>
                </a:lnTo>
                <a:lnTo>
                  <a:pt x="6948" y="12192"/>
                </a:lnTo>
                <a:cubicBezTo>
                  <a:pt x="6907" y="12164"/>
                  <a:pt x="6885" y="12147"/>
                  <a:pt x="6899" y="12147"/>
                </a:cubicBezTo>
                <a:cubicBezTo>
                  <a:pt x="6904" y="12147"/>
                  <a:pt x="6914" y="12149"/>
                  <a:pt x="6929" y="12154"/>
                </a:cubicBezTo>
                <a:lnTo>
                  <a:pt x="7097" y="12229"/>
                </a:lnTo>
                <a:cubicBezTo>
                  <a:pt x="6798" y="12079"/>
                  <a:pt x="6423" y="11911"/>
                  <a:pt x="6011" y="11742"/>
                </a:cubicBezTo>
                <a:lnTo>
                  <a:pt x="5693" y="11611"/>
                </a:lnTo>
                <a:lnTo>
                  <a:pt x="5318" y="11443"/>
                </a:lnTo>
                <a:cubicBezTo>
                  <a:pt x="5019" y="11330"/>
                  <a:pt x="4738" y="11237"/>
                  <a:pt x="4457" y="11124"/>
                </a:cubicBezTo>
                <a:lnTo>
                  <a:pt x="4420" y="11162"/>
                </a:lnTo>
                <a:cubicBezTo>
                  <a:pt x="4420" y="11181"/>
                  <a:pt x="4420" y="11199"/>
                  <a:pt x="4420" y="11237"/>
                </a:cubicBezTo>
                <a:cubicBezTo>
                  <a:pt x="4420" y="11274"/>
                  <a:pt x="4420" y="11330"/>
                  <a:pt x="4401" y="11368"/>
                </a:cubicBezTo>
                <a:cubicBezTo>
                  <a:pt x="4401" y="11480"/>
                  <a:pt x="4401" y="11555"/>
                  <a:pt x="4382" y="11649"/>
                </a:cubicBezTo>
                <a:cubicBezTo>
                  <a:pt x="4382" y="11742"/>
                  <a:pt x="4382" y="11817"/>
                  <a:pt x="4420" y="11892"/>
                </a:cubicBezTo>
                <a:cubicBezTo>
                  <a:pt x="4420" y="11967"/>
                  <a:pt x="4438" y="12042"/>
                  <a:pt x="4476" y="12117"/>
                </a:cubicBezTo>
                <a:cubicBezTo>
                  <a:pt x="4494" y="12192"/>
                  <a:pt x="4532" y="12248"/>
                  <a:pt x="4551" y="12304"/>
                </a:cubicBezTo>
                <a:cubicBezTo>
                  <a:pt x="4569" y="12360"/>
                  <a:pt x="4588" y="12379"/>
                  <a:pt x="4626" y="12417"/>
                </a:cubicBezTo>
                <a:cubicBezTo>
                  <a:pt x="4644" y="12454"/>
                  <a:pt x="4682" y="12491"/>
                  <a:pt x="4719" y="12529"/>
                </a:cubicBezTo>
                <a:cubicBezTo>
                  <a:pt x="4682" y="12510"/>
                  <a:pt x="4644" y="12510"/>
                  <a:pt x="4607" y="12473"/>
                </a:cubicBezTo>
                <a:cubicBezTo>
                  <a:pt x="4551" y="12454"/>
                  <a:pt x="4513" y="12417"/>
                  <a:pt x="4457" y="12379"/>
                </a:cubicBezTo>
                <a:lnTo>
                  <a:pt x="4457" y="12379"/>
                </a:lnTo>
                <a:cubicBezTo>
                  <a:pt x="4682" y="12679"/>
                  <a:pt x="4981" y="12922"/>
                  <a:pt x="5318" y="13109"/>
                </a:cubicBezTo>
                <a:cubicBezTo>
                  <a:pt x="5431" y="13166"/>
                  <a:pt x="5543" y="13240"/>
                  <a:pt x="5674" y="13297"/>
                </a:cubicBezTo>
                <a:cubicBezTo>
                  <a:pt x="5862" y="13409"/>
                  <a:pt x="6049" y="13521"/>
                  <a:pt x="6255" y="13652"/>
                </a:cubicBezTo>
                <a:cubicBezTo>
                  <a:pt x="6236" y="13690"/>
                  <a:pt x="6199" y="13709"/>
                  <a:pt x="6161" y="13727"/>
                </a:cubicBezTo>
                <a:cubicBezTo>
                  <a:pt x="6142" y="13737"/>
                  <a:pt x="6119" y="13741"/>
                  <a:pt x="6096" y="13741"/>
                </a:cubicBezTo>
                <a:cubicBezTo>
                  <a:pt x="6072" y="13741"/>
                  <a:pt x="6049" y="13737"/>
                  <a:pt x="6030" y="13727"/>
                </a:cubicBezTo>
                <a:cubicBezTo>
                  <a:pt x="5993" y="13709"/>
                  <a:pt x="5936" y="13709"/>
                  <a:pt x="5899" y="13690"/>
                </a:cubicBezTo>
                <a:cubicBezTo>
                  <a:pt x="5880" y="13690"/>
                  <a:pt x="5862" y="13671"/>
                  <a:pt x="5843" y="13671"/>
                </a:cubicBezTo>
                <a:cubicBezTo>
                  <a:pt x="5805" y="13671"/>
                  <a:pt x="5749" y="13615"/>
                  <a:pt x="5693" y="13596"/>
                </a:cubicBezTo>
                <a:lnTo>
                  <a:pt x="5693" y="13596"/>
                </a:lnTo>
                <a:cubicBezTo>
                  <a:pt x="5843" y="13709"/>
                  <a:pt x="5862" y="13709"/>
                  <a:pt x="5936" y="13765"/>
                </a:cubicBezTo>
                <a:lnTo>
                  <a:pt x="5899" y="13896"/>
                </a:lnTo>
                <a:cubicBezTo>
                  <a:pt x="5880" y="13933"/>
                  <a:pt x="5880" y="13990"/>
                  <a:pt x="5862" y="14027"/>
                </a:cubicBezTo>
                <a:cubicBezTo>
                  <a:pt x="5843" y="14083"/>
                  <a:pt x="5805" y="14121"/>
                  <a:pt x="5787" y="14177"/>
                </a:cubicBezTo>
                <a:cubicBezTo>
                  <a:pt x="5850" y="14101"/>
                  <a:pt x="5964" y="13983"/>
                  <a:pt x="6015" y="13983"/>
                </a:cubicBezTo>
                <a:cubicBezTo>
                  <a:pt x="6039" y="13983"/>
                  <a:pt x="6048" y="14010"/>
                  <a:pt x="6030" y="14083"/>
                </a:cubicBezTo>
                <a:cubicBezTo>
                  <a:pt x="5918" y="14233"/>
                  <a:pt x="5768" y="14364"/>
                  <a:pt x="5618" y="14476"/>
                </a:cubicBezTo>
                <a:cubicBezTo>
                  <a:pt x="5581" y="14514"/>
                  <a:pt x="5506" y="14551"/>
                  <a:pt x="5412" y="14626"/>
                </a:cubicBezTo>
                <a:cubicBezTo>
                  <a:pt x="5337" y="14682"/>
                  <a:pt x="5281" y="14739"/>
                  <a:pt x="5225" y="14814"/>
                </a:cubicBezTo>
                <a:cubicBezTo>
                  <a:pt x="5169" y="14907"/>
                  <a:pt x="5131" y="15001"/>
                  <a:pt x="5131" y="15094"/>
                </a:cubicBezTo>
                <a:cubicBezTo>
                  <a:pt x="5131" y="15057"/>
                  <a:pt x="5150" y="15038"/>
                  <a:pt x="5169" y="15038"/>
                </a:cubicBezTo>
                <a:cubicBezTo>
                  <a:pt x="5187" y="15038"/>
                  <a:pt x="5187" y="15076"/>
                  <a:pt x="5225" y="15113"/>
                </a:cubicBezTo>
                <a:cubicBezTo>
                  <a:pt x="5244" y="15244"/>
                  <a:pt x="5337" y="15413"/>
                  <a:pt x="5412" y="15600"/>
                </a:cubicBezTo>
                <a:cubicBezTo>
                  <a:pt x="5402" y="15590"/>
                  <a:pt x="5391" y="15587"/>
                  <a:pt x="5379" y="15587"/>
                </a:cubicBezTo>
                <a:cubicBezTo>
                  <a:pt x="5350" y="15587"/>
                  <a:pt x="5317" y="15608"/>
                  <a:pt x="5284" y="15608"/>
                </a:cubicBezTo>
                <a:cubicBezTo>
                  <a:pt x="5268" y="15608"/>
                  <a:pt x="5251" y="15602"/>
                  <a:pt x="5237" y="15585"/>
                </a:cubicBezTo>
                <a:lnTo>
                  <a:pt x="5237" y="15585"/>
                </a:lnTo>
                <a:cubicBezTo>
                  <a:pt x="5391" y="15882"/>
                  <a:pt x="5575" y="16151"/>
                  <a:pt x="5789" y="16418"/>
                </a:cubicBezTo>
                <a:lnTo>
                  <a:pt x="5789" y="16418"/>
                </a:lnTo>
                <a:cubicBezTo>
                  <a:pt x="5759" y="16383"/>
                  <a:pt x="5736" y="16368"/>
                  <a:pt x="5721" y="16368"/>
                </a:cubicBezTo>
                <a:cubicBezTo>
                  <a:pt x="5673" y="16368"/>
                  <a:pt x="5702" y="16527"/>
                  <a:pt x="5768" y="16686"/>
                </a:cubicBezTo>
                <a:cubicBezTo>
                  <a:pt x="5768" y="16680"/>
                  <a:pt x="5769" y="16677"/>
                  <a:pt x="5771" y="16677"/>
                </a:cubicBezTo>
                <a:cubicBezTo>
                  <a:pt x="5790" y="16677"/>
                  <a:pt x="5878" y="16863"/>
                  <a:pt x="6011" y="17079"/>
                </a:cubicBezTo>
                <a:cubicBezTo>
                  <a:pt x="6161" y="17323"/>
                  <a:pt x="6348" y="17585"/>
                  <a:pt x="6423" y="17716"/>
                </a:cubicBezTo>
                <a:lnTo>
                  <a:pt x="6199" y="17323"/>
                </a:lnTo>
                <a:lnTo>
                  <a:pt x="6199" y="17323"/>
                </a:lnTo>
                <a:cubicBezTo>
                  <a:pt x="6405" y="17660"/>
                  <a:pt x="6685" y="17978"/>
                  <a:pt x="6985" y="18259"/>
                </a:cubicBezTo>
                <a:cubicBezTo>
                  <a:pt x="7285" y="18521"/>
                  <a:pt x="7566" y="18821"/>
                  <a:pt x="7828" y="19139"/>
                </a:cubicBezTo>
                <a:cubicBezTo>
                  <a:pt x="7784" y="19103"/>
                  <a:pt x="7712" y="19069"/>
                  <a:pt x="7665" y="19069"/>
                </a:cubicBezTo>
                <a:cubicBezTo>
                  <a:pt x="7590" y="19069"/>
                  <a:pt x="7576" y="19153"/>
                  <a:pt x="7828" y="19439"/>
                </a:cubicBezTo>
                <a:cubicBezTo>
                  <a:pt x="7959" y="19551"/>
                  <a:pt x="8277" y="19757"/>
                  <a:pt x="8671" y="20057"/>
                </a:cubicBezTo>
                <a:cubicBezTo>
                  <a:pt x="8970" y="20394"/>
                  <a:pt x="9270" y="20712"/>
                  <a:pt x="9607" y="21049"/>
                </a:cubicBezTo>
                <a:cubicBezTo>
                  <a:pt x="9120" y="20675"/>
                  <a:pt x="8577" y="20244"/>
                  <a:pt x="8221" y="19926"/>
                </a:cubicBezTo>
                <a:lnTo>
                  <a:pt x="8221" y="19926"/>
                </a:lnTo>
                <a:cubicBezTo>
                  <a:pt x="8371" y="20151"/>
                  <a:pt x="8539" y="20375"/>
                  <a:pt x="8745" y="20563"/>
                </a:cubicBezTo>
                <a:cubicBezTo>
                  <a:pt x="8769" y="20600"/>
                  <a:pt x="8774" y="20616"/>
                  <a:pt x="8765" y="20616"/>
                </a:cubicBezTo>
                <a:cubicBezTo>
                  <a:pt x="8724" y="20616"/>
                  <a:pt x="8403" y="20292"/>
                  <a:pt x="8296" y="20169"/>
                </a:cubicBezTo>
                <a:lnTo>
                  <a:pt x="8296" y="20169"/>
                </a:lnTo>
                <a:cubicBezTo>
                  <a:pt x="8652" y="20581"/>
                  <a:pt x="9008" y="20975"/>
                  <a:pt x="9382" y="21368"/>
                </a:cubicBezTo>
                <a:cubicBezTo>
                  <a:pt x="9383" y="21363"/>
                  <a:pt x="9386" y="21361"/>
                  <a:pt x="9391" y="21361"/>
                </a:cubicBezTo>
                <a:cubicBezTo>
                  <a:pt x="9482" y="21361"/>
                  <a:pt x="10238" y="22124"/>
                  <a:pt x="10329" y="22124"/>
                </a:cubicBezTo>
                <a:cubicBezTo>
                  <a:pt x="10333" y="22124"/>
                  <a:pt x="10336" y="22121"/>
                  <a:pt x="10337" y="22117"/>
                </a:cubicBezTo>
                <a:cubicBezTo>
                  <a:pt x="9906" y="21724"/>
                  <a:pt x="9457" y="21312"/>
                  <a:pt x="9026" y="20900"/>
                </a:cubicBezTo>
                <a:cubicBezTo>
                  <a:pt x="9029" y="20894"/>
                  <a:pt x="9034" y="20891"/>
                  <a:pt x="9042" y="20891"/>
                </a:cubicBezTo>
                <a:cubicBezTo>
                  <a:pt x="9169" y="20891"/>
                  <a:pt x="9992" y="21566"/>
                  <a:pt x="10749" y="22323"/>
                </a:cubicBezTo>
                <a:cubicBezTo>
                  <a:pt x="10799" y="22395"/>
                  <a:pt x="10795" y="22419"/>
                  <a:pt x="10764" y="22419"/>
                </a:cubicBezTo>
                <a:cubicBezTo>
                  <a:pt x="10697" y="22419"/>
                  <a:pt x="10501" y="22301"/>
                  <a:pt x="10457" y="22301"/>
                </a:cubicBezTo>
                <a:cubicBezTo>
                  <a:pt x="10453" y="22301"/>
                  <a:pt x="10451" y="22302"/>
                  <a:pt x="10450" y="22304"/>
                </a:cubicBezTo>
                <a:cubicBezTo>
                  <a:pt x="10768" y="22566"/>
                  <a:pt x="11049" y="22847"/>
                  <a:pt x="11330" y="23147"/>
                </a:cubicBezTo>
                <a:lnTo>
                  <a:pt x="10936" y="22847"/>
                </a:lnTo>
                <a:lnTo>
                  <a:pt x="10936" y="22847"/>
                </a:lnTo>
                <a:cubicBezTo>
                  <a:pt x="11367" y="23315"/>
                  <a:pt x="11779" y="23503"/>
                  <a:pt x="12266" y="24102"/>
                </a:cubicBezTo>
                <a:cubicBezTo>
                  <a:pt x="12453" y="24289"/>
                  <a:pt x="12734" y="24720"/>
                  <a:pt x="12809" y="24720"/>
                </a:cubicBezTo>
                <a:cubicBezTo>
                  <a:pt x="12678" y="24495"/>
                  <a:pt x="12697" y="24327"/>
                  <a:pt x="12772" y="24252"/>
                </a:cubicBezTo>
                <a:lnTo>
                  <a:pt x="12772" y="24252"/>
                </a:lnTo>
                <a:cubicBezTo>
                  <a:pt x="12996" y="24476"/>
                  <a:pt x="13221" y="24682"/>
                  <a:pt x="13427" y="24907"/>
                </a:cubicBezTo>
                <a:lnTo>
                  <a:pt x="13371" y="24907"/>
                </a:lnTo>
                <a:lnTo>
                  <a:pt x="13502" y="25020"/>
                </a:lnTo>
                <a:lnTo>
                  <a:pt x="13521" y="25001"/>
                </a:lnTo>
                <a:cubicBezTo>
                  <a:pt x="13745" y="25226"/>
                  <a:pt x="13951" y="25432"/>
                  <a:pt x="14157" y="25656"/>
                </a:cubicBezTo>
                <a:cubicBezTo>
                  <a:pt x="14157" y="25667"/>
                  <a:pt x="14151" y="25672"/>
                  <a:pt x="14141" y="25672"/>
                </a:cubicBezTo>
                <a:cubicBezTo>
                  <a:pt x="14065" y="25672"/>
                  <a:pt x="13757" y="25432"/>
                  <a:pt x="13691" y="25432"/>
                </a:cubicBezTo>
                <a:cubicBezTo>
                  <a:pt x="13672" y="25432"/>
                  <a:pt x="13674" y="25453"/>
                  <a:pt x="13708" y="25506"/>
                </a:cubicBezTo>
                <a:cubicBezTo>
                  <a:pt x="13820" y="25581"/>
                  <a:pt x="13933" y="25638"/>
                  <a:pt x="14026" y="25731"/>
                </a:cubicBezTo>
                <a:cubicBezTo>
                  <a:pt x="14195" y="25937"/>
                  <a:pt x="13877" y="25694"/>
                  <a:pt x="14307" y="26106"/>
                </a:cubicBezTo>
                <a:cubicBezTo>
                  <a:pt x="14400" y="26132"/>
                  <a:pt x="14770" y="26567"/>
                  <a:pt x="14786" y="26567"/>
                </a:cubicBezTo>
                <a:cubicBezTo>
                  <a:pt x="14792" y="26567"/>
                  <a:pt x="14736" y="26490"/>
                  <a:pt x="14569" y="26274"/>
                </a:cubicBezTo>
                <a:lnTo>
                  <a:pt x="14569" y="26274"/>
                </a:lnTo>
                <a:cubicBezTo>
                  <a:pt x="14981" y="26686"/>
                  <a:pt x="14963" y="26742"/>
                  <a:pt x="15431" y="27248"/>
                </a:cubicBezTo>
                <a:cubicBezTo>
                  <a:pt x="15419" y="27220"/>
                  <a:pt x="15421" y="27208"/>
                  <a:pt x="15436" y="27208"/>
                </a:cubicBezTo>
                <a:cubicBezTo>
                  <a:pt x="15488" y="27208"/>
                  <a:pt x="15704" y="27382"/>
                  <a:pt x="15955" y="27604"/>
                </a:cubicBezTo>
                <a:cubicBezTo>
                  <a:pt x="16105" y="27791"/>
                  <a:pt x="16274" y="27978"/>
                  <a:pt x="16442" y="28184"/>
                </a:cubicBezTo>
                <a:lnTo>
                  <a:pt x="16442" y="28203"/>
                </a:lnTo>
                <a:cubicBezTo>
                  <a:pt x="17210" y="29139"/>
                  <a:pt x="17566" y="29664"/>
                  <a:pt x="18240" y="30544"/>
                </a:cubicBezTo>
                <a:cubicBezTo>
                  <a:pt x="18271" y="30607"/>
                  <a:pt x="18490" y="30937"/>
                  <a:pt x="18456" y="30937"/>
                </a:cubicBezTo>
                <a:cubicBezTo>
                  <a:pt x="18450" y="30937"/>
                  <a:pt x="18435" y="30926"/>
                  <a:pt x="18408" y="30900"/>
                </a:cubicBezTo>
                <a:lnTo>
                  <a:pt x="18408" y="30900"/>
                </a:lnTo>
                <a:cubicBezTo>
                  <a:pt x="18558" y="31050"/>
                  <a:pt x="18708" y="31218"/>
                  <a:pt x="18839" y="31405"/>
                </a:cubicBezTo>
                <a:cubicBezTo>
                  <a:pt x="18903" y="31518"/>
                  <a:pt x="18922" y="31560"/>
                  <a:pt x="18914" y="31560"/>
                </a:cubicBezTo>
                <a:cubicBezTo>
                  <a:pt x="18890" y="31560"/>
                  <a:pt x="18592" y="31132"/>
                  <a:pt x="18558" y="31132"/>
                </a:cubicBezTo>
                <a:cubicBezTo>
                  <a:pt x="18549" y="31132"/>
                  <a:pt x="18558" y="31162"/>
                  <a:pt x="18596" y="31237"/>
                </a:cubicBezTo>
                <a:cubicBezTo>
                  <a:pt x="18671" y="31237"/>
                  <a:pt x="19176" y="31911"/>
                  <a:pt x="19495" y="32285"/>
                </a:cubicBezTo>
                <a:cubicBezTo>
                  <a:pt x="19476" y="32136"/>
                  <a:pt x="18858" y="31387"/>
                  <a:pt x="18521" y="31012"/>
                </a:cubicBezTo>
                <a:cubicBezTo>
                  <a:pt x="18525" y="31010"/>
                  <a:pt x="18531" y="31009"/>
                  <a:pt x="18537" y="31009"/>
                </a:cubicBezTo>
                <a:cubicBezTo>
                  <a:pt x="18582" y="31009"/>
                  <a:pt x="18671" y="31066"/>
                  <a:pt x="18802" y="31181"/>
                </a:cubicBezTo>
                <a:cubicBezTo>
                  <a:pt x="19495" y="32136"/>
                  <a:pt x="20206" y="33109"/>
                  <a:pt x="20862" y="34083"/>
                </a:cubicBezTo>
                <a:cubicBezTo>
                  <a:pt x="21292" y="34757"/>
                  <a:pt x="22435" y="36387"/>
                  <a:pt x="23015" y="37360"/>
                </a:cubicBezTo>
                <a:cubicBezTo>
                  <a:pt x="23128" y="37491"/>
                  <a:pt x="23277" y="37697"/>
                  <a:pt x="23333" y="37735"/>
                </a:cubicBezTo>
                <a:lnTo>
                  <a:pt x="25337" y="40825"/>
                </a:lnTo>
                <a:cubicBezTo>
                  <a:pt x="25506" y="41087"/>
                  <a:pt x="25656" y="41312"/>
                  <a:pt x="25768" y="41518"/>
                </a:cubicBezTo>
                <a:cubicBezTo>
                  <a:pt x="25749" y="41518"/>
                  <a:pt x="25749" y="41518"/>
                  <a:pt x="25749" y="41536"/>
                </a:cubicBezTo>
                <a:cubicBezTo>
                  <a:pt x="25843" y="41686"/>
                  <a:pt x="25936" y="41836"/>
                  <a:pt x="26049" y="41967"/>
                </a:cubicBezTo>
                <a:cubicBezTo>
                  <a:pt x="26068" y="42005"/>
                  <a:pt x="26105" y="42042"/>
                  <a:pt x="26124" y="42061"/>
                </a:cubicBezTo>
                <a:cubicBezTo>
                  <a:pt x="26111" y="42061"/>
                  <a:pt x="26049" y="41994"/>
                  <a:pt x="26031" y="41994"/>
                </a:cubicBezTo>
                <a:cubicBezTo>
                  <a:pt x="26022" y="41994"/>
                  <a:pt x="26024" y="42011"/>
                  <a:pt x="26049" y="42061"/>
                </a:cubicBezTo>
                <a:cubicBezTo>
                  <a:pt x="26124" y="42117"/>
                  <a:pt x="26180" y="42154"/>
                  <a:pt x="26236" y="42211"/>
                </a:cubicBezTo>
                <a:cubicBezTo>
                  <a:pt x="26480" y="42454"/>
                  <a:pt x="26723" y="42548"/>
                  <a:pt x="27229" y="42548"/>
                </a:cubicBezTo>
                <a:lnTo>
                  <a:pt x="27304" y="42548"/>
                </a:lnTo>
                <a:cubicBezTo>
                  <a:pt x="27491" y="42548"/>
                  <a:pt x="27678" y="42548"/>
                  <a:pt x="27922" y="42529"/>
                </a:cubicBezTo>
                <a:cubicBezTo>
                  <a:pt x="28015" y="42529"/>
                  <a:pt x="28128" y="42510"/>
                  <a:pt x="28221" y="42510"/>
                </a:cubicBezTo>
                <a:lnTo>
                  <a:pt x="28334" y="42510"/>
                </a:lnTo>
                <a:lnTo>
                  <a:pt x="28502" y="42435"/>
                </a:lnTo>
                <a:cubicBezTo>
                  <a:pt x="31143" y="42061"/>
                  <a:pt x="34551" y="40263"/>
                  <a:pt x="36667" y="39233"/>
                </a:cubicBezTo>
                <a:cubicBezTo>
                  <a:pt x="40599" y="37285"/>
                  <a:pt x="42453" y="33727"/>
                  <a:pt x="46835" y="31986"/>
                </a:cubicBezTo>
                <a:cubicBezTo>
                  <a:pt x="46742" y="31536"/>
                  <a:pt x="46555" y="31124"/>
                  <a:pt x="46311" y="30731"/>
                </a:cubicBezTo>
                <a:cubicBezTo>
                  <a:pt x="46236" y="30506"/>
                  <a:pt x="46143" y="30263"/>
                  <a:pt x="46217" y="30263"/>
                </a:cubicBezTo>
                <a:cubicBezTo>
                  <a:pt x="45749" y="29757"/>
                  <a:pt x="45225" y="28784"/>
                  <a:pt x="44307" y="28053"/>
                </a:cubicBezTo>
                <a:cubicBezTo>
                  <a:pt x="44272" y="28009"/>
                  <a:pt x="44264" y="27993"/>
                  <a:pt x="44271" y="27993"/>
                </a:cubicBezTo>
                <a:cubicBezTo>
                  <a:pt x="44290" y="27993"/>
                  <a:pt x="44408" y="28097"/>
                  <a:pt x="44428" y="28097"/>
                </a:cubicBezTo>
                <a:cubicBezTo>
                  <a:pt x="44433" y="28097"/>
                  <a:pt x="44431" y="28090"/>
                  <a:pt x="44420" y="28072"/>
                </a:cubicBezTo>
                <a:cubicBezTo>
                  <a:pt x="44083" y="27810"/>
                  <a:pt x="43802" y="27510"/>
                  <a:pt x="43540" y="27173"/>
                </a:cubicBezTo>
                <a:lnTo>
                  <a:pt x="43540" y="27173"/>
                </a:lnTo>
                <a:lnTo>
                  <a:pt x="43596" y="27211"/>
                </a:lnTo>
                <a:cubicBezTo>
                  <a:pt x="42397" y="25900"/>
                  <a:pt x="41910" y="25300"/>
                  <a:pt x="40450" y="23896"/>
                </a:cubicBezTo>
                <a:lnTo>
                  <a:pt x="40450" y="23896"/>
                </a:lnTo>
                <a:lnTo>
                  <a:pt x="40525" y="24027"/>
                </a:lnTo>
                <a:cubicBezTo>
                  <a:pt x="40206" y="23727"/>
                  <a:pt x="40150" y="23653"/>
                  <a:pt x="40019" y="23503"/>
                </a:cubicBezTo>
                <a:cubicBezTo>
                  <a:pt x="39968" y="23471"/>
                  <a:pt x="39941" y="23457"/>
                  <a:pt x="39930" y="23457"/>
                </a:cubicBezTo>
                <a:cubicBezTo>
                  <a:pt x="39860" y="23457"/>
                  <a:pt x="40642" y="24123"/>
                  <a:pt x="40568" y="24123"/>
                </a:cubicBezTo>
                <a:cubicBezTo>
                  <a:pt x="40558" y="24123"/>
                  <a:pt x="40533" y="24111"/>
                  <a:pt x="40487" y="24083"/>
                </a:cubicBezTo>
                <a:cubicBezTo>
                  <a:pt x="40094" y="23634"/>
                  <a:pt x="39663" y="23222"/>
                  <a:pt x="39214" y="22829"/>
                </a:cubicBezTo>
                <a:cubicBezTo>
                  <a:pt x="38652" y="22323"/>
                  <a:pt x="38109" y="21836"/>
                  <a:pt x="38015" y="21649"/>
                </a:cubicBezTo>
                <a:cubicBezTo>
                  <a:pt x="37868" y="21524"/>
                  <a:pt x="37815" y="21487"/>
                  <a:pt x="37800" y="21487"/>
                </a:cubicBezTo>
                <a:cubicBezTo>
                  <a:pt x="37780" y="21487"/>
                  <a:pt x="37837" y="21560"/>
                  <a:pt x="37820" y="21560"/>
                </a:cubicBezTo>
                <a:cubicBezTo>
                  <a:pt x="37807" y="21560"/>
                  <a:pt x="37755" y="21521"/>
                  <a:pt x="37603" y="21387"/>
                </a:cubicBezTo>
                <a:lnTo>
                  <a:pt x="37510" y="21237"/>
                </a:lnTo>
                <a:lnTo>
                  <a:pt x="37341" y="21162"/>
                </a:lnTo>
                <a:cubicBezTo>
                  <a:pt x="37004" y="20862"/>
                  <a:pt x="36873" y="20694"/>
                  <a:pt x="36892" y="20656"/>
                </a:cubicBezTo>
                <a:lnTo>
                  <a:pt x="36892" y="20656"/>
                </a:lnTo>
                <a:cubicBezTo>
                  <a:pt x="36966" y="20731"/>
                  <a:pt x="37116" y="20862"/>
                  <a:pt x="37210" y="20937"/>
                </a:cubicBezTo>
                <a:cubicBezTo>
                  <a:pt x="36835" y="20544"/>
                  <a:pt x="36105" y="19963"/>
                  <a:pt x="35880" y="19776"/>
                </a:cubicBezTo>
                <a:lnTo>
                  <a:pt x="35880" y="19776"/>
                </a:lnTo>
                <a:lnTo>
                  <a:pt x="36311" y="20169"/>
                </a:lnTo>
                <a:cubicBezTo>
                  <a:pt x="34907" y="19008"/>
                  <a:pt x="33240" y="17491"/>
                  <a:pt x="31910" y="16330"/>
                </a:cubicBezTo>
                <a:lnTo>
                  <a:pt x="31910" y="16330"/>
                </a:lnTo>
                <a:lnTo>
                  <a:pt x="31985" y="16424"/>
                </a:lnTo>
                <a:cubicBezTo>
                  <a:pt x="30974" y="15525"/>
                  <a:pt x="31236" y="15675"/>
                  <a:pt x="30187" y="14645"/>
                </a:cubicBezTo>
                <a:lnTo>
                  <a:pt x="30187" y="14645"/>
                </a:lnTo>
                <a:lnTo>
                  <a:pt x="30244" y="14664"/>
                </a:lnTo>
                <a:cubicBezTo>
                  <a:pt x="29963" y="14439"/>
                  <a:pt x="29701" y="14177"/>
                  <a:pt x="29457" y="13896"/>
                </a:cubicBezTo>
                <a:lnTo>
                  <a:pt x="29457" y="13896"/>
                </a:lnTo>
                <a:cubicBezTo>
                  <a:pt x="29498" y="13934"/>
                  <a:pt x="29518" y="13949"/>
                  <a:pt x="29524" y="13949"/>
                </a:cubicBezTo>
                <a:cubicBezTo>
                  <a:pt x="29552" y="13949"/>
                  <a:pt x="29268" y="13606"/>
                  <a:pt x="29299" y="13606"/>
                </a:cubicBezTo>
                <a:cubicBezTo>
                  <a:pt x="29307" y="13606"/>
                  <a:pt x="29337" y="13630"/>
                  <a:pt x="29401" y="13690"/>
                </a:cubicBezTo>
                <a:cubicBezTo>
                  <a:pt x="29026" y="13278"/>
                  <a:pt x="28614" y="12885"/>
                  <a:pt x="28184" y="12548"/>
                </a:cubicBezTo>
                <a:lnTo>
                  <a:pt x="28090" y="12342"/>
                </a:lnTo>
                <a:cubicBezTo>
                  <a:pt x="27790" y="12117"/>
                  <a:pt x="27547" y="11855"/>
                  <a:pt x="27304" y="11574"/>
                </a:cubicBezTo>
                <a:lnTo>
                  <a:pt x="27304" y="11574"/>
                </a:lnTo>
                <a:cubicBezTo>
                  <a:pt x="27401" y="11671"/>
                  <a:pt x="27442" y="11705"/>
                  <a:pt x="27452" y="11705"/>
                </a:cubicBezTo>
                <a:cubicBezTo>
                  <a:pt x="27477" y="11705"/>
                  <a:pt x="27332" y="11516"/>
                  <a:pt x="27357" y="11516"/>
                </a:cubicBezTo>
                <a:cubicBezTo>
                  <a:pt x="27369" y="11516"/>
                  <a:pt x="27415" y="11555"/>
                  <a:pt x="27528" y="11667"/>
                </a:cubicBezTo>
                <a:cubicBezTo>
                  <a:pt x="26629" y="10469"/>
                  <a:pt x="25955" y="10020"/>
                  <a:pt x="25599" y="9420"/>
                </a:cubicBezTo>
                <a:cubicBezTo>
                  <a:pt x="25521" y="9360"/>
                  <a:pt x="25479" y="9334"/>
                  <a:pt x="25464" y="9334"/>
                </a:cubicBezTo>
                <a:cubicBezTo>
                  <a:pt x="25377" y="9334"/>
                  <a:pt x="26199" y="10201"/>
                  <a:pt x="26180" y="10201"/>
                </a:cubicBezTo>
                <a:cubicBezTo>
                  <a:pt x="26178" y="10201"/>
                  <a:pt x="26166" y="10191"/>
                  <a:pt x="26142" y="10169"/>
                </a:cubicBezTo>
                <a:lnTo>
                  <a:pt x="26142" y="10169"/>
                </a:lnTo>
                <a:cubicBezTo>
                  <a:pt x="26169" y="10211"/>
                  <a:pt x="26176" y="10230"/>
                  <a:pt x="26166" y="10230"/>
                </a:cubicBezTo>
                <a:cubicBezTo>
                  <a:pt x="26116" y="10230"/>
                  <a:pt x="25623" y="9719"/>
                  <a:pt x="25356" y="9420"/>
                </a:cubicBezTo>
                <a:cubicBezTo>
                  <a:pt x="25038" y="9064"/>
                  <a:pt x="24944" y="8727"/>
                  <a:pt x="24064" y="7828"/>
                </a:cubicBezTo>
                <a:lnTo>
                  <a:pt x="24064" y="7828"/>
                </a:lnTo>
                <a:cubicBezTo>
                  <a:pt x="24132" y="7883"/>
                  <a:pt x="24161" y="7898"/>
                  <a:pt x="24200" y="7938"/>
                </a:cubicBezTo>
                <a:lnTo>
                  <a:pt x="24200" y="7938"/>
                </a:lnTo>
                <a:cubicBezTo>
                  <a:pt x="23908" y="7612"/>
                  <a:pt x="23539" y="7355"/>
                  <a:pt x="23221" y="6948"/>
                </a:cubicBezTo>
                <a:cubicBezTo>
                  <a:pt x="22940" y="6761"/>
                  <a:pt x="22716" y="6405"/>
                  <a:pt x="22547" y="6405"/>
                </a:cubicBezTo>
                <a:lnTo>
                  <a:pt x="23371" y="7211"/>
                </a:lnTo>
                <a:cubicBezTo>
                  <a:pt x="23128" y="6986"/>
                  <a:pt x="22884" y="6780"/>
                  <a:pt x="22603" y="6536"/>
                </a:cubicBezTo>
                <a:cubicBezTo>
                  <a:pt x="22341" y="6293"/>
                  <a:pt x="22023" y="5993"/>
                  <a:pt x="21592" y="5656"/>
                </a:cubicBezTo>
                <a:lnTo>
                  <a:pt x="21592" y="5656"/>
                </a:lnTo>
                <a:cubicBezTo>
                  <a:pt x="21798" y="5750"/>
                  <a:pt x="21966" y="5881"/>
                  <a:pt x="22135" y="6012"/>
                </a:cubicBezTo>
                <a:cubicBezTo>
                  <a:pt x="21910" y="5787"/>
                  <a:pt x="21648" y="5600"/>
                  <a:pt x="21386" y="5413"/>
                </a:cubicBezTo>
                <a:lnTo>
                  <a:pt x="21386" y="5413"/>
                </a:lnTo>
                <a:cubicBezTo>
                  <a:pt x="21667" y="5525"/>
                  <a:pt x="21910" y="5694"/>
                  <a:pt x="22116" y="5900"/>
                </a:cubicBezTo>
                <a:cubicBezTo>
                  <a:pt x="22453" y="6181"/>
                  <a:pt x="22790" y="6536"/>
                  <a:pt x="23071" y="6761"/>
                </a:cubicBezTo>
                <a:cubicBezTo>
                  <a:pt x="22903" y="6574"/>
                  <a:pt x="22734" y="6405"/>
                  <a:pt x="22528" y="6237"/>
                </a:cubicBezTo>
                <a:cubicBezTo>
                  <a:pt x="22402" y="6125"/>
                  <a:pt x="22298" y="6034"/>
                  <a:pt x="22330" y="6034"/>
                </a:cubicBezTo>
                <a:cubicBezTo>
                  <a:pt x="22341" y="6034"/>
                  <a:pt x="22368" y="6044"/>
                  <a:pt x="22416" y="6068"/>
                </a:cubicBezTo>
                <a:cubicBezTo>
                  <a:pt x="22135" y="5881"/>
                  <a:pt x="21873" y="5694"/>
                  <a:pt x="21629" y="5488"/>
                </a:cubicBezTo>
                <a:cubicBezTo>
                  <a:pt x="21292" y="5225"/>
                  <a:pt x="20880" y="5019"/>
                  <a:pt x="20468" y="4907"/>
                </a:cubicBezTo>
                <a:lnTo>
                  <a:pt x="20543" y="4888"/>
                </a:lnTo>
                <a:cubicBezTo>
                  <a:pt x="20319" y="4832"/>
                  <a:pt x="20094" y="4757"/>
                  <a:pt x="19869" y="4682"/>
                </a:cubicBezTo>
                <a:lnTo>
                  <a:pt x="19869" y="4682"/>
                </a:lnTo>
                <a:cubicBezTo>
                  <a:pt x="20038" y="4720"/>
                  <a:pt x="20187" y="4739"/>
                  <a:pt x="20337" y="4776"/>
                </a:cubicBezTo>
                <a:cubicBezTo>
                  <a:pt x="20056" y="4701"/>
                  <a:pt x="19794" y="4570"/>
                  <a:pt x="19438" y="4458"/>
                </a:cubicBezTo>
                <a:cubicBezTo>
                  <a:pt x="19382" y="4439"/>
                  <a:pt x="19345" y="4439"/>
                  <a:pt x="19289" y="4420"/>
                </a:cubicBezTo>
                <a:cubicBezTo>
                  <a:pt x="19232" y="4420"/>
                  <a:pt x="19176" y="4402"/>
                  <a:pt x="19120" y="4402"/>
                </a:cubicBezTo>
                <a:cubicBezTo>
                  <a:pt x="19054" y="4392"/>
                  <a:pt x="18989" y="4387"/>
                  <a:pt x="18926" y="4387"/>
                </a:cubicBezTo>
                <a:cubicBezTo>
                  <a:pt x="18863" y="4387"/>
                  <a:pt x="18802" y="4392"/>
                  <a:pt x="18745" y="4402"/>
                </a:cubicBezTo>
                <a:cubicBezTo>
                  <a:pt x="18614" y="4420"/>
                  <a:pt x="18502" y="4439"/>
                  <a:pt x="18371" y="4476"/>
                </a:cubicBezTo>
                <a:cubicBezTo>
                  <a:pt x="18259" y="4514"/>
                  <a:pt x="18146" y="4551"/>
                  <a:pt x="18053" y="4589"/>
                </a:cubicBezTo>
                <a:lnTo>
                  <a:pt x="18127" y="4888"/>
                </a:lnTo>
                <a:lnTo>
                  <a:pt x="17903" y="4776"/>
                </a:lnTo>
                <a:lnTo>
                  <a:pt x="17903" y="4776"/>
                </a:lnTo>
                <a:lnTo>
                  <a:pt x="18127" y="4907"/>
                </a:lnTo>
                <a:cubicBezTo>
                  <a:pt x="18127" y="4926"/>
                  <a:pt x="18146" y="4945"/>
                  <a:pt x="18146" y="4963"/>
                </a:cubicBezTo>
                <a:cubicBezTo>
                  <a:pt x="17809" y="4757"/>
                  <a:pt x="17378" y="4551"/>
                  <a:pt x="17172" y="4458"/>
                </a:cubicBezTo>
                <a:cubicBezTo>
                  <a:pt x="16780" y="4323"/>
                  <a:pt x="16638" y="4279"/>
                  <a:pt x="16616" y="4279"/>
                </a:cubicBezTo>
                <a:cubicBezTo>
                  <a:pt x="16575" y="4279"/>
                  <a:pt x="16959" y="4434"/>
                  <a:pt x="16908" y="4434"/>
                </a:cubicBezTo>
                <a:cubicBezTo>
                  <a:pt x="16895" y="4434"/>
                  <a:pt x="16857" y="4425"/>
                  <a:pt x="16779" y="4402"/>
                </a:cubicBezTo>
                <a:cubicBezTo>
                  <a:pt x="16367" y="4196"/>
                  <a:pt x="16124" y="4214"/>
                  <a:pt x="15581" y="4046"/>
                </a:cubicBezTo>
                <a:lnTo>
                  <a:pt x="15599" y="3990"/>
                </a:lnTo>
                <a:cubicBezTo>
                  <a:pt x="15468" y="3952"/>
                  <a:pt x="15337" y="3896"/>
                  <a:pt x="15225" y="3821"/>
                </a:cubicBezTo>
                <a:lnTo>
                  <a:pt x="15000" y="3709"/>
                </a:lnTo>
                <a:cubicBezTo>
                  <a:pt x="14944" y="3671"/>
                  <a:pt x="14869" y="3652"/>
                  <a:pt x="14813" y="3634"/>
                </a:cubicBezTo>
                <a:cubicBezTo>
                  <a:pt x="14719" y="3615"/>
                  <a:pt x="14644" y="3615"/>
                  <a:pt x="14139" y="3203"/>
                </a:cubicBezTo>
                <a:lnTo>
                  <a:pt x="14139" y="3203"/>
                </a:lnTo>
                <a:cubicBezTo>
                  <a:pt x="14307" y="3297"/>
                  <a:pt x="14476" y="3390"/>
                  <a:pt x="14644" y="3465"/>
                </a:cubicBezTo>
                <a:cubicBezTo>
                  <a:pt x="14457" y="3353"/>
                  <a:pt x="14270" y="3222"/>
                  <a:pt x="14083" y="3091"/>
                </a:cubicBezTo>
                <a:lnTo>
                  <a:pt x="14083" y="3091"/>
                </a:lnTo>
                <a:lnTo>
                  <a:pt x="14251" y="3128"/>
                </a:lnTo>
                <a:cubicBezTo>
                  <a:pt x="13783" y="2810"/>
                  <a:pt x="13333" y="2473"/>
                  <a:pt x="12903" y="2079"/>
                </a:cubicBezTo>
                <a:lnTo>
                  <a:pt x="12903" y="2079"/>
                </a:lnTo>
                <a:cubicBezTo>
                  <a:pt x="12933" y="2120"/>
                  <a:pt x="12936" y="2140"/>
                  <a:pt x="12915" y="2140"/>
                </a:cubicBezTo>
                <a:cubicBezTo>
                  <a:pt x="12856" y="2140"/>
                  <a:pt x="12617" y="1992"/>
                  <a:pt x="12247" y="1705"/>
                </a:cubicBezTo>
                <a:cubicBezTo>
                  <a:pt x="12112" y="1585"/>
                  <a:pt x="12121" y="1579"/>
                  <a:pt x="12134" y="1579"/>
                </a:cubicBezTo>
                <a:cubicBezTo>
                  <a:pt x="12135" y="1579"/>
                  <a:pt x="12137" y="1579"/>
                  <a:pt x="12138" y="1579"/>
                </a:cubicBezTo>
                <a:cubicBezTo>
                  <a:pt x="12154" y="1579"/>
                  <a:pt x="12147" y="1568"/>
                  <a:pt x="11742" y="1255"/>
                </a:cubicBezTo>
                <a:lnTo>
                  <a:pt x="11742" y="1255"/>
                </a:lnTo>
                <a:cubicBezTo>
                  <a:pt x="12004" y="1368"/>
                  <a:pt x="12247" y="1536"/>
                  <a:pt x="12435" y="1742"/>
                </a:cubicBezTo>
                <a:cubicBezTo>
                  <a:pt x="12491" y="1742"/>
                  <a:pt x="12641" y="1855"/>
                  <a:pt x="12678" y="1855"/>
                </a:cubicBezTo>
                <a:cubicBezTo>
                  <a:pt x="12285" y="1518"/>
                  <a:pt x="11873" y="1199"/>
                  <a:pt x="11442" y="918"/>
                </a:cubicBezTo>
                <a:lnTo>
                  <a:pt x="11442" y="918"/>
                </a:lnTo>
                <a:cubicBezTo>
                  <a:pt x="11536" y="993"/>
                  <a:pt x="11648" y="1068"/>
                  <a:pt x="11742" y="1143"/>
                </a:cubicBezTo>
                <a:cubicBezTo>
                  <a:pt x="11330" y="900"/>
                  <a:pt x="10918" y="675"/>
                  <a:pt x="10506" y="469"/>
                </a:cubicBezTo>
                <a:cubicBezTo>
                  <a:pt x="10422" y="423"/>
                  <a:pt x="10403" y="405"/>
                  <a:pt x="10422" y="405"/>
                </a:cubicBezTo>
                <a:cubicBezTo>
                  <a:pt x="10444" y="405"/>
                  <a:pt x="10521" y="431"/>
                  <a:pt x="10603" y="465"/>
                </a:cubicBezTo>
                <a:lnTo>
                  <a:pt x="10603" y="465"/>
                </a:lnTo>
                <a:cubicBezTo>
                  <a:pt x="10489" y="416"/>
                  <a:pt x="10376" y="368"/>
                  <a:pt x="10262" y="319"/>
                </a:cubicBezTo>
                <a:cubicBezTo>
                  <a:pt x="10187" y="300"/>
                  <a:pt x="10131" y="263"/>
                  <a:pt x="10038" y="244"/>
                </a:cubicBezTo>
                <a:cubicBezTo>
                  <a:pt x="9906" y="188"/>
                  <a:pt x="9775" y="151"/>
                  <a:pt x="9644" y="132"/>
                </a:cubicBezTo>
                <a:cubicBezTo>
                  <a:pt x="9682" y="122"/>
                  <a:pt x="9719" y="118"/>
                  <a:pt x="9757" y="118"/>
                </a:cubicBezTo>
                <a:cubicBezTo>
                  <a:pt x="9794" y="118"/>
                  <a:pt x="9832" y="122"/>
                  <a:pt x="9869" y="132"/>
                </a:cubicBezTo>
                <a:cubicBezTo>
                  <a:pt x="9963" y="151"/>
                  <a:pt x="10056" y="169"/>
                  <a:pt x="10150" y="188"/>
                </a:cubicBezTo>
                <a:lnTo>
                  <a:pt x="10038" y="151"/>
                </a:lnTo>
                <a:lnTo>
                  <a:pt x="9906" y="113"/>
                </a:lnTo>
                <a:lnTo>
                  <a:pt x="9775" y="76"/>
                </a:lnTo>
                <a:lnTo>
                  <a:pt x="9644" y="38"/>
                </a:lnTo>
                <a:cubicBezTo>
                  <a:pt x="9476" y="19"/>
                  <a:pt x="9307" y="1"/>
                  <a:pt x="913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6"/>
          <p:cNvSpPr/>
          <p:nvPr/>
        </p:nvSpPr>
        <p:spPr>
          <a:xfrm rot="-5400000">
            <a:off x="-359162" y="3350013"/>
            <a:ext cx="2158900" cy="1728750"/>
          </a:xfrm>
          <a:custGeom>
            <a:avLst/>
            <a:gdLst/>
            <a:ahLst/>
            <a:cxnLst/>
            <a:rect l="l" t="t" r="r" b="b"/>
            <a:pathLst>
              <a:path w="86356" h="69150" extrusionOk="0">
                <a:moveTo>
                  <a:pt x="0" y="1"/>
                </a:moveTo>
                <a:lnTo>
                  <a:pt x="0" y="67251"/>
                </a:lnTo>
                <a:cubicBezTo>
                  <a:pt x="1083" y="67760"/>
                  <a:pt x="2293" y="68143"/>
                  <a:pt x="3439" y="68461"/>
                </a:cubicBezTo>
                <a:cubicBezTo>
                  <a:pt x="5227" y="68925"/>
                  <a:pt x="7086" y="69150"/>
                  <a:pt x="8949" y="69150"/>
                </a:cubicBezTo>
                <a:cubicBezTo>
                  <a:pt x="17570" y="69150"/>
                  <a:pt x="26290" y="64339"/>
                  <a:pt x="28594" y="56170"/>
                </a:cubicBezTo>
                <a:cubicBezTo>
                  <a:pt x="30378" y="49993"/>
                  <a:pt x="28403" y="42860"/>
                  <a:pt x="31524" y="37256"/>
                </a:cubicBezTo>
                <a:cubicBezTo>
                  <a:pt x="34199" y="32416"/>
                  <a:pt x="39994" y="30060"/>
                  <a:pt x="45534" y="29423"/>
                </a:cubicBezTo>
                <a:cubicBezTo>
                  <a:pt x="51075" y="28786"/>
                  <a:pt x="56679" y="29295"/>
                  <a:pt x="62156" y="28340"/>
                </a:cubicBezTo>
                <a:cubicBezTo>
                  <a:pt x="73110" y="26175"/>
                  <a:pt x="81962" y="18151"/>
                  <a:pt x="85210" y="7452"/>
                </a:cubicBezTo>
                <a:cubicBezTo>
                  <a:pt x="85910" y="5032"/>
                  <a:pt x="86292" y="2548"/>
                  <a:pt x="86356" y="1"/>
                </a:cubicBez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7"/>
          <p:cNvSpPr/>
          <p:nvPr/>
        </p:nvSpPr>
        <p:spPr>
          <a:xfrm rot="-6138663">
            <a:off x="5013333" y="1458927"/>
            <a:ext cx="3851695" cy="5713914"/>
          </a:xfrm>
          <a:custGeom>
            <a:avLst/>
            <a:gdLst/>
            <a:ahLst/>
            <a:cxnLst/>
            <a:rect l="l" t="t" r="r" b="b"/>
            <a:pathLst>
              <a:path w="104220" h="114221" extrusionOk="0">
                <a:moveTo>
                  <a:pt x="62944" y="17216"/>
                </a:moveTo>
                <a:lnTo>
                  <a:pt x="62944" y="17216"/>
                </a:lnTo>
                <a:cubicBezTo>
                  <a:pt x="62958" y="17259"/>
                  <a:pt x="62934" y="17274"/>
                  <a:pt x="62897" y="17274"/>
                </a:cubicBezTo>
                <a:cubicBezTo>
                  <a:pt x="62885" y="17274"/>
                  <a:pt x="62871" y="17272"/>
                  <a:pt x="62857" y="17270"/>
                </a:cubicBezTo>
                <a:lnTo>
                  <a:pt x="62857" y="17270"/>
                </a:lnTo>
                <a:cubicBezTo>
                  <a:pt x="62886" y="17252"/>
                  <a:pt x="62915" y="17234"/>
                  <a:pt x="62944" y="17216"/>
                </a:cubicBezTo>
                <a:close/>
                <a:moveTo>
                  <a:pt x="24124" y="33002"/>
                </a:moveTo>
                <a:lnTo>
                  <a:pt x="24124" y="33002"/>
                </a:lnTo>
                <a:cubicBezTo>
                  <a:pt x="24082" y="33042"/>
                  <a:pt x="24042" y="33068"/>
                  <a:pt x="24012" y="33068"/>
                </a:cubicBezTo>
                <a:cubicBezTo>
                  <a:pt x="23996" y="33068"/>
                  <a:pt x="23984" y="33062"/>
                  <a:pt x="23974" y="33047"/>
                </a:cubicBezTo>
                <a:lnTo>
                  <a:pt x="23974" y="33047"/>
                </a:lnTo>
                <a:cubicBezTo>
                  <a:pt x="24001" y="33087"/>
                  <a:pt x="23947" y="33103"/>
                  <a:pt x="23895" y="33103"/>
                </a:cubicBezTo>
                <a:cubicBezTo>
                  <a:pt x="23804" y="33103"/>
                  <a:pt x="23720" y="33052"/>
                  <a:pt x="24124" y="33002"/>
                </a:cubicBezTo>
                <a:close/>
                <a:moveTo>
                  <a:pt x="64071" y="33623"/>
                </a:moveTo>
                <a:cubicBezTo>
                  <a:pt x="65761" y="34245"/>
                  <a:pt x="67414" y="34977"/>
                  <a:pt x="69033" y="35831"/>
                </a:cubicBezTo>
                <a:cubicBezTo>
                  <a:pt x="69613" y="36138"/>
                  <a:pt x="70179" y="36465"/>
                  <a:pt x="70732" y="36814"/>
                </a:cubicBezTo>
                <a:lnTo>
                  <a:pt x="70732" y="36814"/>
                </a:lnTo>
                <a:cubicBezTo>
                  <a:pt x="68385" y="36022"/>
                  <a:pt x="66205" y="34878"/>
                  <a:pt x="64071" y="33623"/>
                </a:cubicBezTo>
                <a:close/>
                <a:moveTo>
                  <a:pt x="74963" y="37700"/>
                </a:moveTo>
                <a:cubicBezTo>
                  <a:pt x="74988" y="37700"/>
                  <a:pt x="74971" y="37721"/>
                  <a:pt x="74878" y="37731"/>
                </a:cubicBezTo>
                <a:lnTo>
                  <a:pt x="74878" y="37731"/>
                </a:lnTo>
                <a:cubicBezTo>
                  <a:pt x="74917" y="37708"/>
                  <a:pt x="74948" y="37700"/>
                  <a:pt x="74963" y="37700"/>
                </a:cubicBezTo>
                <a:close/>
                <a:moveTo>
                  <a:pt x="89031" y="66786"/>
                </a:moveTo>
                <a:cubicBezTo>
                  <a:pt x="89227" y="66786"/>
                  <a:pt x="89433" y="66805"/>
                  <a:pt x="89649" y="66841"/>
                </a:cubicBezTo>
                <a:cubicBezTo>
                  <a:pt x="89612" y="66881"/>
                  <a:pt x="89546" y="66900"/>
                  <a:pt x="89454" y="66900"/>
                </a:cubicBezTo>
                <a:cubicBezTo>
                  <a:pt x="89319" y="66900"/>
                  <a:pt x="89129" y="66860"/>
                  <a:pt x="88898" y="66789"/>
                </a:cubicBezTo>
                <a:lnTo>
                  <a:pt x="88898" y="66789"/>
                </a:lnTo>
                <a:cubicBezTo>
                  <a:pt x="88942" y="66787"/>
                  <a:pt x="88986" y="66786"/>
                  <a:pt x="89031" y="66786"/>
                </a:cubicBezTo>
                <a:close/>
                <a:moveTo>
                  <a:pt x="16450" y="94025"/>
                </a:moveTo>
                <a:lnTo>
                  <a:pt x="16450" y="94025"/>
                </a:lnTo>
                <a:cubicBezTo>
                  <a:pt x="16487" y="94141"/>
                  <a:pt x="16513" y="94261"/>
                  <a:pt x="16530" y="94381"/>
                </a:cubicBezTo>
                <a:lnTo>
                  <a:pt x="16530" y="94381"/>
                </a:lnTo>
                <a:cubicBezTo>
                  <a:pt x="16507" y="94281"/>
                  <a:pt x="16480" y="94162"/>
                  <a:pt x="16450" y="94025"/>
                </a:cubicBezTo>
                <a:close/>
                <a:moveTo>
                  <a:pt x="16440" y="94441"/>
                </a:moveTo>
                <a:cubicBezTo>
                  <a:pt x="16449" y="94441"/>
                  <a:pt x="16480" y="94454"/>
                  <a:pt x="16541" y="94484"/>
                </a:cubicBezTo>
                <a:lnTo>
                  <a:pt x="16541" y="94484"/>
                </a:lnTo>
                <a:cubicBezTo>
                  <a:pt x="16542" y="94497"/>
                  <a:pt x="16543" y="94510"/>
                  <a:pt x="16544" y="94523"/>
                </a:cubicBezTo>
                <a:lnTo>
                  <a:pt x="16544" y="94523"/>
                </a:lnTo>
                <a:cubicBezTo>
                  <a:pt x="16472" y="94475"/>
                  <a:pt x="16427" y="94441"/>
                  <a:pt x="16440" y="94441"/>
                </a:cubicBezTo>
                <a:close/>
                <a:moveTo>
                  <a:pt x="16554" y="94490"/>
                </a:moveTo>
                <a:lnTo>
                  <a:pt x="16554" y="94490"/>
                </a:lnTo>
                <a:cubicBezTo>
                  <a:pt x="16563" y="94494"/>
                  <a:pt x="16571" y="94499"/>
                  <a:pt x="16580" y="94503"/>
                </a:cubicBezTo>
                <a:cubicBezTo>
                  <a:pt x="16583" y="94520"/>
                  <a:pt x="16586" y="94537"/>
                  <a:pt x="16589" y="94552"/>
                </a:cubicBezTo>
                <a:lnTo>
                  <a:pt x="16589" y="94552"/>
                </a:lnTo>
                <a:cubicBezTo>
                  <a:pt x="16581" y="94547"/>
                  <a:pt x="16573" y="94542"/>
                  <a:pt x="16565" y="94536"/>
                </a:cubicBezTo>
                <a:lnTo>
                  <a:pt x="16565" y="94536"/>
                </a:lnTo>
                <a:cubicBezTo>
                  <a:pt x="16562" y="94522"/>
                  <a:pt x="16558" y="94506"/>
                  <a:pt x="16554" y="94490"/>
                </a:cubicBezTo>
                <a:close/>
                <a:moveTo>
                  <a:pt x="15368" y="96422"/>
                </a:moveTo>
                <a:cubicBezTo>
                  <a:pt x="15439" y="96422"/>
                  <a:pt x="15557" y="96442"/>
                  <a:pt x="15737" y="96495"/>
                </a:cubicBezTo>
                <a:lnTo>
                  <a:pt x="15737" y="96495"/>
                </a:lnTo>
                <a:cubicBezTo>
                  <a:pt x="15683" y="96562"/>
                  <a:pt x="15608" y="96586"/>
                  <a:pt x="15535" y="96586"/>
                </a:cubicBezTo>
                <a:cubicBezTo>
                  <a:pt x="15344" y="96586"/>
                  <a:pt x="15162" y="96422"/>
                  <a:pt x="15368" y="96422"/>
                </a:cubicBezTo>
                <a:close/>
                <a:moveTo>
                  <a:pt x="61545" y="0"/>
                </a:moveTo>
                <a:cubicBezTo>
                  <a:pt x="60823" y="0"/>
                  <a:pt x="60097" y="356"/>
                  <a:pt x="59595" y="1210"/>
                </a:cubicBezTo>
                <a:cubicBezTo>
                  <a:pt x="58705" y="2758"/>
                  <a:pt x="56792" y="3076"/>
                  <a:pt x="54717" y="3076"/>
                </a:cubicBezTo>
                <a:cubicBezTo>
                  <a:pt x="53269" y="3076"/>
                  <a:pt x="51742" y="2921"/>
                  <a:pt x="50428" y="2921"/>
                </a:cubicBezTo>
                <a:cubicBezTo>
                  <a:pt x="49763" y="2921"/>
                  <a:pt x="49152" y="2961"/>
                  <a:pt x="48635" y="3081"/>
                </a:cubicBezTo>
                <a:cubicBezTo>
                  <a:pt x="45071" y="3877"/>
                  <a:pt x="42033" y="7179"/>
                  <a:pt x="43727" y="10844"/>
                </a:cubicBezTo>
                <a:lnTo>
                  <a:pt x="43727" y="10844"/>
                </a:lnTo>
                <a:cubicBezTo>
                  <a:pt x="42931" y="10716"/>
                  <a:pt x="42131" y="10607"/>
                  <a:pt x="41328" y="10518"/>
                </a:cubicBezTo>
                <a:cubicBezTo>
                  <a:pt x="40326" y="10434"/>
                  <a:pt x="39277" y="10366"/>
                  <a:pt x="38226" y="10366"/>
                </a:cubicBezTo>
                <a:cubicBezTo>
                  <a:pt x="34896" y="10366"/>
                  <a:pt x="31546" y="11053"/>
                  <a:pt x="29628" y="14128"/>
                </a:cubicBezTo>
                <a:cubicBezTo>
                  <a:pt x="29130" y="14927"/>
                  <a:pt x="28799" y="15778"/>
                  <a:pt x="28620" y="16648"/>
                </a:cubicBezTo>
                <a:lnTo>
                  <a:pt x="28620" y="16648"/>
                </a:lnTo>
                <a:cubicBezTo>
                  <a:pt x="22818" y="17004"/>
                  <a:pt x="24918" y="18139"/>
                  <a:pt x="28504" y="19156"/>
                </a:cubicBezTo>
                <a:lnTo>
                  <a:pt x="28504" y="19156"/>
                </a:lnTo>
                <a:cubicBezTo>
                  <a:pt x="28610" y="20159"/>
                  <a:pt x="28893" y="21146"/>
                  <a:pt x="29326" y="22072"/>
                </a:cubicBezTo>
                <a:lnTo>
                  <a:pt x="29326" y="22072"/>
                </a:lnTo>
                <a:cubicBezTo>
                  <a:pt x="29050" y="22047"/>
                  <a:pt x="28774" y="22023"/>
                  <a:pt x="28497" y="22000"/>
                </a:cubicBezTo>
                <a:cubicBezTo>
                  <a:pt x="27617" y="21928"/>
                  <a:pt x="26720" y="21882"/>
                  <a:pt x="25822" y="21882"/>
                </a:cubicBezTo>
                <a:cubicBezTo>
                  <a:pt x="22372" y="21882"/>
                  <a:pt x="18908" y="22560"/>
                  <a:pt x="16319" y="25045"/>
                </a:cubicBezTo>
                <a:cubicBezTo>
                  <a:pt x="13873" y="27419"/>
                  <a:pt x="12646" y="31253"/>
                  <a:pt x="13478" y="34599"/>
                </a:cubicBezTo>
                <a:lnTo>
                  <a:pt x="13478" y="34599"/>
                </a:lnTo>
                <a:cubicBezTo>
                  <a:pt x="9569" y="35855"/>
                  <a:pt x="6547" y="38360"/>
                  <a:pt x="7664" y="43268"/>
                </a:cubicBezTo>
                <a:cubicBezTo>
                  <a:pt x="7785" y="43795"/>
                  <a:pt x="7959" y="44294"/>
                  <a:pt x="8177" y="44769"/>
                </a:cubicBezTo>
                <a:lnTo>
                  <a:pt x="8177" y="44769"/>
                </a:lnTo>
                <a:cubicBezTo>
                  <a:pt x="5545" y="45215"/>
                  <a:pt x="3278" y="46492"/>
                  <a:pt x="2097" y="49444"/>
                </a:cubicBezTo>
                <a:cubicBezTo>
                  <a:pt x="0" y="54687"/>
                  <a:pt x="3190" y="57917"/>
                  <a:pt x="7346" y="59877"/>
                </a:cubicBezTo>
                <a:lnTo>
                  <a:pt x="7346" y="59877"/>
                </a:lnTo>
                <a:cubicBezTo>
                  <a:pt x="5108" y="62532"/>
                  <a:pt x="4687" y="66427"/>
                  <a:pt x="6620" y="69582"/>
                </a:cubicBezTo>
                <a:cubicBezTo>
                  <a:pt x="6854" y="69962"/>
                  <a:pt x="7117" y="70326"/>
                  <a:pt x="7402" y="70675"/>
                </a:cubicBezTo>
                <a:lnTo>
                  <a:pt x="7402" y="70675"/>
                </a:lnTo>
                <a:cubicBezTo>
                  <a:pt x="2776" y="74478"/>
                  <a:pt x="4319" y="81423"/>
                  <a:pt x="8076" y="85846"/>
                </a:cubicBezTo>
                <a:lnTo>
                  <a:pt x="8076" y="85846"/>
                </a:lnTo>
                <a:cubicBezTo>
                  <a:pt x="5877" y="87417"/>
                  <a:pt x="4258" y="89718"/>
                  <a:pt x="3706" y="92589"/>
                </a:cubicBezTo>
                <a:cubicBezTo>
                  <a:pt x="2663" y="97896"/>
                  <a:pt x="5577" y="103115"/>
                  <a:pt x="10013" y="105898"/>
                </a:cubicBezTo>
                <a:cubicBezTo>
                  <a:pt x="14319" y="108551"/>
                  <a:pt x="19668" y="108682"/>
                  <a:pt x="24583" y="109204"/>
                </a:cubicBezTo>
                <a:cubicBezTo>
                  <a:pt x="29933" y="109813"/>
                  <a:pt x="35282" y="110552"/>
                  <a:pt x="40632" y="111378"/>
                </a:cubicBezTo>
                <a:cubicBezTo>
                  <a:pt x="46547" y="112292"/>
                  <a:pt x="52593" y="112901"/>
                  <a:pt x="58464" y="114075"/>
                </a:cubicBezTo>
                <a:cubicBezTo>
                  <a:pt x="58945" y="114172"/>
                  <a:pt x="59428" y="114220"/>
                  <a:pt x="59905" y="114220"/>
                </a:cubicBezTo>
                <a:cubicBezTo>
                  <a:pt x="62628" y="114220"/>
                  <a:pt x="65168" y="112662"/>
                  <a:pt x="65945" y="109813"/>
                </a:cubicBezTo>
                <a:cubicBezTo>
                  <a:pt x="65970" y="109720"/>
                  <a:pt x="65992" y="109626"/>
                  <a:pt x="66011" y="109532"/>
                </a:cubicBezTo>
                <a:lnTo>
                  <a:pt x="66011" y="109532"/>
                </a:lnTo>
                <a:cubicBezTo>
                  <a:pt x="72167" y="110381"/>
                  <a:pt x="78338" y="111095"/>
                  <a:pt x="84473" y="111813"/>
                </a:cubicBezTo>
                <a:cubicBezTo>
                  <a:pt x="84627" y="111830"/>
                  <a:pt x="84781" y="111838"/>
                  <a:pt x="84935" y="111838"/>
                </a:cubicBezTo>
                <a:cubicBezTo>
                  <a:pt x="87083" y="111838"/>
                  <a:pt x="89141" y="110260"/>
                  <a:pt x="90202" y="108398"/>
                </a:cubicBezTo>
                <a:lnTo>
                  <a:pt x="90202" y="108398"/>
                </a:lnTo>
                <a:cubicBezTo>
                  <a:pt x="92023" y="109013"/>
                  <a:pt x="93944" y="109410"/>
                  <a:pt x="96042" y="109465"/>
                </a:cubicBezTo>
                <a:cubicBezTo>
                  <a:pt x="96112" y="109467"/>
                  <a:pt x="96181" y="109468"/>
                  <a:pt x="96250" y="109468"/>
                </a:cubicBezTo>
                <a:cubicBezTo>
                  <a:pt x="101969" y="109468"/>
                  <a:pt x="104220" y="102371"/>
                  <a:pt x="100652" y="98418"/>
                </a:cubicBezTo>
                <a:cubicBezTo>
                  <a:pt x="99018" y="96624"/>
                  <a:pt x="97272" y="94981"/>
                  <a:pt x="95431" y="93470"/>
                </a:cubicBezTo>
                <a:lnTo>
                  <a:pt x="95431" y="93470"/>
                </a:lnTo>
                <a:cubicBezTo>
                  <a:pt x="96284" y="93316"/>
                  <a:pt x="97140" y="93098"/>
                  <a:pt x="97999" y="92807"/>
                </a:cubicBezTo>
                <a:cubicBezTo>
                  <a:pt x="101435" y="91676"/>
                  <a:pt x="104132" y="87196"/>
                  <a:pt x="101696" y="83760"/>
                </a:cubicBezTo>
                <a:cubicBezTo>
                  <a:pt x="99804" y="81132"/>
                  <a:pt x="97701" y="78688"/>
                  <a:pt x="95382" y="76490"/>
                </a:cubicBezTo>
                <a:lnTo>
                  <a:pt x="95382" y="76490"/>
                </a:lnTo>
                <a:cubicBezTo>
                  <a:pt x="95997" y="75940"/>
                  <a:pt x="96543" y="75291"/>
                  <a:pt x="96999" y="74540"/>
                </a:cubicBezTo>
                <a:cubicBezTo>
                  <a:pt x="98880" y="71517"/>
                  <a:pt x="98582" y="68380"/>
                  <a:pt x="97228" y="65560"/>
                </a:cubicBezTo>
                <a:lnTo>
                  <a:pt x="97228" y="65560"/>
                </a:lnTo>
                <a:cubicBezTo>
                  <a:pt x="98912" y="64534"/>
                  <a:pt x="100009" y="62687"/>
                  <a:pt x="100044" y="60622"/>
                </a:cubicBezTo>
                <a:cubicBezTo>
                  <a:pt x="100079" y="52128"/>
                  <a:pt x="92303" y="46668"/>
                  <a:pt x="84847" y="43271"/>
                </a:cubicBezTo>
                <a:lnTo>
                  <a:pt x="84847" y="43271"/>
                </a:lnTo>
                <a:cubicBezTo>
                  <a:pt x="85997" y="41080"/>
                  <a:pt x="86336" y="38486"/>
                  <a:pt x="85473" y="35918"/>
                </a:cubicBezTo>
                <a:cubicBezTo>
                  <a:pt x="83864" y="31177"/>
                  <a:pt x="78341" y="27611"/>
                  <a:pt x="74078" y="25393"/>
                </a:cubicBezTo>
                <a:cubicBezTo>
                  <a:pt x="72763" y="24714"/>
                  <a:pt x="71431" y="24113"/>
                  <a:pt x="70085" y="23576"/>
                </a:cubicBezTo>
                <a:lnTo>
                  <a:pt x="70085" y="23576"/>
                </a:lnTo>
                <a:cubicBezTo>
                  <a:pt x="70400" y="23058"/>
                  <a:pt x="70661" y="22501"/>
                  <a:pt x="70860" y="21913"/>
                </a:cubicBezTo>
                <a:cubicBezTo>
                  <a:pt x="72599" y="16041"/>
                  <a:pt x="66597" y="11518"/>
                  <a:pt x="61596" y="10039"/>
                </a:cubicBezTo>
                <a:cubicBezTo>
                  <a:pt x="59291" y="9344"/>
                  <a:pt x="56811" y="9126"/>
                  <a:pt x="54463" y="8648"/>
                </a:cubicBezTo>
                <a:cubicBezTo>
                  <a:pt x="54138" y="8583"/>
                  <a:pt x="53794" y="8487"/>
                  <a:pt x="53441" y="8382"/>
                </a:cubicBezTo>
                <a:lnTo>
                  <a:pt x="53441" y="8382"/>
                </a:lnTo>
                <a:cubicBezTo>
                  <a:pt x="57456" y="7917"/>
                  <a:pt x="61779" y="7911"/>
                  <a:pt x="63814" y="3646"/>
                </a:cubicBezTo>
                <a:cubicBezTo>
                  <a:pt x="64712" y="1730"/>
                  <a:pt x="63138" y="0"/>
                  <a:pt x="6154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F7C42B"/>
              </a:highlight>
            </a:endParaRPr>
          </a:p>
        </p:txBody>
      </p:sp>
      <p:sp>
        <p:nvSpPr>
          <p:cNvPr id="76" name="Google Shape;76;p7"/>
          <p:cNvSpPr/>
          <p:nvPr/>
        </p:nvSpPr>
        <p:spPr>
          <a:xfrm rot="-4555569">
            <a:off x="5409489" y="-2146839"/>
            <a:ext cx="3851909" cy="5713814"/>
          </a:xfrm>
          <a:custGeom>
            <a:avLst/>
            <a:gdLst/>
            <a:ahLst/>
            <a:cxnLst/>
            <a:rect l="l" t="t" r="r" b="b"/>
            <a:pathLst>
              <a:path w="104220" h="114221" extrusionOk="0">
                <a:moveTo>
                  <a:pt x="62944" y="17216"/>
                </a:moveTo>
                <a:lnTo>
                  <a:pt x="62944" y="17216"/>
                </a:lnTo>
                <a:cubicBezTo>
                  <a:pt x="62958" y="17259"/>
                  <a:pt x="62934" y="17274"/>
                  <a:pt x="62897" y="17274"/>
                </a:cubicBezTo>
                <a:cubicBezTo>
                  <a:pt x="62885" y="17274"/>
                  <a:pt x="62871" y="17272"/>
                  <a:pt x="62857" y="17270"/>
                </a:cubicBezTo>
                <a:lnTo>
                  <a:pt x="62857" y="17270"/>
                </a:lnTo>
                <a:cubicBezTo>
                  <a:pt x="62886" y="17252"/>
                  <a:pt x="62915" y="17234"/>
                  <a:pt x="62944" y="17216"/>
                </a:cubicBezTo>
                <a:close/>
                <a:moveTo>
                  <a:pt x="24124" y="33002"/>
                </a:moveTo>
                <a:lnTo>
                  <a:pt x="24124" y="33002"/>
                </a:lnTo>
                <a:cubicBezTo>
                  <a:pt x="24082" y="33042"/>
                  <a:pt x="24042" y="33068"/>
                  <a:pt x="24012" y="33068"/>
                </a:cubicBezTo>
                <a:cubicBezTo>
                  <a:pt x="23996" y="33068"/>
                  <a:pt x="23984" y="33062"/>
                  <a:pt x="23974" y="33047"/>
                </a:cubicBezTo>
                <a:lnTo>
                  <a:pt x="23974" y="33047"/>
                </a:lnTo>
                <a:cubicBezTo>
                  <a:pt x="24001" y="33087"/>
                  <a:pt x="23947" y="33103"/>
                  <a:pt x="23895" y="33103"/>
                </a:cubicBezTo>
                <a:cubicBezTo>
                  <a:pt x="23804" y="33103"/>
                  <a:pt x="23720" y="33052"/>
                  <a:pt x="24124" y="33002"/>
                </a:cubicBezTo>
                <a:close/>
                <a:moveTo>
                  <a:pt x="64071" y="33623"/>
                </a:moveTo>
                <a:cubicBezTo>
                  <a:pt x="65761" y="34245"/>
                  <a:pt x="67414" y="34977"/>
                  <a:pt x="69033" y="35831"/>
                </a:cubicBezTo>
                <a:cubicBezTo>
                  <a:pt x="69613" y="36138"/>
                  <a:pt x="70179" y="36465"/>
                  <a:pt x="70732" y="36814"/>
                </a:cubicBezTo>
                <a:lnTo>
                  <a:pt x="70732" y="36814"/>
                </a:lnTo>
                <a:cubicBezTo>
                  <a:pt x="68385" y="36022"/>
                  <a:pt x="66205" y="34878"/>
                  <a:pt x="64071" y="33623"/>
                </a:cubicBezTo>
                <a:close/>
                <a:moveTo>
                  <a:pt x="74963" y="37700"/>
                </a:moveTo>
                <a:cubicBezTo>
                  <a:pt x="74988" y="37700"/>
                  <a:pt x="74971" y="37721"/>
                  <a:pt x="74878" y="37731"/>
                </a:cubicBezTo>
                <a:lnTo>
                  <a:pt x="74878" y="37731"/>
                </a:lnTo>
                <a:cubicBezTo>
                  <a:pt x="74917" y="37708"/>
                  <a:pt x="74948" y="37700"/>
                  <a:pt x="74963" y="37700"/>
                </a:cubicBezTo>
                <a:close/>
                <a:moveTo>
                  <a:pt x="89031" y="66786"/>
                </a:moveTo>
                <a:cubicBezTo>
                  <a:pt x="89227" y="66786"/>
                  <a:pt x="89433" y="66805"/>
                  <a:pt x="89649" y="66841"/>
                </a:cubicBezTo>
                <a:cubicBezTo>
                  <a:pt x="89612" y="66881"/>
                  <a:pt x="89546" y="66900"/>
                  <a:pt x="89454" y="66900"/>
                </a:cubicBezTo>
                <a:cubicBezTo>
                  <a:pt x="89319" y="66900"/>
                  <a:pt x="89129" y="66860"/>
                  <a:pt x="88898" y="66789"/>
                </a:cubicBezTo>
                <a:lnTo>
                  <a:pt x="88898" y="66789"/>
                </a:lnTo>
                <a:cubicBezTo>
                  <a:pt x="88942" y="66787"/>
                  <a:pt x="88986" y="66786"/>
                  <a:pt x="89031" y="66786"/>
                </a:cubicBezTo>
                <a:close/>
                <a:moveTo>
                  <a:pt x="16450" y="94025"/>
                </a:moveTo>
                <a:lnTo>
                  <a:pt x="16450" y="94025"/>
                </a:lnTo>
                <a:cubicBezTo>
                  <a:pt x="16487" y="94141"/>
                  <a:pt x="16513" y="94261"/>
                  <a:pt x="16530" y="94381"/>
                </a:cubicBezTo>
                <a:lnTo>
                  <a:pt x="16530" y="94381"/>
                </a:lnTo>
                <a:cubicBezTo>
                  <a:pt x="16507" y="94281"/>
                  <a:pt x="16480" y="94162"/>
                  <a:pt x="16450" y="94025"/>
                </a:cubicBezTo>
                <a:close/>
                <a:moveTo>
                  <a:pt x="16440" y="94441"/>
                </a:moveTo>
                <a:cubicBezTo>
                  <a:pt x="16449" y="94441"/>
                  <a:pt x="16480" y="94454"/>
                  <a:pt x="16541" y="94484"/>
                </a:cubicBezTo>
                <a:lnTo>
                  <a:pt x="16541" y="94484"/>
                </a:lnTo>
                <a:cubicBezTo>
                  <a:pt x="16542" y="94497"/>
                  <a:pt x="16543" y="94510"/>
                  <a:pt x="16544" y="94523"/>
                </a:cubicBezTo>
                <a:lnTo>
                  <a:pt x="16544" y="94523"/>
                </a:lnTo>
                <a:cubicBezTo>
                  <a:pt x="16472" y="94475"/>
                  <a:pt x="16427" y="94441"/>
                  <a:pt x="16440" y="94441"/>
                </a:cubicBezTo>
                <a:close/>
                <a:moveTo>
                  <a:pt x="16554" y="94490"/>
                </a:moveTo>
                <a:lnTo>
                  <a:pt x="16554" y="94490"/>
                </a:lnTo>
                <a:cubicBezTo>
                  <a:pt x="16563" y="94494"/>
                  <a:pt x="16571" y="94499"/>
                  <a:pt x="16580" y="94503"/>
                </a:cubicBezTo>
                <a:cubicBezTo>
                  <a:pt x="16583" y="94520"/>
                  <a:pt x="16586" y="94537"/>
                  <a:pt x="16589" y="94552"/>
                </a:cubicBezTo>
                <a:lnTo>
                  <a:pt x="16589" y="94552"/>
                </a:lnTo>
                <a:cubicBezTo>
                  <a:pt x="16581" y="94547"/>
                  <a:pt x="16573" y="94542"/>
                  <a:pt x="16565" y="94536"/>
                </a:cubicBezTo>
                <a:lnTo>
                  <a:pt x="16565" y="94536"/>
                </a:lnTo>
                <a:cubicBezTo>
                  <a:pt x="16562" y="94522"/>
                  <a:pt x="16558" y="94506"/>
                  <a:pt x="16554" y="94490"/>
                </a:cubicBezTo>
                <a:close/>
                <a:moveTo>
                  <a:pt x="15368" y="96422"/>
                </a:moveTo>
                <a:cubicBezTo>
                  <a:pt x="15439" y="96422"/>
                  <a:pt x="15557" y="96442"/>
                  <a:pt x="15737" y="96495"/>
                </a:cubicBezTo>
                <a:lnTo>
                  <a:pt x="15737" y="96495"/>
                </a:lnTo>
                <a:cubicBezTo>
                  <a:pt x="15683" y="96562"/>
                  <a:pt x="15608" y="96586"/>
                  <a:pt x="15535" y="96586"/>
                </a:cubicBezTo>
                <a:cubicBezTo>
                  <a:pt x="15344" y="96586"/>
                  <a:pt x="15162" y="96422"/>
                  <a:pt x="15368" y="96422"/>
                </a:cubicBezTo>
                <a:close/>
                <a:moveTo>
                  <a:pt x="61545" y="0"/>
                </a:moveTo>
                <a:cubicBezTo>
                  <a:pt x="60823" y="0"/>
                  <a:pt x="60097" y="356"/>
                  <a:pt x="59595" y="1210"/>
                </a:cubicBezTo>
                <a:cubicBezTo>
                  <a:pt x="58705" y="2758"/>
                  <a:pt x="56792" y="3076"/>
                  <a:pt x="54717" y="3076"/>
                </a:cubicBezTo>
                <a:cubicBezTo>
                  <a:pt x="53269" y="3076"/>
                  <a:pt x="51742" y="2921"/>
                  <a:pt x="50428" y="2921"/>
                </a:cubicBezTo>
                <a:cubicBezTo>
                  <a:pt x="49763" y="2921"/>
                  <a:pt x="49152" y="2961"/>
                  <a:pt x="48635" y="3081"/>
                </a:cubicBezTo>
                <a:cubicBezTo>
                  <a:pt x="45071" y="3877"/>
                  <a:pt x="42033" y="7179"/>
                  <a:pt x="43727" y="10844"/>
                </a:cubicBezTo>
                <a:lnTo>
                  <a:pt x="43727" y="10844"/>
                </a:lnTo>
                <a:cubicBezTo>
                  <a:pt x="42931" y="10716"/>
                  <a:pt x="42131" y="10607"/>
                  <a:pt x="41328" y="10518"/>
                </a:cubicBezTo>
                <a:cubicBezTo>
                  <a:pt x="40326" y="10434"/>
                  <a:pt x="39277" y="10366"/>
                  <a:pt x="38226" y="10366"/>
                </a:cubicBezTo>
                <a:cubicBezTo>
                  <a:pt x="34896" y="10366"/>
                  <a:pt x="31546" y="11053"/>
                  <a:pt x="29628" y="14128"/>
                </a:cubicBezTo>
                <a:cubicBezTo>
                  <a:pt x="29130" y="14927"/>
                  <a:pt x="28799" y="15778"/>
                  <a:pt x="28620" y="16648"/>
                </a:cubicBezTo>
                <a:lnTo>
                  <a:pt x="28620" y="16648"/>
                </a:lnTo>
                <a:cubicBezTo>
                  <a:pt x="22818" y="17004"/>
                  <a:pt x="24918" y="18139"/>
                  <a:pt x="28504" y="19156"/>
                </a:cubicBezTo>
                <a:lnTo>
                  <a:pt x="28504" y="19156"/>
                </a:lnTo>
                <a:cubicBezTo>
                  <a:pt x="28610" y="20159"/>
                  <a:pt x="28893" y="21146"/>
                  <a:pt x="29326" y="22072"/>
                </a:cubicBezTo>
                <a:lnTo>
                  <a:pt x="29326" y="22072"/>
                </a:lnTo>
                <a:cubicBezTo>
                  <a:pt x="29050" y="22047"/>
                  <a:pt x="28774" y="22023"/>
                  <a:pt x="28497" y="22000"/>
                </a:cubicBezTo>
                <a:cubicBezTo>
                  <a:pt x="27617" y="21928"/>
                  <a:pt x="26720" y="21882"/>
                  <a:pt x="25822" y="21882"/>
                </a:cubicBezTo>
                <a:cubicBezTo>
                  <a:pt x="22372" y="21882"/>
                  <a:pt x="18908" y="22560"/>
                  <a:pt x="16319" y="25045"/>
                </a:cubicBezTo>
                <a:cubicBezTo>
                  <a:pt x="13873" y="27419"/>
                  <a:pt x="12646" y="31253"/>
                  <a:pt x="13478" y="34599"/>
                </a:cubicBezTo>
                <a:lnTo>
                  <a:pt x="13478" y="34599"/>
                </a:lnTo>
                <a:cubicBezTo>
                  <a:pt x="9569" y="35855"/>
                  <a:pt x="6547" y="38360"/>
                  <a:pt x="7664" y="43268"/>
                </a:cubicBezTo>
                <a:cubicBezTo>
                  <a:pt x="7785" y="43795"/>
                  <a:pt x="7959" y="44294"/>
                  <a:pt x="8177" y="44769"/>
                </a:cubicBezTo>
                <a:lnTo>
                  <a:pt x="8177" y="44769"/>
                </a:lnTo>
                <a:cubicBezTo>
                  <a:pt x="5545" y="45215"/>
                  <a:pt x="3278" y="46492"/>
                  <a:pt x="2097" y="49444"/>
                </a:cubicBezTo>
                <a:cubicBezTo>
                  <a:pt x="0" y="54687"/>
                  <a:pt x="3190" y="57917"/>
                  <a:pt x="7346" y="59877"/>
                </a:cubicBezTo>
                <a:lnTo>
                  <a:pt x="7346" y="59877"/>
                </a:lnTo>
                <a:cubicBezTo>
                  <a:pt x="5108" y="62532"/>
                  <a:pt x="4687" y="66427"/>
                  <a:pt x="6620" y="69582"/>
                </a:cubicBezTo>
                <a:cubicBezTo>
                  <a:pt x="6854" y="69962"/>
                  <a:pt x="7117" y="70326"/>
                  <a:pt x="7402" y="70675"/>
                </a:cubicBezTo>
                <a:lnTo>
                  <a:pt x="7402" y="70675"/>
                </a:lnTo>
                <a:cubicBezTo>
                  <a:pt x="2776" y="74478"/>
                  <a:pt x="4319" y="81423"/>
                  <a:pt x="8076" y="85846"/>
                </a:cubicBezTo>
                <a:lnTo>
                  <a:pt x="8076" y="85846"/>
                </a:lnTo>
                <a:cubicBezTo>
                  <a:pt x="5877" y="87417"/>
                  <a:pt x="4258" y="89718"/>
                  <a:pt x="3706" y="92589"/>
                </a:cubicBezTo>
                <a:cubicBezTo>
                  <a:pt x="2663" y="97896"/>
                  <a:pt x="5577" y="103115"/>
                  <a:pt x="10013" y="105898"/>
                </a:cubicBezTo>
                <a:cubicBezTo>
                  <a:pt x="14319" y="108551"/>
                  <a:pt x="19668" y="108682"/>
                  <a:pt x="24583" y="109204"/>
                </a:cubicBezTo>
                <a:cubicBezTo>
                  <a:pt x="29933" y="109813"/>
                  <a:pt x="35282" y="110552"/>
                  <a:pt x="40632" y="111378"/>
                </a:cubicBezTo>
                <a:cubicBezTo>
                  <a:pt x="46547" y="112292"/>
                  <a:pt x="52593" y="112901"/>
                  <a:pt x="58464" y="114075"/>
                </a:cubicBezTo>
                <a:cubicBezTo>
                  <a:pt x="58945" y="114172"/>
                  <a:pt x="59428" y="114220"/>
                  <a:pt x="59905" y="114220"/>
                </a:cubicBezTo>
                <a:cubicBezTo>
                  <a:pt x="62628" y="114220"/>
                  <a:pt x="65168" y="112662"/>
                  <a:pt x="65945" y="109813"/>
                </a:cubicBezTo>
                <a:cubicBezTo>
                  <a:pt x="65970" y="109720"/>
                  <a:pt x="65992" y="109626"/>
                  <a:pt x="66011" y="109532"/>
                </a:cubicBezTo>
                <a:lnTo>
                  <a:pt x="66011" y="109532"/>
                </a:lnTo>
                <a:cubicBezTo>
                  <a:pt x="72167" y="110381"/>
                  <a:pt x="78338" y="111095"/>
                  <a:pt x="84473" y="111813"/>
                </a:cubicBezTo>
                <a:cubicBezTo>
                  <a:pt x="84627" y="111830"/>
                  <a:pt x="84781" y="111838"/>
                  <a:pt x="84935" y="111838"/>
                </a:cubicBezTo>
                <a:cubicBezTo>
                  <a:pt x="87083" y="111838"/>
                  <a:pt x="89141" y="110260"/>
                  <a:pt x="90202" y="108398"/>
                </a:cubicBezTo>
                <a:lnTo>
                  <a:pt x="90202" y="108398"/>
                </a:lnTo>
                <a:cubicBezTo>
                  <a:pt x="92023" y="109013"/>
                  <a:pt x="93944" y="109410"/>
                  <a:pt x="96042" y="109465"/>
                </a:cubicBezTo>
                <a:cubicBezTo>
                  <a:pt x="96112" y="109467"/>
                  <a:pt x="96181" y="109468"/>
                  <a:pt x="96250" y="109468"/>
                </a:cubicBezTo>
                <a:cubicBezTo>
                  <a:pt x="101969" y="109468"/>
                  <a:pt x="104220" y="102371"/>
                  <a:pt x="100652" y="98418"/>
                </a:cubicBezTo>
                <a:cubicBezTo>
                  <a:pt x="99018" y="96624"/>
                  <a:pt x="97272" y="94981"/>
                  <a:pt x="95431" y="93470"/>
                </a:cubicBezTo>
                <a:lnTo>
                  <a:pt x="95431" y="93470"/>
                </a:lnTo>
                <a:cubicBezTo>
                  <a:pt x="96284" y="93316"/>
                  <a:pt x="97140" y="93098"/>
                  <a:pt x="97999" y="92807"/>
                </a:cubicBezTo>
                <a:cubicBezTo>
                  <a:pt x="101435" y="91676"/>
                  <a:pt x="104132" y="87196"/>
                  <a:pt x="101696" y="83760"/>
                </a:cubicBezTo>
                <a:cubicBezTo>
                  <a:pt x="99804" y="81132"/>
                  <a:pt x="97701" y="78688"/>
                  <a:pt x="95382" y="76490"/>
                </a:cubicBezTo>
                <a:lnTo>
                  <a:pt x="95382" y="76490"/>
                </a:lnTo>
                <a:cubicBezTo>
                  <a:pt x="95997" y="75940"/>
                  <a:pt x="96543" y="75291"/>
                  <a:pt x="96999" y="74540"/>
                </a:cubicBezTo>
                <a:cubicBezTo>
                  <a:pt x="98880" y="71517"/>
                  <a:pt x="98582" y="68380"/>
                  <a:pt x="97228" y="65560"/>
                </a:cubicBezTo>
                <a:lnTo>
                  <a:pt x="97228" y="65560"/>
                </a:lnTo>
                <a:cubicBezTo>
                  <a:pt x="98912" y="64534"/>
                  <a:pt x="100009" y="62687"/>
                  <a:pt x="100044" y="60622"/>
                </a:cubicBezTo>
                <a:cubicBezTo>
                  <a:pt x="100079" y="52128"/>
                  <a:pt x="92303" y="46668"/>
                  <a:pt x="84847" y="43271"/>
                </a:cubicBezTo>
                <a:lnTo>
                  <a:pt x="84847" y="43271"/>
                </a:lnTo>
                <a:cubicBezTo>
                  <a:pt x="85997" y="41080"/>
                  <a:pt x="86336" y="38486"/>
                  <a:pt x="85473" y="35918"/>
                </a:cubicBezTo>
                <a:cubicBezTo>
                  <a:pt x="83864" y="31177"/>
                  <a:pt x="78341" y="27611"/>
                  <a:pt x="74078" y="25393"/>
                </a:cubicBezTo>
                <a:cubicBezTo>
                  <a:pt x="72763" y="24714"/>
                  <a:pt x="71431" y="24113"/>
                  <a:pt x="70085" y="23576"/>
                </a:cubicBezTo>
                <a:lnTo>
                  <a:pt x="70085" y="23576"/>
                </a:lnTo>
                <a:cubicBezTo>
                  <a:pt x="70400" y="23058"/>
                  <a:pt x="70661" y="22501"/>
                  <a:pt x="70860" y="21913"/>
                </a:cubicBezTo>
                <a:cubicBezTo>
                  <a:pt x="72599" y="16041"/>
                  <a:pt x="66597" y="11518"/>
                  <a:pt x="61596" y="10039"/>
                </a:cubicBezTo>
                <a:cubicBezTo>
                  <a:pt x="59291" y="9344"/>
                  <a:pt x="56811" y="9126"/>
                  <a:pt x="54463" y="8648"/>
                </a:cubicBezTo>
                <a:cubicBezTo>
                  <a:pt x="54138" y="8583"/>
                  <a:pt x="53794" y="8487"/>
                  <a:pt x="53441" y="8382"/>
                </a:cubicBezTo>
                <a:lnTo>
                  <a:pt x="53441" y="8382"/>
                </a:lnTo>
                <a:cubicBezTo>
                  <a:pt x="57456" y="7917"/>
                  <a:pt x="61779" y="7911"/>
                  <a:pt x="63814" y="3646"/>
                </a:cubicBezTo>
                <a:cubicBezTo>
                  <a:pt x="64712" y="1730"/>
                  <a:pt x="63138" y="0"/>
                  <a:pt x="6154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F7C42B"/>
              </a:highlight>
            </a:endParaRPr>
          </a:p>
        </p:txBody>
      </p:sp>
      <p:sp>
        <p:nvSpPr>
          <p:cNvPr id="77" name="Google Shape;77;p7"/>
          <p:cNvSpPr txBox="1">
            <a:spLocks noGrp="1"/>
          </p:cNvSpPr>
          <p:nvPr>
            <p:ph type="title"/>
          </p:nvPr>
        </p:nvSpPr>
        <p:spPr>
          <a:xfrm>
            <a:off x="720300" y="1300125"/>
            <a:ext cx="2753100" cy="16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8" name="Google Shape;78;p7"/>
          <p:cNvSpPr txBox="1">
            <a:spLocks noGrp="1"/>
          </p:cNvSpPr>
          <p:nvPr>
            <p:ph type="subTitle" idx="1"/>
          </p:nvPr>
        </p:nvSpPr>
        <p:spPr>
          <a:xfrm>
            <a:off x="720300" y="2787072"/>
            <a:ext cx="2753100" cy="10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"/>
          <p:cNvSpPr/>
          <p:nvPr/>
        </p:nvSpPr>
        <p:spPr>
          <a:xfrm rot="6583395" flipH="1">
            <a:off x="807714" y="-2271389"/>
            <a:ext cx="5988035" cy="8883576"/>
          </a:xfrm>
          <a:custGeom>
            <a:avLst/>
            <a:gdLst/>
            <a:ahLst/>
            <a:cxnLst/>
            <a:rect l="l" t="t" r="r" b="b"/>
            <a:pathLst>
              <a:path w="104220" h="114221" extrusionOk="0">
                <a:moveTo>
                  <a:pt x="62944" y="17216"/>
                </a:moveTo>
                <a:lnTo>
                  <a:pt x="62944" y="17216"/>
                </a:lnTo>
                <a:cubicBezTo>
                  <a:pt x="62958" y="17259"/>
                  <a:pt x="62934" y="17274"/>
                  <a:pt x="62897" y="17274"/>
                </a:cubicBezTo>
                <a:cubicBezTo>
                  <a:pt x="62885" y="17274"/>
                  <a:pt x="62871" y="17272"/>
                  <a:pt x="62857" y="17270"/>
                </a:cubicBezTo>
                <a:lnTo>
                  <a:pt x="62857" y="17270"/>
                </a:lnTo>
                <a:cubicBezTo>
                  <a:pt x="62886" y="17252"/>
                  <a:pt x="62915" y="17234"/>
                  <a:pt x="62944" y="17216"/>
                </a:cubicBezTo>
                <a:close/>
                <a:moveTo>
                  <a:pt x="24124" y="33002"/>
                </a:moveTo>
                <a:lnTo>
                  <a:pt x="24124" y="33002"/>
                </a:lnTo>
                <a:cubicBezTo>
                  <a:pt x="24082" y="33042"/>
                  <a:pt x="24042" y="33068"/>
                  <a:pt x="24012" y="33068"/>
                </a:cubicBezTo>
                <a:cubicBezTo>
                  <a:pt x="23996" y="33068"/>
                  <a:pt x="23984" y="33062"/>
                  <a:pt x="23974" y="33047"/>
                </a:cubicBezTo>
                <a:lnTo>
                  <a:pt x="23974" y="33047"/>
                </a:lnTo>
                <a:cubicBezTo>
                  <a:pt x="24001" y="33087"/>
                  <a:pt x="23947" y="33103"/>
                  <a:pt x="23895" y="33103"/>
                </a:cubicBezTo>
                <a:cubicBezTo>
                  <a:pt x="23804" y="33103"/>
                  <a:pt x="23720" y="33052"/>
                  <a:pt x="24124" y="33002"/>
                </a:cubicBezTo>
                <a:close/>
                <a:moveTo>
                  <a:pt x="64071" y="33623"/>
                </a:moveTo>
                <a:cubicBezTo>
                  <a:pt x="65761" y="34245"/>
                  <a:pt x="67414" y="34977"/>
                  <a:pt x="69033" y="35831"/>
                </a:cubicBezTo>
                <a:cubicBezTo>
                  <a:pt x="69613" y="36138"/>
                  <a:pt x="70179" y="36465"/>
                  <a:pt x="70732" y="36814"/>
                </a:cubicBezTo>
                <a:lnTo>
                  <a:pt x="70732" y="36814"/>
                </a:lnTo>
                <a:cubicBezTo>
                  <a:pt x="68385" y="36022"/>
                  <a:pt x="66205" y="34878"/>
                  <a:pt x="64071" y="33623"/>
                </a:cubicBezTo>
                <a:close/>
                <a:moveTo>
                  <a:pt x="74963" y="37700"/>
                </a:moveTo>
                <a:cubicBezTo>
                  <a:pt x="74988" y="37700"/>
                  <a:pt x="74971" y="37721"/>
                  <a:pt x="74878" y="37731"/>
                </a:cubicBezTo>
                <a:lnTo>
                  <a:pt x="74878" y="37731"/>
                </a:lnTo>
                <a:cubicBezTo>
                  <a:pt x="74917" y="37708"/>
                  <a:pt x="74948" y="37700"/>
                  <a:pt x="74963" y="37700"/>
                </a:cubicBezTo>
                <a:close/>
                <a:moveTo>
                  <a:pt x="89031" y="66786"/>
                </a:moveTo>
                <a:cubicBezTo>
                  <a:pt x="89227" y="66786"/>
                  <a:pt x="89433" y="66805"/>
                  <a:pt x="89649" y="66841"/>
                </a:cubicBezTo>
                <a:cubicBezTo>
                  <a:pt x="89612" y="66881"/>
                  <a:pt x="89546" y="66900"/>
                  <a:pt x="89454" y="66900"/>
                </a:cubicBezTo>
                <a:cubicBezTo>
                  <a:pt x="89319" y="66900"/>
                  <a:pt x="89129" y="66860"/>
                  <a:pt x="88898" y="66789"/>
                </a:cubicBezTo>
                <a:lnTo>
                  <a:pt x="88898" y="66789"/>
                </a:lnTo>
                <a:cubicBezTo>
                  <a:pt x="88942" y="66787"/>
                  <a:pt x="88986" y="66786"/>
                  <a:pt x="89031" y="66786"/>
                </a:cubicBezTo>
                <a:close/>
                <a:moveTo>
                  <a:pt x="16450" y="94025"/>
                </a:moveTo>
                <a:lnTo>
                  <a:pt x="16450" y="94025"/>
                </a:lnTo>
                <a:cubicBezTo>
                  <a:pt x="16487" y="94141"/>
                  <a:pt x="16513" y="94261"/>
                  <a:pt x="16530" y="94381"/>
                </a:cubicBezTo>
                <a:lnTo>
                  <a:pt x="16530" y="94381"/>
                </a:lnTo>
                <a:cubicBezTo>
                  <a:pt x="16507" y="94281"/>
                  <a:pt x="16480" y="94162"/>
                  <a:pt x="16450" y="94025"/>
                </a:cubicBezTo>
                <a:close/>
                <a:moveTo>
                  <a:pt x="16440" y="94441"/>
                </a:moveTo>
                <a:cubicBezTo>
                  <a:pt x="16449" y="94441"/>
                  <a:pt x="16480" y="94454"/>
                  <a:pt x="16541" y="94484"/>
                </a:cubicBezTo>
                <a:lnTo>
                  <a:pt x="16541" y="94484"/>
                </a:lnTo>
                <a:cubicBezTo>
                  <a:pt x="16542" y="94497"/>
                  <a:pt x="16543" y="94510"/>
                  <a:pt x="16544" y="94523"/>
                </a:cubicBezTo>
                <a:lnTo>
                  <a:pt x="16544" y="94523"/>
                </a:lnTo>
                <a:cubicBezTo>
                  <a:pt x="16472" y="94475"/>
                  <a:pt x="16427" y="94441"/>
                  <a:pt x="16440" y="94441"/>
                </a:cubicBezTo>
                <a:close/>
                <a:moveTo>
                  <a:pt x="16554" y="94490"/>
                </a:moveTo>
                <a:lnTo>
                  <a:pt x="16554" y="94490"/>
                </a:lnTo>
                <a:cubicBezTo>
                  <a:pt x="16563" y="94494"/>
                  <a:pt x="16571" y="94499"/>
                  <a:pt x="16580" y="94503"/>
                </a:cubicBezTo>
                <a:cubicBezTo>
                  <a:pt x="16583" y="94520"/>
                  <a:pt x="16586" y="94537"/>
                  <a:pt x="16589" y="94552"/>
                </a:cubicBezTo>
                <a:lnTo>
                  <a:pt x="16589" y="94552"/>
                </a:lnTo>
                <a:cubicBezTo>
                  <a:pt x="16581" y="94547"/>
                  <a:pt x="16573" y="94542"/>
                  <a:pt x="16565" y="94536"/>
                </a:cubicBezTo>
                <a:lnTo>
                  <a:pt x="16565" y="94536"/>
                </a:lnTo>
                <a:cubicBezTo>
                  <a:pt x="16562" y="94522"/>
                  <a:pt x="16558" y="94506"/>
                  <a:pt x="16554" y="94490"/>
                </a:cubicBezTo>
                <a:close/>
                <a:moveTo>
                  <a:pt x="15368" y="96422"/>
                </a:moveTo>
                <a:cubicBezTo>
                  <a:pt x="15439" y="96422"/>
                  <a:pt x="15557" y="96442"/>
                  <a:pt x="15737" y="96495"/>
                </a:cubicBezTo>
                <a:lnTo>
                  <a:pt x="15737" y="96495"/>
                </a:lnTo>
                <a:cubicBezTo>
                  <a:pt x="15683" y="96562"/>
                  <a:pt x="15608" y="96586"/>
                  <a:pt x="15535" y="96586"/>
                </a:cubicBezTo>
                <a:cubicBezTo>
                  <a:pt x="15344" y="96586"/>
                  <a:pt x="15162" y="96422"/>
                  <a:pt x="15368" y="96422"/>
                </a:cubicBezTo>
                <a:close/>
                <a:moveTo>
                  <a:pt x="61545" y="0"/>
                </a:moveTo>
                <a:cubicBezTo>
                  <a:pt x="60823" y="0"/>
                  <a:pt x="60097" y="356"/>
                  <a:pt x="59595" y="1210"/>
                </a:cubicBezTo>
                <a:cubicBezTo>
                  <a:pt x="58705" y="2758"/>
                  <a:pt x="56792" y="3076"/>
                  <a:pt x="54717" y="3076"/>
                </a:cubicBezTo>
                <a:cubicBezTo>
                  <a:pt x="53269" y="3076"/>
                  <a:pt x="51742" y="2921"/>
                  <a:pt x="50428" y="2921"/>
                </a:cubicBezTo>
                <a:cubicBezTo>
                  <a:pt x="49763" y="2921"/>
                  <a:pt x="49152" y="2961"/>
                  <a:pt x="48635" y="3081"/>
                </a:cubicBezTo>
                <a:cubicBezTo>
                  <a:pt x="45071" y="3877"/>
                  <a:pt x="42033" y="7179"/>
                  <a:pt x="43727" y="10844"/>
                </a:cubicBezTo>
                <a:lnTo>
                  <a:pt x="43727" y="10844"/>
                </a:lnTo>
                <a:cubicBezTo>
                  <a:pt x="42931" y="10716"/>
                  <a:pt x="42131" y="10607"/>
                  <a:pt x="41328" y="10518"/>
                </a:cubicBezTo>
                <a:cubicBezTo>
                  <a:pt x="40326" y="10434"/>
                  <a:pt x="39277" y="10366"/>
                  <a:pt x="38226" y="10366"/>
                </a:cubicBezTo>
                <a:cubicBezTo>
                  <a:pt x="34896" y="10366"/>
                  <a:pt x="31546" y="11053"/>
                  <a:pt x="29628" y="14128"/>
                </a:cubicBezTo>
                <a:cubicBezTo>
                  <a:pt x="29130" y="14927"/>
                  <a:pt x="28799" y="15778"/>
                  <a:pt x="28620" y="16648"/>
                </a:cubicBezTo>
                <a:lnTo>
                  <a:pt x="28620" y="16648"/>
                </a:lnTo>
                <a:cubicBezTo>
                  <a:pt x="22818" y="17004"/>
                  <a:pt x="24918" y="18139"/>
                  <a:pt x="28504" y="19156"/>
                </a:cubicBezTo>
                <a:lnTo>
                  <a:pt x="28504" y="19156"/>
                </a:lnTo>
                <a:cubicBezTo>
                  <a:pt x="28610" y="20159"/>
                  <a:pt x="28893" y="21146"/>
                  <a:pt x="29326" y="22072"/>
                </a:cubicBezTo>
                <a:lnTo>
                  <a:pt x="29326" y="22072"/>
                </a:lnTo>
                <a:cubicBezTo>
                  <a:pt x="29050" y="22047"/>
                  <a:pt x="28774" y="22023"/>
                  <a:pt x="28497" y="22000"/>
                </a:cubicBezTo>
                <a:cubicBezTo>
                  <a:pt x="27617" y="21928"/>
                  <a:pt x="26720" y="21882"/>
                  <a:pt x="25822" y="21882"/>
                </a:cubicBezTo>
                <a:cubicBezTo>
                  <a:pt x="22372" y="21882"/>
                  <a:pt x="18908" y="22560"/>
                  <a:pt x="16319" y="25045"/>
                </a:cubicBezTo>
                <a:cubicBezTo>
                  <a:pt x="13873" y="27419"/>
                  <a:pt x="12646" y="31253"/>
                  <a:pt x="13478" y="34599"/>
                </a:cubicBezTo>
                <a:lnTo>
                  <a:pt x="13478" y="34599"/>
                </a:lnTo>
                <a:cubicBezTo>
                  <a:pt x="9569" y="35855"/>
                  <a:pt x="6547" y="38360"/>
                  <a:pt x="7664" y="43268"/>
                </a:cubicBezTo>
                <a:cubicBezTo>
                  <a:pt x="7785" y="43795"/>
                  <a:pt x="7959" y="44294"/>
                  <a:pt x="8177" y="44769"/>
                </a:cubicBezTo>
                <a:lnTo>
                  <a:pt x="8177" y="44769"/>
                </a:lnTo>
                <a:cubicBezTo>
                  <a:pt x="5545" y="45215"/>
                  <a:pt x="3278" y="46492"/>
                  <a:pt x="2097" y="49444"/>
                </a:cubicBezTo>
                <a:cubicBezTo>
                  <a:pt x="0" y="54687"/>
                  <a:pt x="3190" y="57917"/>
                  <a:pt x="7346" y="59877"/>
                </a:cubicBezTo>
                <a:lnTo>
                  <a:pt x="7346" y="59877"/>
                </a:lnTo>
                <a:cubicBezTo>
                  <a:pt x="5108" y="62532"/>
                  <a:pt x="4687" y="66427"/>
                  <a:pt x="6620" y="69582"/>
                </a:cubicBezTo>
                <a:cubicBezTo>
                  <a:pt x="6854" y="69962"/>
                  <a:pt x="7117" y="70326"/>
                  <a:pt x="7402" y="70675"/>
                </a:cubicBezTo>
                <a:lnTo>
                  <a:pt x="7402" y="70675"/>
                </a:lnTo>
                <a:cubicBezTo>
                  <a:pt x="2776" y="74478"/>
                  <a:pt x="4319" y="81423"/>
                  <a:pt x="8076" y="85846"/>
                </a:cubicBezTo>
                <a:lnTo>
                  <a:pt x="8076" y="85846"/>
                </a:lnTo>
                <a:cubicBezTo>
                  <a:pt x="5877" y="87417"/>
                  <a:pt x="4258" y="89718"/>
                  <a:pt x="3706" y="92589"/>
                </a:cubicBezTo>
                <a:cubicBezTo>
                  <a:pt x="2663" y="97896"/>
                  <a:pt x="5577" y="103115"/>
                  <a:pt x="10013" y="105898"/>
                </a:cubicBezTo>
                <a:cubicBezTo>
                  <a:pt x="14319" y="108551"/>
                  <a:pt x="19668" y="108682"/>
                  <a:pt x="24583" y="109204"/>
                </a:cubicBezTo>
                <a:cubicBezTo>
                  <a:pt x="29933" y="109813"/>
                  <a:pt x="35282" y="110552"/>
                  <a:pt x="40632" y="111378"/>
                </a:cubicBezTo>
                <a:cubicBezTo>
                  <a:pt x="46547" y="112292"/>
                  <a:pt x="52593" y="112901"/>
                  <a:pt x="58464" y="114075"/>
                </a:cubicBezTo>
                <a:cubicBezTo>
                  <a:pt x="58945" y="114172"/>
                  <a:pt x="59428" y="114220"/>
                  <a:pt x="59905" y="114220"/>
                </a:cubicBezTo>
                <a:cubicBezTo>
                  <a:pt x="62628" y="114220"/>
                  <a:pt x="65168" y="112662"/>
                  <a:pt x="65945" y="109813"/>
                </a:cubicBezTo>
                <a:cubicBezTo>
                  <a:pt x="65970" y="109720"/>
                  <a:pt x="65992" y="109626"/>
                  <a:pt x="66011" y="109532"/>
                </a:cubicBezTo>
                <a:lnTo>
                  <a:pt x="66011" y="109532"/>
                </a:lnTo>
                <a:cubicBezTo>
                  <a:pt x="72167" y="110381"/>
                  <a:pt x="78338" y="111095"/>
                  <a:pt x="84473" y="111813"/>
                </a:cubicBezTo>
                <a:cubicBezTo>
                  <a:pt x="84627" y="111830"/>
                  <a:pt x="84781" y="111838"/>
                  <a:pt x="84935" y="111838"/>
                </a:cubicBezTo>
                <a:cubicBezTo>
                  <a:pt x="87083" y="111838"/>
                  <a:pt x="89141" y="110260"/>
                  <a:pt x="90202" y="108398"/>
                </a:cubicBezTo>
                <a:lnTo>
                  <a:pt x="90202" y="108398"/>
                </a:lnTo>
                <a:cubicBezTo>
                  <a:pt x="92023" y="109013"/>
                  <a:pt x="93944" y="109410"/>
                  <a:pt x="96042" y="109465"/>
                </a:cubicBezTo>
                <a:cubicBezTo>
                  <a:pt x="96112" y="109467"/>
                  <a:pt x="96181" y="109468"/>
                  <a:pt x="96250" y="109468"/>
                </a:cubicBezTo>
                <a:cubicBezTo>
                  <a:pt x="101969" y="109468"/>
                  <a:pt x="104220" y="102371"/>
                  <a:pt x="100652" y="98418"/>
                </a:cubicBezTo>
                <a:cubicBezTo>
                  <a:pt x="99018" y="96624"/>
                  <a:pt x="97272" y="94981"/>
                  <a:pt x="95431" y="93470"/>
                </a:cubicBezTo>
                <a:lnTo>
                  <a:pt x="95431" y="93470"/>
                </a:lnTo>
                <a:cubicBezTo>
                  <a:pt x="96284" y="93316"/>
                  <a:pt x="97140" y="93098"/>
                  <a:pt x="97999" y="92807"/>
                </a:cubicBezTo>
                <a:cubicBezTo>
                  <a:pt x="101435" y="91676"/>
                  <a:pt x="104132" y="87196"/>
                  <a:pt x="101696" y="83760"/>
                </a:cubicBezTo>
                <a:cubicBezTo>
                  <a:pt x="99804" y="81132"/>
                  <a:pt x="97701" y="78688"/>
                  <a:pt x="95382" y="76490"/>
                </a:cubicBezTo>
                <a:lnTo>
                  <a:pt x="95382" y="76490"/>
                </a:lnTo>
                <a:cubicBezTo>
                  <a:pt x="95997" y="75940"/>
                  <a:pt x="96543" y="75291"/>
                  <a:pt x="96999" y="74540"/>
                </a:cubicBezTo>
                <a:cubicBezTo>
                  <a:pt x="98880" y="71517"/>
                  <a:pt x="98582" y="68380"/>
                  <a:pt x="97228" y="65560"/>
                </a:cubicBezTo>
                <a:lnTo>
                  <a:pt x="97228" y="65560"/>
                </a:lnTo>
                <a:cubicBezTo>
                  <a:pt x="98912" y="64534"/>
                  <a:pt x="100009" y="62687"/>
                  <a:pt x="100044" y="60622"/>
                </a:cubicBezTo>
                <a:cubicBezTo>
                  <a:pt x="100079" y="52128"/>
                  <a:pt x="92303" y="46668"/>
                  <a:pt x="84847" y="43271"/>
                </a:cubicBezTo>
                <a:lnTo>
                  <a:pt x="84847" y="43271"/>
                </a:lnTo>
                <a:cubicBezTo>
                  <a:pt x="85997" y="41080"/>
                  <a:pt x="86336" y="38486"/>
                  <a:pt x="85473" y="35918"/>
                </a:cubicBezTo>
                <a:cubicBezTo>
                  <a:pt x="83864" y="31177"/>
                  <a:pt x="78341" y="27611"/>
                  <a:pt x="74078" y="25393"/>
                </a:cubicBezTo>
                <a:cubicBezTo>
                  <a:pt x="72763" y="24714"/>
                  <a:pt x="71431" y="24113"/>
                  <a:pt x="70085" y="23576"/>
                </a:cubicBezTo>
                <a:lnTo>
                  <a:pt x="70085" y="23576"/>
                </a:lnTo>
                <a:cubicBezTo>
                  <a:pt x="70400" y="23058"/>
                  <a:pt x="70661" y="22501"/>
                  <a:pt x="70860" y="21913"/>
                </a:cubicBezTo>
                <a:cubicBezTo>
                  <a:pt x="72599" y="16041"/>
                  <a:pt x="66597" y="11518"/>
                  <a:pt x="61596" y="10039"/>
                </a:cubicBezTo>
                <a:cubicBezTo>
                  <a:pt x="59291" y="9344"/>
                  <a:pt x="56811" y="9126"/>
                  <a:pt x="54463" y="8648"/>
                </a:cubicBezTo>
                <a:cubicBezTo>
                  <a:pt x="54138" y="8583"/>
                  <a:pt x="53794" y="8487"/>
                  <a:pt x="53441" y="8382"/>
                </a:cubicBezTo>
                <a:lnTo>
                  <a:pt x="53441" y="8382"/>
                </a:lnTo>
                <a:cubicBezTo>
                  <a:pt x="57456" y="7917"/>
                  <a:pt x="61779" y="7911"/>
                  <a:pt x="63814" y="3646"/>
                </a:cubicBezTo>
                <a:cubicBezTo>
                  <a:pt x="64712" y="1730"/>
                  <a:pt x="63138" y="0"/>
                  <a:pt x="6154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F7C42B"/>
              </a:highlight>
            </a:endParaRPr>
          </a:p>
        </p:txBody>
      </p:sp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720300" y="450150"/>
            <a:ext cx="6137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82" name="Google Shape;82;p8"/>
          <p:cNvGrpSpPr/>
          <p:nvPr/>
        </p:nvGrpSpPr>
        <p:grpSpPr>
          <a:xfrm rot="-6654526">
            <a:off x="7364739" y="1010872"/>
            <a:ext cx="1346197" cy="1582860"/>
            <a:chOff x="5233125" y="-310150"/>
            <a:chExt cx="1346125" cy="1582775"/>
          </a:xfrm>
        </p:grpSpPr>
        <p:sp>
          <p:nvSpPr>
            <p:cNvPr id="83" name="Google Shape;83;p8"/>
            <p:cNvSpPr/>
            <p:nvPr/>
          </p:nvSpPr>
          <p:spPr>
            <a:xfrm>
              <a:off x="5233125" y="-310150"/>
              <a:ext cx="1346125" cy="1582775"/>
            </a:xfrm>
            <a:custGeom>
              <a:avLst/>
              <a:gdLst/>
              <a:ahLst/>
              <a:cxnLst/>
              <a:rect l="l" t="t" r="r" b="b"/>
              <a:pathLst>
                <a:path w="53845" h="63311" extrusionOk="0">
                  <a:moveTo>
                    <a:pt x="42580" y="1"/>
                  </a:moveTo>
                  <a:lnTo>
                    <a:pt x="3914" y="48452"/>
                  </a:lnTo>
                  <a:lnTo>
                    <a:pt x="739" y="59673"/>
                  </a:lnTo>
                  <a:cubicBezTo>
                    <a:pt x="739" y="59673"/>
                    <a:pt x="0" y="61935"/>
                    <a:pt x="1174" y="62935"/>
                  </a:cubicBezTo>
                  <a:cubicBezTo>
                    <a:pt x="1527" y="63212"/>
                    <a:pt x="1967" y="63311"/>
                    <a:pt x="2414" y="63311"/>
                  </a:cubicBezTo>
                  <a:cubicBezTo>
                    <a:pt x="3512" y="63311"/>
                    <a:pt x="4654" y="62718"/>
                    <a:pt x="4654" y="62718"/>
                  </a:cubicBezTo>
                  <a:lnTo>
                    <a:pt x="14179" y="57672"/>
                  </a:lnTo>
                  <a:lnTo>
                    <a:pt x="53844" y="8003"/>
                  </a:lnTo>
                  <a:cubicBezTo>
                    <a:pt x="53844" y="8003"/>
                    <a:pt x="51800" y="2045"/>
                    <a:pt x="425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4" name="Google Shape;84;p8"/>
            <p:cNvGrpSpPr/>
            <p:nvPr/>
          </p:nvGrpSpPr>
          <p:grpSpPr>
            <a:xfrm>
              <a:off x="5315750" y="-256875"/>
              <a:ext cx="1263500" cy="1526650"/>
              <a:chOff x="5315750" y="-256875"/>
              <a:chExt cx="1263500" cy="1526650"/>
            </a:xfrm>
          </p:grpSpPr>
          <p:sp>
            <p:nvSpPr>
              <p:cNvPr id="85" name="Google Shape;85;p8"/>
              <p:cNvSpPr/>
              <p:nvPr/>
            </p:nvSpPr>
            <p:spPr>
              <a:xfrm>
                <a:off x="5315750" y="-256875"/>
                <a:ext cx="1263500" cy="1526650"/>
              </a:xfrm>
              <a:custGeom>
                <a:avLst/>
                <a:gdLst/>
                <a:ahLst/>
                <a:cxnLst/>
                <a:rect l="l" t="t" r="r" b="b"/>
                <a:pathLst>
                  <a:path w="50540" h="61066" extrusionOk="0">
                    <a:moveTo>
                      <a:pt x="44929" y="1"/>
                    </a:moveTo>
                    <a:lnTo>
                      <a:pt x="5785" y="49061"/>
                    </a:lnTo>
                    <a:cubicBezTo>
                      <a:pt x="5785" y="49061"/>
                      <a:pt x="1523" y="55020"/>
                      <a:pt x="1914" y="57499"/>
                    </a:cubicBezTo>
                    <a:cubicBezTo>
                      <a:pt x="2045" y="58543"/>
                      <a:pt x="1131" y="59847"/>
                      <a:pt x="0" y="61065"/>
                    </a:cubicBezTo>
                    <a:cubicBezTo>
                      <a:pt x="479" y="60935"/>
                      <a:pt x="914" y="60804"/>
                      <a:pt x="1349" y="60587"/>
                    </a:cubicBezTo>
                    <a:lnTo>
                      <a:pt x="10874" y="55541"/>
                    </a:lnTo>
                    <a:lnTo>
                      <a:pt x="50539" y="5872"/>
                    </a:lnTo>
                    <a:cubicBezTo>
                      <a:pt x="50539" y="5872"/>
                      <a:pt x="49365" y="2523"/>
                      <a:pt x="44929" y="1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8"/>
              <p:cNvSpPr/>
              <p:nvPr/>
            </p:nvSpPr>
            <p:spPr>
              <a:xfrm>
                <a:off x="5431000" y="-99200"/>
                <a:ext cx="962325" cy="1066700"/>
              </a:xfrm>
              <a:custGeom>
                <a:avLst/>
                <a:gdLst/>
                <a:ahLst/>
                <a:cxnLst/>
                <a:rect l="l" t="t" r="r" b="b"/>
                <a:pathLst>
                  <a:path w="38493" h="42668" extrusionOk="0">
                    <a:moveTo>
                      <a:pt x="26749" y="0"/>
                    </a:moveTo>
                    <a:lnTo>
                      <a:pt x="1" y="33490"/>
                    </a:lnTo>
                    <a:cubicBezTo>
                      <a:pt x="10091" y="36274"/>
                      <a:pt x="12701" y="42667"/>
                      <a:pt x="12701" y="42667"/>
                    </a:cubicBezTo>
                    <a:lnTo>
                      <a:pt x="38492" y="10352"/>
                    </a:lnTo>
                    <a:cubicBezTo>
                      <a:pt x="37144" y="4958"/>
                      <a:pt x="28097" y="261"/>
                      <a:pt x="26749" y="0"/>
                    </a:cubicBezTo>
                    <a:close/>
                  </a:path>
                </a:pathLst>
              </a:custGeom>
              <a:solidFill>
                <a:srgbClr val="DDAB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8"/>
              <p:cNvSpPr/>
              <p:nvPr/>
            </p:nvSpPr>
            <p:spPr>
              <a:xfrm>
                <a:off x="6024675" y="-36150"/>
                <a:ext cx="328400" cy="282750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1310" extrusionOk="0">
                    <a:moveTo>
                      <a:pt x="523" y="1"/>
                    </a:moveTo>
                    <a:lnTo>
                      <a:pt x="1" y="1871"/>
                    </a:lnTo>
                    <a:lnTo>
                      <a:pt x="88" y="1915"/>
                    </a:lnTo>
                    <a:cubicBezTo>
                      <a:pt x="1654" y="2523"/>
                      <a:pt x="3219" y="3306"/>
                      <a:pt x="4698" y="4133"/>
                    </a:cubicBezTo>
                    <a:cubicBezTo>
                      <a:pt x="4220" y="4220"/>
                      <a:pt x="3785" y="4437"/>
                      <a:pt x="3480" y="4829"/>
                    </a:cubicBezTo>
                    <a:cubicBezTo>
                      <a:pt x="2741" y="5785"/>
                      <a:pt x="3089" y="7395"/>
                      <a:pt x="4307" y="8352"/>
                    </a:cubicBezTo>
                    <a:cubicBezTo>
                      <a:pt x="4916" y="8852"/>
                      <a:pt x="5633" y="9102"/>
                      <a:pt x="6297" y="9102"/>
                    </a:cubicBezTo>
                    <a:cubicBezTo>
                      <a:pt x="6960" y="9102"/>
                      <a:pt x="7569" y="8852"/>
                      <a:pt x="7960" y="8352"/>
                    </a:cubicBezTo>
                    <a:cubicBezTo>
                      <a:pt x="8178" y="8047"/>
                      <a:pt x="8352" y="7612"/>
                      <a:pt x="8352" y="7221"/>
                    </a:cubicBezTo>
                    <a:cubicBezTo>
                      <a:pt x="9439" y="8482"/>
                      <a:pt x="10483" y="9874"/>
                      <a:pt x="11396" y="11309"/>
                    </a:cubicBezTo>
                    <a:lnTo>
                      <a:pt x="13136" y="10526"/>
                    </a:lnTo>
                    <a:cubicBezTo>
                      <a:pt x="8526" y="3524"/>
                      <a:pt x="5873" y="2393"/>
                      <a:pt x="610" y="88"/>
                    </a:cubicBezTo>
                    <a:lnTo>
                      <a:pt x="523" y="1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8"/>
              <p:cNvSpPr/>
              <p:nvPr/>
            </p:nvSpPr>
            <p:spPr>
              <a:xfrm>
                <a:off x="5512550" y="610825"/>
                <a:ext cx="319700" cy="283800"/>
              </a:xfrm>
              <a:custGeom>
                <a:avLst/>
                <a:gdLst/>
                <a:ahLst/>
                <a:cxnLst/>
                <a:rect l="l" t="t" r="r" b="b"/>
                <a:pathLst>
                  <a:path w="12788" h="11352" extrusionOk="0">
                    <a:moveTo>
                      <a:pt x="1" y="0"/>
                    </a:moveTo>
                    <a:lnTo>
                      <a:pt x="44" y="2001"/>
                    </a:lnTo>
                    <a:cubicBezTo>
                      <a:pt x="1393" y="2305"/>
                      <a:pt x="9569" y="6742"/>
                      <a:pt x="10700" y="11352"/>
                    </a:cubicBezTo>
                    <a:lnTo>
                      <a:pt x="12788" y="11308"/>
                    </a:lnTo>
                    <a:cubicBezTo>
                      <a:pt x="12309" y="9264"/>
                      <a:pt x="10831" y="7351"/>
                      <a:pt x="9091" y="5698"/>
                    </a:cubicBezTo>
                    <a:cubicBezTo>
                      <a:pt x="9613" y="5654"/>
                      <a:pt x="10135" y="5393"/>
                      <a:pt x="10483" y="4958"/>
                    </a:cubicBezTo>
                    <a:cubicBezTo>
                      <a:pt x="11265" y="4002"/>
                      <a:pt x="10918" y="2392"/>
                      <a:pt x="9656" y="1436"/>
                    </a:cubicBezTo>
                    <a:cubicBezTo>
                      <a:pt x="9047" y="935"/>
                      <a:pt x="8341" y="685"/>
                      <a:pt x="7688" y="685"/>
                    </a:cubicBezTo>
                    <a:cubicBezTo>
                      <a:pt x="7036" y="685"/>
                      <a:pt x="6438" y="935"/>
                      <a:pt x="6046" y="1436"/>
                    </a:cubicBezTo>
                    <a:cubicBezTo>
                      <a:pt x="5698" y="1870"/>
                      <a:pt x="5568" y="2436"/>
                      <a:pt x="5655" y="2958"/>
                    </a:cubicBezTo>
                    <a:cubicBezTo>
                      <a:pt x="3132" y="1218"/>
                      <a:pt x="784" y="131"/>
                      <a:pt x="1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"/>
          <p:cNvSpPr/>
          <p:nvPr/>
        </p:nvSpPr>
        <p:spPr>
          <a:xfrm rot="-3970567">
            <a:off x="3898683" y="3407521"/>
            <a:ext cx="1818590" cy="2323568"/>
          </a:xfrm>
          <a:custGeom>
            <a:avLst/>
            <a:gdLst/>
            <a:ahLst/>
            <a:cxnLst/>
            <a:rect l="l" t="t" r="r" b="b"/>
            <a:pathLst>
              <a:path w="80612" h="102996" extrusionOk="0">
                <a:moveTo>
                  <a:pt x="52848" y="1"/>
                </a:moveTo>
                <a:cubicBezTo>
                  <a:pt x="51337" y="1"/>
                  <a:pt x="49841" y="443"/>
                  <a:pt x="48565" y="1310"/>
                </a:cubicBezTo>
                <a:cubicBezTo>
                  <a:pt x="45792" y="3172"/>
                  <a:pt x="44604" y="6618"/>
                  <a:pt x="44089" y="9906"/>
                </a:cubicBezTo>
                <a:cubicBezTo>
                  <a:pt x="43613" y="13233"/>
                  <a:pt x="43692" y="16600"/>
                  <a:pt x="42702" y="19809"/>
                </a:cubicBezTo>
                <a:cubicBezTo>
                  <a:pt x="42187" y="21552"/>
                  <a:pt x="41276" y="23255"/>
                  <a:pt x="39810" y="24325"/>
                </a:cubicBezTo>
                <a:cubicBezTo>
                  <a:pt x="38976" y="24911"/>
                  <a:pt x="37924" y="25266"/>
                  <a:pt x="36894" y="25266"/>
                </a:cubicBezTo>
                <a:cubicBezTo>
                  <a:pt x="36115" y="25266"/>
                  <a:pt x="35349" y="25063"/>
                  <a:pt x="34700" y="24602"/>
                </a:cubicBezTo>
                <a:cubicBezTo>
                  <a:pt x="33176" y="23535"/>
                  <a:pt x="32238" y="21184"/>
                  <a:pt x="30476" y="21184"/>
                </a:cubicBezTo>
                <a:cubicBezTo>
                  <a:pt x="30406" y="21184"/>
                  <a:pt x="30336" y="21188"/>
                  <a:pt x="30264" y="21195"/>
                </a:cubicBezTo>
                <a:cubicBezTo>
                  <a:pt x="28125" y="21393"/>
                  <a:pt x="27927" y="24523"/>
                  <a:pt x="26421" y="26068"/>
                </a:cubicBezTo>
                <a:cubicBezTo>
                  <a:pt x="25640" y="26849"/>
                  <a:pt x="24563" y="27162"/>
                  <a:pt x="23462" y="27162"/>
                </a:cubicBezTo>
                <a:cubicBezTo>
                  <a:pt x="23168" y="27162"/>
                  <a:pt x="22872" y="27139"/>
                  <a:pt x="22579" y="27098"/>
                </a:cubicBezTo>
                <a:cubicBezTo>
                  <a:pt x="19370" y="26662"/>
                  <a:pt x="16796" y="24285"/>
                  <a:pt x="16043" y="21116"/>
                </a:cubicBezTo>
                <a:cubicBezTo>
                  <a:pt x="15647" y="19373"/>
                  <a:pt x="15885" y="17511"/>
                  <a:pt x="15053" y="15927"/>
                </a:cubicBezTo>
                <a:cubicBezTo>
                  <a:pt x="14255" y="14331"/>
                  <a:pt x="12497" y="13488"/>
                  <a:pt x="10735" y="13488"/>
                </a:cubicBezTo>
                <a:cubicBezTo>
                  <a:pt x="9611" y="13488"/>
                  <a:pt x="8485" y="13831"/>
                  <a:pt x="7606" y="14541"/>
                </a:cubicBezTo>
                <a:cubicBezTo>
                  <a:pt x="5308" y="16363"/>
                  <a:pt x="4912" y="19928"/>
                  <a:pt x="6338" y="22463"/>
                </a:cubicBezTo>
                <a:cubicBezTo>
                  <a:pt x="7328" y="24246"/>
                  <a:pt x="9032" y="25474"/>
                  <a:pt x="10497" y="26900"/>
                </a:cubicBezTo>
                <a:cubicBezTo>
                  <a:pt x="12003" y="28326"/>
                  <a:pt x="13310" y="30148"/>
                  <a:pt x="13231" y="32208"/>
                </a:cubicBezTo>
                <a:cubicBezTo>
                  <a:pt x="13032" y="35496"/>
                  <a:pt x="9507" y="37318"/>
                  <a:pt x="6893" y="39338"/>
                </a:cubicBezTo>
                <a:cubicBezTo>
                  <a:pt x="2416" y="42863"/>
                  <a:pt x="0" y="48370"/>
                  <a:pt x="396" y="54074"/>
                </a:cubicBezTo>
                <a:lnTo>
                  <a:pt x="357" y="102995"/>
                </a:lnTo>
                <a:lnTo>
                  <a:pt x="357" y="102995"/>
                </a:lnTo>
                <a:lnTo>
                  <a:pt x="78274" y="100658"/>
                </a:lnTo>
                <a:lnTo>
                  <a:pt x="77601" y="59025"/>
                </a:lnTo>
                <a:cubicBezTo>
                  <a:pt x="78195" y="56451"/>
                  <a:pt x="78749" y="53915"/>
                  <a:pt x="79344" y="51341"/>
                </a:cubicBezTo>
                <a:cubicBezTo>
                  <a:pt x="79977" y="48607"/>
                  <a:pt x="80611" y="45795"/>
                  <a:pt x="80294" y="42982"/>
                </a:cubicBezTo>
                <a:cubicBezTo>
                  <a:pt x="79938" y="40170"/>
                  <a:pt x="78472" y="37357"/>
                  <a:pt x="75897" y="36169"/>
                </a:cubicBezTo>
                <a:cubicBezTo>
                  <a:pt x="74313" y="35416"/>
                  <a:pt x="72491" y="35416"/>
                  <a:pt x="70748" y="35099"/>
                </a:cubicBezTo>
                <a:cubicBezTo>
                  <a:pt x="69005" y="34782"/>
                  <a:pt x="67143" y="34030"/>
                  <a:pt x="66390" y="32445"/>
                </a:cubicBezTo>
                <a:cubicBezTo>
                  <a:pt x="65717" y="31059"/>
                  <a:pt x="66034" y="29356"/>
                  <a:pt x="65360" y="27969"/>
                </a:cubicBezTo>
                <a:cubicBezTo>
                  <a:pt x="64370" y="26028"/>
                  <a:pt x="61835" y="25592"/>
                  <a:pt x="59656" y="25553"/>
                </a:cubicBezTo>
                <a:cubicBezTo>
                  <a:pt x="57478" y="25513"/>
                  <a:pt x="55061" y="25632"/>
                  <a:pt x="53437" y="24166"/>
                </a:cubicBezTo>
                <a:cubicBezTo>
                  <a:pt x="52011" y="22938"/>
                  <a:pt x="51655" y="20799"/>
                  <a:pt x="52011" y="18937"/>
                </a:cubicBezTo>
                <a:cubicBezTo>
                  <a:pt x="52368" y="17076"/>
                  <a:pt x="53318" y="15412"/>
                  <a:pt x="54190" y="13709"/>
                </a:cubicBezTo>
                <a:cubicBezTo>
                  <a:pt x="55497" y="11253"/>
                  <a:pt x="56685" y="8717"/>
                  <a:pt x="57715" y="6143"/>
                </a:cubicBezTo>
                <a:cubicBezTo>
                  <a:pt x="58111" y="5192"/>
                  <a:pt x="58508" y="4162"/>
                  <a:pt x="58270" y="3132"/>
                </a:cubicBezTo>
                <a:cubicBezTo>
                  <a:pt x="57993" y="1904"/>
                  <a:pt x="56883" y="1033"/>
                  <a:pt x="55735" y="557"/>
                </a:cubicBezTo>
                <a:cubicBezTo>
                  <a:pt x="54803" y="185"/>
                  <a:pt x="53822" y="1"/>
                  <a:pt x="5284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3" name="Google Shape;93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4" name="Google Shape;94;p9"/>
          <p:cNvSpPr txBox="1">
            <a:spLocks noGrp="1"/>
          </p:cNvSpPr>
          <p:nvPr>
            <p:ph type="subTitle" idx="2"/>
          </p:nvPr>
        </p:nvSpPr>
        <p:spPr>
          <a:xfrm>
            <a:off x="5116600" y="851900"/>
            <a:ext cx="3307200" cy="375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4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0"/>
          <p:cNvSpPr/>
          <p:nvPr/>
        </p:nvSpPr>
        <p:spPr>
          <a:xfrm>
            <a:off x="437575" y="3311125"/>
            <a:ext cx="6594600" cy="1615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0"/>
          <p:cNvSpPr txBox="1">
            <a:spLocks noGrp="1"/>
          </p:cNvSpPr>
          <p:nvPr>
            <p:ph type="body" idx="1"/>
          </p:nvPr>
        </p:nvSpPr>
        <p:spPr>
          <a:xfrm>
            <a:off x="720300" y="40000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Gochi Hand"/>
              <a:buNone/>
              <a:defRPr sz="2800">
                <a:latin typeface="Gochi Hand"/>
                <a:ea typeface="Gochi Hand"/>
                <a:cs typeface="Gochi Hand"/>
                <a:sym typeface="Gochi Hand"/>
              </a:defRPr>
            </a:lvl1pPr>
          </a:lstStyle>
          <a:p>
            <a:endParaRPr/>
          </a:p>
        </p:txBody>
      </p:sp>
      <p:sp>
        <p:nvSpPr>
          <p:cNvPr id="98" name="Google Shape;98;p10"/>
          <p:cNvSpPr/>
          <p:nvPr/>
        </p:nvSpPr>
        <p:spPr>
          <a:xfrm rot="-2083439">
            <a:off x="7044339" y="3309288"/>
            <a:ext cx="2472848" cy="2246538"/>
          </a:xfrm>
          <a:custGeom>
            <a:avLst/>
            <a:gdLst/>
            <a:ahLst/>
            <a:cxnLst/>
            <a:rect l="l" t="t" r="r" b="b"/>
            <a:pathLst>
              <a:path w="46836" h="42548" extrusionOk="0">
                <a:moveTo>
                  <a:pt x="10603" y="465"/>
                </a:moveTo>
                <a:lnTo>
                  <a:pt x="10603" y="465"/>
                </a:lnTo>
                <a:cubicBezTo>
                  <a:pt x="10621" y="473"/>
                  <a:pt x="10638" y="480"/>
                  <a:pt x="10656" y="488"/>
                </a:cubicBezTo>
                <a:cubicBezTo>
                  <a:pt x="10638" y="480"/>
                  <a:pt x="10620" y="472"/>
                  <a:pt x="10603" y="465"/>
                </a:cubicBezTo>
                <a:close/>
                <a:moveTo>
                  <a:pt x="2023" y="1312"/>
                </a:moveTo>
                <a:lnTo>
                  <a:pt x="2023" y="1312"/>
                </a:lnTo>
                <a:cubicBezTo>
                  <a:pt x="2229" y="1593"/>
                  <a:pt x="2397" y="1892"/>
                  <a:pt x="2547" y="2192"/>
                </a:cubicBezTo>
                <a:cubicBezTo>
                  <a:pt x="2472" y="2079"/>
                  <a:pt x="2341" y="1892"/>
                  <a:pt x="2229" y="1724"/>
                </a:cubicBezTo>
                <a:cubicBezTo>
                  <a:pt x="2154" y="1593"/>
                  <a:pt x="2079" y="1443"/>
                  <a:pt x="2023" y="1312"/>
                </a:cubicBezTo>
                <a:close/>
                <a:moveTo>
                  <a:pt x="3441" y="3761"/>
                </a:moveTo>
                <a:cubicBezTo>
                  <a:pt x="3432" y="3761"/>
                  <a:pt x="3490" y="3809"/>
                  <a:pt x="3558" y="3877"/>
                </a:cubicBezTo>
                <a:cubicBezTo>
                  <a:pt x="3576" y="3889"/>
                  <a:pt x="3596" y="3902"/>
                  <a:pt x="3614" y="3914"/>
                </a:cubicBezTo>
                <a:lnTo>
                  <a:pt x="3614" y="3914"/>
                </a:lnTo>
                <a:lnTo>
                  <a:pt x="3614" y="3877"/>
                </a:lnTo>
                <a:lnTo>
                  <a:pt x="3483" y="3784"/>
                </a:lnTo>
                <a:cubicBezTo>
                  <a:pt x="3457" y="3768"/>
                  <a:pt x="3444" y="3761"/>
                  <a:pt x="3441" y="3761"/>
                </a:cubicBezTo>
                <a:close/>
                <a:moveTo>
                  <a:pt x="3614" y="3914"/>
                </a:moveTo>
                <a:lnTo>
                  <a:pt x="3614" y="3915"/>
                </a:lnTo>
                <a:lnTo>
                  <a:pt x="3650" y="3938"/>
                </a:lnTo>
                <a:lnTo>
                  <a:pt x="3650" y="3938"/>
                </a:lnTo>
                <a:cubicBezTo>
                  <a:pt x="3639" y="3931"/>
                  <a:pt x="3627" y="3923"/>
                  <a:pt x="3614" y="3914"/>
                </a:cubicBezTo>
                <a:close/>
                <a:moveTo>
                  <a:pt x="9925" y="3709"/>
                </a:moveTo>
                <a:cubicBezTo>
                  <a:pt x="10187" y="3877"/>
                  <a:pt x="10356" y="4008"/>
                  <a:pt x="10581" y="4177"/>
                </a:cubicBezTo>
                <a:lnTo>
                  <a:pt x="10075" y="3746"/>
                </a:lnTo>
                <a:lnTo>
                  <a:pt x="10075" y="3746"/>
                </a:lnTo>
                <a:cubicBezTo>
                  <a:pt x="10225" y="3840"/>
                  <a:pt x="10375" y="3933"/>
                  <a:pt x="10506" y="4008"/>
                </a:cubicBezTo>
                <a:lnTo>
                  <a:pt x="10656" y="4270"/>
                </a:lnTo>
                <a:cubicBezTo>
                  <a:pt x="10412" y="4102"/>
                  <a:pt x="10169" y="3915"/>
                  <a:pt x="9925" y="3709"/>
                </a:cubicBezTo>
                <a:close/>
                <a:moveTo>
                  <a:pt x="18764" y="4420"/>
                </a:moveTo>
                <a:cubicBezTo>
                  <a:pt x="18877" y="4420"/>
                  <a:pt x="18877" y="4420"/>
                  <a:pt x="18858" y="4439"/>
                </a:cubicBezTo>
                <a:cubicBezTo>
                  <a:pt x="18820" y="4458"/>
                  <a:pt x="18783" y="4476"/>
                  <a:pt x="18802" y="4476"/>
                </a:cubicBezTo>
                <a:cubicBezTo>
                  <a:pt x="18914" y="4495"/>
                  <a:pt x="19008" y="4495"/>
                  <a:pt x="19120" y="4495"/>
                </a:cubicBezTo>
                <a:cubicBezTo>
                  <a:pt x="18933" y="4495"/>
                  <a:pt x="18764" y="4514"/>
                  <a:pt x="18577" y="4570"/>
                </a:cubicBezTo>
                <a:lnTo>
                  <a:pt x="18371" y="4626"/>
                </a:lnTo>
                <a:lnTo>
                  <a:pt x="18277" y="4664"/>
                </a:lnTo>
                <a:cubicBezTo>
                  <a:pt x="18259" y="4664"/>
                  <a:pt x="18259" y="4682"/>
                  <a:pt x="18240" y="4701"/>
                </a:cubicBezTo>
                <a:cubicBezTo>
                  <a:pt x="18277" y="4814"/>
                  <a:pt x="18296" y="4907"/>
                  <a:pt x="18296" y="5001"/>
                </a:cubicBezTo>
                <a:lnTo>
                  <a:pt x="18146" y="4907"/>
                </a:lnTo>
                <a:cubicBezTo>
                  <a:pt x="18127" y="4795"/>
                  <a:pt x="18090" y="4682"/>
                  <a:pt x="18071" y="4608"/>
                </a:cubicBezTo>
                <a:cubicBezTo>
                  <a:pt x="18146" y="4570"/>
                  <a:pt x="18221" y="4551"/>
                  <a:pt x="18296" y="4533"/>
                </a:cubicBezTo>
                <a:lnTo>
                  <a:pt x="18502" y="4476"/>
                </a:lnTo>
                <a:cubicBezTo>
                  <a:pt x="18577" y="4439"/>
                  <a:pt x="18671" y="4439"/>
                  <a:pt x="18764" y="4420"/>
                </a:cubicBezTo>
                <a:close/>
                <a:moveTo>
                  <a:pt x="18146" y="4926"/>
                </a:moveTo>
                <a:cubicBezTo>
                  <a:pt x="18202" y="4963"/>
                  <a:pt x="18259" y="5001"/>
                  <a:pt x="18315" y="5038"/>
                </a:cubicBezTo>
                <a:lnTo>
                  <a:pt x="18315" y="5057"/>
                </a:lnTo>
                <a:lnTo>
                  <a:pt x="18221" y="5019"/>
                </a:lnTo>
                <a:lnTo>
                  <a:pt x="18165" y="4982"/>
                </a:lnTo>
                <a:cubicBezTo>
                  <a:pt x="18165" y="4963"/>
                  <a:pt x="18146" y="4945"/>
                  <a:pt x="18146" y="4926"/>
                </a:cubicBezTo>
                <a:close/>
                <a:moveTo>
                  <a:pt x="24200" y="7938"/>
                </a:moveTo>
                <a:lnTo>
                  <a:pt x="24200" y="7938"/>
                </a:lnTo>
                <a:cubicBezTo>
                  <a:pt x="24217" y="7958"/>
                  <a:pt x="24234" y="7977"/>
                  <a:pt x="24251" y="7997"/>
                </a:cubicBezTo>
                <a:cubicBezTo>
                  <a:pt x="24231" y="7972"/>
                  <a:pt x="24215" y="7953"/>
                  <a:pt x="24200" y="7938"/>
                </a:cubicBezTo>
                <a:close/>
                <a:moveTo>
                  <a:pt x="4494" y="7754"/>
                </a:moveTo>
                <a:lnTo>
                  <a:pt x="4494" y="7754"/>
                </a:lnTo>
                <a:cubicBezTo>
                  <a:pt x="4644" y="7885"/>
                  <a:pt x="4794" y="8034"/>
                  <a:pt x="4925" y="8184"/>
                </a:cubicBezTo>
                <a:cubicBezTo>
                  <a:pt x="4775" y="8053"/>
                  <a:pt x="4626" y="7922"/>
                  <a:pt x="4494" y="7754"/>
                </a:cubicBezTo>
                <a:close/>
                <a:moveTo>
                  <a:pt x="6030" y="9458"/>
                </a:moveTo>
                <a:cubicBezTo>
                  <a:pt x="6044" y="9474"/>
                  <a:pt x="6058" y="9490"/>
                  <a:pt x="6072" y="9506"/>
                </a:cubicBezTo>
                <a:lnTo>
                  <a:pt x="6072" y="9506"/>
                </a:lnTo>
                <a:cubicBezTo>
                  <a:pt x="6059" y="9491"/>
                  <a:pt x="6045" y="9475"/>
                  <a:pt x="6030" y="9458"/>
                </a:cubicBezTo>
                <a:close/>
                <a:moveTo>
                  <a:pt x="7622" y="11967"/>
                </a:moveTo>
                <a:cubicBezTo>
                  <a:pt x="7622" y="12023"/>
                  <a:pt x="7641" y="12079"/>
                  <a:pt x="7659" y="12136"/>
                </a:cubicBezTo>
                <a:cubicBezTo>
                  <a:pt x="7678" y="12192"/>
                  <a:pt x="7697" y="12248"/>
                  <a:pt x="7734" y="12285"/>
                </a:cubicBezTo>
                <a:lnTo>
                  <a:pt x="7753" y="12323"/>
                </a:lnTo>
                <a:cubicBezTo>
                  <a:pt x="7715" y="12229"/>
                  <a:pt x="7697" y="12136"/>
                  <a:pt x="7622" y="11967"/>
                </a:cubicBezTo>
                <a:close/>
                <a:moveTo>
                  <a:pt x="5206" y="15525"/>
                </a:moveTo>
                <a:lnTo>
                  <a:pt x="5206" y="15525"/>
                </a:lnTo>
                <a:cubicBezTo>
                  <a:pt x="5215" y="15553"/>
                  <a:pt x="5226" y="15572"/>
                  <a:pt x="5237" y="15585"/>
                </a:cubicBezTo>
                <a:lnTo>
                  <a:pt x="5237" y="15585"/>
                </a:lnTo>
                <a:cubicBezTo>
                  <a:pt x="5226" y="15565"/>
                  <a:pt x="5216" y="15545"/>
                  <a:pt x="5206" y="15525"/>
                </a:cubicBezTo>
                <a:close/>
                <a:moveTo>
                  <a:pt x="9139" y="1"/>
                </a:moveTo>
                <a:lnTo>
                  <a:pt x="8895" y="19"/>
                </a:lnTo>
                <a:lnTo>
                  <a:pt x="8671" y="57"/>
                </a:lnTo>
                <a:cubicBezTo>
                  <a:pt x="8652" y="57"/>
                  <a:pt x="8577" y="57"/>
                  <a:pt x="8483" y="76"/>
                </a:cubicBezTo>
                <a:cubicBezTo>
                  <a:pt x="8408" y="76"/>
                  <a:pt x="8315" y="94"/>
                  <a:pt x="8240" y="113"/>
                </a:cubicBezTo>
                <a:cubicBezTo>
                  <a:pt x="8310" y="267"/>
                  <a:pt x="8369" y="411"/>
                  <a:pt x="8364" y="411"/>
                </a:cubicBezTo>
                <a:cubicBezTo>
                  <a:pt x="8362" y="411"/>
                  <a:pt x="8352" y="394"/>
                  <a:pt x="8334" y="357"/>
                </a:cubicBezTo>
                <a:lnTo>
                  <a:pt x="8334" y="357"/>
                </a:lnTo>
                <a:cubicBezTo>
                  <a:pt x="8465" y="619"/>
                  <a:pt x="8614" y="900"/>
                  <a:pt x="8802" y="1199"/>
                </a:cubicBezTo>
                <a:lnTo>
                  <a:pt x="8970" y="1480"/>
                </a:lnTo>
                <a:lnTo>
                  <a:pt x="9139" y="1742"/>
                </a:lnTo>
                <a:cubicBezTo>
                  <a:pt x="9382" y="2117"/>
                  <a:pt x="9626" y="2510"/>
                  <a:pt x="9832" y="2885"/>
                </a:cubicBezTo>
                <a:cubicBezTo>
                  <a:pt x="9888" y="2978"/>
                  <a:pt x="9963" y="3072"/>
                  <a:pt x="10019" y="3147"/>
                </a:cubicBezTo>
                <a:cubicBezTo>
                  <a:pt x="10169" y="3428"/>
                  <a:pt x="10300" y="3690"/>
                  <a:pt x="10468" y="3952"/>
                </a:cubicBezTo>
                <a:cubicBezTo>
                  <a:pt x="10225" y="3821"/>
                  <a:pt x="9906" y="3578"/>
                  <a:pt x="9588" y="3353"/>
                </a:cubicBezTo>
                <a:cubicBezTo>
                  <a:pt x="9072" y="2997"/>
                  <a:pt x="8538" y="2657"/>
                  <a:pt x="8390" y="2657"/>
                </a:cubicBezTo>
                <a:cubicBezTo>
                  <a:pt x="8383" y="2657"/>
                  <a:pt x="8376" y="2658"/>
                  <a:pt x="8371" y="2660"/>
                </a:cubicBezTo>
                <a:lnTo>
                  <a:pt x="8015" y="2398"/>
                </a:lnTo>
                <a:lnTo>
                  <a:pt x="8015" y="2398"/>
                </a:lnTo>
                <a:cubicBezTo>
                  <a:pt x="8127" y="2454"/>
                  <a:pt x="8146" y="2454"/>
                  <a:pt x="8259" y="2529"/>
                </a:cubicBezTo>
                <a:cubicBezTo>
                  <a:pt x="8034" y="2360"/>
                  <a:pt x="7790" y="2229"/>
                  <a:pt x="7547" y="2136"/>
                </a:cubicBezTo>
                <a:cubicBezTo>
                  <a:pt x="7210" y="2023"/>
                  <a:pt x="6891" y="1892"/>
                  <a:pt x="6573" y="1742"/>
                </a:cubicBezTo>
                <a:cubicBezTo>
                  <a:pt x="6286" y="1599"/>
                  <a:pt x="6033" y="1510"/>
                  <a:pt x="6064" y="1510"/>
                </a:cubicBezTo>
                <a:cubicBezTo>
                  <a:pt x="6073" y="1510"/>
                  <a:pt x="6110" y="1519"/>
                  <a:pt x="6180" y="1536"/>
                </a:cubicBezTo>
                <a:cubicBezTo>
                  <a:pt x="5955" y="1461"/>
                  <a:pt x="5730" y="1443"/>
                  <a:pt x="5487" y="1443"/>
                </a:cubicBezTo>
                <a:lnTo>
                  <a:pt x="5169" y="1443"/>
                </a:lnTo>
                <a:lnTo>
                  <a:pt x="5187" y="1686"/>
                </a:lnTo>
                <a:cubicBezTo>
                  <a:pt x="5206" y="1724"/>
                  <a:pt x="5206" y="1780"/>
                  <a:pt x="5225" y="1836"/>
                </a:cubicBezTo>
                <a:cubicBezTo>
                  <a:pt x="4981" y="1817"/>
                  <a:pt x="4757" y="1780"/>
                  <a:pt x="4513" y="1724"/>
                </a:cubicBezTo>
                <a:cubicBezTo>
                  <a:pt x="4232" y="1686"/>
                  <a:pt x="3951" y="1611"/>
                  <a:pt x="3671" y="1536"/>
                </a:cubicBezTo>
                <a:cubicBezTo>
                  <a:pt x="3539" y="1492"/>
                  <a:pt x="3504" y="1474"/>
                  <a:pt x="3520" y="1474"/>
                </a:cubicBezTo>
                <a:cubicBezTo>
                  <a:pt x="3531" y="1474"/>
                  <a:pt x="3568" y="1483"/>
                  <a:pt x="3614" y="1499"/>
                </a:cubicBezTo>
                <a:cubicBezTo>
                  <a:pt x="3683" y="1526"/>
                  <a:pt x="3761" y="1544"/>
                  <a:pt x="3784" y="1544"/>
                </a:cubicBezTo>
                <a:cubicBezTo>
                  <a:pt x="3792" y="1544"/>
                  <a:pt x="3793" y="1541"/>
                  <a:pt x="3783" y="1536"/>
                </a:cubicBezTo>
                <a:lnTo>
                  <a:pt x="3277" y="1405"/>
                </a:lnTo>
                <a:cubicBezTo>
                  <a:pt x="3109" y="1349"/>
                  <a:pt x="2959" y="1312"/>
                  <a:pt x="2809" y="1274"/>
                </a:cubicBezTo>
                <a:cubicBezTo>
                  <a:pt x="2678" y="1242"/>
                  <a:pt x="2649" y="1222"/>
                  <a:pt x="2695" y="1222"/>
                </a:cubicBezTo>
                <a:cubicBezTo>
                  <a:pt x="2728" y="1222"/>
                  <a:pt x="2801" y="1232"/>
                  <a:pt x="2903" y="1255"/>
                </a:cubicBezTo>
                <a:cubicBezTo>
                  <a:pt x="3053" y="1274"/>
                  <a:pt x="3202" y="1312"/>
                  <a:pt x="3371" y="1368"/>
                </a:cubicBezTo>
                <a:lnTo>
                  <a:pt x="3652" y="1461"/>
                </a:lnTo>
                <a:lnTo>
                  <a:pt x="3877" y="1536"/>
                </a:lnTo>
                <a:lnTo>
                  <a:pt x="3877" y="1536"/>
                </a:lnTo>
                <a:lnTo>
                  <a:pt x="3783" y="1480"/>
                </a:lnTo>
                <a:lnTo>
                  <a:pt x="3745" y="1461"/>
                </a:lnTo>
                <a:lnTo>
                  <a:pt x="3671" y="1424"/>
                </a:lnTo>
                <a:cubicBezTo>
                  <a:pt x="3577" y="1387"/>
                  <a:pt x="3502" y="1349"/>
                  <a:pt x="3427" y="1312"/>
                </a:cubicBezTo>
                <a:cubicBezTo>
                  <a:pt x="3277" y="1255"/>
                  <a:pt x="3127" y="1218"/>
                  <a:pt x="2978" y="1181"/>
                </a:cubicBezTo>
                <a:cubicBezTo>
                  <a:pt x="2678" y="1124"/>
                  <a:pt x="2397" y="1087"/>
                  <a:pt x="1798" y="975"/>
                </a:cubicBezTo>
                <a:lnTo>
                  <a:pt x="1798" y="975"/>
                </a:lnTo>
                <a:cubicBezTo>
                  <a:pt x="1929" y="1218"/>
                  <a:pt x="2041" y="1443"/>
                  <a:pt x="2210" y="1780"/>
                </a:cubicBezTo>
                <a:cubicBezTo>
                  <a:pt x="2041" y="1499"/>
                  <a:pt x="1891" y="1218"/>
                  <a:pt x="1704" y="918"/>
                </a:cubicBezTo>
                <a:lnTo>
                  <a:pt x="1685" y="918"/>
                </a:lnTo>
                <a:cubicBezTo>
                  <a:pt x="1817" y="1255"/>
                  <a:pt x="1966" y="1574"/>
                  <a:pt x="2135" y="1892"/>
                </a:cubicBezTo>
                <a:cubicBezTo>
                  <a:pt x="2247" y="2079"/>
                  <a:pt x="2378" y="2304"/>
                  <a:pt x="2528" y="2566"/>
                </a:cubicBezTo>
                <a:lnTo>
                  <a:pt x="2809" y="2997"/>
                </a:lnTo>
                <a:lnTo>
                  <a:pt x="2397" y="2229"/>
                </a:lnTo>
                <a:cubicBezTo>
                  <a:pt x="2341" y="2117"/>
                  <a:pt x="2285" y="2005"/>
                  <a:pt x="2266" y="1892"/>
                </a:cubicBezTo>
                <a:cubicBezTo>
                  <a:pt x="2266" y="1887"/>
                  <a:pt x="2268" y="1884"/>
                  <a:pt x="2271" y="1884"/>
                </a:cubicBezTo>
                <a:cubicBezTo>
                  <a:pt x="2289" y="1884"/>
                  <a:pt x="2362" y="1983"/>
                  <a:pt x="2491" y="2192"/>
                </a:cubicBezTo>
                <a:cubicBezTo>
                  <a:pt x="2659" y="2491"/>
                  <a:pt x="2865" y="2772"/>
                  <a:pt x="3090" y="3034"/>
                </a:cubicBezTo>
                <a:cubicBezTo>
                  <a:pt x="3071" y="3053"/>
                  <a:pt x="3109" y="3147"/>
                  <a:pt x="3202" y="3278"/>
                </a:cubicBezTo>
                <a:lnTo>
                  <a:pt x="3352" y="3484"/>
                </a:lnTo>
                <a:cubicBezTo>
                  <a:pt x="3390" y="3521"/>
                  <a:pt x="3427" y="3559"/>
                  <a:pt x="3446" y="3596"/>
                </a:cubicBezTo>
                <a:lnTo>
                  <a:pt x="3333" y="3578"/>
                </a:lnTo>
                <a:lnTo>
                  <a:pt x="3333" y="3578"/>
                </a:lnTo>
                <a:cubicBezTo>
                  <a:pt x="3446" y="3671"/>
                  <a:pt x="3521" y="3709"/>
                  <a:pt x="3671" y="3858"/>
                </a:cubicBezTo>
                <a:cubicBezTo>
                  <a:pt x="3729" y="3931"/>
                  <a:pt x="3730" y="3959"/>
                  <a:pt x="3702" y="3959"/>
                </a:cubicBezTo>
                <a:cubicBezTo>
                  <a:pt x="3694" y="3959"/>
                  <a:pt x="3683" y="3956"/>
                  <a:pt x="3671" y="3952"/>
                </a:cubicBezTo>
                <a:lnTo>
                  <a:pt x="3650" y="3938"/>
                </a:lnTo>
                <a:lnTo>
                  <a:pt x="3650" y="3938"/>
                </a:lnTo>
                <a:cubicBezTo>
                  <a:pt x="3694" y="3968"/>
                  <a:pt x="3724" y="3991"/>
                  <a:pt x="3708" y="3991"/>
                </a:cubicBezTo>
                <a:cubicBezTo>
                  <a:pt x="3697" y="3991"/>
                  <a:pt x="3663" y="3980"/>
                  <a:pt x="3596" y="3952"/>
                </a:cubicBezTo>
                <a:cubicBezTo>
                  <a:pt x="3465" y="3877"/>
                  <a:pt x="3315" y="3821"/>
                  <a:pt x="3165" y="3765"/>
                </a:cubicBezTo>
                <a:cubicBezTo>
                  <a:pt x="2847" y="3615"/>
                  <a:pt x="2435" y="3446"/>
                  <a:pt x="1948" y="3259"/>
                </a:cubicBezTo>
                <a:lnTo>
                  <a:pt x="1891" y="3240"/>
                </a:lnTo>
                <a:lnTo>
                  <a:pt x="1835" y="3222"/>
                </a:lnTo>
                <a:lnTo>
                  <a:pt x="1742" y="3184"/>
                </a:lnTo>
                <a:cubicBezTo>
                  <a:pt x="1704" y="3166"/>
                  <a:pt x="1667" y="3147"/>
                  <a:pt x="1629" y="3128"/>
                </a:cubicBezTo>
                <a:cubicBezTo>
                  <a:pt x="1623" y="3122"/>
                  <a:pt x="1621" y="3120"/>
                  <a:pt x="1624" y="3120"/>
                </a:cubicBezTo>
                <a:cubicBezTo>
                  <a:pt x="1629" y="3120"/>
                  <a:pt x="1654" y="3128"/>
                  <a:pt x="1704" y="3128"/>
                </a:cubicBezTo>
                <a:cubicBezTo>
                  <a:pt x="1768" y="3141"/>
                  <a:pt x="1875" y="3179"/>
                  <a:pt x="1890" y="3179"/>
                </a:cubicBezTo>
                <a:cubicBezTo>
                  <a:pt x="1897" y="3179"/>
                  <a:pt x="1883" y="3171"/>
                  <a:pt x="1835" y="3147"/>
                </a:cubicBezTo>
                <a:cubicBezTo>
                  <a:pt x="1573" y="3072"/>
                  <a:pt x="1311" y="2997"/>
                  <a:pt x="1068" y="2941"/>
                </a:cubicBezTo>
                <a:cubicBezTo>
                  <a:pt x="899" y="2885"/>
                  <a:pt x="936" y="2885"/>
                  <a:pt x="955" y="2885"/>
                </a:cubicBezTo>
                <a:cubicBezTo>
                  <a:pt x="790" y="2843"/>
                  <a:pt x="715" y="2830"/>
                  <a:pt x="676" y="2830"/>
                </a:cubicBezTo>
                <a:cubicBezTo>
                  <a:pt x="644" y="2830"/>
                  <a:pt x="635" y="2839"/>
                  <a:pt x="618" y="2847"/>
                </a:cubicBezTo>
                <a:cubicBezTo>
                  <a:pt x="599" y="2847"/>
                  <a:pt x="524" y="2847"/>
                  <a:pt x="94" y="2754"/>
                </a:cubicBezTo>
                <a:cubicBezTo>
                  <a:pt x="84" y="2763"/>
                  <a:pt x="75" y="2768"/>
                  <a:pt x="68" y="2768"/>
                </a:cubicBezTo>
                <a:cubicBezTo>
                  <a:pt x="61" y="2768"/>
                  <a:pt x="56" y="2763"/>
                  <a:pt x="56" y="2754"/>
                </a:cubicBezTo>
                <a:lnTo>
                  <a:pt x="0" y="2754"/>
                </a:lnTo>
                <a:lnTo>
                  <a:pt x="19" y="2791"/>
                </a:lnTo>
                <a:cubicBezTo>
                  <a:pt x="56" y="2847"/>
                  <a:pt x="94" y="2903"/>
                  <a:pt x="131" y="2978"/>
                </a:cubicBezTo>
                <a:cubicBezTo>
                  <a:pt x="206" y="3128"/>
                  <a:pt x="300" y="3315"/>
                  <a:pt x="431" y="3540"/>
                </a:cubicBezTo>
                <a:cubicBezTo>
                  <a:pt x="487" y="3634"/>
                  <a:pt x="562" y="3765"/>
                  <a:pt x="637" y="3896"/>
                </a:cubicBezTo>
                <a:cubicBezTo>
                  <a:pt x="712" y="4008"/>
                  <a:pt x="805" y="4121"/>
                  <a:pt x="899" y="4252"/>
                </a:cubicBezTo>
                <a:cubicBezTo>
                  <a:pt x="1030" y="4439"/>
                  <a:pt x="1180" y="4608"/>
                  <a:pt x="1348" y="4757"/>
                </a:cubicBezTo>
                <a:cubicBezTo>
                  <a:pt x="1381" y="4806"/>
                  <a:pt x="1385" y="4822"/>
                  <a:pt x="1376" y="4822"/>
                </a:cubicBezTo>
                <a:cubicBezTo>
                  <a:pt x="1357" y="4822"/>
                  <a:pt x="1284" y="4760"/>
                  <a:pt x="1261" y="4760"/>
                </a:cubicBezTo>
                <a:cubicBezTo>
                  <a:pt x="1255" y="4760"/>
                  <a:pt x="1252" y="4765"/>
                  <a:pt x="1255" y="4776"/>
                </a:cubicBezTo>
                <a:cubicBezTo>
                  <a:pt x="1648" y="5188"/>
                  <a:pt x="1835" y="5357"/>
                  <a:pt x="2004" y="5506"/>
                </a:cubicBezTo>
                <a:cubicBezTo>
                  <a:pt x="2154" y="5656"/>
                  <a:pt x="2322" y="5787"/>
                  <a:pt x="2678" y="6087"/>
                </a:cubicBezTo>
                <a:cubicBezTo>
                  <a:pt x="2865" y="6274"/>
                  <a:pt x="3034" y="6461"/>
                  <a:pt x="3221" y="6667"/>
                </a:cubicBezTo>
                <a:cubicBezTo>
                  <a:pt x="3115" y="6540"/>
                  <a:pt x="3087" y="6487"/>
                  <a:pt x="3114" y="6487"/>
                </a:cubicBezTo>
                <a:cubicBezTo>
                  <a:pt x="3181" y="6487"/>
                  <a:pt x="3595" y="6817"/>
                  <a:pt x="3970" y="7098"/>
                </a:cubicBezTo>
                <a:lnTo>
                  <a:pt x="3914" y="7042"/>
                </a:lnTo>
                <a:lnTo>
                  <a:pt x="3914" y="7042"/>
                </a:lnTo>
                <a:lnTo>
                  <a:pt x="4082" y="7192"/>
                </a:lnTo>
                <a:lnTo>
                  <a:pt x="3970" y="7098"/>
                </a:lnTo>
                <a:lnTo>
                  <a:pt x="4045" y="7192"/>
                </a:lnTo>
                <a:lnTo>
                  <a:pt x="4176" y="7285"/>
                </a:lnTo>
                <a:lnTo>
                  <a:pt x="4569" y="7641"/>
                </a:lnTo>
                <a:cubicBezTo>
                  <a:pt x="4567" y="7643"/>
                  <a:pt x="4564" y="7644"/>
                  <a:pt x="4560" y="7644"/>
                </a:cubicBezTo>
                <a:cubicBezTo>
                  <a:pt x="4523" y="7644"/>
                  <a:pt x="4406" y="7575"/>
                  <a:pt x="4288" y="7491"/>
                </a:cubicBezTo>
                <a:lnTo>
                  <a:pt x="4045" y="7192"/>
                </a:lnTo>
                <a:cubicBezTo>
                  <a:pt x="3857" y="7082"/>
                  <a:pt x="3669" y="6972"/>
                  <a:pt x="3613" y="6972"/>
                </a:cubicBezTo>
                <a:cubicBezTo>
                  <a:pt x="3602" y="6972"/>
                  <a:pt x="3596" y="6977"/>
                  <a:pt x="3596" y="6986"/>
                </a:cubicBezTo>
                <a:cubicBezTo>
                  <a:pt x="3652" y="7023"/>
                  <a:pt x="3764" y="7117"/>
                  <a:pt x="3877" y="7211"/>
                </a:cubicBezTo>
                <a:cubicBezTo>
                  <a:pt x="3822" y="7183"/>
                  <a:pt x="3787" y="7166"/>
                  <a:pt x="3780" y="7166"/>
                </a:cubicBezTo>
                <a:cubicBezTo>
                  <a:pt x="3777" y="7166"/>
                  <a:pt x="3778" y="7168"/>
                  <a:pt x="3783" y="7173"/>
                </a:cubicBezTo>
                <a:cubicBezTo>
                  <a:pt x="3858" y="7248"/>
                  <a:pt x="3951" y="7304"/>
                  <a:pt x="4045" y="7379"/>
                </a:cubicBezTo>
                <a:lnTo>
                  <a:pt x="4139" y="7585"/>
                </a:lnTo>
                <a:lnTo>
                  <a:pt x="4214" y="7604"/>
                </a:lnTo>
                <a:cubicBezTo>
                  <a:pt x="4532" y="7922"/>
                  <a:pt x="4832" y="8259"/>
                  <a:pt x="5150" y="8578"/>
                </a:cubicBezTo>
                <a:lnTo>
                  <a:pt x="5712" y="9046"/>
                </a:lnTo>
                <a:cubicBezTo>
                  <a:pt x="5880" y="9214"/>
                  <a:pt x="6068" y="9383"/>
                  <a:pt x="6255" y="9551"/>
                </a:cubicBezTo>
                <a:cubicBezTo>
                  <a:pt x="6461" y="9739"/>
                  <a:pt x="6629" y="9945"/>
                  <a:pt x="6835" y="10169"/>
                </a:cubicBezTo>
                <a:cubicBezTo>
                  <a:pt x="6948" y="10300"/>
                  <a:pt x="7023" y="10431"/>
                  <a:pt x="7135" y="10563"/>
                </a:cubicBezTo>
                <a:cubicBezTo>
                  <a:pt x="7247" y="10694"/>
                  <a:pt x="7341" y="10843"/>
                  <a:pt x="7435" y="10993"/>
                </a:cubicBezTo>
                <a:cubicBezTo>
                  <a:pt x="7351" y="10890"/>
                  <a:pt x="7307" y="10856"/>
                  <a:pt x="7282" y="10856"/>
                </a:cubicBezTo>
                <a:cubicBezTo>
                  <a:pt x="7233" y="10856"/>
                  <a:pt x="7253" y="10981"/>
                  <a:pt x="7191" y="10993"/>
                </a:cubicBezTo>
                <a:cubicBezTo>
                  <a:pt x="7079" y="10731"/>
                  <a:pt x="6948" y="10506"/>
                  <a:pt x="6760" y="10300"/>
                </a:cubicBezTo>
                <a:cubicBezTo>
                  <a:pt x="6548" y="10052"/>
                  <a:pt x="6318" y="9788"/>
                  <a:pt x="6072" y="9506"/>
                </a:cubicBezTo>
                <a:lnTo>
                  <a:pt x="6072" y="9506"/>
                </a:lnTo>
                <a:cubicBezTo>
                  <a:pt x="6202" y="9656"/>
                  <a:pt x="6230" y="9703"/>
                  <a:pt x="6213" y="9703"/>
                </a:cubicBezTo>
                <a:cubicBezTo>
                  <a:pt x="6200" y="9703"/>
                  <a:pt x="6162" y="9676"/>
                  <a:pt x="6124" y="9645"/>
                </a:cubicBezTo>
                <a:lnTo>
                  <a:pt x="6124" y="9645"/>
                </a:lnTo>
                <a:cubicBezTo>
                  <a:pt x="6442" y="9982"/>
                  <a:pt x="6742" y="10338"/>
                  <a:pt x="7023" y="10712"/>
                </a:cubicBezTo>
                <a:cubicBezTo>
                  <a:pt x="6929" y="10712"/>
                  <a:pt x="7135" y="10975"/>
                  <a:pt x="7247" y="11293"/>
                </a:cubicBezTo>
                <a:cubicBezTo>
                  <a:pt x="7247" y="11259"/>
                  <a:pt x="7255" y="11243"/>
                  <a:pt x="7269" y="11243"/>
                </a:cubicBezTo>
                <a:cubicBezTo>
                  <a:pt x="7316" y="11243"/>
                  <a:pt x="7431" y="11422"/>
                  <a:pt x="7547" y="11667"/>
                </a:cubicBezTo>
                <a:lnTo>
                  <a:pt x="7734" y="12117"/>
                </a:lnTo>
                <a:cubicBezTo>
                  <a:pt x="7790" y="12229"/>
                  <a:pt x="7828" y="12342"/>
                  <a:pt x="7865" y="12454"/>
                </a:cubicBezTo>
                <a:cubicBezTo>
                  <a:pt x="7809" y="12417"/>
                  <a:pt x="7772" y="12360"/>
                  <a:pt x="7753" y="12323"/>
                </a:cubicBezTo>
                <a:lnTo>
                  <a:pt x="7753" y="12323"/>
                </a:lnTo>
                <a:lnTo>
                  <a:pt x="7828" y="12473"/>
                </a:lnTo>
                <a:lnTo>
                  <a:pt x="7865" y="12585"/>
                </a:lnTo>
                <a:lnTo>
                  <a:pt x="7903" y="12641"/>
                </a:lnTo>
                <a:lnTo>
                  <a:pt x="7903" y="12679"/>
                </a:lnTo>
                <a:cubicBezTo>
                  <a:pt x="7772" y="12623"/>
                  <a:pt x="7641" y="12566"/>
                  <a:pt x="7528" y="12491"/>
                </a:cubicBezTo>
                <a:lnTo>
                  <a:pt x="7528" y="12491"/>
                </a:lnTo>
                <a:cubicBezTo>
                  <a:pt x="7621" y="12538"/>
                  <a:pt x="7688" y="12571"/>
                  <a:pt x="7719" y="12571"/>
                </a:cubicBezTo>
                <a:cubicBezTo>
                  <a:pt x="7726" y="12571"/>
                  <a:pt x="7731" y="12570"/>
                  <a:pt x="7734" y="12566"/>
                </a:cubicBezTo>
                <a:cubicBezTo>
                  <a:pt x="7547" y="12491"/>
                  <a:pt x="7378" y="12417"/>
                  <a:pt x="7229" y="12323"/>
                </a:cubicBezTo>
                <a:lnTo>
                  <a:pt x="7079" y="12248"/>
                </a:lnTo>
                <a:lnTo>
                  <a:pt x="6948" y="12192"/>
                </a:lnTo>
                <a:cubicBezTo>
                  <a:pt x="6907" y="12164"/>
                  <a:pt x="6885" y="12147"/>
                  <a:pt x="6899" y="12147"/>
                </a:cubicBezTo>
                <a:cubicBezTo>
                  <a:pt x="6904" y="12147"/>
                  <a:pt x="6914" y="12149"/>
                  <a:pt x="6929" y="12154"/>
                </a:cubicBezTo>
                <a:lnTo>
                  <a:pt x="7097" y="12229"/>
                </a:lnTo>
                <a:cubicBezTo>
                  <a:pt x="6798" y="12079"/>
                  <a:pt x="6423" y="11911"/>
                  <a:pt x="6011" y="11742"/>
                </a:cubicBezTo>
                <a:lnTo>
                  <a:pt x="5693" y="11611"/>
                </a:lnTo>
                <a:lnTo>
                  <a:pt x="5318" y="11443"/>
                </a:lnTo>
                <a:cubicBezTo>
                  <a:pt x="5019" y="11330"/>
                  <a:pt x="4738" y="11237"/>
                  <a:pt x="4457" y="11124"/>
                </a:cubicBezTo>
                <a:lnTo>
                  <a:pt x="4420" y="11162"/>
                </a:lnTo>
                <a:cubicBezTo>
                  <a:pt x="4420" y="11181"/>
                  <a:pt x="4420" y="11199"/>
                  <a:pt x="4420" y="11237"/>
                </a:cubicBezTo>
                <a:cubicBezTo>
                  <a:pt x="4420" y="11274"/>
                  <a:pt x="4420" y="11330"/>
                  <a:pt x="4401" y="11368"/>
                </a:cubicBezTo>
                <a:cubicBezTo>
                  <a:pt x="4401" y="11480"/>
                  <a:pt x="4401" y="11555"/>
                  <a:pt x="4382" y="11649"/>
                </a:cubicBezTo>
                <a:cubicBezTo>
                  <a:pt x="4382" y="11742"/>
                  <a:pt x="4382" y="11817"/>
                  <a:pt x="4420" y="11892"/>
                </a:cubicBezTo>
                <a:cubicBezTo>
                  <a:pt x="4420" y="11967"/>
                  <a:pt x="4438" y="12042"/>
                  <a:pt x="4476" y="12117"/>
                </a:cubicBezTo>
                <a:cubicBezTo>
                  <a:pt x="4494" y="12192"/>
                  <a:pt x="4532" y="12248"/>
                  <a:pt x="4551" y="12304"/>
                </a:cubicBezTo>
                <a:cubicBezTo>
                  <a:pt x="4569" y="12360"/>
                  <a:pt x="4588" y="12379"/>
                  <a:pt x="4626" y="12417"/>
                </a:cubicBezTo>
                <a:cubicBezTo>
                  <a:pt x="4644" y="12454"/>
                  <a:pt x="4682" y="12491"/>
                  <a:pt x="4719" y="12529"/>
                </a:cubicBezTo>
                <a:cubicBezTo>
                  <a:pt x="4682" y="12510"/>
                  <a:pt x="4644" y="12510"/>
                  <a:pt x="4607" y="12473"/>
                </a:cubicBezTo>
                <a:cubicBezTo>
                  <a:pt x="4551" y="12454"/>
                  <a:pt x="4513" y="12417"/>
                  <a:pt x="4457" y="12379"/>
                </a:cubicBezTo>
                <a:lnTo>
                  <a:pt x="4457" y="12379"/>
                </a:lnTo>
                <a:cubicBezTo>
                  <a:pt x="4682" y="12679"/>
                  <a:pt x="4981" y="12922"/>
                  <a:pt x="5318" y="13109"/>
                </a:cubicBezTo>
                <a:cubicBezTo>
                  <a:pt x="5431" y="13166"/>
                  <a:pt x="5543" y="13240"/>
                  <a:pt x="5674" y="13297"/>
                </a:cubicBezTo>
                <a:cubicBezTo>
                  <a:pt x="5862" y="13409"/>
                  <a:pt x="6049" y="13521"/>
                  <a:pt x="6255" y="13652"/>
                </a:cubicBezTo>
                <a:cubicBezTo>
                  <a:pt x="6236" y="13690"/>
                  <a:pt x="6199" y="13709"/>
                  <a:pt x="6161" y="13727"/>
                </a:cubicBezTo>
                <a:cubicBezTo>
                  <a:pt x="6142" y="13737"/>
                  <a:pt x="6119" y="13741"/>
                  <a:pt x="6096" y="13741"/>
                </a:cubicBezTo>
                <a:cubicBezTo>
                  <a:pt x="6072" y="13741"/>
                  <a:pt x="6049" y="13737"/>
                  <a:pt x="6030" y="13727"/>
                </a:cubicBezTo>
                <a:cubicBezTo>
                  <a:pt x="5993" y="13709"/>
                  <a:pt x="5936" y="13709"/>
                  <a:pt x="5899" y="13690"/>
                </a:cubicBezTo>
                <a:cubicBezTo>
                  <a:pt x="5880" y="13690"/>
                  <a:pt x="5862" y="13671"/>
                  <a:pt x="5843" y="13671"/>
                </a:cubicBezTo>
                <a:cubicBezTo>
                  <a:pt x="5805" y="13671"/>
                  <a:pt x="5749" y="13615"/>
                  <a:pt x="5693" y="13596"/>
                </a:cubicBezTo>
                <a:lnTo>
                  <a:pt x="5693" y="13596"/>
                </a:lnTo>
                <a:cubicBezTo>
                  <a:pt x="5843" y="13709"/>
                  <a:pt x="5862" y="13709"/>
                  <a:pt x="5936" y="13765"/>
                </a:cubicBezTo>
                <a:lnTo>
                  <a:pt x="5899" y="13896"/>
                </a:lnTo>
                <a:cubicBezTo>
                  <a:pt x="5880" y="13933"/>
                  <a:pt x="5880" y="13990"/>
                  <a:pt x="5862" y="14027"/>
                </a:cubicBezTo>
                <a:cubicBezTo>
                  <a:pt x="5843" y="14083"/>
                  <a:pt x="5805" y="14121"/>
                  <a:pt x="5787" y="14177"/>
                </a:cubicBezTo>
                <a:cubicBezTo>
                  <a:pt x="5850" y="14101"/>
                  <a:pt x="5964" y="13983"/>
                  <a:pt x="6015" y="13983"/>
                </a:cubicBezTo>
                <a:cubicBezTo>
                  <a:pt x="6039" y="13983"/>
                  <a:pt x="6048" y="14010"/>
                  <a:pt x="6030" y="14083"/>
                </a:cubicBezTo>
                <a:cubicBezTo>
                  <a:pt x="5918" y="14233"/>
                  <a:pt x="5768" y="14364"/>
                  <a:pt x="5618" y="14476"/>
                </a:cubicBezTo>
                <a:cubicBezTo>
                  <a:pt x="5581" y="14514"/>
                  <a:pt x="5506" y="14551"/>
                  <a:pt x="5412" y="14626"/>
                </a:cubicBezTo>
                <a:cubicBezTo>
                  <a:pt x="5337" y="14682"/>
                  <a:pt x="5281" y="14739"/>
                  <a:pt x="5225" y="14814"/>
                </a:cubicBezTo>
                <a:cubicBezTo>
                  <a:pt x="5169" y="14907"/>
                  <a:pt x="5131" y="15001"/>
                  <a:pt x="5131" y="15094"/>
                </a:cubicBezTo>
                <a:cubicBezTo>
                  <a:pt x="5131" y="15057"/>
                  <a:pt x="5150" y="15038"/>
                  <a:pt x="5169" y="15038"/>
                </a:cubicBezTo>
                <a:cubicBezTo>
                  <a:pt x="5187" y="15038"/>
                  <a:pt x="5187" y="15076"/>
                  <a:pt x="5225" y="15113"/>
                </a:cubicBezTo>
                <a:cubicBezTo>
                  <a:pt x="5244" y="15244"/>
                  <a:pt x="5337" y="15413"/>
                  <a:pt x="5412" y="15600"/>
                </a:cubicBezTo>
                <a:cubicBezTo>
                  <a:pt x="5402" y="15590"/>
                  <a:pt x="5391" y="15587"/>
                  <a:pt x="5379" y="15587"/>
                </a:cubicBezTo>
                <a:cubicBezTo>
                  <a:pt x="5350" y="15587"/>
                  <a:pt x="5317" y="15608"/>
                  <a:pt x="5284" y="15608"/>
                </a:cubicBezTo>
                <a:cubicBezTo>
                  <a:pt x="5268" y="15608"/>
                  <a:pt x="5251" y="15602"/>
                  <a:pt x="5237" y="15585"/>
                </a:cubicBezTo>
                <a:lnTo>
                  <a:pt x="5237" y="15585"/>
                </a:lnTo>
                <a:cubicBezTo>
                  <a:pt x="5391" y="15882"/>
                  <a:pt x="5575" y="16151"/>
                  <a:pt x="5789" y="16418"/>
                </a:cubicBezTo>
                <a:lnTo>
                  <a:pt x="5789" y="16418"/>
                </a:lnTo>
                <a:cubicBezTo>
                  <a:pt x="5759" y="16383"/>
                  <a:pt x="5736" y="16368"/>
                  <a:pt x="5721" y="16368"/>
                </a:cubicBezTo>
                <a:cubicBezTo>
                  <a:pt x="5673" y="16368"/>
                  <a:pt x="5702" y="16527"/>
                  <a:pt x="5768" y="16686"/>
                </a:cubicBezTo>
                <a:cubicBezTo>
                  <a:pt x="5768" y="16680"/>
                  <a:pt x="5769" y="16677"/>
                  <a:pt x="5771" y="16677"/>
                </a:cubicBezTo>
                <a:cubicBezTo>
                  <a:pt x="5790" y="16677"/>
                  <a:pt x="5878" y="16863"/>
                  <a:pt x="6011" y="17079"/>
                </a:cubicBezTo>
                <a:cubicBezTo>
                  <a:pt x="6161" y="17323"/>
                  <a:pt x="6348" y="17585"/>
                  <a:pt x="6423" y="17716"/>
                </a:cubicBezTo>
                <a:lnTo>
                  <a:pt x="6199" y="17323"/>
                </a:lnTo>
                <a:lnTo>
                  <a:pt x="6199" y="17323"/>
                </a:lnTo>
                <a:cubicBezTo>
                  <a:pt x="6405" y="17660"/>
                  <a:pt x="6685" y="17978"/>
                  <a:pt x="6985" y="18259"/>
                </a:cubicBezTo>
                <a:cubicBezTo>
                  <a:pt x="7285" y="18521"/>
                  <a:pt x="7566" y="18821"/>
                  <a:pt x="7828" y="19139"/>
                </a:cubicBezTo>
                <a:cubicBezTo>
                  <a:pt x="7784" y="19103"/>
                  <a:pt x="7712" y="19069"/>
                  <a:pt x="7665" y="19069"/>
                </a:cubicBezTo>
                <a:cubicBezTo>
                  <a:pt x="7590" y="19069"/>
                  <a:pt x="7576" y="19153"/>
                  <a:pt x="7828" y="19439"/>
                </a:cubicBezTo>
                <a:cubicBezTo>
                  <a:pt x="7959" y="19551"/>
                  <a:pt x="8277" y="19757"/>
                  <a:pt x="8671" y="20057"/>
                </a:cubicBezTo>
                <a:cubicBezTo>
                  <a:pt x="8970" y="20394"/>
                  <a:pt x="9270" y="20712"/>
                  <a:pt x="9607" y="21049"/>
                </a:cubicBezTo>
                <a:cubicBezTo>
                  <a:pt x="9120" y="20675"/>
                  <a:pt x="8577" y="20244"/>
                  <a:pt x="8221" y="19926"/>
                </a:cubicBezTo>
                <a:lnTo>
                  <a:pt x="8221" y="19926"/>
                </a:lnTo>
                <a:cubicBezTo>
                  <a:pt x="8371" y="20151"/>
                  <a:pt x="8539" y="20375"/>
                  <a:pt x="8745" y="20563"/>
                </a:cubicBezTo>
                <a:cubicBezTo>
                  <a:pt x="8769" y="20600"/>
                  <a:pt x="8774" y="20616"/>
                  <a:pt x="8765" y="20616"/>
                </a:cubicBezTo>
                <a:cubicBezTo>
                  <a:pt x="8724" y="20616"/>
                  <a:pt x="8403" y="20292"/>
                  <a:pt x="8296" y="20169"/>
                </a:cubicBezTo>
                <a:lnTo>
                  <a:pt x="8296" y="20169"/>
                </a:lnTo>
                <a:cubicBezTo>
                  <a:pt x="8652" y="20581"/>
                  <a:pt x="9008" y="20975"/>
                  <a:pt x="9382" y="21368"/>
                </a:cubicBezTo>
                <a:cubicBezTo>
                  <a:pt x="9383" y="21363"/>
                  <a:pt x="9386" y="21361"/>
                  <a:pt x="9391" y="21361"/>
                </a:cubicBezTo>
                <a:cubicBezTo>
                  <a:pt x="9482" y="21361"/>
                  <a:pt x="10238" y="22124"/>
                  <a:pt x="10329" y="22124"/>
                </a:cubicBezTo>
                <a:cubicBezTo>
                  <a:pt x="10333" y="22124"/>
                  <a:pt x="10336" y="22121"/>
                  <a:pt x="10337" y="22117"/>
                </a:cubicBezTo>
                <a:cubicBezTo>
                  <a:pt x="9906" y="21724"/>
                  <a:pt x="9457" y="21312"/>
                  <a:pt x="9026" y="20900"/>
                </a:cubicBezTo>
                <a:cubicBezTo>
                  <a:pt x="9029" y="20894"/>
                  <a:pt x="9034" y="20891"/>
                  <a:pt x="9042" y="20891"/>
                </a:cubicBezTo>
                <a:cubicBezTo>
                  <a:pt x="9169" y="20891"/>
                  <a:pt x="9992" y="21566"/>
                  <a:pt x="10749" y="22323"/>
                </a:cubicBezTo>
                <a:cubicBezTo>
                  <a:pt x="10799" y="22395"/>
                  <a:pt x="10795" y="22419"/>
                  <a:pt x="10764" y="22419"/>
                </a:cubicBezTo>
                <a:cubicBezTo>
                  <a:pt x="10697" y="22419"/>
                  <a:pt x="10501" y="22301"/>
                  <a:pt x="10457" y="22301"/>
                </a:cubicBezTo>
                <a:cubicBezTo>
                  <a:pt x="10453" y="22301"/>
                  <a:pt x="10451" y="22302"/>
                  <a:pt x="10450" y="22304"/>
                </a:cubicBezTo>
                <a:cubicBezTo>
                  <a:pt x="10768" y="22566"/>
                  <a:pt x="11049" y="22847"/>
                  <a:pt x="11330" y="23147"/>
                </a:cubicBezTo>
                <a:lnTo>
                  <a:pt x="10936" y="22847"/>
                </a:lnTo>
                <a:lnTo>
                  <a:pt x="10936" y="22847"/>
                </a:lnTo>
                <a:cubicBezTo>
                  <a:pt x="11367" y="23315"/>
                  <a:pt x="11779" y="23503"/>
                  <a:pt x="12266" y="24102"/>
                </a:cubicBezTo>
                <a:cubicBezTo>
                  <a:pt x="12453" y="24289"/>
                  <a:pt x="12734" y="24720"/>
                  <a:pt x="12809" y="24720"/>
                </a:cubicBezTo>
                <a:cubicBezTo>
                  <a:pt x="12678" y="24495"/>
                  <a:pt x="12697" y="24327"/>
                  <a:pt x="12772" y="24252"/>
                </a:cubicBezTo>
                <a:lnTo>
                  <a:pt x="12772" y="24252"/>
                </a:lnTo>
                <a:cubicBezTo>
                  <a:pt x="12996" y="24476"/>
                  <a:pt x="13221" y="24682"/>
                  <a:pt x="13427" y="24907"/>
                </a:cubicBezTo>
                <a:lnTo>
                  <a:pt x="13371" y="24907"/>
                </a:lnTo>
                <a:lnTo>
                  <a:pt x="13502" y="25020"/>
                </a:lnTo>
                <a:lnTo>
                  <a:pt x="13521" y="25001"/>
                </a:lnTo>
                <a:cubicBezTo>
                  <a:pt x="13745" y="25226"/>
                  <a:pt x="13951" y="25432"/>
                  <a:pt x="14157" y="25656"/>
                </a:cubicBezTo>
                <a:cubicBezTo>
                  <a:pt x="14157" y="25667"/>
                  <a:pt x="14151" y="25672"/>
                  <a:pt x="14141" y="25672"/>
                </a:cubicBezTo>
                <a:cubicBezTo>
                  <a:pt x="14065" y="25672"/>
                  <a:pt x="13757" y="25432"/>
                  <a:pt x="13691" y="25432"/>
                </a:cubicBezTo>
                <a:cubicBezTo>
                  <a:pt x="13672" y="25432"/>
                  <a:pt x="13674" y="25453"/>
                  <a:pt x="13708" y="25506"/>
                </a:cubicBezTo>
                <a:cubicBezTo>
                  <a:pt x="13820" y="25581"/>
                  <a:pt x="13933" y="25638"/>
                  <a:pt x="14026" y="25731"/>
                </a:cubicBezTo>
                <a:cubicBezTo>
                  <a:pt x="14195" y="25937"/>
                  <a:pt x="13877" y="25694"/>
                  <a:pt x="14307" y="26106"/>
                </a:cubicBezTo>
                <a:cubicBezTo>
                  <a:pt x="14400" y="26132"/>
                  <a:pt x="14770" y="26567"/>
                  <a:pt x="14786" y="26567"/>
                </a:cubicBezTo>
                <a:cubicBezTo>
                  <a:pt x="14792" y="26567"/>
                  <a:pt x="14736" y="26490"/>
                  <a:pt x="14569" y="26274"/>
                </a:cubicBezTo>
                <a:lnTo>
                  <a:pt x="14569" y="26274"/>
                </a:lnTo>
                <a:cubicBezTo>
                  <a:pt x="14981" y="26686"/>
                  <a:pt x="14963" y="26742"/>
                  <a:pt x="15431" y="27248"/>
                </a:cubicBezTo>
                <a:cubicBezTo>
                  <a:pt x="15419" y="27220"/>
                  <a:pt x="15421" y="27208"/>
                  <a:pt x="15436" y="27208"/>
                </a:cubicBezTo>
                <a:cubicBezTo>
                  <a:pt x="15488" y="27208"/>
                  <a:pt x="15704" y="27382"/>
                  <a:pt x="15955" y="27604"/>
                </a:cubicBezTo>
                <a:cubicBezTo>
                  <a:pt x="16105" y="27791"/>
                  <a:pt x="16274" y="27978"/>
                  <a:pt x="16442" y="28184"/>
                </a:cubicBezTo>
                <a:lnTo>
                  <a:pt x="16442" y="28203"/>
                </a:lnTo>
                <a:cubicBezTo>
                  <a:pt x="17210" y="29139"/>
                  <a:pt x="17566" y="29664"/>
                  <a:pt x="18240" y="30544"/>
                </a:cubicBezTo>
                <a:cubicBezTo>
                  <a:pt x="18271" y="30607"/>
                  <a:pt x="18490" y="30937"/>
                  <a:pt x="18456" y="30937"/>
                </a:cubicBezTo>
                <a:cubicBezTo>
                  <a:pt x="18450" y="30937"/>
                  <a:pt x="18435" y="30926"/>
                  <a:pt x="18408" y="30900"/>
                </a:cubicBezTo>
                <a:lnTo>
                  <a:pt x="18408" y="30900"/>
                </a:lnTo>
                <a:cubicBezTo>
                  <a:pt x="18558" y="31050"/>
                  <a:pt x="18708" y="31218"/>
                  <a:pt x="18839" y="31405"/>
                </a:cubicBezTo>
                <a:cubicBezTo>
                  <a:pt x="18903" y="31518"/>
                  <a:pt x="18922" y="31560"/>
                  <a:pt x="18914" y="31560"/>
                </a:cubicBezTo>
                <a:cubicBezTo>
                  <a:pt x="18890" y="31560"/>
                  <a:pt x="18592" y="31132"/>
                  <a:pt x="18558" y="31132"/>
                </a:cubicBezTo>
                <a:cubicBezTo>
                  <a:pt x="18549" y="31132"/>
                  <a:pt x="18558" y="31162"/>
                  <a:pt x="18596" y="31237"/>
                </a:cubicBezTo>
                <a:cubicBezTo>
                  <a:pt x="18671" y="31237"/>
                  <a:pt x="19176" y="31911"/>
                  <a:pt x="19495" y="32285"/>
                </a:cubicBezTo>
                <a:cubicBezTo>
                  <a:pt x="19476" y="32136"/>
                  <a:pt x="18858" y="31387"/>
                  <a:pt x="18521" y="31012"/>
                </a:cubicBezTo>
                <a:cubicBezTo>
                  <a:pt x="18525" y="31010"/>
                  <a:pt x="18531" y="31009"/>
                  <a:pt x="18537" y="31009"/>
                </a:cubicBezTo>
                <a:cubicBezTo>
                  <a:pt x="18582" y="31009"/>
                  <a:pt x="18671" y="31066"/>
                  <a:pt x="18802" y="31181"/>
                </a:cubicBezTo>
                <a:cubicBezTo>
                  <a:pt x="19495" y="32136"/>
                  <a:pt x="20206" y="33109"/>
                  <a:pt x="20862" y="34083"/>
                </a:cubicBezTo>
                <a:cubicBezTo>
                  <a:pt x="21292" y="34757"/>
                  <a:pt x="22435" y="36387"/>
                  <a:pt x="23015" y="37360"/>
                </a:cubicBezTo>
                <a:cubicBezTo>
                  <a:pt x="23128" y="37491"/>
                  <a:pt x="23277" y="37697"/>
                  <a:pt x="23333" y="37735"/>
                </a:cubicBezTo>
                <a:lnTo>
                  <a:pt x="25337" y="40825"/>
                </a:lnTo>
                <a:cubicBezTo>
                  <a:pt x="25506" y="41087"/>
                  <a:pt x="25656" y="41312"/>
                  <a:pt x="25768" y="41518"/>
                </a:cubicBezTo>
                <a:cubicBezTo>
                  <a:pt x="25749" y="41518"/>
                  <a:pt x="25749" y="41518"/>
                  <a:pt x="25749" y="41536"/>
                </a:cubicBezTo>
                <a:cubicBezTo>
                  <a:pt x="25843" y="41686"/>
                  <a:pt x="25936" y="41836"/>
                  <a:pt x="26049" y="41967"/>
                </a:cubicBezTo>
                <a:cubicBezTo>
                  <a:pt x="26068" y="42005"/>
                  <a:pt x="26105" y="42042"/>
                  <a:pt x="26124" y="42061"/>
                </a:cubicBezTo>
                <a:cubicBezTo>
                  <a:pt x="26111" y="42061"/>
                  <a:pt x="26049" y="41994"/>
                  <a:pt x="26031" y="41994"/>
                </a:cubicBezTo>
                <a:cubicBezTo>
                  <a:pt x="26022" y="41994"/>
                  <a:pt x="26024" y="42011"/>
                  <a:pt x="26049" y="42061"/>
                </a:cubicBezTo>
                <a:cubicBezTo>
                  <a:pt x="26124" y="42117"/>
                  <a:pt x="26180" y="42154"/>
                  <a:pt x="26236" y="42211"/>
                </a:cubicBezTo>
                <a:cubicBezTo>
                  <a:pt x="26480" y="42454"/>
                  <a:pt x="26723" y="42548"/>
                  <a:pt x="27229" y="42548"/>
                </a:cubicBezTo>
                <a:lnTo>
                  <a:pt x="27304" y="42548"/>
                </a:lnTo>
                <a:cubicBezTo>
                  <a:pt x="27491" y="42548"/>
                  <a:pt x="27678" y="42548"/>
                  <a:pt x="27922" y="42529"/>
                </a:cubicBezTo>
                <a:cubicBezTo>
                  <a:pt x="28015" y="42529"/>
                  <a:pt x="28128" y="42510"/>
                  <a:pt x="28221" y="42510"/>
                </a:cubicBezTo>
                <a:lnTo>
                  <a:pt x="28334" y="42510"/>
                </a:lnTo>
                <a:lnTo>
                  <a:pt x="28502" y="42435"/>
                </a:lnTo>
                <a:cubicBezTo>
                  <a:pt x="31143" y="42061"/>
                  <a:pt x="34551" y="40263"/>
                  <a:pt x="36667" y="39233"/>
                </a:cubicBezTo>
                <a:cubicBezTo>
                  <a:pt x="40599" y="37285"/>
                  <a:pt x="42453" y="33727"/>
                  <a:pt x="46835" y="31986"/>
                </a:cubicBezTo>
                <a:cubicBezTo>
                  <a:pt x="46742" y="31536"/>
                  <a:pt x="46555" y="31124"/>
                  <a:pt x="46311" y="30731"/>
                </a:cubicBezTo>
                <a:cubicBezTo>
                  <a:pt x="46236" y="30506"/>
                  <a:pt x="46143" y="30263"/>
                  <a:pt x="46217" y="30263"/>
                </a:cubicBezTo>
                <a:cubicBezTo>
                  <a:pt x="45749" y="29757"/>
                  <a:pt x="45225" y="28784"/>
                  <a:pt x="44307" y="28053"/>
                </a:cubicBezTo>
                <a:cubicBezTo>
                  <a:pt x="44272" y="28009"/>
                  <a:pt x="44264" y="27993"/>
                  <a:pt x="44271" y="27993"/>
                </a:cubicBezTo>
                <a:cubicBezTo>
                  <a:pt x="44290" y="27993"/>
                  <a:pt x="44408" y="28097"/>
                  <a:pt x="44428" y="28097"/>
                </a:cubicBezTo>
                <a:cubicBezTo>
                  <a:pt x="44433" y="28097"/>
                  <a:pt x="44431" y="28090"/>
                  <a:pt x="44420" y="28072"/>
                </a:cubicBezTo>
                <a:cubicBezTo>
                  <a:pt x="44083" y="27810"/>
                  <a:pt x="43802" y="27510"/>
                  <a:pt x="43540" y="27173"/>
                </a:cubicBezTo>
                <a:lnTo>
                  <a:pt x="43540" y="27173"/>
                </a:lnTo>
                <a:lnTo>
                  <a:pt x="43596" y="27211"/>
                </a:lnTo>
                <a:cubicBezTo>
                  <a:pt x="42397" y="25900"/>
                  <a:pt x="41910" y="25300"/>
                  <a:pt x="40450" y="23896"/>
                </a:cubicBezTo>
                <a:lnTo>
                  <a:pt x="40450" y="23896"/>
                </a:lnTo>
                <a:lnTo>
                  <a:pt x="40525" y="24027"/>
                </a:lnTo>
                <a:cubicBezTo>
                  <a:pt x="40206" y="23727"/>
                  <a:pt x="40150" y="23653"/>
                  <a:pt x="40019" y="23503"/>
                </a:cubicBezTo>
                <a:cubicBezTo>
                  <a:pt x="39968" y="23471"/>
                  <a:pt x="39941" y="23457"/>
                  <a:pt x="39930" y="23457"/>
                </a:cubicBezTo>
                <a:cubicBezTo>
                  <a:pt x="39860" y="23457"/>
                  <a:pt x="40642" y="24123"/>
                  <a:pt x="40568" y="24123"/>
                </a:cubicBezTo>
                <a:cubicBezTo>
                  <a:pt x="40558" y="24123"/>
                  <a:pt x="40533" y="24111"/>
                  <a:pt x="40487" y="24083"/>
                </a:cubicBezTo>
                <a:cubicBezTo>
                  <a:pt x="40094" y="23634"/>
                  <a:pt x="39663" y="23222"/>
                  <a:pt x="39214" y="22829"/>
                </a:cubicBezTo>
                <a:cubicBezTo>
                  <a:pt x="38652" y="22323"/>
                  <a:pt x="38109" y="21836"/>
                  <a:pt x="38015" y="21649"/>
                </a:cubicBezTo>
                <a:cubicBezTo>
                  <a:pt x="37868" y="21524"/>
                  <a:pt x="37815" y="21487"/>
                  <a:pt x="37800" y="21487"/>
                </a:cubicBezTo>
                <a:cubicBezTo>
                  <a:pt x="37780" y="21487"/>
                  <a:pt x="37837" y="21560"/>
                  <a:pt x="37820" y="21560"/>
                </a:cubicBezTo>
                <a:cubicBezTo>
                  <a:pt x="37807" y="21560"/>
                  <a:pt x="37755" y="21521"/>
                  <a:pt x="37603" y="21387"/>
                </a:cubicBezTo>
                <a:lnTo>
                  <a:pt x="37510" y="21237"/>
                </a:lnTo>
                <a:lnTo>
                  <a:pt x="37341" y="21162"/>
                </a:lnTo>
                <a:cubicBezTo>
                  <a:pt x="37004" y="20862"/>
                  <a:pt x="36873" y="20694"/>
                  <a:pt x="36892" y="20656"/>
                </a:cubicBezTo>
                <a:lnTo>
                  <a:pt x="36892" y="20656"/>
                </a:lnTo>
                <a:cubicBezTo>
                  <a:pt x="36966" y="20731"/>
                  <a:pt x="37116" y="20862"/>
                  <a:pt x="37210" y="20937"/>
                </a:cubicBezTo>
                <a:cubicBezTo>
                  <a:pt x="36835" y="20544"/>
                  <a:pt x="36105" y="19963"/>
                  <a:pt x="35880" y="19776"/>
                </a:cubicBezTo>
                <a:lnTo>
                  <a:pt x="35880" y="19776"/>
                </a:lnTo>
                <a:lnTo>
                  <a:pt x="36311" y="20169"/>
                </a:lnTo>
                <a:cubicBezTo>
                  <a:pt x="34907" y="19008"/>
                  <a:pt x="33240" y="17491"/>
                  <a:pt x="31910" y="16330"/>
                </a:cubicBezTo>
                <a:lnTo>
                  <a:pt x="31910" y="16330"/>
                </a:lnTo>
                <a:lnTo>
                  <a:pt x="31985" y="16424"/>
                </a:lnTo>
                <a:cubicBezTo>
                  <a:pt x="30974" y="15525"/>
                  <a:pt x="31236" y="15675"/>
                  <a:pt x="30187" y="14645"/>
                </a:cubicBezTo>
                <a:lnTo>
                  <a:pt x="30187" y="14645"/>
                </a:lnTo>
                <a:lnTo>
                  <a:pt x="30244" y="14664"/>
                </a:lnTo>
                <a:cubicBezTo>
                  <a:pt x="29963" y="14439"/>
                  <a:pt x="29701" y="14177"/>
                  <a:pt x="29457" y="13896"/>
                </a:cubicBezTo>
                <a:lnTo>
                  <a:pt x="29457" y="13896"/>
                </a:lnTo>
                <a:cubicBezTo>
                  <a:pt x="29498" y="13934"/>
                  <a:pt x="29518" y="13949"/>
                  <a:pt x="29524" y="13949"/>
                </a:cubicBezTo>
                <a:cubicBezTo>
                  <a:pt x="29552" y="13949"/>
                  <a:pt x="29268" y="13606"/>
                  <a:pt x="29299" y="13606"/>
                </a:cubicBezTo>
                <a:cubicBezTo>
                  <a:pt x="29307" y="13606"/>
                  <a:pt x="29337" y="13630"/>
                  <a:pt x="29401" y="13690"/>
                </a:cubicBezTo>
                <a:cubicBezTo>
                  <a:pt x="29026" y="13278"/>
                  <a:pt x="28614" y="12885"/>
                  <a:pt x="28184" y="12548"/>
                </a:cubicBezTo>
                <a:lnTo>
                  <a:pt x="28090" y="12342"/>
                </a:lnTo>
                <a:cubicBezTo>
                  <a:pt x="27790" y="12117"/>
                  <a:pt x="27547" y="11855"/>
                  <a:pt x="27304" y="11574"/>
                </a:cubicBezTo>
                <a:lnTo>
                  <a:pt x="27304" y="11574"/>
                </a:lnTo>
                <a:cubicBezTo>
                  <a:pt x="27401" y="11671"/>
                  <a:pt x="27442" y="11705"/>
                  <a:pt x="27452" y="11705"/>
                </a:cubicBezTo>
                <a:cubicBezTo>
                  <a:pt x="27477" y="11705"/>
                  <a:pt x="27332" y="11516"/>
                  <a:pt x="27357" y="11516"/>
                </a:cubicBezTo>
                <a:cubicBezTo>
                  <a:pt x="27369" y="11516"/>
                  <a:pt x="27415" y="11555"/>
                  <a:pt x="27528" y="11667"/>
                </a:cubicBezTo>
                <a:cubicBezTo>
                  <a:pt x="26629" y="10469"/>
                  <a:pt x="25955" y="10020"/>
                  <a:pt x="25599" y="9420"/>
                </a:cubicBezTo>
                <a:cubicBezTo>
                  <a:pt x="25521" y="9360"/>
                  <a:pt x="25479" y="9334"/>
                  <a:pt x="25464" y="9334"/>
                </a:cubicBezTo>
                <a:cubicBezTo>
                  <a:pt x="25377" y="9334"/>
                  <a:pt x="26199" y="10201"/>
                  <a:pt x="26180" y="10201"/>
                </a:cubicBezTo>
                <a:cubicBezTo>
                  <a:pt x="26178" y="10201"/>
                  <a:pt x="26166" y="10191"/>
                  <a:pt x="26142" y="10169"/>
                </a:cubicBezTo>
                <a:lnTo>
                  <a:pt x="26142" y="10169"/>
                </a:lnTo>
                <a:cubicBezTo>
                  <a:pt x="26169" y="10211"/>
                  <a:pt x="26176" y="10230"/>
                  <a:pt x="26166" y="10230"/>
                </a:cubicBezTo>
                <a:cubicBezTo>
                  <a:pt x="26116" y="10230"/>
                  <a:pt x="25623" y="9719"/>
                  <a:pt x="25356" y="9420"/>
                </a:cubicBezTo>
                <a:cubicBezTo>
                  <a:pt x="25038" y="9064"/>
                  <a:pt x="24944" y="8727"/>
                  <a:pt x="24064" y="7828"/>
                </a:cubicBezTo>
                <a:lnTo>
                  <a:pt x="24064" y="7828"/>
                </a:lnTo>
                <a:cubicBezTo>
                  <a:pt x="24132" y="7883"/>
                  <a:pt x="24161" y="7898"/>
                  <a:pt x="24200" y="7938"/>
                </a:cubicBezTo>
                <a:lnTo>
                  <a:pt x="24200" y="7938"/>
                </a:lnTo>
                <a:cubicBezTo>
                  <a:pt x="23908" y="7612"/>
                  <a:pt x="23539" y="7355"/>
                  <a:pt x="23221" y="6948"/>
                </a:cubicBezTo>
                <a:cubicBezTo>
                  <a:pt x="22940" y="6761"/>
                  <a:pt x="22716" y="6405"/>
                  <a:pt x="22547" y="6405"/>
                </a:cubicBezTo>
                <a:lnTo>
                  <a:pt x="23371" y="7211"/>
                </a:lnTo>
                <a:cubicBezTo>
                  <a:pt x="23128" y="6986"/>
                  <a:pt x="22884" y="6780"/>
                  <a:pt x="22603" y="6536"/>
                </a:cubicBezTo>
                <a:cubicBezTo>
                  <a:pt x="22341" y="6293"/>
                  <a:pt x="22023" y="5993"/>
                  <a:pt x="21592" y="5656"/>
                </a:cubicBezTo>
                <a:lnTo>
                  <a:pt x="21592" y="5656"/>
                </a:lnTo>
                <a:cubicBezTo>
                  <a:pt x="21798" y="5750"/>
                  <a:pt x="21966" y="5881"/>
                  <a:pt x="22135" y="6012"/>
                </a:cubicBezTo>
                <a:cubicBezTo>
                  <a:pt x="21910" y="5787"/>
                  <a:pt x="21648" y="5600"/>
                  <a:pt x="21386" y="5413"/>
                </a:cubicBezTo>
                <a:lnTo>
                  <a:pt x="21386" y="5413"/>
                </a:lnTo>
                <a:cubicBezTo>
                  <a:pt x="21667" y="5525"/>
                  <a:pt x="21910" y="5694"/>
                  <a:pt x="22116" y="5900"/>
                </a:cubicBezTo>
                <a:cubicBezTo>
                  <a:pt x="22453" y="6181"/>
                  <a:pt x="22790" y="6536"/>
                  <a:pt x="23071" y="6761"/>
                </a:cubicBezTo>
                <a:cubicBezTo>
                  <a:pt x="22903" y="6574"/>
                  <a:pt x="22734" y="6405"/>
                  <a:pt x="22528" y="6237"/>
                </a:cubicBezTo>
                <a:cubicBezTo>
                  <a:pt x="22402" y="6125"/>
                  <a:pt x="22298" y="6034"/>
                  <a:pt x="22330" y="6034"/>
                </a:cubicBezTo>
                <a:cubicBezTo>
                  <a:pt x="22341" y="6034"/>
                  <a:pt x="22368" y="6044"/>
                  <a:pt x="22416" y="6068"/>
                </a:cubicBezTo>
                <a:cubicBezTo>
                  <a:pt x="22135" y="5881"/>
                  <a:pt x="21873" y="5694"/>
                  <a:pt x="21629" y="5488"/>
                </a:cubicBezTo>
                <a:cubicBezTo>
                  <a:pt x="21292" y="5225"/>
                  <a:pt x="20880" y="5019"/>
                  <a:pt x="20468" y="4907"/>
                </a:cubicBezTo>
                <a:lnTo>
                  <a:pt x="20543" y="4888"/>
                </a:lnTo>
                <a:cubicBezTo>
                  <a:pt x="20319" y="4832"/>
                  <a:pt x="20094" y="4757"/>
                  <a:pt x="19869" y="4682"/>
                </a:cubicBezTo>
                <a:lnTo>
                  <a:pt x="19869" y="4682"/>
                </a:lnTo>
                <a:cubicBezTo>
                  <a:pt x="20038" y="4720"/>
                  <a:pt x="20187" y="4739"/>
                  <a:pt x="20337" y="4776"/>
                </a:cubicBezTo>
                <a:cubicBezTo>
                  <a:pt x="20056" y="4701"/>
                  <a:pt x="19794" y="4570"/>
                  <a:pt x="19438" y="4458"/>
                </a:cubicBezTo>
                <a:cubicBezTo>
                  <a:pt x="19382" y="4439"/>
                  <a:pt x="19345" y="4439"/>
                  <a:pt x="19289" y="4420"/>
                </a:cubicBezTo>
                <a:cubicBezTo>
                  <a:pt x="19232" y="4420"/>
                  <a:pt x="19176" y="4402"/>
                  <a:pt x="19120" y="4402"/>
                </a:cubicBezTo>
                <a:cubicBezTo>
                  <a:pt x="19054" y="4392"/>
                  <a:pt x="18989" y="4387"/>
                  <a:pt x="18926" y="4387"/>
                </a:cubicBezTo>
                <a:cubicBezTo>
                  <a:pt x="18863" y="4387"/>
                  <a:pt x="18802" y="4392"/>
                  <a:pt x="18745" y="4402"/>
                </a:cubicBezTo>
                <a:cubicBezTo>
                  <a:pt x="18614" y="4420"/>
                  <a:pt x="18502" y="4439"/>
                  <a:pt x="18371" y="4476"/>
                </a:cubicBezTo>
                <a:cubicBezTo>
                  <a:pt x="18259" y="4514"/>
                  <a:pt x="18146" y="4551"/>
                  <a:pt x="18053" y="4589"/>
                </a:cubicBezTo>
                <a:lnTo>
                  <a:pt x="18127" y="4888"/>
                </a:lnTo>
                <a:lnTo>
                  <a:pt x="17903" y="4776"/>
                </a:lnTo>
                <a:lnTo>
                  <a:pt x="17903" y="4776"/>
                </a:lnTo>
                <a:lnTo>
                  <a:pt x="18127" y="4907"/>
                </a:lnTo>
                <a:cubicBezTo>
                  <a:pt x="18127" y="4926"/>
                  <a:pt x="18146" y="4945"/>
                  <a:pt x="18146" y="4963"/>
                </a:cubicBezTo>
                <a:cubicBezTo>
                  <a:pt x="17809" y="4757"/>
                  <a:pt x="17378" y="4551"/>
                  <a:pt x="17172" y="4458"/>
                </a:cubicBezTo>
                <a:cubicBezTo>
                  <a:pt x="16780" y="4323"/>
                  <a:pt x="16638" y="4279"/>
                  <a:pt x="16616" y="4279"/>
                </a:cubicBezTo>
                <a:cubicBezTo>
                  <a:pt x="16575" y="4279"/>
                  <a:pt x="16959" y="4434"/>
                  <a:pt x="16908" y="4434"/>
                </a:cubicBezTo>
                <a:cubicBezTo>
                  <a:pt x="16895" y="4434"/>
                  <a:pt x="16857" y="4425"/>
                  <a:pt x="16779" y="4402"/>
                </a:cubicBezTo>
                <a:cubicBezTo>
                  <a:pt x="16367" y="4196"/>
                  <a:pt x="16124" y="4214"/>
                  <a:pt x="15581" y="4046"/>
                </a:cubicBezTo>
                <a:lnTo>
                  <a:pt x="15599" y="3990"/>
                </a:lnTo>
                <a:cubicBezTo>
                  <a:pt x="15468" y="3952"/>
                  <a:pt x="15337" y="3896"/>
                  <a:pt x="15225" y="3821"/>
                </a:cubicBezTo>
                <a:lnTo>
                  <a:pt x="15000" y="3709"/>
                </a:lnTo>
                <a:cubicBezTo>
                  <a:pt x="14944" y="3671"/>
                  <a:pt x="14869" y="3652"/>
                  <a:pt x="14813" y="3634"/>
                </a:cubicBezTo>
                <a:cubicBezTo>
                  <a:pt x="14719" y="3615"/>
                  <a:pt x="14644" y="3615"/>
                  <a:pt x="14139" y="3203"/>
                </a:cubicBezTo>
                <a:lnTo>
                  <a:pt x="14139" y="3203"/>
                </a:lnTo>
                <a:cubicBezTo>
                  <a:pt x="14307" y="3297"/>
                  <a:pt x="14476" y="3390"/>
                  <a:pt x="14644" y="3465"/>
                </a:cubicBezTo>
                <a:cubicBezTo>
                  <a:pt x="14457" y="3353"/>
                  <a:pt x="14270" y="3222"/>
                  <a:pt x="14083" y="3091"/>
                </a:cubicBezTo>
                <a:lnTo>
                  <a:pt x="14083" y="3091"/>
                </a:lnTo>
                <a:lnTo>
                  <a:pt x="14251" y="3128"/>
                </a:lnTo>
                <a:cubicBezTo>
                  <a:pt x="13783" y="2810"/>
                  <a:pt x="13333" y="2473"/>
                  <a:pt x="12903" y="2079"/>
                </a:cubicBezTo>
                <a:lnTo>
                  <a:pt x="12903" y="2079"/>
                </a:lnTo>
                <a:cubicBezTo>
                  <a:pt x="12933" y="2120"/>
                  <a:pt x="12936" y="2140"/>
                  <a:pt x="12915" y="2140"/>
                </a:cubicBezTo>
                <a:cubicBezTo>
                  <a:pt x="12856" y="2140"/>
                  <a:pt x="12617" y="1992"/>
                  <a:pt x="12247" y="1705"/>
                </a:cubicBezTo>
                <a:cubicBezTo>
                  <a:pt x="12112" y="1585"/>
                  <a:pt x="12121" y="1579"/>
                  <a:pt x="12134" y="1579"/>
                </a:cubicBezTo>
                <a:cubicBezTo>
                  <a:pt x="12135" y="1579"/>
                  <a:pt x="12137" y="1579"/>
                  <a:pt x="12138" y="1579"/>
                </a:cubicBezTo>
                <a:cubicBezTo>
                  <a:pt x="12154" y="1579"/>
                  <a:pt x="12147" y="1568"/>
                  <a:pt x="11742" y="1255"/>
                </a:cubicBezTo>
                <a:lnTo>
                  <a:pt x="11742" y="1255"/>
                </a:lnTo>
                <a:cubicBezTo>
                  <a:pt x="12004" y="1368"/>
                  <a:pt x="12247" y="1536"/>
                  <a:pt x="12435" y="1742"/>
                </a:cubicBezTo>
                <a:cubicBezTo>
                  <a:pt x="12491" y="1742"/>
                  <a:pt x="12641" y="1855"/>
                  <a:pt x="12678" y="1855"/>
                </a:cubicBezTo>
                <a:cubicBezTo>
                  <a:pt x="12285" y="1518"/>
                  <a:pt x="11873" y="1199"/>
                  <a:pt x="11442" y="918"/>
                </a:cubicBezTo>
                <a:lnTo>
                  <a:pt x="11442" y="918"/>
                </a:lnTo>
                <a:cubicBezTo>
                  <a:pt x="11536" y="993"/>
                  <a:pt x="11648" y="1068"/>
                  <a:pt x="11742" y="1143"/>
                </a:cubicBezTo>
                <a:cubicBezTo>
                  <a:pt x="11330" y="900"/>
                  <a:pt x="10918" y="675"/>
                  <a:pt x="10506" y="469"/>
                </a:cubicBezTo>
                <a:cubicBezTo>
                  <a:pt x="10422" y="423"/>
                  <a:pt x="10403" y="405"/>
                  <a:pt x="10422" y="405"/>
                </a:cubicBezTo>
                <a:cubicBezTo>
                  <a:pt x="10444" y="405"/>
                  <a:pt x="10521" y="431"/>
                  <a:pt x="10603" y="465"/>
                </a:cubicBezTo>
                <a:lnTo>
                  <a:pt x="10603" y="465"/>
                </a:lnTo>
                <a:cubicBezTo>
                  <a:pt x="10489" y="416"/>
                  <a:pt x="10376" y="368"/>
                  <a:pt x="10262" y="319"/>
                </a:cubicBezTo>
                <a:cubicBezTo>
                  <a:pt x="10187" y="300"/>
                  <a:pt x="10131" y="263"/>
                  <a:pt x="10038" y="244"/>
                </a:cubicBezTo>
                <a:cubicBezTo>
                  <a:pt x="9906" y="188"/>
                  <a:pt x="9775" y="151"/>
                  <a:pt x="9644" y="132"/>
                </a:cubicBezTo>
                <a:cubicBezTo>
                  <a:pt x="9682" y="122"/>
                  <a:pt x="9719" y="118"/>
                  <a:pt x="9757" y="118"/>
                </a:cubicBezTo>
                <a:cubicBezTo>
                  <a:pt x="9794" y="118"/>
                  <a:pt x="9832" y="122"/>
                  <a:pt x="9869" y="132"/>
                </a:cubicBezTo>
                <a:cubicBezTo>
                  <a:pt x="9963" y="151"/>
                  <a:pt x="10056" y="169"/>
                  <a:pt x="10150" y="188"/>
                </a:cubicBezTo>
                <a:lnTo>
                  <a:pt x="10038" y="151"/>
                </a:lnTo>
                <a:lnTo>
                  <a:pt x="9906" y="113"/>
                </a:lnTo>
                <a:lnTo>
                  <a:pt x="9775" y="76"/>
                </a:lnTo>
                <a:lnTo>
                  <a:pt x="9644" y="38"/>
                </a:lnTo>
                <a:cubicBezTo>
                  <a:pt x="9476" y="19"/>
                  <a:pt x="9307" y="1"/>
                  <a:pt x="9139" y="1"/>
                </a:cubicBezTo>
                <a:close/>
              </a:path>
            </a:pathLst>
          </a:custGeom>
          <a:solidFill>
            <a:srgbClr val="45A8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" name="Google Shape;99;p10"/>
          <p:cNvGrpSpPr/>
          <p:nvPr/>
        </p:nvGrpSpPr>
        <p:grpSpPr>
          <a:xfrm rot="891456">
            <a:off x="7914049" y="1804565"/>
            <a:ext cx="598509" cy="2371638"/>
            <a:chOff x="3608950" y="238125"/>
            <a:chExt cx="598550" cy="2371800"/>
          </a:xfrm>
        </p:grpSpPr>
        <p:sp>
          <p:nvSpPr>
            <p:cNvPr id="100" name="Google Shape;100;p10"/>
            <p:cNvSpPr/>
            <p:nvPr/>
          </p:nvSpPr>
          <p:spPr>
            <a:xfrm>
              <a:off x="3608950" y="1942450"/>
              <a:ext cx="423875" cy="667475"/>
            </a:xfrm>
            <a:custGeom>
              <a:avLst/>
              <a:gdLst/>
              <a:ahLst/>
              <a:cxnLst/>
              <a:rect l="l" t="t" r="r" b="b"/>
              <a:pathLst>
                <a:path w="16955" h="26699" extrusionOk="0">
                  <a:moveTo>
                    <a:pt x="8794" y="0"/>
                  </a:moveTo>
                  <a:cubicBezTo>
                    <a:pt x="7527" y="4912"/>
                    <a:pt x="2218" y="8279"/>
                    <a:pt x="1030" y="13191"/>
                  </a:cubicBezTo>
                  <a:cubicBezTo>
                    <a:pt x="0" y="17390"/>
                    <a:pt x="2179" y="21668"/>
                    <a:pt x="4278" y="25590"/>
                  </a:cubicBezTo>
                  <a:lnTo>
                    <a:pt x="4873" y="26699"/>
                  </a:lnTo>
                  <a:cubicBezTo>
                    <a:pt x="5150" y="25194"/>
                    <a:pt x="5784" y="23728"/>
                    <a:pt x="6695" y="22500"/>
                  </a:cubicBezTo>
                  <a:cubicBezTo>
                    <a:pt x="8398" y="20282"/>
                    <a:pt x="10933" y="18776"/>
                    <a:pt x="13310" y="17152"/>
                  </a:cubicBezTo>
                  <a:cubicBezTo>
                    <a:pt x="13944" y="16717"/>
                    <a:pt x="14538" y="16202"/>
                    <a:pt x="15053" y="15647"/>
                  </a:cubicBezTo>
                  <a:cubicBezTo>
                    <a:pt x="15528" y="15053"/>
                    <a:pt x="15885" y="14379"/>
                    <a:pt x="16083" y="13666"/>
                  </a:cubicBezTo>
                  <a:cubicBezTo>
                    <a:pt x="16954" y="11290"/>
                    <a:pt x="16875" y="8675"/>
                    <a:pt x="15885" y="6378"/>
                  </a:cubicBezTo>
                  <a:cubicBezTo>
                    <a:pt x="14696" y="3882"/>
                    <a:pt x="12478" y="2060"/>
                    <a:pt x="9824" y="1426"/>
                  </a:cubicBezTo>
                  <a:lnTo>
                    <a:pt x="87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0"/>
            <p:cNvSpPr/>
            <p:nvPr/>
          </p:nvSpPr>
          <p:spPr>
            <a:xfrm>
              <a:off x="3775625" y="238125"/>
              <a:ext cx="431875" cy="1686525"/>
            </a:xfrm>
            <a:custGeom>
              <a:avLst/>
              <a:gdLst/>
              <a:ahLst/>
              <a:cxnLst/>
              <a:rect l="l" t="t" r="r" b="b"/>
              <a:pathLst>
                <a:path w="17275" h="67461" extrusionOk="0">
                  <a:moveTo>
                    <a:pt x="12228" y="0"/>
                  </a:moveTo>
                  <a:lnTo>
                    <a:pt x="12228" y="0"/>
                  </a:lnTo>
                  <a:cubicBezTo>
                    <a:pt x="12281" y="230"/>
                    <a:pt x="12332" y="460"/>
                    <a:pt x="12383" y="690"/>
                  </a:cubicBezTo>
                  <a:lnTo>
                    <a:pt x="12383" y="690"/>
                  </a:lnTo>
                  <a:cubicBezTo>
                    <a:pt x="12489" y="473"/>
                    <a:pt x="12596" y="256"/>
                    <a:pt x="12704" y="40"/>
                  </a:cubicBezTo>
                  <a:lnTo>
                    <a:pt x="12228" y="0"/>
                  </a:lnTo>
                  <a:close/>
                  <a:moveTo>
                    <a:pt x="12383" y="690"/>
                  </a:moveTo>
                  <a:cubicBezTo>
                    <a:pt x="2393" y="21128"/>
                    <a:pt x="1" y="44170"/>
                    <a:pt x="1216" y="66707"/>
                  </a:cubicBezTo>
                  <a:lnTo>
                    <a:pt x="7633" y="67460"/>
                  </a:lnTo>
                  <a:cubicBezTo>
                    <a:pt x="14181" y="45857"/>
                    <a:pt x="17275" y="22935"/>
                    <a:pt x="12383" y="690"/>
                  </a:cubicBez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>
              <a:off x="3622800" y="2254675"/>
              <a:ext cx="309000" cy="355250"/>
            </a:xfrm>
            <a:custGeom>
              <a:avLst/>
              <a:gdLst/>
              <a:ahLst/>
              <a:cxnLst/>
              <a:rect l="l" t="t" r="r" b="b"/>
              <a:pathLst>
                <a:path w="12360" h="14210" extrusionOk="0">
                  <a:moveTo>
                    <a:pt x="6778" y="0"/>
                  </a:moveTo>
                  <a:cubicBezTo>
                    <a:pt x="6699" y="0"/>
                    <a:pt x="6618" y="9"/>
                    <a:pt x="6537" y="29"/>
                  </a:cubicBezTo>
                  <a:cubicBezTo>
                    <a:pt x="6260" y="147"/>
                    <a:pt x="6061" y="306"/>
                    <a:pt x="5863" y="504"/>
                  </a:cubicBezTo>
                  <a:cubicBezTo>
                    <a:pt x="5507" y="900"/>
                    <a:pt x="5230" y="1415"/>
                    <a:pt x="5071" y="1930"/>
                  </a:cubicBezTo>
                  <a:cubicBezTo>
                    <a:pt x="4992" y="2287"/>
                    <a:pt x="4873" y="2683"/>
                    <a:pt x="4715" y="3000"/>
                  </a:cubicBezTo>
                  <a:cubicBezTo>
                    <a:pt x="4517" y="3396"/>
                    <a:pt x="4120" y="3594"/>
                    <a:pt x="3724" y="3594"/>
                  </a:cubicBezTo>
                  <a:cubicBezTo>
                    <a:pt x="2972" y="3515"/>
                    <a:pt x="2734" y="2603"/>
                    <a:pt x="2179" y="2168"/>
                  </a:cubicBezTo>
                  <a:cubicBezTo>
                    <a:pt x="1915" y="2019"/>
                    <a:pt x="1623" y="1946"/>
                    <a:pt x="1333" y="1946"/>
                  </a:cubicBezTo>
                  <a:cubicBezTo>
                    <a:pt x="926" y="1946"/>
                    <a:pt x="522" y="2089"/>
                    <a:pt x="199" y="2366"/>
                  </a:cubicBezTo>
                  <a:cubicBezTo>
                    <a:pt x="1" y="6010"/>
                    <a:pt x="1863" y="9694"/>
                    <a:pt x="3685" y="13101"/>
                  </a:cubicBezTo>
                  <a:lnTo>
                    <a:pt x="4319" y="14210"/>
                  </a:lnTo>
                  <a:cubicBezTo>
                    <a:pt x="4596" y="12705"/>
                    <a:pt x="5230" y="11239"/>
                    <a:pt x="6141" y="10011"/>
                  </a:cubicBezTo>
                  <a:cubicBezTo>
                    <a:pt x="7646" y="8070"/>
                    <a:pt x="9785" y="6644"/>
                    <a:pt x="11924" y="5218"/>
                  </a:cubicBezTo>
                  <a:cubicBezTo>
                    <a:pt x="12083" y="4980"/>
                    <a:pt x="12201" y="4703"/>
                    <a:pt x="12281" y="4386"/>
                  </a:cubicBezTo>
                  <a:cubicBezTo>
                    <a:pt x="12360" y="3871"/>
                    <a:pt x="12083" y="3396"/>
                    <a:pt x="11607" y="3198"/>
                  </a:cubicBezTo>
                  <a:cubicBezTo>
                    <a:pt x="11471" y="3139"/>
                    <a:pt x="11336" y="3114"/>
                    <a:pt x="11202" y="3114"/>
                  </a:cubicBezTo>
                  <a:cubicBezTo>
                    <a:pt x="10516" y="3114"/>
                    <a:pt x="9853" y="3777"/>
                    <a:pt x="9191" y="4109"/>
                  </a:cubicBezTo>
                  <a:cubicBezTo>
                    <a:pt x="9063" y="4194"/>
                    <a:pt x="8913" y="4233"/>
                    <a:pt x="8759" y="4233"/>
                  </a:cubicBezTo>
                  <a:cubicBezTo>
                    <a:pt x="8625" y="4233"/>
                    <a:pt x="8488" y="4203"/>
                    <a:pt x="8359" y="4148"/>
                  </a:cubicBezTo>
                  <a:cubicBezTo>
                    <a:pt x="8240" y="4029"/>
                    <a:pt x="8161" y="3871"/>
                    <a:pt x="8121" y="3713"/>
                  </a:cubicBezTo>
                  <a:cubicBezTo>
                    <a:pt x="7923" y="3000"/>
                    <a:pt x="8240" y="2207"/>
                    <a:pt x="8161" y="1455"/>
                  </a:cubicBezTo>
                  <a:cubicBezTo>
                    <a:pt x="8125" y="776"/>
                    <a:pt x="7509" y="0"/>
                    <a:pt x="6778" y="0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0"/>
            <p:cNvSpPr/>
            <p:nvPr/>
          </p:nvSpPr>
          <p:spPr>
            <a:xfrm>
              <a:off x="3790175" y="1723575"/>
              <a:ext cx="233725" cy="305050"/>
            </a:xfrm>
            <a:custGeom>
              <a:avLst/>
              <a:gdLst/>
              <a:ahLst/>
              <a:cxnLst/>
              <a:rect l="l" t="t" r="r" b="b"/>
              <a:pathLst>
                <a:path w="9349" h="12202" extrusionOk="0">
                  <a:moveTo>
                    <a:pt x="0" y="1"/>
                  </a:moveTo>
                  <a:lnTo>
                    <a:pt x="0" y="1"/>
                  </a:lnTo>
                  <a:cubicBezTo>
                    <a:pt x="40" y="3922"/>
                    <a:pt x="198" y="7804"/>
                    <a:pt x="476" y="11726"/>
                  </a:cubicBezTo>
                  <a:cubicBezTo>
                    <a:pt x="2298" y="11964"/>
                    <a:pt x="4160" y="12122"/>
                    <a:pt x="6021" y="12201"/>
                  </a:cubicBezTo>
                  <a:cubicBezTo>
                    <a:pt x="7447" y="8676"/>
                    <a:pt x="8557" y="5032"/>
                    <a:pt x="9349" y="1348"/>
                  </a:cubicBezTo>
                  <a:cubicBezTo>
                    <a:pt x="6259" y="793"/>
                    <a:pt x="3130" y="318"/>
                    <a:pt x="0" y="1"/>
                  </a:cubicBezTo>
                  <a:close/>
                </a:path>
              </a:pathLst>
            </a:custGeom>
            <a:solidFill>
              <a:srgbClr val="FCA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0"/>
            <p:cNvSpPr/>
            <p:nvPr/>
          </p:nvSpPr>
          <p:spPr>
            <a:xfrm>
              <a:off x="3958525" y="2079350"/>
              <a:ext cx="146575" cy="140300"/>
            </a:xfrm>
            <a:custGeom>
              <a:avLst/>
              <a:gdLst/>
              <a:ahLst/>
              <a:cxnLst/>
              <a:rect l="l" t="t" r="r" b="b"/>
              <a:pathLst>
                <a:path w="5863" h="5612" extrusionOk="0">
                  <a:moveTo>
                    <a:pt x="5031" y="2011"/>
                  </a:moveTo>
                  <a:lnTo>
                    <a:pt x="5110" y="2090"/>
                  </a:lnTo>
                  <a:lnTo>
                    <a:pt x="5205" y="2166"/>
                  </a:lnTo>
                  <a:lnTo>
                    <a:pt x="5205" y="2166"/>
                  </a:lnTo>
                  <a:lnTo>
                    <a:pt x="5248" y="2225"/>
                  </a:lnTo>
                  <a:lnTo>
                    <a:pt x="5248" y="2225"/>
                  </a:lnTo>
                  <a:cubicBezTo>
                    <a:pt x="5242" y="2220"/>
                    <a:pt x="5236" y="2215"/>
                    <a:pt x="5230" y="2210"/>
                  </a:cubicBezTo>
                  <a:lnTo>
                    <a:pt x="5230" y="2210"/>
                  </a:lnTo>
                  <a:lnTo>
                    <a:pt x="5256" y="2235"/>
                  </a:lnTo>
                  <a:lnTo>
                    <a:pt x="5258" y="2238"/>
                  </a:lnTo>
                  <a:lnTo>
                    <a:pt x="5258" y="2238"/>
                  </a:lnTo>
                  <a:cubicBezTo>
                    <a:pt x="5245" y="2226"/>
                    <a:pt x="5232" y="2213"/>
                    <a:pt x="5219" y="2201"/>
                  </a:cubicBezTo>
                  <a:lnTo>
                    <a:pt x="5219" y="2201"/>
                  </a:lnTo>
                  <a:cubicBezTo>
                    <a:pt x="5179" y="2168"/>
                    <a:pt x="5138" y="2136"/>
                    <a:pt x="5095" y="2106"/>
                  </a:cubicBezTo>
                  <a:lnTo>
                    <a:pt x="5095" y="2106"/>
                  </a:lnTo>
                  <a:lnTo>
                    <a:pt x="5058" y="2051"/>
                  </a:lnTo>
                  <a:lnTo>
                    <a:pt x="5058" y="2051"/>
                  </a:lnTo>
                  <a:cubicBezTo>
                    <a:pt x="5111" y="2098"/>
                    <a:pt x="5165" y="2148"/>
                    <a:pt x="5219" y="2201"/>
                  </a:cubicBezTo>
                  <a:lnTo>
                    <a:pt x="5219" y="2201"/>
                  </a:lnTo>
                  <a:cubicBezTo>
                    <a:pt x="5223" y="2204"/>
                    <a:pt x="5226" y="2207"/>
                    <a:pt x="5230" y="2210"/>
                  </a:cubicBezTo>
                  <a:lnTo>
                    <a:pt x="5230" y="2210"/>
                  </a:lnTo>
                  <a:lnTo>
                    <a:pt x="5110" y="2090"/>
                  </a:lnTo>
                  <a:lnTo>
                    <a:pt x="5054" y="2045"/>
                  </a:lnTo>
                  <a:lnTo>
                    <a:pt x="5054" y="2045"/>
                  </a:lnTo>
                  <a:lnTo>
                    <a:pt x="5058" y="2051"/>
                  </a:lnTo>
                  <a:lnTo>
                    <a:pt x="5058" y="2051"/>
                  </a:lnTo>
                  <a:cubicBezTo>
                    <a:pt x="5043" y="2038"/>
                    <a:pt x="5029" y="2026"/>
                    <a:pt x="5015" y="2014"/>
                  </a:cubicBezTo>
                  <a:lnTo>
                    <a:pt x="5015" y="2014"/>
                  </a:lnTo>
                  <a:lnTo>
                    <a:pt x="5054" y="2045"/>
                  </a:lnTo>
                  <a:lnTo>
                    <a:pt x="5054" y="2045"/>
                  </a:lnTo>
                  <a:lnTo>
                    <a:pt x="5031" y="2011"/>
                  </a:lnTo>
                  <a:close/>
                  <a:moveTo>
                    <a:pt x="5048" y="2257"/>
                  </a:moveTo>
                  <a:lnTo>
                    <a:pt x="5071" y="2288"/>
                  </a:lnTo>
                  <a:cubicBezTo>
                    <a:pt x="5066" y="2283"/>
                    <a:pt x="5061" y="2277"/>
                    <a:pt x="5056" y="2271"/>
                  </a:cubicBezTo>
                  <a:lnTo>
                    <a:pt x="5056" y="2271"/>
                  </a:lnTo>
                  <a:cubicBezTo>
                    <a:pt x="5053" y="2267"/>
                    <a:pt x="5050" y="2262"/>
                    <a:pt x="5048" y="2257"/>
                  </a:cubicBezTo>
                  <a:close/>
                  <a:moveTo>
                    <a:pt x="5459" y="2662"/>
                  </a:moveTo>
                  <a:lnTo>
                    <a:pt x="5459" y="2662"/>
                  </a:lnTo>
                  <a:cubicBezTo>
                    <a:pt x="5459" y="2662"/>
                    <a:pt x="5459" y="2663"/>
                    <a:pt x="5460" y="2663"/>
                  </a:cubicBezTo>
                  <a:lnTo>
                    <a:pt x="5460" y="2663"/>
                  </a:lnTo>
                  <a:cubicBezTo>
                    <a:pt x="5458" y="2667"/>
                    <a:pt x="5457" y="2670"/>
                    <a:pt x="5456" y="2673"/>
                  </a:cubicBezTo>
                  <a:lnTo>
                    <a:pt x="5456" y="2673"/>
                  </a:lnTo>
                  <a:cubicBezTo>
                    <a:pt x="5456" y="2672"/>
                    <a:pt x="5455" y="2671"/>
                    <a:pt x="5455" y="2670"/>
                  </a:cubicBezTo>
                  <a:lnTo>
                    <a:pt x="5455" y="2670"/>
                  </a:lnTo>
                  <a:cubicBezTo>
                    <a:pt x="5457" y="2667"/>
                    <a:pt x="5458" y="2664"/>
                    <a:pt x="5459" y="2662"/>
                  </a:cubicBezTo>
                  <a:close/>
                  <a:moveTo>
                    <a:pt x="5469" y="2696"/>
                  </a:moveTo>
                  <a:lnTo>
                    <a:pt x="5469" y="2696"/>
                  </a:lnTo>
                  <a:cubicBezTo>
                    <a:pt x="5482" y="2745"/>
                    <a:pt x="5494" y="2794"/>
                    <a:pt x="5506" y="2843"/>
                  </a:cubicBezTo>
                  <a:lnTo>
                    <a:pt x="5506" y="3239"/>
                  </a:lnTo>
                  <a:cubicBezTo>
                    <a:pt x="5506" y="3068"/>
                    <a:pt x="5483" y="2897"/>
                    <a:pt x="5462" y="2727"/>
                  </a:cubicBezTo>
                  <a:lnTo>
                    <a:pt x="5462" y="2727"/>
                  </a:lnTo>
                  <a:cubicBezTo>
                    <a:pt x="5465" y="2717"/>
                    <a:pt x="5467" y="2707"/>
                    <a:pt x="5469" y="2696"/>
                  </a:cubicBezTo>
                  <a:close/>
                  <a:moveTo>
                    <a:pt x="2875" y="0"/>
                  </a:moveTo>
                  <a:cubicBezTo>
                    <a:pt x="2571" y="0"/>
                    <a:pt x="2268" y="49"/>
                    <a:pt x="1981" y="149"/>
                  </a:cubicBezTo>
                  <a:cubicBezTo>
                    <a:pt x="911" y="506"/>
                    <a:pt x="159" y="1417"/>
                    <a:pt x="40" y="2486"/>
                  </a:cubicBezTo>
                  <a:cubicBezTo>
                    <a:pt x="0" y="3001"/>
                    <a:pt x="80" y="3516"/>
                    <a:pt x="317" y="3991"/>
                  </a:cubicBezTo>
                  <a:cubicBezTo>
                    <a:pt x="436" y="4229"/>
                    <a:pt x="555" y="4467"/>
                    <a:pt x="753" y="4665"/>
                  </a:cubicBezTo>
                  <a:cubicBezTo>
                    <a:pt x="1228" y="5180"/>
                    <a:pt x="1862" y="5497"/>
                    <a:pt x="2575" y="5576"/>
                  </a:cubicBezTo>
                  <a:cubicBezTo>
                    <a:pt x="2713" y="5600"/>
                    <a:pt x="2851" y="5612"/>
                    <a:pt x="2988" y="5612"/>
                  </a:cubicBezTo>
                  <a:cubicBezTo>
                    <a:pt x="3531" y="5612"/>
                    <a:pt x="4054" y="5429"/>
                    <a:pt x="4477" y="5132"/>
                  </a:cubicBezTo>
                  <a:lnTo>
                    <a:pt x="4477" y="5132"/>
                  </a:lnTo>
                  <a:cubicBezTo>
                    <a:pt x="4708" y="5056"/>
                    <a:pt x="4934" y="4953"/>
                    <a:pt x="5150" y="4823"/>
                  </a:cubicBezTo>
                  <a:cubicBezTo>
                    <a:pt x="5586" y="4546"/>
                    <a:pt x="5863" y="3991"/>
                    <a:pt x="5863" y="3476"/>
                  </a:cubicBezTo>
                  <a:cubicBezTo>
                    <a:pt x="5837" y="3119"/>
                    <a:pt x="5713" y="2777"/>
                    <a:pt x="5500" y="2495"/>
                  </a:cubicBezTo>
                  <a:lnTo>
                    <a:pt x="5500" y="2495"/>
                  </a:lnTo>
                  <a:cubicBezTo>
                    <a:pt x="5570" y="1819"/>
                    <a:pt x="5296" y="1123"/>
                    <a:pt x="4714" y="664"/>
                  </a:cubicBezTo>
                  <a:cubicBezTo>
                    <a:pt x="4199" y="230"/>
                    <a:pt x="3535" y="0"/>
                    <a:pt x="2875" y="0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10"/>
            <p:cNvSpPr/>
            <p:nvPr/>
          </p:nvSpPr>
          <p:spPr>
            <a:xfrm>
              <a:off x="3699050" y="1743575"/>
              <a:ext cx="193575" cy="207050"/>
            </a:xfrm>
            <a:custGeom>
              <a:avLst/>
              <a:gdLst/>
              <a:ahLst/>
              <a:cxnLst/>
              <a:rect l="l" t="t" r="r" b="b"/>
              <a:pathLst>
                <a:path w="7743" h="8282" extrusionOk="0">
                  <a:moveTo>
                    <a:pt x="2955" y="0"/>
                  </a:moveTo>
                  <a:cubicBezTo>
                    <a:pt x="2043" y="0"/>
                    <a:pt x="1139" y="392"/>
                    <a:pt x="674" y="1102"/>
                  </a:cubicBezTo>
                  <a:cubicBezTo>
                    <a:pt x="1" y="2013"/>
                    <a:pt x="437" y="3320"/>
                    <a:pt x="1546" y="3677"/>
                  </a:cubicBezTo>
                  <a:cubicBezTo>
                    <a:pt x="1591" y="3692"/>
                    <a:pt x="1636" y="3706"/>
                    <a:pt x="1682" y="3719"/>
                  </a:cubicBezTo>
                  <a:lnTo>
                    <a:pt x="1682" y="3719"/>
                  </a:lnTo>
                  <a:cubicBezTo>
                    <a:pt x="1768" y="4003"/>
                    <a:pt x="1875" y="4289"/>
                    <a:pt x="2061" y="4548"/>
                  </a:cubicBezTo>
                  <a:cubicBezTo>
                    <a:pt x="2067" y="4559"/>
                    <a:pt x="2073" y="4569"/>
                    <a:pt x="2079" y="4580"/>
                  </a:cubicBezTo>
                  <a:lnTo>
                    <a:pt x="2079" y="4580"/>
                  </a:lnTo>
                  <a:cubicBezTo>
                    <a:pt x="1763" y="4950"/>
                    <a:pt x="1594" y="5433"/>
                    <a:pt x="1663" y="5960"/>
                  </a:cubicBezTo>
                  <a:lnTo>
                    <a:pt x="1663" y="5960"/>
                  </a:lnTo>
                  <a:cubicBezTo>
                    <a:pt x="1250" y="6329"/>
                    <a:pt x="1261" y="7027"/>
                    <a:pt x="1783" y="7321"/>
                  </a:cubicBezTo>
                  <a:cubicBezTo>
                    <a:pt x="2192" y="7598"/>
                    <a:pt x="2613" y="7763"/>
                    <a:pt x="3026" y="7835"/>
                  </a:cubicBezTo>
                  <a:lnTo>
                    <a:pt x="3026" y="7835"/>
                  </a:lnTo>
                  <a:cubicBezTo>
                    <a:pt x="3535" y="8124"/>
                    <a:pt x="4132" y="8282"/>
                    <a:pt x="4725" y="8282"/>
                  </a:cubicBezTo>
                  <a:cubicBezTo>
                    <a:pt x="5554" y="8282"/>
                    <a:pt x="6374" y="7973"/>
                    <a:pt x="6933" y="7282"/>
                  </a:cubicBezTo>
                  <a:cubicBezTo>
                    <a:pt x="7742" y="6315"/>
                    <a:pt x="7620" y="5120"/>
                    <a:pt x="6930" y="4237"/>
                  </a:cubicBezTo>
                  <a:lnTo>
                    <a:pt x="6930" y="4237"/>
                  </a:lnTo>
                  <a:cubicBezTo>
                    <a:pt x="6751" y="3812"/>
                    <a:pt x="6475" y="3406"/>
                    <a:pt x="6141" y="3043"/>
                  </a:cubicBezTo>
                  <a:cubicBezTo>
                    <a:pt x="5388" y="2211"/>
                    <a:pt x="5665" y="1142"/>
                    <a:pt x="4556" y="468"/>
                  </a:cubicBezTo>
                  <a:cubicBezTo>
                    <a:pt x="4087" y="150"/>
                    <a:pt x="3519" y="0"/>
                    <a:pt x="2955" y="0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10"/>
            <p:cNvSpPr/>
            <p:nvPr/>
          </p:nvSpPr>
          <p:spPr>
            <a:xfrm>
              <a:off x="3973375" y="1405800"/>
              <a:ext cx="170350" cy="313350"/>
            </a:xfrm>
            <a:custGeom>
              <a:avLst/>
              <a:gdLst/>
              <a:ahLst/>
              <a:cxnLst/>
              <a:rect l="l" t="t" r="r" b="b"/>
              <a:pathLst>
                <a:path w="6814" h="12534" extrusionOk="0">
                  <a:moveTo>
                    <a:pt x="5013" y="0"/>
                  </a:moveTo>
                  <a:cubicBezTo>
                    <a:pt x="4645" y="0"/>
                    <a:pt x="4283" y="89"/>
                    <a:pt x="4001" y="273"/>
                  </a:cubicBezTo>
                  <a:cubicBezTo>
                    <a:pt x="2575" y="1184"/>
                    <a:pt x="2179" y="2531"/>
                    <a:pt x="1466" y="3918"/>
                  </a:cubicBezTo>
                  <a:cubicBezTo>
                    <a:pt x="872" y="5146"/>
                    <a:pt x="1" y="6572"/>
                    <a:pt x="40" y="7998"/>
                  </a:cubicBezTo>
                  <a:cubicBezTo>
                    <a:pt x="56" y="8836"/>
                    <a:pt x="375" y="9396"/>
                    <a:pt x="863" y="9714"/>
                  </a:cubicBezTo>
                  <a:lnTo>
                    <a:pt x="863" y="9714"/>
                  </a:lnTo>
                  <a:cubicBezTo>
                    <a:pt x="749" y="10308"/>
                    <a:pt x="749" y="10899"/>
                    <a:pt x="1030" y="11444"/>
                  </a:cubicBezTo>
                  <a:cubicBezTo>
                    <a:pt x="1354" y="11983"/>
                    <a:pt x="1938" y="12327"/>
                    <a:pt x="2576" y="12327"/>
                  </a:cubicBezTo>
                  <a:cubicBezTo>
                    <a:pt x="2641" y="12327"/>
                    <a:pt x="2707" y="12323"/>
                    <a:pt x="2773" y="12316"/>
                  </a:cubicBezTo>
                  <a:cubicBezTo>
                    <a:pt x="3061" y="12316"/>
                    <a:pt x="3236" y="12313"/>
                    <a:pt x="3359" y="12313"/>
                  </a:cubicBezTo>
                  <a:cubicBezTo>
                    <a:pt x="3727" y="12313"/>
                    <a:pt x="3615" y="12335"/>
                    <a:pt x="4596" y="12514"/>
                  </a:cubicBezTo>
                  <a:cubicBezTo>
                    <a:pt x="4668" y="12527"/>
                    <a:pt x="4740" y="12533"/>
                    <a:pt x="4810" y="12533"/>
                  </a:cubicBezTo>
                  <a:cubicBezTo>
                    <a:pt x="5579" y="12533"/>
                    <a:pt x="6154" y="11771"/>
                    <a:pt x="5863" y="11008"/>
                  </a:cubicBezTo>
                  <a:lnTo>
                    <a:pt x="5903" y="11008"/>
                  </a:lnTo>
                  <a:cubicBezTo>
                    <a:pt x="5584" y="10180"/>
                    <a:pt x="5118" y="9819"/>
                    <a:pt x="4528" y="9643"/>
                  </a:cubicBezTo>
                  <a:lnTo>
                    <a:pt x="4528" y="9643"/>
                  </a:lnTo>
                  <a:cubicBezTo>
                    <a:pt x="4730" y="9245"/>
                    <a:pt x="4916" y="8827"/>
                    <a:pt x="4914" y="8827"/>
                  </a:cubicBezTo>
                  <a:lnTo>
                    <a:pt x="4914" y="8827"/>
                  </a:lnTo>
                  <a:cubicBezTo>
                    <a:pt x="4914" y="8827"/>
                    <a:pt x="4913" y="8828"/>
                    <a:pt x="4912" y="8830"/>
                  </a:cubicBezTo>
                  <a:cubicBezTo>
                    <a:pt x="5225" y="8101"/>
                    <a:pt x="4899" y="7342"/>
                    <a:pt x="4201" y="6899"/>
                  </a:cubicBezTo>
                  <a:lnTo>
                    <a:pt x="4201" y="6899"/>
                  </a:lnTo>
                  <a:cubicBezTo>
                    <a:pt x="4665" y="6048"/>
                    <a:pt x="5391" y="5128"/>
                    <a:pt x="5665" y="4631"/>
                  </a:cubicBezTo>
                  <a:cubicBezTo>
                    <a:pt x="6339" y="3442"/>
                    <a:pt x="6814" y="2650"/>
                    <a:pt x="6735" y="1264"/>
                  </a:cubicBezTo>
                  <a:cubicBezTo>
                    <a:pt x="6680" y="443"/>
                    <a:pt x="5832" y="0"/>
                    <a:pt x="5013" y="0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1"/>
          <p:cNvSpPr/>
          <p:nvPr/>
        </p:nvSpPr>
        <p:spPr>
          <a:xfrm>
            <a:off x="1462075" y="2275175"/>
            <a:ext cx="2198725" cy="1793575"/>
          </a:xfrm>
          <a:custGeom>
            <a:avLst/>
            <a:gdLst/>
            <a:ahLst/>
            <a:cxnLst/>
            <a:rect l="l" t="t" r="r" b="b"/>
            <a:pathLst>
              <a:path w="87949" h="71743" extrusionOk="0">
                <a:moveTo>
                  <a:pt x="78205" y="20063"/>
                </a:moveTo>
                <a:lnTo>
                  <a:pt x="78205" y="20063"/>
                </a:lnTo>
                <a:cubicBezTo>
                  <a:pt x="78189" y="20095"/>
                  <a:pt x="78173" y="20127"/>
                  <a:pt x="78141" y="20158"/>
                </a:cubicBezTo>
                <a:lnTo>
                  <a:pt x="78205" y="20063"/>
                </a:lnTo>
                <a:close/>
                <a:moveTo>
                  <a:pt x="77759" y="20540"/>
                </a:moveTo>
                <a:cubicBezTo>
                  <a:pt x="77823" y="20540"/>
                  <a:pt x="77823" y="20668"/>
                  <a:pt x="77759" y="20731"/>
                </a:cubicBezTo>
                <a:cubicBezTo>
                  <a:pt x="77759" y="20719"/>
                  <a:pt x="77752" y="20714"/>
                  <a:pt x="77740" y="20714"/>
                </a:cubicBezTo>
                <a:cubicBezTo>
                  <a:pt x="77688" y="20714"/>
                  <a:pt x="77544" y="20807"/>
                  <a:pt x="77440" y="20859"/>
                </a:cubicBezTo>
                <a:lnTo>
                  <a:pt x="77759" y="20540"/>
                </a:lnTo>
                <a:close/>
                <a:moveTo>
                  <a:pt x="50311" y="30794"/>
                </a:moveTo>
                <a:cubicBezTo>
                  <a:pt x="50311" y="30797"/>
                  <a:pt x="50312" y="30802"/>
                  <a:pt x="50315" y="30806"/>
                </a:cubicBezTo>
                <a:lnTo>
                  <a:pt x="50315" y="30806"/>
                </a:lnTo>
                <a:cubicBezTo>
                  <a:pt x="50335" y="30802"/>
                  <a:pt x="50355" y="30798"/>
                  <a:pt x="50375" y="30794"/>
                </a:cubicBezTo>
                <a:close/>
                <a:moveTo>
                  <a:pt x="37065" y="33850"/>
                </a:moveTo>
                <a:lnTo>
                  <a:pt x="37065" y="33850"/>
                </a:lnTo>
                <a:cubicBezTo>
                  <a:pt x="37001" y="33914"/>
                  <a:pt x="36938" y="33974"/>
                  <a:pt x="36873" y="34030"/>
                </a:cubicBezTo>
                <a:lnTo>
                  <a:pt x="36873" y="34030"/>
                </a:lnTo>
                <a:cubicBezTo>
                  <a:pt x="36960" y="33998"/>
                  <a:pt x="37013" y="33903"/>
                  <a:pt x="37065" y="33850"/>
                </a:cubicBezTo>
                <a:close/>
                <a:moveTo>
                  <a:pt x="31290" y="41252"/>
                </a:moveTo>
                <a:cubicBezTo>
                  <a:pt x="31284" y="41268"/>
                  <a:pt x="31277" y="41284"/>
                  <a:pt x="31270" y="41301"/>
                </a:cubicBezTo>
                <a:cubicBezTo>
                  <a:pt x="31279" y="41282"/>
                  <a:pt x="31286" y="41266"/>
                  <a:pt x="31290" y="41252"/>
                </a:cubicBezTo>
                <a:close/>
                <a:moveTo>
                  <a:pt x="30060" y="55248"/>
                </a:moveTo>
                <a:lnTo>
                  <a:pt x="30060" y="55248"/>
                </a:lnTo>
                <a:cubicBezTo>
                  <a:pt x="30053" y="55269"/>
                  <a:pt x="30048" y="55288"/>
                  <a:pt x="30045" y="55307"/>
                </a:cubicBezTo>
                <a:lnTo>
                  <a:pt x="30045" y="55307"/>
                </a:lnTo>
                <a:lnTo>
                  <a:pt x="30060" y="55248"/>
                </a:lnTo>
                <a:close/>
                <a:moveTo>
                  <a:pt x="29104" y="55184"/>
                </a:moveTo>
                <a:cubicBezTo>
                  <a:pt x="29104" y="55312"/>
                  <a:pt x="28977" y="55503"/>
                  <a:pt x="29104" y="55567"/>
                </a:cubicBezTo>
                <a:lnTo>
                  <a:pt x="29104" y="55376"/>
                </a:lnTo>
                <a:lnTo>
                  <a:pt x="29104" y="55184"/>
                </a:lnTo>
                <a:close/>
                <a:moveTo>
                  <a:pt x="28213" y="58241"/>
                </a:moveTo>
                <a:lnTo>
                  <a:pt x="28213" y="58241"/>
                </a:lnTo>
                <a:cubicBezTo>
                  <a:pt x="28133" y="58321"/>
                  <a:pt x="28153" y="58351"/>
                  <a:pt x="28179" y="58362"/>
                </a:cubicBezTo>
                <a:lnTo>
                  <a:pt x="28179" y="58362"/>
                </a:lnTo>
                <a:cubicBezTo>
                  <a:pt x="28191" y="58322"/>
                  <a:pt x="28202" y="58282"/>
                  <a:pt x="28213" y="58241"/>
                </a:cubicBezTo>
                <a:close/>
                <a:moveTo>
                  <a:pt x="29423" y="58496"/>
                </a:moveTo>
                <a:cubicBezTo>
                  <a:pt x="29420" y="58498"/>
                  <a:pt x="29418" y="58501"/>
                  <a:pt x="29416" y="58503"/>
                </a:cubicBezTo>
                <a:lnTo>
                  <a:pt x="29416" y="58503"/>
                </a:lnTo>
                <a:cubicBezTo>
                  <a:pt x="29383" y="58595"/>
                  <a:pt x="29359" y="58673"/>
                  <a:pt x="29359" y="58751"/>
                </a:cubicBezTo>
                <a:lnTo>
                  <a:pt x="29423" y="58496"/>
                </a:lnTo>
                <a:close/>
                <a:moveTo>
                  <a:pt x="14628" y="70247"/>
                </a:moveTo>
                <a:cubicBezTo>
                  <a:pt x="14612" y="70255"/>
                  <a:pt x="14597" y="70265"/>
                  <a:pt x="14584" y="70278"/>
                </a:cubicBezTo>
                <a:cubicBezTo>
                  <a:pt x="14603" y="70268"/>
                  <a:pt x="14617" y="70258"/>
                  <a:pt x="14628" y="70247"/>
                </a:cubicBezTo>
                <a:close/>
                <a:moveTo>
                  <a:pt x="175" y="70492"/>
                </a:moveTo>
                <a:cubicBezTo>
                  <a:pt x="166" y="70514"/>
                  <a:pt x="184" y="70532"/>
                  <a:pt x="255" y="70532"/>
                </a:cubicBezTo>
                <a:lnTo>
                  <a:pt x="175" y="70492"/>
                </a:lnTo>
                <a:close/>
                <a:moveTo>
                  <a:pt x="298" y="70348"/>
                </a:moveTo>
                <a:cubicBezTo>
                  <a:pt x="171" y="70348"/>
                  <a:pt x="64" y="70362"/>
                  <a:pt x="1" y="70405"/>
                </a:cubicBezTo>
                <a:lnTo>
                  <a:pt x="175" y="70492"/>
                </a:lnTo>
                <a:lnTo>
                  <a:pt x="175" y="70492"/>
                </a:lnTo>
                <a:cubicBezTo>
                  <a:pt x="190" y="70455"/>
                  <a:pt x="279" y="70405"/>
                  <a:pt x="319" y="70405"/>
                </a:cubicBezTo>
                <a:cubicBezTo>
                  <a:pt x="364" y="70396"/>
                  <a:pt x="404" y="70392"/>
                  <a:pt x="442" y="70392"/>
                </a:cubicBezTo>
                <a:cubicBezTo>
                  <a:pt x="632" y="70392"/>
                  <a:pt x="729" y="70495"/>
                  <a:pt x="757" y="70561"/>
                </a:cubicBezTo>
                <a:lnTo>
                  <a:pt x="757" y="70561"/>
                </a:lnTo>
                <a:cubicBezTo>
                  <a:pt x="763" y="70468"/>
                  <a:pt x="1032" y="70462"/>
                  <a:pt x="1147" y="70405"/>
                </a:cubicBezTo>
                <a:cubicBezTo>
                  <a:pt x="892" y="70405"/>
                  <a:pt x="553" y="70348"/>
                  <a:pt x="298" y="70348"/>
                </a:cubicBezTo>
                <a:close/>
                <a:moveTo>
                  <a:pt x="757" y="70561"/>
                </a:moveTo>
                <a:cubicBezTo>
                  <a:pt x="756" y="70572"/>
                  <a:pt x="759" y="70583"/>
                  <a:pt x="765" y="70596"/>
                </a:cubicBezTo>
                <a:cubicBezTo>
                  <a:pt x="765" y="70587"/>
                  <a:pt x="762" y="70575"/>
                  <a:pt x="757" y="70561"/>
                </a:cubicBezTo>
                <a:close/>
                <a:moveTo>
                  <a:pt x="1649" y="70836"/>
                </a:moveTo>
                <a:cubicBezTo>
                  <a:pt x="1639" y="70836"/>
                  <a:pt x="1629" y="70836"/>
                  <a:pt x="1619" y="70836"/>
                </a:cubicBezTo>
                <a:lnTo>
                  <a:pt x="1619" y="70836"/>
                </a:lnTo>
                <a:cubicBezTo>
                  <a:pt x="1644" y="70841"/>
                  <a:pt x="1666" y="70844"/>
                  <a:pt x="1685" y="70844"/>
                </a:cubicBezTo>
                <a:cubicBezTo>
                  <a:pt x="1705" y="70844"/>
                  <a:pt x="1723" y="70841"/>
                  <a:pt x="1741" y="70837"/>
                </a:cubicBezTo>
                <a:lnTo>
                  <a:pt x="1741" y="70837"/>
                </a:lnTo>
                <a:cubicBezTo>
                  <a:pt x="1711" y="70837"/>
                  <a:pt x="1680" y="70836"/>
                  <a:pt x="1649" y="70836"/>
                </a:cubicBezTo>
                <a:close/>
                <a:moveTo>
                  <a:pt x="510" y="70596"/>
                </a:moveTo>
                <a:cubicBezTo>
                  <a:pt x="581" y="70810"/>
                  <a:pt x="872" y="70844"/>
                  <a:pt x="1192" y="70844"/>
                </a:cubicBezTo>
                <a:cubicBezTo>
                  <a:pt x="1334" y="70844"/>
                  <a:pt x="1482" y="70837"/>
                  <a:pt x="1619" y="70836"/>
                </a:cubicBezTo>
                <a:lnTo>
                  <a:pt x="1619" y="70836"/>
                </a:lnTo>
                <a:cubicBezTo>
                  <a:pt x="1579" y="70828"/>
                  <a:pt x="1530" y="70813"/>
                  <a:pt x="1465" y="70787"/>
                </a:cubicBezTo>
                <a:cubicBezTo>
                  <a:pt x="1529" y="70660"/>
                  <a:pt x="1657" y="70596"/>
                  <a:pt x="1784" y="70596"/>
                </a:cubicBezTo>
                <a:close/>
                <a:moveTo>
                  <a:pt x="2867" y="71488"/>
                </a:moveTo>
                <a:cubicBezTo>
                  <a:pt x="2875" y="71490"/>
                  <a:pt x="2884" y="71493"/>
                  <a:pt x="2891" y="71495"/>
                </a:cubicBezTo>
                <a:lnTo>
                  <a:pt x="2891" y="71495"/>
                </a:lnTo>
                <a:cubicBezTo>
                  <a:pt x="2883" y="71492"/>
                  <a:pt x="2875" y="71490"/>
                  <a:pt x="2867" y="71488"/>
                </a:cubicBezTo>
                <a:close/>
                <a:moveTo>
                  <a:pt x="87101" y="0"/>
                </a:moveTo>
                <a:cubicBezTo>
                  <a:pt x="86952" y="0"/>
                  <a:pt x="86813" y="98"/>
                  <a:pt x="86675" y="480"/>
                </a:cubicBezTo>
                <a:lnTo>
                  <a:pt x="86802" y="1053"/>
                </a:lnTo>
                <a:lnTo>
                  <a:pt x="86675" y="1181"/>
                </a:lnTo>
                <a:lnTo>
                  <a:pt x="86675" y="735"/>
                </a:lnTo>
                <a:cubicBezTo>
                  <a:pt x="86484" y="990"/>
                  <a:pt x="86611" y="1181"/>
                  <a:pt x="86675" y="1372"/>
                </a:cubicBezTo>
                <a:cubicBezTo>
                  <a:pt x="86547" y="1372"/>
                  <a:pt x="86547" y="1435"/>
                  <a:pt x="86484" y="1563"/>
                </a:cubicBezTo>
                <a:lnTo>
                  <a:pt x="86675" y="2072"/>
                </a:lnTo>
                <a:cubicBezTo>
                  <a:pt x="86669" y="2078"/>
                  <a:pt x="86662" y="2081"/>
                  <a:pt x="86655" y="2081"/>
                </a:cubicBezTo>
                <a:cubicBezTo>
                  <a:pt x="86616" y="2081"/>
                  <a:pt x="86564" y="2008"/>
                  <a:pt x="86516" y="2008"/>
                </a:cubicBezTo>
                <a:cubicBezTo>
                  <a:pt x="86479" y="2008"/>
                  <a:pt x="86445" y="2050"/>
                  <a:pt x="86420" y="2200"/>
                </a:cubicBezTo>
                <a:cubicBezTo>
                  <a:pt x="86434" y="2256"/>
                  <a:pt x="86455" y="2275"/>
                  <a:pt x="86478" y="2275"/>
                </a:cubicBezTo>
                <a:cubicBezTo>
                  <a:pt x="86526" y="2275"/>
                  <a:pt x="86588" y="2200"/>
                  <a:pt x="86642" y="2200"/>
                </a:cubicBezTo>
                <a:cubicBezTo>
                  <a:pt x="86682" y="2200"/>
                  <a:pt x="86717" y="2242"/>
                  <a:pt x="86738" y="2391"/>
                </a:cubicBezTo>
                <a:cubicBezTo>
                  <a:pt x="86547" y="2645"/>
                  <a:pt x="86484" y="2518"/>
                  <a:pt x="86547" y="2836"/>
                </a:cubicBezTo>
                <a:cubicBezTo>
                  <a:pt x="86420" y="2836"/>
                  <a:pt x="86420" y="2773"/>
                  <a:pt x="86420" y="2709"/>
                </a:cubicBezTo>
                <a:lnTo>
                  <a:pt x="86420" y="2709"/>
                </a:lnTo>
                <a:cubicBezTo>
                  <a:pt x="86420" y="2964"/>
                  <a:pt x="86356" y="3346"/>
                  <a:pt x="86484" y="3537"/>
                </a:cubicBezTo>
                <a:cubicBezTo>
                  <a:pt x="86252" y="3769"/>
                  <a:pt x="86337" y="4318"/>
                  <a:pt x="86161" y="4318"/>
                </a:cubicBezTo>
                <a:cubicBezTo>
                  <a:pt x="86144" y="4318"/>
                  <a:pt x="86124" y="4312"/>
                  <a:pt x="86101" y="4301"/>
                </a:cubicBezTo>
                <a:lnTo>
                  <a:pt x="86101" y="4301"/>
                </a:lnTo>
                <a:cubicBezTo>
                  <a:pt x="86165" y="4556"/>
                  <a:pt x="86165" y="4811"/>
                  <a:pt x="86165" y="5065"/>
                </a:cubicBezTo>
                <a:cubicBezTo>
                  <a:pt x="86126" y="4986"/>
                  <a:pt x="86092" y="4953"/>
                  <a:pt x="86063" y="4953"/>
                </a:cubicBezTo>
                <a:cubicBezTo>
                  <a:pt x="85915" y="4953"/>
                  <a:pt x="85868" y="5784"/>
                  <a:pt x="85650" y="5784"/>
                </a:cubicBezTo>
                <a:cubicBezTo>
                  <a:pt x="85632" y="5784"/>
                  <a:pt x="85613" y="5778"/>
                  <a:pt x="85592" y="5766"/>
                </a:cubicBezTo>
                <a:lnTo>
                  <a:pt x="85592" y="5766"/>
                </a:lnTo>
                <a:cubicBezTo>
                  <a:pt x="85847" y="6148"/>
                  <a:pt x="85465" y="6912"/>
                  <a:pt x="85401" y="7485"/>
                </a:cubicBezTo>
                <a:lnTo>
                  <a:pt x="85401" y="7358"/>
                </a:lnTo>
                <a:cubicBezTo>
                  <a:pt x="85337" y="7549"/>
                  <a:pt x="85210" y="7740"/>
                  <a:pt x="85083" y="7867"/>
                </a:cubicBezTo>
                <a:cubicBezTo>
                  <a:pt x="85274" y="7995"/>
                  <a:pt x="85146" y="8504"/>
                  <a:pt x="85210" y="8823"/>
                </a:cubicBezTo>
                <a:cubicBezTo>
                  <a:pt x="85146" y="8886"/>
                  <a:pt x="85100" y="8912"/>
                  <a:pt x="85066" y="8912"/>
                </a:cubicBezTo>
                <a:cubicBezTo>
                  <a:pt x="84927" y="8912"/>
                  <a:pt x="84968" y="8504"/>
                  <a:pt x="84764" y="8504"/>
                </a:cubicBezTo>
                <a:cubicBezTo>
                  <a:pt x="84947" y="8565"/>
                  <a:pt x="84780" y="9209"/>
                  <a:pt x="84932" y="9209"/>
                </a:cubicBezTo>
                <a:cubicBezTo>
                  <a:pt x="84939" y="9209"/>
                  <a:pt x="84947" y="9207"/>
                  <a:pt x="84955" y="9205"/>
                </a:cubicBezTo>
                <a:lnTo>
                  <a:pt x="84955" y="9205"/>
                </a:lnTo>
                <a:cubicBezTo>
                  <a:pt x="84700" y="9396"/>
                  <a:pt x="84764" y="9396"/>
                  <a:pt x="84509" y="9459"/>
                </a:cubicBezTo>
                <a:cubicBezTo>
                  <a:pt x="84764" y="9651"/>
                  <a:pt x="84446" y="9778"/>
                  <a:pt x="84509" y="10033"/>
                </a:cubicBezTo>
                <a:cubicBezTo>
                  <a:pt x="84255" y="10415"/>
                  <a:pt x="84255" y="10033"/>
                  <a:pt x="84127" y="10542"/>
                </a:cubicBezTo>
                <a:cubicBezTo>
                  <a:pt x="84094" y="10576"/>
                  <a:pt x="84068" y="10590"/>
                  <a:pt x="84048" y="10590"/>
                </a:cubicBezTo>
                <a:cubicBezTo>
                  <a:pt x="83957" y="10590"/>
                  <a:pt x="84000" y="10288"/>
                  <a:pt x="84000" y="10287"/>
                </a:cubicBezTo>
                <a:lnTo>
                  <a:pt x="84000" y="10287"/>
                </a:lnTo>
                <a:cubicBezTo>
                  <a:pt x="83809" y="10733"/>
                  <a:pt x="84127" y="10606"/>
                  <a:pt x="84191" y="10733"/>
                </a:cubicBezTo>
                <a:cubicBezTo>
                  <a:pt x="84102" y="11001"/>
                  <a:pt x="84040" y="11060"/>
                  <a:pt x="83980" y="11060"/>
                </a:cubicBezTo>
                <a:cubicBezTo>
                  <a:pt x="83933" y="11060"/>
                  <a:pt x="83887" y="11024"/>
                  <a:pt x="83830" y="11024"/>
                </a:cubicBezTo>
                <a:cubicBezTo>
                  <a:pt x="83804" y="11024"/>
                  <a:pt x="83776" y="11031"/>
                  <a:pt x="83745" y="11052"/>
                </a:cubicBezTo>
                <a:cubicBezTo>
                  <a:pt x="83682" y="11434"/>
                  <a:pt x="83745" y="11752"/>
                  <a:pt x="83554" y="12007"/>
                </a:cubicBezTo>
                <a:cubicBezTo>
                  <a:pt x="83554" y="12007"/>
                  <a:pt x="83526" y="12035"/>
                  <a:pt x="83507" y="12035"/>
                </a:cubicBezTo>
                <a:cubicBezTo>
                  <a:pt x="83498" y="12035"/>
                  <a:pt x="83490" y="12028"/>
                  <a:pt x="83490" y="12007"/>
                </a:cubicBezTo>
                <a:cubicBezTo>
                  <a:pt x="83490" y="12389"/>
                  <a:pt x="82981" y="13026"/>
                  <a:pt x="82981" y="13535"/>
                </a:cubicBezTo>
                <a:lnTo>
                  <a:pt x="82854" y="13535"/>
                </a:lnTo>
                <a:cubicBezTo>
                  <a:pt x="82981" y="13535"/>
                  <a:pt x="83108" y="13535"/>
                  <a:pt x="83172" y="13599"/>
                </a:cubicBezTo>
                <a:cubicBezTo>
                  <a:pt x="83045" y="13790"/>
                  <a:pt x="83108" y="14045"/>
                  <a:pt x="82917" y="14045"/>
                </a:cubicBezTo>
                <a:cubicBezTo>
                  <a:pt x="82981" y="13917"/>
                  <a:pt x="82917" y="13917"/>
                  <a:pt x="82917" y="13790"/>
                </a:cubicBezTo>
                <a:lnTo>
                  <a:pt x="82854" y="14045"/>
                </a:lnTo>
                <a:cubicBezTo>
                  <a:pt x="82829" y="14050"/>
                  <a:pt x="82809" y="14052"/>
                  <a:pt x="82793" y="14052"/>
                </a:cubicBezTo>
                <a:cubicBezTo>
                  <a:pt x="82600" y="14052"/>
                  <a:pt x="82966" y="13721"/>
                  <a:pt x="82790" y="13663"/>
                </a:cubicBezTo>
                <a:lnTo>
                  <a:pt x="82790" y="13663"/>
                </a:lnTo>
                <a:cubicBezTo>
                  <a:pt x="82663" y="14108"/>
                  <a:pt x="82535" y="14490"/>
                  <a:pt x="82280" y="14936"/>
                </a:cubicBezTo>
                <a:cubicBezTo>
                  <a:pt x="82124" y="14884"/>
                  <a:pt x="82478" y="14408"/>
                  <a:pt x="82405" y="14408"/>
                </a:cubicBezTo>
                <a:cubicBezTo>
                  <a:pt x="82389" y="14408"/>
                  <a:pt x="82351" y="14432"/>
                  <a:pt x="82280" y="14490"/>
                </a:cubicBezTo>
                <a:lnTo>
                  <a:pt x="82663" y="14045"/>
                </a:lnTo>
                <a:lnTo>
                  <a:pt x="82663" y="14045"/>
                </a:lnTo>
                <a:cubicBezTo>
                  <a:pt x="82570" y="14079"/>
                  <a:pt x="82516" y="14093"/>
                  <a:pt x="82485" y="14093"/>
                </a:cubicBezTo>
                <a:cubicBezTo>
                  <a:pt x="82370" y="14093"/>
                  <a:pt x="82608" y="13894"/>
                  <a:pt x="82467" y="13894"/>
                </a:cubicBezTo>
                <a:cubicBezTo>
                  <a:pt x="82441" y="13894"/>
                  <a:pt x="82401" y="13901"/>
                  <a:pt x="82344" y="13917"/>
                </a:cubicBezTo>
                <a:cubicBezTo>
                  <a:pt x="81898" y="14490"/>
                  <a:pt x="82026" y="14682"/>
                  <a:pt x="81580" y="15255"/>
                </a:cubicBezTo>
                <a:cubicBezTo>
                  <a:pt x="81580" y="15350"/>
                  <a:pt x="81628" y="15350"/>
                  <a:pt x="81675" y="15350"/>
                </a:cubicBezTo>
                <a:cubicBezTo>
                  <a:pt x="81723" y="15350"/>
                  <a:pt x="81771" y="15350"/>
                  <a:pt x="81771" y="15446"/>
                </a:cubicBezTo>
                <a:cubicBezTo>
                  <a:pt x="81389" y="16401"/>
                  <a:pt x="80879" y="15828"/>
                  <a:pt x="80688" y="16592"/>
                </a:cubicBezTo>
                <a:cubicBezTo>
                  <a:pt x="80688" y="16847"/>
                  <a:pt x="80879" y="17038"/>
                  <a:pt x="80434" y="17356"/>
                </a:cubicBezTo>
                <a:lnTo>
                  <a:pt x="80370" y="17102"/>
                </a:lnTo>
                <a:cubicBezTo>
                  <a:pt x="79924" y="17611"/>
                  <a:pt x="80370" y="17611"/>
                  <a:pt x="79797" y="18057"/>
                </a:cubicBezTo>
                <a:cubicBezTo>
                  <a:pt x="79797" y="17941"/>
                  <a:pt x="80061" y="17666"/>
                  <a:pt x="80012" y="17666"/>
                </a:cubicBezTo>
                <a:cubicBezTo>
                  <a:pt x="80007" y="17666"/>
                  <a:pt x="79999" y="17669"/>
                  <a:pt x="79988" y="17675"/>
                </a:cubicBezTo>
                <a:cubicBezTo>
                  <a:pt x="79606" y="17929"/>
                  <a:pt x="79924" y="17993"/>
                  <a:pt x="79669" y="18312"/>
                </a:cubicBezTo>
                <a:lnTo>
                  <a:pt x="79478" y="18248"/>
                </a:lnTo>
                <a:cubicBezTo>
                  <a:pt x="79096" y="18821"/>
                  <a:pt x="78587" y="19522"/>
                  <a:pt x="78077" y="20158"/>
                </a:cubicBezTo>
                <a:cubicBezTo>
                  <a:pt x="78077" y="20068"/>
                  <a:pt x="78077" y="19978"/>
                  <a:pt x="78032" y="19978"/>
                </a:cubicBezTo>
                <a:cubicBezTo>
                  <a:pt x="78014" y="19978"/>
                  <a:pt x="77987" y="19994"/>
                  <a:pt x="77950" y="20031"/>
                </a:cubicBezTo>
                <a:cubicBezTo>
                  <a:pt x="77632" y="20413"/>
                  <a:pt x="77249" y="20795"/>
                  <a:pt x="76867" y="21114"/>
                </a:cubicBezTo>
                <a:cubicBezTo>
                  <a:pt x="76485" y="21496"/>
                  <a:pt x="76039" y="21814"/>
                  <a:pt x="75594" y="22069"/>
                </a:cubicBezTo>
                <a:lnTo>
                  <a:pt x="75466" y="22451"/>
                </a:lnTo>
                <a:cubicBezTo>
                  <a:pt x="75403" y="22483"/>
                  <a:pt x="75355" y="22499"/>
                  <a:pt x="75331" y="22499"/>
                </a:cubicBezTo>
                <a:cubicBezTo>
                  <a:pt x="75307" y="22499"/>
                  <a:pt x="75307" y="22483"/>
                  <a:pt x="75339" y="22451"/>
                </a:cubicBezTo>
                <a:lnTo>
                  <a:pt x="75339" y="22451"/>
                </a:lnTo>
                <a:cubicBezTo>
                  <a:pt x="74957" y="22642"/>
                  <a:pt x="75339" y="22515"/>
                  <a:pt x="75275" y="22706"/>
                </a:cubicBezTo>
                <a:cubicBezTo>
                  <a:pt x="75218" y="22792"/>
                  <a:pt x="75147" y="22826"/>
                  <a:pt x="75099" y="22826"/>
                </a:cubicBezTo>
                <a:cubicBezTo>
                  <a:pt x="75040" y="22826"/>
                  <a:pt x="75014" y="22776"/>
                  <a:pt x="75084" y="22706"/>
                </a:cubicBezTo>
                <a:lnTo>
                  <a:pt x="75084" y="22706"/>
                </a:lnTo>
                <a:cubicBezTo>
                  <a:pt x="74766" y="23024"/>
                  <a:pt x="74511" y="23343"/>
                  <a:pt x="74193" y="23661"/>
                </a:cubicBezTo>
                <a:cubicBezTo>
                  <a:pt x="73874" y="23979"/>
                  <a:pt x="73492" y="24234"/>
                  <a:pt x="73046" y="24425"/>
                </a:cubicBezTo>
                <a:lnTo>
                  <a:pt x="73174" y="24298"/>
                </a:lnTo>
                <a:lnTo>
                  <a:pt x="73174" y="24298"/>
                </a:lnTo>
                <a:cubicBezTo>
                  <a:pt x="72664" y="24553"/>
                  <a:pt x="72855" y="24998"/>
                  <a:pt x="72346" y="25062"/>
                </a:cubicBezTo>
                <a:lnTo>
                  <a:pt x="72409" y="24998"/>
                </a:lnTo>
                <a:lnTo>
                  <a:pt x="72409" y="24998"/>
                </a:lnTo>
                <a:cubicBezTo>
                  <a:pt x="71900" y="25317"/>
                  <a:pt x="71390" y="25635"/>
                  <a:pt x="70817" y="25954"/>
                </a:cubicBezTo>
                <a:cubicBezTo>
                  <a:pt x="70372" y="26272"/>
                  <a:pt x="69862" y="26463"/>
                  <a:pt x="69353" y="26654"/>
                </a:cubicBezTo>
                <a:cubicBezTo>
                  <a:pt x="69353" y="26973"/>
                  <a:pt x="68206" y="27100"/>
                  <a:pt x="68334" y="27418"/>
                </a:cubicBezTo>
                <a:cubicBezTo>
                  <a:pt x="67824" y="27482"/>
                  <a:pt x="67315" y="27546"/>
                  <a:pt x="66869" y="27737"/>
                </a:cubicBezTo>
                <a:cubicBezTo>
                  <a:pt x="66614" y="27800"/>
                  <a:pt x="66614" y="28119"/>
                  <a:pt x="66296" y="28246"/>
                </a:cubicBezTo>
                <a:lnTo>
                  <a:pt x="66232" y="28055"/>
                </a:lnTo>
                <a:lnTo>
                  <a:pt x="65914" y="28374"/>
                </a:lnTo>
                <a:lnTo>
                  <a:pt x="65595" y="28246"/>
                </a:lnTo>
                <a:lnTo>
                  <a:pt x="65341" y="28437"/>
                </a:lnTo>
                <a:lnTo>
                  <a:pt x="65595" y="28437"/>
                </a:lnTo>
                <a:cubicBezTo>
                  <a:pt x="65383" y="28607"/>
                  <a:pt x="65114" y="28692"/>
                  <a:pt x="64845" y="28692"/>
                </a:cubicBezTo>
                <a:cubicBezTo>
                  <a:pt x="64711" y="28692"/>
                  <a:pt x="64576" y="28671"/>
                  <a:pt x="64449" y="28628"/>
                </a:cubicBezTo>
                <a:lnTo>
                  <a:pt x="63430" y="29138"/>
                </a:lnTo>
                <a:cubicBezTo>
                  <a:pt x="63430" y="29074"/>
                  <a:pt x="63621" y="29010"/>
                  <a:pt x="63748" y="28883"/>
                </a:cubicBezTo>
                <a:lnTo>
                  <a:pt x="63748" y="28883"/>
                </a:lnTo>
                <a:cubicBezTo>
                  <a:pt x="63594" y="28999"/>
                  <a:pt x="63516" y="29033"/>
                  <a:pt x="63469" y="29033"/>
                </a:cubicBezTo>
                <a:cubicBezTo>
                  <a:pt x="63403" y="29033"/>
                  <a:pt x="63401" y="28963"/>
                  <a:pt x="63335" y="28963"/>
                </a:cubicBezTo>
                <a:cubicBezTo>
                  <a:pt x="63294" y="28963"/>
                  <a:pt x="63230" y="28990"/>
                  <a:pt x="63112" y="29074"/>
                </a:cubicBezTo>
                <a:cubicBezTo>
                  <a:pt x="63175" y="29074"/>
                  <a:pt x="63112" y="29201"/>
                  <a:pt x="63112" y="29201"/>
                </a:cubicBezTo>
                <a:cubicBezTo>
                  <a:pt x="62666" y="29265"/>
                  <a:pt x="62220" y="29329"/>
                  <a:pt x="61774" y="29520"/>
                </a:cubicBezTo>
                <a:lnTo>
                  <a:pt x="61838" y="29329"/>
                </a:lnTo>
                <a:lnTo>
                  <a:pt x="61838" y="29329"/>
                </a:lnTo>
                <a:cubicBezTo>
                  <a:pt x="61074" y="29520"/>
                  <a:pt x="60182" y="29838"/>
                  <a:pt x="59291" y="29966"/>
                </a:cubicBezTo>
                <a:cubicBezTo>
                  <a:pt x="59609" y="29966"/>
                  <a:pt x="59609" y="30157"/>
                  <a:pt x="59291" y="30220"/>
                </a:cubicBezTo>
                <a:lnTo>
                  <a:pt x="59163" y="30093"/>
                </a:lnTo>
                <a:lnTo>
                  <a:pt x="59163" y="30093"/>
                </a:lnTo>
                <a:cubicBezTo>
                  <a:pt x="58972" y="30220"/>
                  <a:pt x="59418" y="30093"/>
                  <a:pt x="59099" y="30284"/>
                </a:cubicBezTo>
                <a:cubicBezTo>
                  <a:pt x="58781" y="30284"/>
                  <a:pt x="58845" y="30093"/>
                  <a:pt x="59036" y="30029"/>
                </a:cubicBezTo>
                <a:lnTo>
                  <a:pt x="59036" y="30029"/>
                </a:lnTo>
                <a:lnTo>
                  <a:pt x="58654" y="30157"/>
                </a:lnTo>
                <a:cubicBezTo>
                  <a:pt x="58654" y="30093"/>
                  <a:pt x="58717" y="30029"/>
                  <a:pt x="58717" y="29966"/>
                </a:cubicBezTo>
                <a:lnTo>
                  <a:pt x="58717" y="29966"/>
                </a:lnTo>
                <a:cubicBezTo>
                  <a:pt x="58661" y="30003"/>
                  <a:pt x="58570" y="30013"/>
                  <a:pt x="58466" y="30013"/>
                </a:cubicBezTo>
                <a:cubicBezTo>
                  <a:pt x="58356" y="30013"/>
                  <a:pt x="58230" y="30002"/>
                  <a:pt x="58112" y="30002"/>
                </a:cubicBezTo>
                <a:cubicBezTo>
                  <a:pt x="57968" y="30002"/>
                  <a:pt x="57836" y="30019"/>
                  <a:pt x="57762" y="30093"/>
                </a:cubicBezTo>
                <a:lnTo>
                  <a:pt x="57762" y="30029"/>
                </a:lnTo>
                <a:cubicBezTo>
                  <a:pt x="56807" y="30157"/>
                  <a:pt x="56425" y="30284"/>
                  <a:pt x="55661" y="30348"/>
                </a:cubicBezTo>
                <a:cubicBezTo>
                  <a:pt x="55661" y="30475"/>
                  <a:pt x="55406" y="30475"/>
                  <a:pt x="55151" y="30602"/>
                </a:cubicBezTo>
                <a:cubicBezTo>
                  <a:pt x="54693" y="30602"/>
                  <a:pt x="54234" y="30521"/>
                  <a:pt x="53710" y="30521"/>
                </a:cubicBezTo>
                <a:cubicBezTo>
                  <a:pt x="53579" y="30521"/>
                  <a:pt x="53444" y="30526"/>
                  <a:pt x="53304" y="30539"/>
                </a:cubicBezTo>
                <a:cubicBezTo>
                  <a:pt x="52858" y="30666"/>
                  <a:pt x="53177" y="30730"/>
                  <a:pt x="52986" y="30794"/>
                </a:cubicBezTo>
                <a:cubicBezTo>
                  <a:pt x="52922" y="30666"/>
                  <a:pt x="52222" y="30666"/>
                  <a:pt x="52604" y="30539"/>
                </a:cubicBezTo>
                <a:lnTo>
                  <a:pt x="52604" y="30539"/>
                </a:lnTo>
                <a:cubicBezTo>
                  <a:pt x="51903" y="30602"/>
                  <a:pt x="51203" y="30666"/>
                  <a:pt x="50566" y="30794"/>
                </a:cubicBezTo>
                <a:cubicBezTo>
                  <a:pt x="50630" y="30857"/>
                  <a:pt x="50757" y="30857"/>
                  <a:pt x="50693" y="30921"/>
                </a:cubicBezTo>
                <a:cubicBezTo>
                  <a:pt x="50681" y="30933"/>
                  <a:pt x="50660" y="30938"/>
                  <a:pt x="50633" y="30938"/>
                </a:cubicBezTo>
                <a:cubicBezTo>
                  <a:pt x="50528" y="30938"/>
                  <a:pt x="50342" y="30859"/>
                  <a:pt x="50315" y="30806"/>
                </a:cubicBezTo>
                <a:lnTo>
                  <a:pt x="50315" y="30806"/>
                </a:lnTo>
                <a:cubicBezTo>
                  <a:pt x="50131" y="30842"/>
                  <a:pt x="49938" y="30856"/>
                  <a:pt x="49739" y="30856"/>
                </a:cubicBezTo>
                <a:cubicBezTo>
                  <a:pt x="49012" y="30856"/>
                  <a:pt x="48212" y="30668"/>
                  <a:pt x="47528" y="30668"/>
                </a:cubicBezTo>
                <a:cubicBezTo>
                  <a:pt x="47242" y="30668"/>
                  <a:pt x="46977" y="30701"/>
                  <a:pt x="46745" y="30794"/>
                </a:cubicBezTo>
                <a:lnTo>
                  <a:pt x="46808" y="30794"/>
                </a:lnTo>
                <a:lnTo>
                  <a:pt x="45853" y="30985"/>
                </a:lnTo>
                <a:cubicBezTo>
                  <a:pt x="45407" y="30985"/>
                  <a:pt x="46108" y="30857"/>
                  <a:pt x="45790" y="30794"/>
                </a:cubicBezTo>
                <a:lnTo>
                  <a:pt x="45790" y="30794"/>
                </a:lnTo>
                <a:cubicBezTo>
                  <a:pt x="44771" y="31112"/>
                  <a:pt x="44134" y="30857"/>
                  <a:pt x="43306" y="31176"/>
                </a:cubicBezTo>
                <a:cubicBezTo>
                  <a:pt x="43153" y="31099"/>
                  <a:pt x="42967" y="31069"/>
                  <a:pt x="42760" y="31069"/>
                </a:cubicBezTo>
                <a:cubicBezTo>
                  <a:pt x="41930" y="31069"/>
                  <a:pt x="40759" y="31558"/>
                  <a:pt x="39994" y="31558"/>
                </a:cubicBezTo>
                <a:lnTo>
                  <a:pt x="40058" y="31621"/>
                </a:lnTo>
                <a:cubicBezTo>
                  <a:pt x="39994" y="31664"/>
                  <a:pt x="39945" y="31678"/>
                  <a:pt x="39900" y="31678"/>
                </a:cubicBezTo>
                <a:cubicBezTo>
                  <a:pt x="39810" y="31678"/>
                  <a:pt x="39740" y="31621"/>
                  <a:pt x="39612" y="31621"/>
                </a:cubicBezTo>
                <a:cubicBezTo>
                  <a:pt x="39676" y="31685"/>
                  <a:pt x="39867" y="31621"/>
                  <a:pt x="39740" y="31749"/>
                </a:cubicBezTo>
                <a:cubicBezTo>
                  <a:pt x="37702" y="32322"/>
                  <a:pt x="35791" y="33086"/>
                  <a:pt x="33944" y="34169"/>
                </a:cubicBezTo>
                <a:cubicBezTo>
                  <a:pt x="33371" y="34678"/>
                  <a:pt x="33944" y="34869"/>
                  <a:pt x="33116" y="35379"/>
                </a:cubicBezTo>
                <a:lnTo>
                  <a:pt x="33116" y="34997"/>
                </a:lnTo>
                <a:cubicBezTo>
                  <a:pt x="32925" y="35315"/>
                  <a:pt x="32671" y="35634"/>
                  <a:pt x="32416" y="35952"/>
                </a:cubicBezTo>
                <a:lnTo>
                  <a:pt x="32034" y="36461"/>
                </a:lnTo>
                <a:lnTo>
                  <a:pt x="31715" y="36971"/>
                </a:lnTo>
                <a:cubicBezTo>
                  <a:pt x="31270" y="37608"/>
                  <a:pt x="30951" y="38372"/>
                  <a:pt x="30760" y="39136"/>
                </a:cubicBezTo>
                <a:cubicBezTo>
                  <a:pt x="30760" y="39009"/>
                  <a:pt x="30696" y="39009"/>
                  <a:pt x="30760" y="38881"/>
                </a:cubicBezTo>
                <a:lnTo>
                  <a:pt x="30760" y="38881"/>
                </a:lnTo>
                <a:cubicBezTo>
                  <a:pt x="30505" y="39136"/>
                  <a:pt x="30442" y="40028"/>
                  <a:pt x="30569" y="40028"/>
                </a:cubicBezTo>
                <a:cubicBezTo>
                  <a:pt x="30544" y="40130"/>
                  <a:pt x="30518" y="40150"/>
                  <a:pt x="30489" y="40150"/>
                </a:cubicBezTo>
                <a:cubicBezTo>
                  <a:pt x="30469" y="40150"/>
                  <a:pt x="30447" y="40141"/>
                  <a:pt x="30423" y="40141"/>
                </a:cubicBezTo>
                <a:cubicBezTo>
                  <a:pt x="30392" y="40141"/>
                  <a:pt x="30357" y="40155"/>
                  <a:pt x="30314" y="40219"/>
                </a:cubicBezTo>
                <a:cubicBezTo>
                  <a:pt x="30187" y="40537"/>
                  <a:pt x="30314" y="40983"/>
                  <a:pt x="30187" y="41174"/>
                </a:cubicBezTo>
                <a:lnTo>
                  <a:pt x="30187" y="41047"/>
                </a:lnTo>
                <a:cubicBezTo>
                  <a:pt x="30187" y="41222"/>
                  <a:pt x="30080" y="41826"/>
                  <a:pt x="30160" y="41826"/>
                </a:cubicBezTo>
                <a:cubicBezTo>
                  <a:pt x="30168" y="41826"/>
                  <a:pt x="30176" y="41821"/>
                  <a:pt x="30187" y="41811"/>
                </a:cubicBezTo>
                <a:lnTo>
                  <a:pt x="30187" y="41811"/>
                </a:lnTo>
                <a:cubicBezTo>
                  <a:pt x="30060" y="42384"/>
                  <a:pt x="30187" y="42893"/>
                  <a:pt x="29996" y="43276"/>
                </a:cubicBezTo>
                <a:cubicBezTo>
                  <a:pt x="30187" y="43594"/>
                  <a:pt x="29869" y="44231"/>
                  <a:pt x="30123" y="44358"/>
                </a:cubicBezTo>
                <a:cubicBezTo>
                  <a:pt x="30116" y="44356"/>
                  <a:pt x="30108" y="44355"/>
                  <a:pt x="30101" y="44355"/>
                </a:cubicBezTo>
                <a:cubicBezTo>
                  <a:pt x="29869" y="44355"/>
                  <a:pt x="29872" y="45323"/>
                  <a:pt x="29996" y="45632"/>
                </a:cubicBezTo>
                <a:cubicBezTo>
                  <a:pt x="29988" y="45616"/>
                  <a:pt x="29980" y="45609"/>
                  <a:pt x="29971" y="45609"/>
                </a:cubicBezTo>
                <a:cubicBezTo>
                  <a:pt x="29927" y="45609"/>
                  <a:pt x="29883" y="45808"/>
                  <a:pt x="29839" y="45808"/>
                </a:cubicBezTo>
                <a:cubicBezTo>
                  <a:pt x="29828" y="45808"/>
                  <a:pt x="29816" y="45794"/>
                  <a:pt x="29805" y="45759"/>
                </a:cubicBezTo>
                <a:lnTo>
                  <a:pt x="29805" y="45759"/>
                </a:lnTo>
                <a:cubicBezTo>
                  <a:pt x="29805" y="46167"/>
                  <a:pt x="29805" y="46468"/>
                  <a:pt x="29902" y="46468"/>
                </a:cubicBezTo>
                <a:cubicBezTo>
                  <a:pt x="29911" y="46468"/>
                  <a:pt x="29921" y="46465"/>
                  <a:pt x="29932" y="46460"/>
                </a:cubicBezTo>
                <a:lnTo>
                  <a:pt x="29932" y="46460"/>
                </a:lnTo>
                <a:cubicBezTo>
                  <a:pt x="29614" y="47160"/>
                  <a:pt x="30187" y="47924"/>
                  <a:pt x="29741" y="48307"/>
                </a:cubicBezTo>
                <a:cubicBezTo>
                  <a:pt x="29869" y="49389"/>
                  <a:pt x="29932" y="50472"/>
                  <a:pt x="29869" y="51554"/>
                </a:cubicBezTo>
                <a:cubicBezTo>
                  <a:pt x="29614" y="51491"/>
                  <a:pt x="29932" y="50408"/>
                  <a:pt x="29677" y="50408"/>
                </a:cubicBezTo>
                <a:cubicBezTo>
                  <a:pt x="29741" y="51236"/>
                  <a:pt x="29741" y="52128"/>
                  <a:pt x="29677" y="52892"/>
                </a:cubicBezTo>
                <a:cubicBezTo>
                  <a:pt x="29646" y="52954"/>
                  <a:pt x="29623" y="52978"/>
                  <a:pt x="29605" y="52978"/>
                </a:cubicBezTo>
                <a:cubicBezTo>
                  <a:pt x="29550" y="52978"/>
                  <a:pt x="29550" y="52749"/>
                  <a:pt x="29550" y="52701"/>
                </a:cubicBezTo>
                <a:cubicBezTo>
                  <a:pt x="29550" y="53656"/>
                  <a:pt x="29168" y="54484"/>
                  <a:pt x="29104" y="55376"/>
                </a:cubicBezTo>
                <a:cubicBezTo>
                  <a:pt x="29127" y="55358"/>
                  <a:pt x="29148" y="55350"/>
                  <a:pt x="29166" y="55350"/>
                </a:cubicBezTo>
                <a:cubicBezTo>
                  <a:pt x="29343" y="55350"/>
                  <a:pt x="29304" y="56097"/>
                  <a:pt x="29354" y="56196"/>
                </a:cubicBezTo>
                <a:lnTo>
                  <a:pt x="29354" y="56196"/>
                </a:lnTo>
                <a:cubicBezTo>
                  <a:pt x="29318" y="56145"/>
                  <a:pt x="29286" y="56124"/>
                  <a:pt x="29257" y="56124"/>
                </a:cubicBezTo>
                <a:cubicBezTo>
                  <a:pt x="29123" y="56124"/>
                  <a:pt x="29041" y="56558"/>
                  <a:pt x="28891" y="56558"/>
                </a:cubicBezTo>
                <a:cubicBezTo>
                  <a:pt x="28843" y="56558"/>
                  <a:pt x="28788" y="56513"/>
                  <a:pt x="28722" y="56394"/>
                </a:cubicBezTo>
                <a:lnTo>
                  <a:pt x="28722" y="56394"/>
                </a:lnTo>
                <a:cubicBezTo>
                  <a:pt x="28722" y="56522"/>
                  <a:pt x="28722" y="56649"/>
                  <a:pt x="28786" y="56649"/>
                </a:cubicBezTo>
                <a:cubicBezTo>
                  <a:pt x="28751" y="56719"/>
                  <a:pt x="28716" y="56770"/>
                  <a:pt x="28692" y="56770"/>
                </a:cubicBezTo>
                <a:cubicBezTo>
                  <a:pt x="28672" y="56770"/>
                  <a:pt x="28659" y="56735"/>
                  <a:pt x="28659" y="56649"/>
                </a:cubicBezTo>
                <a:lnTo>
                  <a:pt x="28659" y="56649"/>
                </a:lnTo>
                <a:cubicBezTo>
                  <a:pt x="28531" y="57222"/>
                  <a:pt x="28722" y="57095"/>
                  <a:pt x="28531" y="57604"/>
                </a:cubicBezTo>
                <a:cubicBezTo>
                  <a:pt x="28467" y="57604"/>
                  <a:pt x="28531" y="57477"/>
                  <a:pt x="28467" y="57413"/>
                </a:cubicBezTo>
                <a:cubicBezTo>
                  <a:pt x="28467" y="57732"/>
                  <a:pt x="28340" y="58050"/>
                  <a:pt x="28213" y="58369"/>
                </a:cubicBezTo>
                <a:cubicBezTo>
                  <a:pt x="28213" y="58369"/>
                  <a:pt x="28195" y="58369"/>
                  <a:pt x="28179" y="58362"/>
                </a:cubicBezTo>
                <a:lnTo>
                  <a:pt x="28179" y="58362"/>
                </a:lnTo>
                <a:cubicBezTo>
                  <a:pt x="27992" y="59022"/>
                  <a:pt x="27741" y="59679"/>
                  <a:pt x="27321" y="60279"/>
                </a:cubicBezTo>
                <a:cubicBezTo>
                  <a:pt x="27307" y="60209"/>
                  <a:pt x="27290" y="60182"/>
                  <a:pt x="27270" y="60182"/>
                </a:cubicBezTo>
                <a:cubicBezTo>
                  <a:pt x="27203" y="60182"/>
                  <a:pt x="27103" y="60475"/>
                  <a:pt x="26969" y="60475"/>
                </a:cubicBezTo>
                <a:cubicBezTo>
                  <a:pt x="26959" y="60475"/>
                  <a:pt x="26949" y="60474"/>
                  <a:pt x="26939" y="60470"/>
                </a:cubicBezTo>
                <a:lnTo>
                  <a:pt x="26684" y="60852"/>
                </a:lnTo>
                <a:lnTo>
                  <a:pt x="26684" y="60852"/>
                </a:lnTo>
                <a:lnTo>
                  <a:pt x="26875" y="60789"/>
                </a:lnTo>
                <a:lnTo>
                  <a:pt x="26875" y="60789"/>
                </a:lnTo>
                <a:cubicBezTo>
                  <a:pt x="26684" y="61107"/>
                  <a:pt x="26621" y="61489"/>
                  <a:pt x="26302" y="61744"/>
                </a:cubicBezTo>
                <a:lnTo>
                  <a:pt x="26430" y="61425"/>
                </a:lnTo>
                <a:lnTo>
                  <a:pt x="26430" y="61425"/>
                </a:lnTo>
                <a:cubicBezTo>
                  <a:pt x="26302" y="61680"/>
                  <a:pt x="26175" y="61871"/>
                  <a:pt x="26047" y="62062"/>
                </a:cubicBezTo>
                <a:cubicBezTo>
                  <a:pt x="26111" y="61999"/>
                  <a:pt x="26239" y="61871"/>
                  <a:pt x="26366" y="61808"/>
                </a:cubicBezTo>
                <a:lnTo>
                  <a:pt x="26366" y="61808"/>
                </a:lnTo>
                <a:cubicBezTo>
                  <a:pt x="26175" y="62190"/>
                  <a:pt x="26621" y="61935"/>
                  <a:pt x="26239" y="62317"/>
                </a:cubicBezTo>
                <a:cubicBezTo>
                  <a:pt x="26239" y="62312"/>
                  <a:pt x="26237" y="62310"/>
                  <a:pt x="26233" y="62310"/>
                </a:cubicBezTo>
                <a:cubicBezTo>
                  <a:pt x="26191" y="62310"/>
                  <a:pt x="25906" y="62645"/>
                  <a:pt x="25729" y="62763"/>
                </a:cubicBezTo>
                <a:cubicBezTo>
                  <a:pt x="25665" y="62954"/>
                  <a:pt x="25474" y="63209"/>
                  <a:pt x="25283" y="63336"/>
                </a:cubicBezTo>
                <a:cubicBezTo>
                  <a:pt x="25220" y="63336"/>
                  <a:pt x="25156" y="63145"/>
                  <a:pt x="25092" y="63145"/>
                </a:cubicBezTo>
                <a:cubicBezTo>
                  <a:pt x="25092" y="63463"/>
                  <a:pt x="24455" y="63909"/>
                  <a:pt x="24455" y="64228"/>
                </a:cubicBezTo>
                <a:cubicBezTo>
                  <a:pt x="24455" y="64100"/>
                  <a:pt x="24392" y="64037"/>
                  <a:pt x="24328" y="64037"/>
                </a:cubicBezTo>
                <a:lnTo>
                  <a:pt x="24328" y="64228"/>
                </a:lnTo>
                <a:cubicBezTo>
                  <a:pt x="24264" y="64291"/>
                  <a:pt x="24217" y="64323"/>
                  <a:pt x="24177" y="64323"/>
                </a:cubicBezTo>
                <a:cubicBezTo>
                  <a:pt x="24137" y="64323"/>
                  <a:pt x="24105" y="64291"/>
                  <a:pt x="24073" y="64228"/>
                </a:cubicBezTo>
                <a:lnTo>
                  <a:pt x="24073" y="64228"/>
                </a:lnTo>
                <a:cubicBezTo>
                  <a:pt x="23691" y="64673"/>
                  <a:pt x="24455" y="64355"/>
                  <a:pt x="23882" y="64737"/>
                </a:cubicBezTo>
                <a:lnTo>
                  <a:pt x="23946" y="64610"/>
                </a:lnTo>
                <a:lnTo>
                  <a:pt x="23946" y="64610"/>
                </a:lnTo>
                <a:cubicBezTo>
                  <a:pt x="23373" y="64992"/>
                  <a:pt x="22991" y="65565"/>
                  <a:pt x="22418" y="65883"/>
                </a:cubicBezTo>
                <a:cubicBezTo>
                  <a:pt x="22163" y="65820"/>
                  <a:pt x="22863" y="65501"/>
                  <a:pt x="22545" y="65501"/>
                </a:cubicBezTo>
                <a:lnTo>
                  <a:pt x="21526" y="66456"/>
                </a:lnTo>
                <a:cubicBezTo>
                  <a:pt x="21208" y="66775"/>
                  <a:pt x="20825" y="67030"/>
                  <a:pt x="20443" y="67221"/>
                </a:cubicBezTo>
                <a:lnTo>
                  <a:pt x="20571" y="67157"/>
                </a:lnTo>
                <a:lnTo>
                  <a:pt x="20571" y="67157"/>
                </a:lnTo>
                <a:cubicBezTo>
                  <a:pt x="20631" y="67459"/>
                  <a:pt x="20006" y="67360"/>
                  <a:pt x="19669" y="67674"/>
                </a:cubicBezTo>
                <a:lnTo>
                  <a:pt x="19669" y="67674"/>
                </a:lnTo>
                <a:cubicBezTo>
                  <a:pt x="19687" y="67611"/>
                  <a:pt x="19615" y="67539"/>
                  <a:pt x="19615" y="67539"/>
                </a:cubicBezTo>
                <a:cubicBezTo>
                  <a:pt x="19042" y="67921"/>
                  <a:pt x="18405" y="68303"/>
                  <a:pt x="17832" y="68685"/>
                </a:cubicBezTo>
                <a:lnTo>
                  <a:pt x="17896" y="68558"/>
                </a:lnTo>
                <a:lnTo>
                  <a:pt x="17896" y="68558"/>
                </a:lnTo>
                <a:cubicBezTo>
                  <a:pt x="17514" y="68685"/>
                  <a:pt x="17004" y="68940"/>
                  <a:pt x="16622" y="69068"/>
                </a:cubicBezTo>
                <a:cubicBezTo>
                  <a:pt x="16559" y="69131"/>
                  <a:pt x="16368" y="69259"/>
                  <a:pt x="16559" y="69259"/>
                </a:cubicBezTo>
                <a:cubicBezTo>
                  <a:pt x="15985" y="69322"/>
                  <a:pt x="15412" y="69513"/>
                  <a:pt x="14903" y="69768"/>
                </a:cubicBezTo>
                <a:cubicBezTo>
                  <a:pt x="14393" y="70086"/>
                  <a:pt x="13884" y="70214"/>
                  <a:pt x="13311" y="70214"/>
                </a:cubicBezTo>
                <a:cubicBezTo>
                  <a:pt x="13420" y="70214"/>
                  <a:pt x="13529" y="70073"/>
                  <a:pt x="13518" y="70073"/>
                </a:cubicBezTo>
                <a:cubicBezTo>
                  <a:pt x="13516" y="70073"/>
                  <a:pt x="13511" y="70077"/>
                  <a:pt x="13502" y="70086"/>
                </a:cubicBezTo>
                <a:lnTo>
                  <a:pt x="12610" y="70341"/>
                </a:lnTo>
                <a:cubicBezTo>
                  <a:pt x="12738" y="70469"/>
                  <a:pt x="12738" y="70405"/>
                  <a:pt x="12992" y="70469"/>
                </a:cubicBezTo>
                <a:cubicBezTo>
                  <a:pt x="12801" y="70596"/>
                  <a:pt x="12610" y="70723"/>
                  <a:pt x="12419" y="70787"/>
                </a:cubicBezTo>
                <a:cubicBezTo>
                  <a:pt x="12801" y="70596"/>
                  <a:pt x="12355" y="70532"/>
                  <a:pt x="12164" y="70532"/>
                </a:cubicBezTo>
                <a:cubicBezTo>
                  <a:pt x="12228" y="70532"/>
                  <a:pt x="12164" y="70596"/>
                  <a:pt x="12164" y="70660"/>
                </a:cubicBezTo>
                <a:cubicBezTo>
                  <a:pt x="12073" y="70625"/>
                  <a:pt x="12015" y="70612"/>
                  <a:pt x="11976" y="70612"/>
                </a:cubicBezTo>
                <a:cubicBezTo>
                  <a:pt x="11815" y="70612"/>
                  <a:pt x="12012" y="70857"/>
                  <a:pt x="11642" y="70857"/>
                </a:cubicBezTo>
                <a:cubicBezTo>
                  <a:pt x="11608" y="70857"/>
                  <a:pt x="11571" y="70855"/>
                  <a:pt x="11528" y="70851"/>
                </a:cubicBezTo>
                <a:lnTo>
                  <a:pt x="11528" y="70787"/>
                </a:lnTo>
                <a:cubicBezTo>
                  <a:pt x="11273" y="70914"/>
                  <a:pt x="11082" y="70978"/>
                  <a:pt x="10827" y="71042"/>
                </a:cubicBezTo>
                <a:cubicBezTo>
                  <a:pt x="10700" y="70914"/>
                  <a:pt x="11018" y="70914"/>
                  <a:pt x="11018" y="70787"/>
                </a:cubicBezTo>
                <a:lnTo>
                  <a:pt x="11018" y="70787"/>
                </a:lnTo>
                <a:cubicBezTo>
                  <a:pt x="10745" y="70842"/>
                  <a:pt x="10471" y="71131"/>
                  <a:pt x="10157" y="71131"/>
                </a:cubicBezTo>
                <a:cubicBezTo>
                  <a:pt x="10106" y="71131"/>
                  <a:pt x="10053" y="71123"/>
                  <a:pt x="9999" y="71105"/>
                </a:cubicBezTo>
                <a:cubicBezTo>
                  <a:pt x="10190" y="71042"/>
                  <a:pt x="10381" y="70978"/>
                  <a:pt x="10572" y="70914"/>
                </a:cubicBezTo>
                <a:cubicBezTo>
                  <a:pt x="10445" y="70883"/>
                  <a:pt x="10333" y="70867"/>
                  <a:pt x="10222" y="70867"/>
                </a:cubicBezTo>
                <a:cubicBezTo>
                  <a:pt x="10111" y="70867"/>
                  <a:pt x="9999" y="70883"/>
                  <a:pt x="9872" y="70914"/>
                </a:cubicBezTo>
                <a:lnTo>
                  <a:pt x="9426" y="70914"/>
                </a:lnTo>
                <a:cubicBezTo>
                  <a:pt x="8980" y="71360"/>
                  <a:pt x="8534" y="71105"/>
                  <a:pt x="7898" y="71360"/>
                </a:cubicBezTo>
                <a:cubicBezTo>
                  <a:pt x="8471" y="71105"/>
                  <a:pt x="8025" y="71233"/>
                  <a:pt x="8025" y="71042"/>
                </a:cubicBezTo>
                <a:cubicBezTo>
                  <a:pt x="7898" y="70978"/>
                  <a:pt x="7643" y="70914"/>
                  <a:pt x="7707" y="70851"/>
                </a:cubicBezTo>
                <a:lnTo>
                  <a:pt x="7707" y="70851"/>
                </a:lnTo>
                <a:cubicBezTo>
                  <a:pt x="7627" y="70910"/>
                  <a:pt x="7548" y="70926"/>
                  <a:pt x="7465" y="70926"/>
                </a:cubicBezTo>
                <a:cubicBezTo>
                  <a:pt x="7364" y="70926"/>
                  <a:pt x="7257" y="70902"/>
                  <a:pt x="7138" y="70902"/>
                </a:cubicBezTo>
                <a:cubicBezTo>
                  <a:pt x="7040" y="70902"/>
                  <a:pt x="6934" y="70919"/>
                  <a:pt x="6815" y="70978"/>
                </a:cubicBezTo>
                <a:cubicBezTo>
                  <a:pt x="6815" y="70978"/>
                  <a:pt x="6497" y="70978"/>
                  <a:pt x="6560" y="70851"/>
                </a:cubicBezTo>
                <a:lnTo>
                  <a:pt x="6560" y="70851"/>
                </a:lnTo>
                <a:cubicBezTo>
                  <a:pt x="6178" y="70914"/>
                  <a:pt x="6688" y="70978"/>
                  <a:pt x="6624" y="71042"/>
                </a:cubicBezTo>
                <a:cubicBezTo>
                  <a:pt x="6517" y="71077"/>
                  <a:pt x="6403" y="71091"/>
                  <a:pt x="6284" y="71091"/>
                </a:cubicBezTo>
                <a:cubicBezTo>
                  <a:pt x="5913" y="71091"/>
                  <a:pt x="5486" y="70961"/>
                  <a:pt x="5028" y="70961"/>
                </a:cubicBezTo>
                <a:cubicBezTo>
                  <a:pt x="4843" y="70961"/>
                  <a:pt x="4652" y="70982"/>
                  <a:pt x="4459" y="71042"/>
                </a:cubicBezTo>
                <a:cubicBezTo>
                  <a:pt x="3694" y="71105"/>
                  <a:pt x="3567" y="71233"/>
                  <a:pt x="2867" y="71296"/>
                </a:cubicBezTo>
                <a:cubicBezTo>
                  <a:pt x="2612" y="71169"/>
                  <a:pt x="3058" y="71105"/>
                  <a:pt x="3058" y="71105"/>
                </a:cubicBezTo>
                <a:cubicBezTo>
                  <a:pt x="2739" y="70978"/>
                  <a:pt x="2421" y="70914"/>
                  <a:pt x="2102" y="70914"/>
                </a:cubicBezTo>
                <a:cubicBezTo>
                  <a:pt x="2166" y="70914"/>
                  <a:pt x="2102" y="70851"/>
                  <a:pt x="2039" y="70787"/>
                </a:cubicBezTo>
                <a:cubicBezTo>
                  <a:pt x="1870" y="70787"/>
                  <a:pt x="1808" y="70823"/>
                  <a:pt x="1741" y="70837"/>
                </a:cubicBezTo>
                <a:lnTo>
                  <a:pt x="1741" y="70837"/>
                </a:lnTo>
                <a:cubicBezTo>
                  <a:pt x="1802" y="70839"/>
                  <a:pt x="1859" y="70843"/>
                  <a:pt x="1911" y="70851"/>
                </a:cubicBezTo>
                <a:lnTo>
                  <a:pt x="1657" y="71105"/>
                </a:lnTo>
                <a:lnTo>
                  <a:pt x="2230" y="70978"/>
                </a:lnTo>
                <a:lnTo>
                  <a:pt x="2230" y="70978"/>
                </a:lnTo>
                <a:cubicBezTo>
                  <a:pt x="2293" y="71042"/>
                  <a:pt x="2357" y="71169"/>
                  <a:pt x="2102" y="71169"/>
                </a:cubicBezTo>
                <a:cubicBezTo>
                  <a:pt x="2262" y="71265"/>
                  <a:pt x="2341" y="71265"/>
                  <a:pt x="2413" y="71265"/>
                </a:cubicBezTo>
                <a:cubicBezTo>
                  <a:pt x="2484" y="71265"/>
                  <a:pt x="2548" y="71265"/>
                  <a:pt x="2675" y="71360"/>
                </a:cubicBezTo>
                <a:lnTo>
                  <a:pt x="3058" y="71360"/>
                </a:lnTo>
                <a:cubicBezTo>
                  <a:pt x="3003" y="71360"/>
                  <a:pt x="3042" y="71501"/>
                  <a:pt x="2934" y="71501"/>
                </a:cubicBezTo>
                <a:cubicBezTo>
                  <a:pt x="2922" y="71501"/>
                  <a:pt x="2908" y="71499"/>
                  <a:pt x="2891" y="71495"/>
                </a:cubicBezTo>
                <a:lnTo>
                  <a:pt x="2891" y="71495"/>
                </a:lnTo>
                <a:cubicBezTo>
                  <a:pt x="3046" y="71538"/>
                  <a:pt x="3185" y="71552"/>
                  <a:pt x="3310" y="71552"/>
                </a:cubicBezTo>
                <a:cubicBezTo>
                  <a:pt x="3527" y="71552"/>
                  <a:pt x="3700" y="71511"/>
                  <a:pt x="3835" y="71511"/>
                </a:cubicBezTo>
                <a:cubicBezTo>
                  <a:pt x="3936" y="71511"/>
                  <a:pt x="4016" y="71534"/>
                  <a:pt x="4077" y="71615"/>
                </a:cubicBezTo>
                <a:cubicBezTo>
                  <a:pt x="4904" y="71615"/>
                  <a:pt x="4140" y="71424"/>
                  <a:pt x="4777" y="71233"/>
                </a:cubicBezTo>
                <a:lnTo>
                  <a:pt x="4777" y="71233"/>
                </a:lnTo>
                <a:lnTo>
                  <a:pt x="5223" y="71742"/>
                </a:lnTo>
                <a:lnTo>
                  <a:pt x="5287" y="71551"/>
                </a:lnTo>
                <a:cubicBezTo>
                  <a:pt x="5350" y="71551"/>
                  <a:pt x="5541" y="71551"/>
                  <a:pt x="5541" y="71615"/>
                </a:cubicBezTo>
                <a:cubicBezTo>
                  <a:pt x="5860" y="71551"/>
                  <a:pt x="5478" y="71551"/>
                  <a:pt x="5669" y="71424"/>
                </a:cubicBezTo>
                <a:lnTo>
                  <a:pt x="5669" y="71424"/>
                </a:lnTo>
                <a:cubicBezTo>
                  <a:pt x="5812" y="71495"/>
                  <a:pt x="6009" y="71504"/>
                  <a:pt x="6206" y="71504"/>
                </a:cubicBezTo>
                <a:cubicBezTo>
                  <a:pt x="6272" y="71504"/>
                  <a:pt x="6337" y="71503"/>
                  <a:pt x="6401" y="71503"/>
                </a:cubicBezTo>
                <a:cubicBezTo>
                  <a:pt x="6656" y="71503"/>
                  <a:pt x="6879" y="71519"/>
                  <a:pt x="6942" y="71679"/>
                </a:cubicBezTo>
                <a:cubicBezTo>
                  <a:pt x="7070" y="71488"/>
                  <a:pt x="6497" y="71551"/>
                  <a:pt x="6942" y="71424"/>
                </a:cubicBezTo>
                <a:lnTo>
                  <a:pt x="6942" y="71424"/>
                </a:lnTo>
                <a:cubicBezTo>
                  <a:pt x="6982" y="71523"/>
                  <a:pt x="7046" y="71554"/>
                  <a:pt x="7127" y="71554"/>
                </a:cubicBezTo>
                <a:cubicBezTo>
                  <a:pt x="7267" y="71554"/>
                  <a:pt x="7458" y="71461"/>
                  <a:pt x="7660" y="71461"/>
                </a:cubicBezTo>
                <a:cubicBezTo>
                  <a:pt x="7717" y="71461"/>
                  <a:pt x="7776" y="71468"/>
                  <a:pt x="7834" y="71488"/>
                </a:cubicBezTo>
                <a:cubicBezTo>
                  <a:pt x="7707" y="71679"/>
                  <a:pt x="7324" y="71615"/>
                  <a:pt x="7770" y="71742"/>
                </a:cubicBezTo>
                <a:cubicBezTo>
                  <a:pt x="7830" y="71643"/>
                  <a:pt x="7926" y="71612"/>
                  <a:pt x="8040" y="71612"/>
                </a:cubicBezTo>
                <a:cubicBezTo>
                  <a:pt x="8237" y="71612"/>
                  <a:pt x="8487" y="71706"/>
                  <a:pt x="8691" y="71706"/>
                </a:cubicBezTo>
                <a:cubicBezTo>
                  <a:pt x="8750" y="71706"/>
                  <a:pt x="8804" y="71698"/>
                  <a:pt x="8853" y="71679"/>
                </a:cubicBezTo>
                <a:cubicBezTo>
                  <a:pt x="8853" y="71424"/>
                  <a:pt x="9553" y="71488"/>
                  <a:pt x="10063" y="71360"/>
                </a:cubicBezTo>
                <a:cubicBezTo>
                  <a:pt x="10212" y="71379"/>
                  <a:pt x="10367" y="71387"/>
                  <a:pt x="10524" y="71387"/>
                </a:cubicBezTo>
                <a:cubicBezTo>
                  <a:pt x="10903" y="71387"/>
                  <a:pt x="11295" y="71341"/>
                  <a:pt x="11655" y="71296"/>
                </a:cubicBezTo>
                <a:cubicBezTo>
                  <a:pt x="11719" y="71105"/>
                  <a:pt x="12228" y="71042"/>
                  <a:pt x="12610" y="70914"/>
                </a:cubicBezTo>
                <a:lnTo>
                  <a:pt x="12610" y="70914"/>
                </a:lnTo>
                <a:cubicBezTo>
                  <a:pt x="12610" y="71042"/>
                  <a:pt x="12610" y="71105"/>
                  <a:pt x="12355" y="71233"/>
                </a:cubicBezTo>
                <a:lnTo>
                  <a:pt x="12738" y="71105"/>
                </a:lnTo>
                <a:cubicBezTo>
                  <a:pt x="12801" y="70978"/>
                  <a:pt x="12992" y="70914"/>
                  <a:pt x="13120" y="70914"/>
                </a:cubicBezTo>
                <a:lnTo>
                  <a:pt x="13056" y="71042"/>
                </a:lnTo>
                <a:cubicBezTo>
                  <a:pt x="13565" y="70851"/>
                  <a:pt x="14075" y="70660"/>
                  <a:pt x="14584" y="70596"/>
                </a:cubicBezTo>
                <a:cubicBezTo>
                  <a:pt x="14584" y="70405"/>
                  <a:pt x="14011" y="70341"/>
                  <a:pt x="14584" y="70023"/>
                </a:cubicBezTo>
                <a:cubicBezTo>
                  <a:pt x="14639" y="70077"/>
                  <a:pt x="14694" y="70179"/>
                  <a:pt x="14628" y="70247"/>
                </a:cubicBezTo>
                <a:lnTo>
                  <a:pt x="14628" y="70247"/>
                </a:lnTo>
                <a:cubicBezTo>
                  <a:pt x="14695" y="70211"/>
                  <a:pt x="14788" y="70201"/>
                  <a:pt x="14839" y="70150"/>
                </a:cubicBezTo>
                <a:lnTo>
                  <a:pt x="14839" y="70150"/>
                </a:lnTo>
                <a:lnTo>
                  <a:pt x="14648" y="70405"/>
                </a:lnTo>
                <a:cubicBezTo>
                  <a:pt x="14966" y="70405"/>
                  <a:pt x="14775" y="70214"/>
                  <a:pt x="14966" y="70150"/>
                </a:cubicBezTo>
                <a:cubicBezTo>
                  <a:pt x="14966" y="70214"/>
                  <a:pt x="15014" y="70214"/>
                  <a:pt x="15062" y="70214"/>
                </a:cubicBezTo>
                <a:cubicBezTo>
                  <a:pt x="15110" y="70214"/>
                  <a:pt x="15158" y="70214"/>
                  <a:pt x="15158" y="70278"/>
                </a:cubicBezTo>
                <a:cubicBezTo>
                  <a:pt x="15158" y="70341"/>
                  <a:pt x="15110" y="70341"/>
                  <a:pt x="15054" y="70341"/>
                </a:cubicBezTo>
                <a:cubicBezTo>
                  <a:pt x="14998" y="70341"/>
                  <a:pt x="14935" y="70341"/>
                  <a:pt x="14903" y="70405"/>
                </a:cubicBezTo>
                <a:cubicBezTo>
                  <a:pt x="14998" y="70373"/>
                  <a:pt x="15110" y="70357"/>
                  <a:pt x="15229" y="70357"/>
                </a:cubicBezTo>
                <a:cubicBezTo>
                  <a:pt x="15349" y="70357"/>
                  <a:pt x="15476" y="70373"/>
                  <a:pt x="15603" y="70405"/>
                </a:cubicBezTo>
                <a:cubicBezTo>
                  <a:pt x="15540" y="70341"/>
                  <a:pt x="15540" y="70214"/>
                  <a:pt x="15731" y="70150"/>
                </a:cubicBezTo>
                <a:cubicBezTo>
                  <a:pt x="15852" y="70098"/>
                  <a:pt x="15922" y="70079"/>
                  <a:pt x="15964" y="70079"/>
                </a:cubicBezTo>
                <a:cubicBezTo>
                  <a:pt x="16075" y="70079"/>
                  <a:pt x="15991" y="70214"/>
                  <a:pt x="16176" y="70214"/>
                </a:cubicBezTo>
                <a:cubicBezTo>
                  <a:pt x="16304" y="70086"/>
                  <a:pt x="16622" y="70023"/>
                  <a:pt x="16559" y="69895"/>
                </a:cubicBezTo>
                <a:cubicBezTo>
                  <a:pt x="16590" y="69864"/>
                  <a:pt x="16622" y="69848"/>
                  <a:pt x="16662" y="69848"/>
                </a:cubicBezTo>
                <a:cubicBezTo>
                  <a:pt x="16702" y="69848"/>
                  <a:pt x="16750" y="69864"/>
                  <a:pt x="16813" y="69895"/>
                </a:cubicBezTo>
                <a:cubicBezTo>
                  <a:pt x="17004" y="69704"/>
                  <a:pt x="17832" y="69386"/>
                  <a:pt x="17514" y="69322"/>
                </a:cubicBezTo>
                <a:lnTo>
                  <a:pt x="17450" y="69322"/>
                </a:lnTo>
                <a:cubicBezTo>
                  <a:pt x="18151" y="68876"/>
                  <a:pt x="19042" y="68685"/>
                  <a:pt x="19679" y="68240"/>
                </a:cubicBezTo>
                <a:lnTo>
                  <a:pt x="19679" y="68303"/>
                </a:lnTo>
                <a:cubicBezTo>
                  <a:pt x="20061" y="68049"/>
                  <a:pt x="20443" y="67730"/>
                  <a:pt x="20825" y="67412"/>
                </a:cubicBezTo>
                <a:cubicBezTo>
                  <a:pt x="20889" y="67380"/>
                  <a:pt x="20969" y="67364"/>
                  <a:pt x="21032" y="67364"/>
                </a:cubicBezTo>
                <a:cubicBezTo>
                  <a:pt x="21096" y="67364"/>
                  <a:pt x="21144" y="67380"/>
                  <a:pt x="21144" y="67412"/>
                </a:cubicBezTo>
                <a:cubicBezTo>
                  <a:pt x="21399" y="67157"/>
                  <a:pt x="21653" y="66966"/>
                  <a:pt x="21972" y="66839"/>
                </a:cubicBezTo>
                <a:lnTo>
                  <a:pt x="21972" y="66839"/>
                </a:lnTo>
                <a:cubicBezTo>
                  <a:pt x="21844" y="66998"/>
                  <a:pt x="21876" y="66998"/>
                  <a:pt x="21884" y="66998"/>
                </a:cubicBezTo>
                <a:cubicBezTo>
                  <a:pt x="21892" y="66998"/>
                  <a:pt x="21876" y="66998"/>
                  <a:pt x="21653" y="67157"/>
                </a:cubicBezTo>
                <a:cubicBezTo>
                  <a:pt x="22099" y="66902"/>
                  <a:pt x="22226" y="66902"/>
                  <a:pt x="22545" y="66456"/>
                </a:cubicBezTo>
                <a:cubicBezTo>
                  <a:pt x="22545" y="66504"/>
                  <a:pt x="22573" y="66524"/>
                  <a:pt x="22617" y="66524"/>
                </a:cubicBezTo>
                <a:cubicBezTo>
                  <a:pt x="22748" y="66524"/>
                  <a:pt x="23023" y="66345"/>
                  <a:pt x="23118" y="66202"/>
                </a:cubicBezTo>
                <a:cubicBezTo>
                  <a:pt x="22991" y="66202"/>
                  <a:pt x="22927" y="66329"/>
                  <a:pt x="22800" y="66329"/>
                </a:cubicBezTo>
                <a:cubicBezTo>
                  <a:pt x="22991" y="66202"/>
                  <a:pt x="23118" y="66011"/>
                  <a:pt x="23373" y="65883"/>
                </a:cubicBezTo>
                <a:lnTo>
                  <a:pt x="23373" y="66138"/>
                </a:lnTo>
                <a:cubicBezTo>
                  <a:pt x="23755" y="65883"/>
                  <a:pt x="24073" y="65565"/>
                  <a:pt x="24328" y="65183"/>
                </a:cubicBezTo>
                <a:cubicBezTo>
                  <a:pt x="24519" y="64801"/>
                  <a:pt x="24838" y="64546"/>
                  <a:pt x="25220" y="64355"/>
                </a:cubicBezTo>
                <a:cubicBezTo>
                  <a:pt x="25232" y="64306"/>
                  <a:pt x="25223" y="64288"/>
                  <a:pt x="25201" y="64288"/>
                </a:cubicBezTo>
                <a:cubicBezTo>
                  <a:pt x="25135" y="64288"/>
                  <a:pt x="24951" y="64454"/>
                  <a:pt x="24870" y="64454"/>
                </a:cubicBezTo>
                <a:cubicBezTo>
                  <a:pt x="24838" y="64454"/>
                  <a:pt x="24823" y="64428"/>
                  <a:pt x="24838" y="64355"/>
                </a:cubicBezTo>
                <a:cubicBezTo>
                  <a:pt x="25156" y="64100"/>
                  <a:pt x="25665" y="63909"/>
                  <a:pt x="25793" y="63782"/>
                </a:cubicBezTo>
                <a:cubicBezTo>
                  <a:pt x="26239" y="63400"/>
                  <a:pt x="25920" y="63145"/>
                  <a:pt x="26430" y="62699"/>
                </a:cubicBezTo>
                <a:cubicBezTo>
                  <a:pt x="26302" y="62699"/>
                  <a:pt x="26111" y="62699"/>
                  <a:pt x="26366" y="62253"/>
                </a:cubicBezTo>
                <a:cubicBezTo>
                  <a:pt x="26477" y="62059"/>
                  <a:pt x="26600" y="61986"/>
                  <a:pt x="26693" y="61986"/>
                </a:cubicBezTo>
                <a:cubicBezTo>
                  <a:pt x="26813" y="61986"/>
                  <a:pt x="26884" y="62110"/>
                  <a:pt x="26812" y="62253"/>
                </a:cubicBezTo>
                <a:cubicBezTo>
                  <a:pt x="26748" y="62381"/>
                  <a:pt x="26684" y="62381"/>
                  <a:pt x="26684" y="62381"/>
                </a:cubicBezTo>
                <a:cubicBezTo>
                  <a:pt x="26635" y="62478"/>
                  <a:pt x="26549" y="62614"/>
                  <a:pt x="26598" y="62614"/>
                </a:cubicBezTo>
                <a:cubicBezTo>
                  <a:pt x="26613" y="62614"/>
                  <a:pt x="26640" y="62601"/>
                  <a:pt x="26684" y="62572"/>
                </a:cubicBezTo>
                <a:lnTo>
                  <a:pt x="26684" y="62508"/>
                </a:lnTo>
                <a:cubicBezTo>
                  <a:pt x="26849" y="62399"/>
                  <a:pt x="27107" y="61960"/>
                  <a:pt x="27217" y="61960"/>
                </a:cubicBezTo>
                <a:cubicBezTo>
                  <a:pt x="27235" y="61960"/>
                  <a:pt x="27249" y="61972"/>
                  <a:pt x="27257" y="61999"/>
                </a:cubicBezTo>
                <a:cubicBezTo>
                  <a:pt x="27314" y="61858"/>
                  <a:pt x="27320" y="61805"/>
                  <a:pt x="27294" y="61805"/>
                </a:cubicBezTo>
                <a:cubicBezTo>
                  <a:pt x="27260" y="61805"/>
                  <a:pt x="27173" y="61892"/>
                  <a:pt x="27066" y="61999"/>
                </a:cubicBezTo>
                <a:cubicBezTo>
                  <a:pt x="27385" y="61617"/>
                  <a:pt x="27703" y="61234"/>
                  <a:pt x="27958" y="60789"/>
                </a:cubicBezTo>
                <a:lnTo>
                  <a:pt x="27958" y="60789"/>
                </a:lnTo>
                <a:cubicBezTo>
                  <a:pt x="27926" y="60820"/>
                  <a:pt x="27878" y="60836"/>
                  <a:pt x="27847" y="60836"/>
                </a:cubicBezTo>
                <a:cubicBezTo>
                  <a:pt x="27815" y="60836"/>
                  <a:pt x="27799" y="60820"/>
                  <a:pt x="27831" y="60789"/>
                </a:cubicBezTo>
                <a:cubicBezTo>
                  <a:pt x="28340" y="60024"/>
                  <a:pt x="27894" y="60407"/>
                  <a:pt x="28149" y="59833"/>
                </a:cubicBezTo>
                <a:cubicBezTo>
                  <a:pt x="28208" y="59774"/>
                  <a:pt x="28250" y="59756"/>
                  <a:pt x="28282" y="59756"/>
                </a:cubicBezTo>
                <a:cubicBezTo>
                  <a:pt x="28332" y="59756"/>
                  <a:pt x="28358" y="59801"/>
                  <a:pt x="28387" y="59801"/>
                </a:cubicBezTo>
                <a:cubicBezTo>
                  <a:pt x="28418" y="59801"/>
                  <a:pt x="28454" y="59746"/>
                  <a:pt x="28531" y="59515"/>
                </a:cubicBezTo>
                <a:cubicBezTo>
                  <a:pt x="28611" y="59415"/>
                  <a:pt x="28660" y="59378"/>
                  <a:pt x="28689" y="59378"/>
                </a:cubicBezTo>
                <a:cubicBezTo>
                  <a:pt x="28752" y="59378"/>
                  <a:pt x="28722" y="59555"/>
                  <a:pt x="28722" y="59642"/>
                </a:cubicBezTo>
                <a:cubicBezTo>
                  <a:pt x="28912" y="59263"/>
                  <a:pt x="29102" y="58821"/>
                  <a:pt x="29416" y="58503"/>
                </a:cubicBezTo>
                <a:lnTo>
                  <a:pt x="29416" y="58503"/>
                </a:lnTo>
                <a:cubicBezTo>
                  <a:pt x="29437" y="58444"/>
                  <a:pt x="29462" y="58379"/>
                  <a:pt x="29486" y="58305"/>
                </a:cubicBezTo>
                <a:lnTo>
                  <a:pt x="29486" y="58305"/>
                </a:lnTo>
                <a:lnTo>
                  <a:pt x="29295" y="58432"/>
                </a:lnTo>
                <a:cubicBezTo>
                  <a:pt x="29359" y="58305"/>
                  <a:pt x="29423" y="58178"/>
                  <a:pt x="29486" y="58178"/>
                </a:cubicBezTo>
                <a:cubicBezTo>
                  <a:pt x="29486" y="57987"/>
                  <a:pt x="29232" y="58178"/>
                  <a:pt x="29232" y="57859"/>
                </a:cubicBezTo>
                <a:cubicBezTo>
                  <a:pt x="29423" y="57668"/>
                  <a:pt x="29423" y="57159"/>
                  <a:pt x="29614" y="57159"/>
                </a:cubicBezTo>
                <a:cubicBezTo>
                  <a:pt x="29504" y="57434"/>
                  <a:pt x="29524" y="57471"/>
                  <a:pt x="29568" y="57471"/>
                </a:cubicBezTo>
                <a:cubicBezTo>
                  <a:pt x="29584" y="57471"/>
                  <a:pt x="29604" y="57466"/>
                  <a:pt x="29621" y="57466"/>
                </a:cubicBezTo>
                <a:cubicBezTo>
                  <a:pt x="29664" y="57466"/>
                  <a:pt x="29691" y="57499"/>
                  <a:pt x="29614" y="57732"/>
                </a:cubicBezTo>
                <a:cubicBezTo>
                  <a:pt x="29677" y="57604"/>
                  <a:pt x="29677" y="57477"/>
                  <a:pt x="29741" y="57350"/>
                </a:cubicBezTo>
                <a:lnTo>
                  <a:pt x="29741" y="57413"/>
                </a:lnTo>
                <a:cubicBezTo>
                  <a:pt x="30123" y="56777"/>
                  <a:pt x="29677" y="57031"/>
                  <a:pt x="29869" y="56331"/>
                </a:cubicBezTo>
                <a:lnTo>
                  <a:pt x="29869" y="56331"/>
                </a:lnTo>
                <a:cubicBezTo>
                  <a:pt x="29883" y="56360"/>
                  <a:pt x="29905" y="56373"/>
                  <a:pt x="29930" y="56373"/>
                </a:cubicBezTo>
                <a:cubicBezTo>
                  <a:pt x="30011" y="56373"/>
                  <a:pt x="30123" y="56237"/>
                  <a:pt x="30123" y="56140"/>
                </a:cubicBezTo>
                <a:lnTo>
                  <a:pt x="30123" y="56140"/>
                </a:lnTo>
                <a:cubicBezTo>
                  <a:pt x="30102" y="56225"/>
                  <a:pt x="30074" y="56260"/>
                  <a:pt x="30045" y="56260"/>
                </a:cubicBezTo>
                <a:cubicBezTo>
                  <a:pt x="29989" y="56260"/>
                  <a:pt x="29932" y="56118"/>
                  <a:pt x="29932" y="55949"/>
                </a:cubicBezTo>
                <a:cubicBezTo>
                  <a:pt x="30102" y="55552"/>
                  <a:pt x="30020" y="55458"/>
                  <a:pt x="30045" y="55307"/>
                </a:cubicBezTo>
                <a:lnTo>
                  <a:pt x="30045" y="55307"/>
                </a:lnTo>
                <a:lnTo>
                  <a:pt x="29996" y="55503"/>
                </a:lnTo>
                <a:cubicBezTo>
                  <a:pt x="29932" y="55376"/>
                  <a:pt x="29996" y="55121"/>
                  <a:pt x="29996" y="54866"/>
                </a:cubicBezTo>
                <a:cubicBezTo>
                  <a:pt x="30053" y="54866"/>
                  <a:pt x="30008" y="55067"/>
                  <a:pt x="30043" y="55067"/>
                </a:cubicBezTo>
                <a:cubicBezTo>
                  <a:pt x="30047" y="55067"/>
                  <a:pt x="30053" y="55064"/>
                  <a:pt x="30060" y="55057"/>
                </a:cubicBezTo>
                <a:cubicBezTo>
                  <a:pt x="29932" y="54675"/>
                  <a:pt x="30378" y="54293"/>
                  <a:pt x="30378" y="53783"/>
                </a:cubicBezTo>
                <a:cubicBezTo>
                  <a:pt x="30410" y="53688"/>
                  <a:pt x="30458" y="53688"/>
                  <a:pt x="30505" y="53688"/>
                </a:cubicBezTo>
                <a:cubicBezTo>
                  <a:pt x="30553" y="53688"/>
                  <a:pt x="30601" y="53688"/>
                  <a:pt x="30633" y="53592"/>
                </a:cubicBezTo>
                <a:cubicBezTo>
                  <a:pt x="30569" y="53019"/>
                  <a:pt x="30887" y="53019"/>
                  <a:pt x="30824" y="52446"/>
                </a:cubicBezTo>
                <a:lnTo>
                  <a:pt x="30824" y="52446"/>
                </a:lnTo>
                <a:cubicBezTo>
                  <a:pt x="30772" y="52498"/>
                  <a:pt x="30741" y="52540"/>
                  <a:pt x="30718" y="52540"/>
                </a:cubicBezTo>
                <a:cubicBezTo>
                  <a:pt x="30686" y="52540"/>
                  <a:pt x="30670" y="52454"/>
                  <a:pt x="30633" y="52191"/>
                </a:cubicBezTo>
                <a:lnTo>
                  <a:pt x="30633" y="53147"/>
                </a:lnTo>
                <a:lnTo>
                  <a:pt x="30505" y="52510"/>
                </a:lnTo>
                <a:cubicBezTo>
                  <a:pt x="30442" y="52828"/>
                  <a:pt x="30505" y="53147"/>
                  <a:pt x="30442" y="53338"/>
                </a:cubicBezTo>
                <a:cubicBezTo>
                  <a:pt x="30404" y="53149"/>
                  <a:pt x="30411" y="53095"/>
                  <a:pt x="30383" y="53095"/>
                </a:cubicBezTo>
                <a:cubicBezTo>
                  <a:pt x="30364" y="53095"/>
                  <a:pt x="30329" y="53121"/>
                  <a:pt x="30251" y="53147"/>
                </a:cubicBezTo>
                <a:cubicBezTo>
                  <a:pt x="30569" y="52828"/>
                  <a:pt x="30251" y="52382"/>
                  <a:pt x="30442" y="52000"/>
                </a:cubicBezTo>
                <a:lnTo>
                  <a:pt x="30824" y="52000"/>
                </a:lnTo>
                <a:cubicBezTo>
                  <a:pt x="31015" y="51363"/>
                  <a:pt x="30760" y="50790"/>
                  <a:pt x="30887" y="49962"/>
                </a:cubicBezTo>
                <a:lnTo>
                  <a:pt x="30887" y="49962"/>
                </a:lnTo>
                <a:lnTo>
                  <a:pt x="30824" y="50217"/>
                </a:lnTo>
                <a:cubicBezTo>
                  <a:pt x="30696" y="50090"/>
                  <a:pt x="30824" y="49708"/>
                  <a:pt x="30824" y="49453"/>
                </a:cubicBezTo>
                <a:cubicBezTo>
                  <a:pt x="30951" y="49453"/>
                  <a:pt x="30951" y="49262"/>
                  <a:pt x="31079" y="49198"/>
                </a:cubicBezTo>
                <a:cubicBezTo>
                  <a:pt x="30951" y="49198"/>
                  <a:pt x="31079" y="48561"/>
                  <a:pt x="30887" y="48434"/>
                </a:cubicBezTo>
                <a:lnTo>
                  <a:pt x="31015" y="48052"/>
                </a:lnTo>
                <a:cubicBezTo>
                  <a:pt x="31079" y="47351"/>
                  <a:pt x="30696" y="47288"/>
                  <a:pt x="30760" y="46587"/>
                </a:cubicBezTo>
                <a:lnTo>
                  <a:pt x="30760" y="46587"/>
                </a:lnTo>
                <a:cubicBezTo>
                  <a:pt x="30887" y="46778"/>
                  <a:pt x="31015" y="46523"/>
                  <a:pt x="31079" y="46969"/>
                </a:cubicBezTo>
                <a:cubicBezTo>
                  <a:pt x="31079" y="46715"/>
                  <a:pt x="31079" y="46523"/>
                  <a:pt x="31015" y="46523"/>
                </a:cubicBezTo>
                <a:cubicBezTo>
                  <a:pt x="31079" y="46396"/>
                  <a:pt x="30887" y="45887"/>
                  <a:pt x="31015" y="45696"/>
                </a:cubicBezTo>
                <a:cubicBezTo>
                  <a:pt x="30951" y="45632"/>
                  <a:pt x="30824" y="45568"/>
                  <a:pt x="30887" y="45313"/>
                </a:cubicBezTo>
                <a:lnTo>
                  <a:pt x="30951" y="45313"/>
                </a:lnTo>
                <a:cubicBezTo>
                  <a:pt x="30903" y="45313"/>
                  <a:pt x="30856" y="45099"/>
                  <a:pt x="30781" y="45099"/>
                </a:cubicBezTo>
                <a:cubicBezTo>
                  <a:pt x="30764" y="45099"/>
                  <a:pt x="30746" y="45109"/>
                  <a:pt x="30727" y="45136"/>
                </a:cubicBezTo>
                <a:lnTo>
                  <a:pt x="30727" y="45136"/>
                </a:lnTo>
                <a:cubicBezTo>
                  <a:pt x="31125" y="44426"/>
                  <a:pt x="30769" y="43200"/>
                  <a:pt x="31142" y="42702"/>
                </a:cubicBezTo>
                <a:cubicBezTo>
                  <a:pt x="31206" y="42193"/>
                  <a:pt x="31206" y="41683"/>
                  <a:pt x="31270" y="41174"/>
                </a:cubicBezTo>
                <a:cubicBezTo>
                  <a:pt x="31270" y="41174"/>
                  <a:pt x="31315" y="41174"/>
                  <a:pt x="31290" y="41252"/>
                </a:cubicBezTo>
                <a:lnTo>
                  <a:pt x="31290" y="41252"/>
                </a:lnTo>
                <a:cubicBezTo>
                  <a:pt x="31495" y="40735"/>
                  <a:pt x="31022" y="40837"/>
                  <a:pt x="31270" y="40219"/>
                </a:cubicBezTo>
                <a:cubicBezTo>
                  <a:pt x="31330" y="40158"/>
                  <a:pt x="31368" y="40135"/>
                  <a:pt x="31390" y="40135"/>
                </a:cubicBezTo>
                <a:cubicBezTo>
                  <a:pt x="31469" y="40135"/>
                  <a:pt x="31345" y="40443"/>
                  <a:pt x="31368" y="40443"/>
                </a:cubicBezTo>
                <a:cubicBezTo>
                  <a:pt x="31372" y="40443"/>
                  <a:pt x="31381" y="40433"/>
                  <a:pt x="31397" y="40410"/>
                </a:cubicBezTo>
                <a:cubicBezTo>
                  <a:pt x="31843" y="40410"/>
                  <a:pt x="31588" y="39582"/>
                  <a:pt x="31970" y="39200"/>
                </a:cubicBezTo>
                <a:lnTo>
                  <a:pt x="31970" y="39327"/>
                </a:lnTo>
                <a:cubicBezTo>
                  <a:pt x="32161" y="39072"/>
                  <a:pt x="32097" y="38563"/>
                  <a:pt x="32416" y="38054"/>
                </a:cubicBezTo>
                <a:cubicBezTo>
                  <a:pt x="32543" y="37480"/>
                  <a:pt x="32798" y="36907"/>
                  <a:pt x="33116" y="36461"/>
                </a:cubicBezTo>
                <a:lnTo>
                  <a:pt x="33116" y="36461"/>
                </a:lnTo>
                <a:cubicBezTo>
                  <a:pt x="33116" y="36716"/>
                  <a:pt x="32989" y="36716"/>
                  <a:pt x="33180" y="36780"/>
                </a:cubicBezTo>
                <a:cubicBezTo>
                  <a:pt x="33307" y="36525"/>
                  <a:pt x="32989" y="36652"/>
                  <a:pt x="33244" y="36270"/>
                </a:cubicBezTo>
                <a:cubicBezTo>
                  <a:pt x="33398" y="36219"/>
                  <a:pt x="33634" y="36044"/>
                  <a:pt x="33787" y="36044"/>
                </a:cubicBezTo>
                <a:cubicBezTo>
                  <a:pt x="33824" y="36044"/>
                  <a:pt x="33856" y="36054"/>
                  <a:pt x="33881" y="36079"/>
                </a:cubicBezTo>
                <a:lnTo>
                  <a:pt x="33562" y="36398"/>
                </a:lnTo>
                <a:cubicBezTo>
                  <a:pt x="33881" y="36398"/>
                  <a:pt x="33944" y="35952"/>
                  <a:pt x="34199" y="35825"/>
                </a:cubicBezTo>
                <a:lnTo>
                  <a:pt x="34199" y="35952"/>
                </a:lnTo>
                <a:cubicBezTo>
                  <a:pt x="34709" y="35442"/>
                  <a:pt x="34581" y="35251"/>
                  <a:pt x="35218" y="34806"/>
                </a:cubicBezTo>
                <a:lnTo>
                  <a:pt x="35091" y="34806"/>
                </a:lnTo>
                <a:cubicBezTo>
                  <a:pt x="35345" y="34424"/>
                  <a:pt x="35473" y="34742"/>
                  <a:pt x="35727" y="34360"/>
                </a:cubicBezTo>
                <a:lnTo>
                  <a:pt x="35982" y="34487"/>
                </a:lnTo>
                <a:cubicBezTo>
                  <a:pt x="36301" y="34169"/>
                  <a:pt x="36683" y="33850"/>
                  <a:pt x="37129" y="33596"/>
                </a:cubicBezTo>
                <a:lnTo>
                  <a:pt x="37129" y="33596"/>
                </a:lnTo>
                <a:cubicBezTo>
                  <a:pt x="36874" y="33914"/>
                  <a:pt x="36555" y="34232"/>
                  <a:pt x="36237" y="34487"/>
                </a:cubicBezTo>
                <a:cubicBezTo>
                  <a:pt x="36476" y="34344"/>
                  <a:pt x="36679" y="34200"/>
                  <a:pt x="36873" y="34030"/>
                </a:cubicBezTo>
                <a:lnTo>
                  <a:pt x="36873" y="34030"/>
                </a:lnTo>
                <a:cubicBezTo>
                  <a:pt x="36854" y="34037"/>
                  <a:pt x="36833" y="34041"/>
                  <a:pt x="36810" y="34041"/>
                </a:cubicBezTo>
                <a:cubicBezTo>
                  <a:pt x="37065" y="33723"/>
                  <a:pt x="37447" y="33405"/>
                  <a:pt x="37893" y="33277"/>
                </a:cubicBezTo>
                <a:cubicBezTo>
                  <a:pt x="37921" y="33363"/>
                  <a:pt x="38002" y="33398"/>
                  <a:pt x="38123" y="33398"/>
                </a:cubicBezTo>
                <a:cubicBezTo>
                  <a:pt x="38270" y="33398"/>
                  <a:pt x="38476" y="33347"/>
                  <a:pt x="38721" y="33277"/>
                </a:cubicBezTo>
                <a:cubicBezTo>
                  <a:pt x="38991" y="33187"/>
                  <a:pt x="39293" y="33097"/>
                  <a:pt x="39537" y="33097"/>
                </a:cubicBezTo>
                <a:cubicBezTo>
                  <a:pt x="39638" y="33097"/>
                  <a:pt x="39729" y="33113"/>
                  <a:pt x="39803" y="33150"/>
                </a:cubicBezTo>
                <a:cubicBezTo>
                  <a:pt x="40759" y="32768"/>
                  <a:pt x="41714" y="32577"/>
                  <a:pt x="42733" y="32513"/>
                </a:cubicBezTo>
                <a:cubicBezTo>
                  <a:pt x="42287" y="32258"/>
                  <a:pt x="43051" y="32449"/>
                  <a:pt x="42924" y="32131"/>
                </a:cubicBezTo>
                <a:cubicBezTo>
                  <a:pt x="43178" y="32067"/>
                  <a:pt x="43306" y="32067"/>
                  <a:pt x="43306" y="32067"/>
                </a:cubicBezTo>
                <a:lnTo>
                  <a:pt x="44134" y="32195"/>
                </a:lnTo>
                <a:cubicBezTo>
                  <a:pt x="44325" y="32258"/>
                  <a:pt x="43879" y="32322"/>
                  <a:pt x="43943" y="32386"/>
                </a:cubicBezTo>
                <a:cubicBezTo>
                  <a:pt x="44516" y="32386"/>
                  <a:pt x="44197" y="32513"/>
                  <a:pt x="44580" y="32577"/>
                </a:cubicBezTo>
                <a:cubicBezTo>
                  <a:pt x="44452" y="32449"/>
                  <a:pt x="44771" y="32386"/>
                  <a:pt x="45089" y="32386"/>
                </a:cubicBezTo>
                <a:lnTo>
                  <a:pt x="44580" y="32258"/>
                </a:lnTo>
                <a:cubicBezTo>
                  <a:pt x="44754" y="32204"/>
                  <a:pt x="44890" y="32185"/>
                  <a:pt x="45001" y="32185"/>
                </a:cubicBezTo>
                <a:cubicBezTo>
                  <a:pt x="45306" y="32185"/>
                  <a:pt x="45435" y="32332"/>
                  <a:pt x="45718" y="32332"/>
                </a:cubicBezTo>
                <a:cubicBezTo>
                  <a:pt x="45822" y="32332"/>
                  <a:pt x="45946" y="32312"/>
                  <a:pt x="46108" y="32258"/>
                </a:cubicBezTo>
                <a:lnTo>
                  <a:pt x="46108" y="32258"/>
                </a:lnTo>
                <a:lnTo>
                  <a:pt x="45853" y="32386"/>
                </a:lnTo>
                <a:cubicBezTo>
                  <a:pt x="46554" y="32386"/>
                  <a:pt x="47191" y="32258"/>
                  <a:pt x="47827" y="32004"/>
                </a:cubicBezTo>
                <a:cubicBezTo>
                  <a:pt x="47891" y="32004"/>
                  <a:pt x="48018" y="32131"/>
                  <a:pt x="47827" y="32195"/>
                </a:cubicBezTo>
                <a:cubicBezTo>
                  <a:pt x="48701" y="32195"/>
                  <a:pt x="49715" y="31914"/>
                  <a:pt x="50468" y="31914"/>
                </a:cubicBezTo>
                <a:cubicBezTo>
                  <a:pt x="50593" y="31914"/>
                  <a:pt x="50711" y="31922"/>
                  <a:pt x="50821" y="31940"/>
                </a:cubicBezTo>
                <a:lnTo>
                  <a:pt x="50757" y="32067"/>
                </a:lnTo>
                <a:cubicBezTo>
                  <a:pt x="50921" y="32067"/>
                  <a:pt x="51038" y="31927"/>
                  <a:pt x="51228" y="31927"/>
                </a:cubicBezTo>
                <a:cubicBezTo>
                  <a:pt x="51260" y="31927"/>
                  <a:pt x="51294" y="31931"/>
                  <a:pt x="51330" y="31940"/>
                </a:cubicBezTo>
                <a:cubicBezTo>
                  <a:pt x="51330" y="31940"/>
                  <a:pt x="51266" y="32067"/>
                  <a:pt x="51330" y="32067"/>
                </a:cubicBezTo>
                <a:cubicBezTo>
                  <a:pt x="51585" y="31940"/>
                  <a:pt x="51840" y="31940"/>
                  <a:pt x="52094" y="31940"/>
                </a:cubicBezTo>
                <a:lnTo>
                  <a:pt x="51840" y="32004"/>
                </a:lnTo>
                <a:cubicBezTo>
                  <a:pt x="51982" y="32021"/>
                  <a:pt x="52114" y="32029"/>
                  <a:pt x="52239" y="32029"/>
                </a:cubicBezTo>
                <a:cubicBezTo>
                  <a:pt x="53007" y="32029"/>
                  <a:pt x="53484" y="31731"/>
                  <a:pt x="54196" y="31621"/>
                </a:cubicBezTo>
                <a:cubicBezTo>
                  <a:pt x="54196" y="31876"/>
                  <a:pt x="55024" y="31940"/>
                  <a:pt x="55406" y="31940"/>
                </a:cubicBezTo>
                <a:cubicBezTo>
                  <a:pt x="56425" y="31876"/>
                  <a:pt x="57444" y="31621"/>
                  <a:pt x="58463" y="31367"/>
                </a:cubicBezTo>
                <a:cubicBezTo>
                  <a:pt x="58674" y="31393"/>
                  <a:pt x="58885" y="31409"/>
                  <a:pt x="59096" y="31409"/>
                </a:cubicBezTo>
                <a:cubicBezTo>
                  <a:pt x="59394" y="31409"/>
                  <a:pt x="59693" y="31378"/>
                  <a:pt x="59991" y="31303"/>
                </a:cubicBezTo>
                <a:cubicBezTo>
                  <a:pt x="60564" y="31176"/>
                  <a:pt x="61265" y="31048"/>
                  <a:pt x="61774" y="30985"/>
                </a:cubicBezTo>
                <a:cubicBezTo>
                  <a:pt x="61647" y="30985"/>
                  <a:pt x="61774" y="30794"/>
                  <a:pt x="61965" y="30730"/>
                </a:cubicBezTo>
                <a:cubicBezTo>
                  <a:pt x="62052" y="30687"/>
                  <a:pt x="62315" y="30555"/>
                  <a:pt x="62474" y="30555"/>
                </a:cubicBezTo>
                <a:cubicBezTo>
                  <a:pt x="62550" y="30555"/>
                  <a:pt x="62602" y="30584"/>
                  <a:pt x="62602" y="30666"/>
                </a:cubicBezTo>
                <a:lnTo>
                  <a:pt x="62538" y="30666"/>
                </a:lnTo>
                <a:cubicBezTo>
                  <a:pt x="62610" y="30702"/>
                  <a:pt x="62696" y="30717"/>
                  <a:pt x="62791" y="30717"/>
                </a:cubicBezTo>
                <a:cubicBezTo>
                  <a:pt x="63037" y="30717"/>
                  <a:pt x="63346" y="30613"/>
                  <a:pt x="63621" y="30475"/>
                </a:cubicBezTo>
                <a:lnTo>
                  <a:pt x="63621" y="30157"/>
                </a:lnTo>
                <a:cubicBezTo>
                  <a:pt x="63706" y="30170"/>
                  <a:pt x="63792" y="30176"/>
                  <a:pt x="63878" y="30176"/>
                </a:cubicBezTo>
                <a:cubicBezTo>
                  <a:pt x="64938" y="30176"/>
                  <a:pt x="66092" y="29246"/>
                  <a:pt x="66775" y="29246"/>
                </a:cubicBezTo>
                <a:cubicBezTo>
                  <a:pt x="66831" y="29246"/>
                  <a:pt x="66883" y="29252"/>
                  <a:pt x="66933" y="29265"/>
                </a:cubicBezTo>
                <a:cubicBezTo>
                  <a:pt x="67124" y="29138"/>
                  <a:pt x="67442" y="28947"/>
                  <a:pt x="67633" y="28819"/>
                </a:cubicBezTo>
                <a:lnTo>
                  <a:pt x="67697" y="28947"/>
                </a:lnTo>
                <a:cubicBezTo>
                  <a:pt x="68270" y="28756"/>
                  <a:pt x="68907" y="28501"/>
                  <a:pt x="69480" y="28183"/>
                </a:cubicBezTo>
                <a:lnTo>
                  <a:pt x="69480" y="28183"/>
                </a:lnTo>
                <a:lnTo>
                  <a:pt x="69353" y="28374"/>
                </a:lnTo>
                <a:cubicBezTo>
                  <a:pt x="69798" y="28119"/>
                  <a:pt x="69671" y="27609"/>
                  <a:pt x="70053" y="27418"/>
                </a:cubicBezTo>
                <a:lnTo>
                  <a:pt x="70308" y="27546"/>
                </a:lnTo>
                <a:cubicBezTo>
                  <a:pt x="71136" y="27227"/>
                  <a:pt x="71900" y="26781"/>
                  <a:pt x="72537" y="26208"/>
                </a:cubicBezTo>
                <a:lnTo>
                  <a:pt x="72537" y="26208"/>
                </a:lnTo>
                <a:cubicBezTo>
                  <a:pt x="72537" y="26208"/>
                  <a:pt x="72537" y="26336"/>
                  <a:pt x="72473" y="26399"/>
                </a:cubicBezTo>
                <a:cubicBezTo>
                  <a:pt x="72600" y="26272"/>
                  <a:pt x="72983" y="26081"/>
                  <a:pt x="73237" y="25954"/>
                </a:cubicBezTo>
                <a:cubicBezTo>
                  <a:pt x="73481" y="25770"/>
                  <a:pt x="73667" y="25587"/>
                  <a:pt x="73570" y="25460"/>
                </a:cubicBezTo>
                <a:lnTo>
                  <a:pt x="73570" y="25460"/>
                </a:lnTo>
                <a:cubicBezTo>
                  <a:pt x="73583" y="25471"/>
                  <a:pt x="73599" y="25476"/>
                  <a:pt x="73617" y="25476"/>
                </a:cubicBezTo>
                <a:cubicBezTo>
                  <a:pt x="73813" y="25476"/>
                  <a:pt x="74293" y="24890"/>
                  <a:pt x="74575" y="24553"/>
                </a:cubicBezTo>
                <a:lnTo>
                  <a:pt x="74638" y="24744"/>
                </a:lnTo>
                <a:cubicBezTo>
                  <a:pt x="74766" y="24425"/>
                  <a:pt x="74957" y="24170"/>
                  <a:pt x="75212" y="23916"/>
                </a:cubicBezTo>
                <a:cubicBezTo>
                  <a:pt x="75229" y="23899"/>
                  <a:pt x="75246" y="23891"/>
                  <a:pt x="75259" y="23891"/>
                </a:cubicBezTo>
                <a:cubicBezTo>
                  <a:pt x="75296" y="23891"/>
                  <a:pt x="75305" y="23950"/>
                  <a:pt x="75212" y="24043"/>
                </a:cubicBezTo>
                <a:cubicBezTo>
                  <a:pt x="75594" y="23788"/>
                  <a:pt x="75339" y="23661"/>
                  <a:pt x="75785" y="23406"/>
                </a:cubicBezTo>
                <a:lnTo>
                  <a:pt x="75785" y="23406"/>
                </a:lnTo>
                <a:lnTo>
                  <a:pt x="75721" y="23597"/>
                </a:lnTo>
                <a:cubicBezTo>
                  <a:pt x="75912" y="23470"/>
                  <a:pt x="76039" y="23279"/>
                  <a:pt x="76103" y="23088"/>
                </a:cubicBezTo>
                <a:cubicBezTo>
                  <a:pt x="76294" y="22833"/>
                  <a:pt x="76804" y="22578"/>
                  <a:pt x="76931" y="22578"/>
                </a:cubicBezTo>
                <a:cubicBezTo>
                  <a:pt x="76931" y="22387"/>
                  <a:pt x="76995" y="22196"/>
                  <a:pt x="77186" y="22069"/>
                </a:cubicBezTo>
                <a:cubicBezTo>
                  <a:pt x="77249" y="22069"/>
                  <a:pt x="77186" y="22196"/>
                  <a:pt x="77186" y="22260"/>
                </a:cubicBezTo>
                <a:cubicBezTo>
                  <a:pt x="77823" y="21814"/>
                  <a:pt x="77886" y="21368"/>
                  <a:pt x="78332" y="21114"/>
                </a:cubicBezTo>
                <a:lnTo>
                  <a:pt x="78459" y="21114"/>
                </a:lnTo>
                <a:cubicBezTo>
                  <a:pt x="78205" y="21368"/>
                  <a:pt x="77950" y="21559"/>
                  <a:pt x="77695" y="21814"/>
                </a:cubicBezTo>
                <a:cubicBezTo>
                  <a:pt x="77708" y="21820"/>
                  <a:pt x="77723" y="21823"/>
                  <a:pt x="77739" y="21823"/>
                </a:cubicBezTo>
                <a:cubicBezTo>
                  <a:pt x="77819" y="21823"/>
                  <a:pt x="77939" y="21763"/>
                  <a:pt x="78019" y="21763"/>
                </a:cubicBezTo>
                <a:cubicBezTo>
                  <a:pt x="78092" y="21763"/>
                  <a:pt x="78132" y="21813"/>
                  <a:pt x="78077" y="22005"/>
                </a:cubicBezTo>
                <a:cubicBezTo>
                  <a:pt x="78332" y="21559"/>
                  <a:pt x="78587" y="21114"/>
                  <a:pt x="78969" y="20731"/>
                </a:cubicBezTo>
                <a:lnTo>
                  <a:pt x="79033" y="20731"/>
                </a:lnTo>
                <a:lnTo>
                  <a:pt x="79033" y="20795"/>
                </a:lnTo>
                <a:cubicBezTo>
                  <a:pt x="79096" y="20731"/>
                  <a:pt x="79160" y="20604"/>
                  <a:pt x="79224" y="20540"/>
                </a:cubicBezTo>
                <a:cubicBezTo>
                  <a:pt x="79351" y="20477"/>
                  <a:pt x="79415" y="20349"/>
                  <a:pt x="79542" y="20286"/>
                </a:cubicBezTo>
                <a:lnTo>
                  <a:pt x="79733" y="20031"/>
                </a:lnTo>
                <a:cubicBezTo>
                  <a:pt x="79733" y="20095"/>
                  <a:pt x="79733" y="20095"/>
                  <a:pt x="79733" y="20095"/>
                </a:cubicBezTo>
                <a:cubicBezTo>
                  <a:pt x="79669" y="20222"/>
                  <a:pt x="79606" y="20286"/>
                  <a:pt x="79542" y="20286"/>
                </a:cubicBezTo>
                <a:cubicBezTo>
                  <a:pt x="79550" y="20290"/>
                  <a:pt x="79559" y="20292"/>
                  <a:pt x="79569" y="20292"/>
                </a:cubicBezTo>
                <a:cubicBezTo>
                  <a:pt x="79703" y="20292"/>
                  <a:pt x="79937" y="19895"/>
                  <a:pt x="80115" y="19776"/>
                </a:cubicBezTo>
                <a:cubicBezTo>
                  <a:pt x="80017" y="19678"/>
                  <a:pt x="80145" y="19543"/>
                  <a:pt x="80065" y="19543"/>
                </a:cubicBezTo>
                <a:cubicBezTo>
                  <a:pt x="80041" y="19543"/>
                  <a:pt x="79998" y="19556"/>
                  <a:pt x="79924" y="19585"/>
                </a:cubicBezTo>
                <a:cubicBezTo>
                  <a:pt x="79924" y="19585"/>
                  <a:pt x="79924" y="19585"/>
                  <a:pt x="79797" y="19713"/>
                </a:cubicBezTo>
                <a:cubicBezTo>
                  <a:pt x="79733" y="19776"/>
                  <a:pt x="79733" y="19776"/>
                  <a:pt x="79733" y="19840"/>
                </a:cubicBezTo>
                <a:lnTo>
                  <a:pt x="79351" y="20286"/>
                </a:lnTo>
                <a:cubicBezTo>
                  <a:pt x="79415" y="20031"/>
                  <a:pt x="79542" y="19840"/>
                  <a:pt x="79733" y="19776"/>
                </a:cubicBezTo>
                <a:lnTo>
                  <a:pt x="79733" y="19330"/>
                </a:lnTo>
                <a:cubicBezTo>
                  <a:pt x="80115" y="19203"/>
                  <a:pt x="80625" y="18821"/>
                  <a:pt x="80752" y="18821"/>
                </a:cubicBezTo>
                <a:cubicBezTo>
                  <a:pt x="80943" y="18503"/>
                  <a:pt x="81198" y="18184"/>
                  <a:pt x="81453" y="17866"/>
                </a:cubicBezTo>
                <a:cubicBezTo>
                  <a:pt x="81644" y="17547"/>
                  <a:pt x="81771" y="17229"/>
                  <a:pt x="81771" y="16847"/>
                </a:cubicBezTo>
                <a:cubicBezTo>
                  <a:pt x="81847" y="16732"/>
                  <a:pt x="81924" y="16709"/>
                  <a:pt x="81986" y="16709"/>
                </a:cubicBezTo>
                <a:cubicBezTo>
                  <a:pt x="82028" y="16709"/>
                  <a:pt x="82064" y="16719"/>
                  <a:pt x="82089" y="16719"/>
                </a:cubicBezTo>
                <a:cubicBezTo>
                  <a:pt x="82026" y="16783"/>
                  <a:pt x="81962" y="16910"/>
                  <a:pt x="81962" y="16974"/>
                </a:cubicBezTo>
                <a:cubicBezTo>
                  <a:pt x="82153" y="16592"/>
                  <a:pt x="82599" y="15955"/>
                  <a:pt x="82472" y="15764"/>
                </a:cubicBezTo>
                <a:cubicBezTo>
                  <a:pt x="82556" y="15680"/>
                  <a:pt x="82603" y="15651"/>
                  <a:pt x="82629" y="15651"/>
                </a:cubicBezTo>
                <a:cubicBezTo>
                  <a:pt x="82684" y="15651"/>
                  <a:pt x="82649" y="15774"/>
                  <a:pt x="82671" y="15774"/>
                </a:cubicBezTo>
                <a:cubicBezTo>
                  <a:pt x="82687" y="15774"/>
                  <a:pt x="82731" y="15714"/>
                  <a:pt x="82854" y="15509"/>
                </a:cubicBezTo>
                <a:lnTo>
                  <a:pt x="82854" y="15637"/>
                </a:lnTo>
                <a:cubicBezTo>
                  <a:pt x="83299" y="15127"/>
                  <a:pt x="83618" y="14554"/>
                  <a:pt x="83745" y="13981"/>
                </a:cubicBezTo>
                <a:cubicBezTo>
                  <a:pt x="83873" y="13280"/>
                  <a:pt x="84191" y="12707"/>
                  <a:pt x="84637" y="12198"/>
                </a:cubicBezTo>
                <a:lnTo>
                  <a:pt x="84637" y="12198"/>
                </a:lnTo>
                <a:cubicBezTo>
                  <a:pt x="84573" y="12262"/>
                  <a:pt x="84509" y="12325"/>
                  <a:pt x="84509" y="12325"/>
                </a:cubicBezTo>
                <a:cubicBezTo>
                  <a:pt x="84955" y="11561"/>
                  <a:pt x="85337" y="10733"/>
                  <a:pt x="85592" y="9842"/>
                </a:cubicBezTo>
                <a:cubicBezTo>
                  <a:pt x="85847" y="8950"/>
                  <a:pt x="86165" y="8122"/>
                  <a:pt x="86611" y="7294"/>
                </a:cubicBezTo>
                <a:cubicBezTo>
                  <a:pt x="86802" y="6848"/>
                  <a:pt x="86675" y="6785"/>
                  <a:pt x="86611" y="6466"/>
                </a:cubicBezTo>
                <a:lnTo>
                  <a:pt x="86802" y="6403"/>
                </a:lnTo>
                <a:lnTo>
                  <a:pt x="86738" y="5829"/>
                </a:lnTo>
                <a:cubicBezTo>
                  <a:pt x="86738" y="5065"/>
                  <a:pt x="87503" y="4683"/>
                  <a:pt x="87375" y="3664"/>
                </a:cubicBezTo>
                <a:lnTo>
                  <a:pt x="87375" y="3664"/>
                </a:lnTo>
                <a:lnTo>
                  <a:pt x="87184" y="3792"/>
                </a:lnTo>
                <a:cubicBezTo>
                  <a:pt x="87306" y="3486"/>
                  <a:pt x="87311" y="2769"/>
                  <a:pt x="87424" y="2769"/>
                </a:cubicBezTo>
                <a:cubicBezTo>
                  <a:pt x="87429" y="2769"/>
                  <a:pt x="87434" y="2770"/>
                  <a:pt x="87439" y="2773"/>
                </a:cubicBezTo>
                <a:cubicBezTo>
                  <a:pt x="87439" y="2773"/>
                  <a:pt x="87311" y="2645"/>
                  <a:pt x="87439" y="2582"/>
                </a:cubicBezTo>
                <a:lnTo>
                  <a:pt x="87503" y="2582"/>
                </a:lnTo>
                <a:lnTo>
                  <a:pt x="87439" y="1690"/>
                </a:lnTo>
                <a:cubicBezTo>
                  <a:pt x="87511" y="1475"/>
                  <a:pt x="87582" y="1448"/>
                  <a:pt x="87650" y="1448"/>
                </a:cubicBezTo>
                <a:cubicBezTo>
                  <a:pt x="87673" y="1448"/>
                  <a:pt x="87696" y="1451"/>
                  <a:pt x="87717" y="1451"/>
                </a:cubicBezTo>
                <a:cubicBezTo>
                  <a:pt x="87805" y="1451"/>
                  <a:pt x="87885" y="1403"/>
                  <a:pt x="87948" y="926"/>
                </a:cubicBezTo>
                <a:cubicBezTo>
                  <a:pt x="87948" y="578"/>
                  <a:pt x="87790" y="18"/>
                  <a:pt x="87665" y="18"/>
                </a:cubicBezTo>
                <a:cubicBezTo>
                  <a:pt x="87653" y="18"/>
                  <a:pt x="87641" y="23"/>
                  <a:pt x="87630" y="34"/>
                </a:cubicBezTo>
                <a:cubicBezTo>
                  <a:pt x="87566" y="162"/>
                  <a:pt x="87566" y="416"/>
                  <a:pt x="87503" y="416"/>
                </a:cubicBezTo>
                <a:lnTo>
                  <a:pt x="87503" y="98"/>
                </a:lnTo>
                <a:cubicBezTo>
                  <a:pt x="87358" y="69"/>
                  <a:pt x="87226" y="0"/>
                  <a:pt x="8710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1"/>
          <p:cNvSpPr/>
          <p:nvPr/>
        </p:nvSpPr>
        <p:spPr>
          <a:xfrm rot="7438333">
            <a:off x="729630" y="-612500"/>
            <a:ext cx="4481546" cy="4411777"/>
          </a:xfrm>
          <a:custGeom>
            <a:avLst/>
            <a:gdLst/>
            <a:ahLst/>
            <a:cxnLst/>
            <a:rect l="l" t="t" r="r" b="b"/>
            <a:pathLst>
              <a:path w="44514" h="43821" extrusionOk="0">
                <a:moveTo>
                  <a:pt x="8727" y="20768"/>
                </a:moveTo>
                <a:lnTo>
                  <a:pt x="8727" y="20768"/>
                </a:lnTo>
                <a:cubicBezTo>
                  <a:pt x="8731" y="20773"/>
                  <a:pt x="8735" y="20778"/>
                  <a:pt x="8739" y="20783"/>
                </a:cubicBezTo>
                <a:lnTo>
                  <a:pt x="8739" y="20783"/>
                </a:lnTo>
                <a:cubicBezTo>
                  <a:pt x="8735" y="20778"/>
                  <a:pt x="8731" y="20773"/>
                  <a:pt x="8727" y="20768"/>
                </a:cubicBezTo>
                <a:close/>
                <a:moveTo>
                  <a:pt x="40251" y="28570"/>
                </a:moveTo>
                <a:cubicBezTo>
                  <a:pt x="40255" y="28579"/>
                  <a:pt x="40259" y="28587"/>
                  <a:pt x="40263" y="28596"/>
                </a:cubicBezTo>
                <a:cubicBezTo>
                  <a:pt x="40259" y="28586"/>
                  <a:pt x="40255" y="28578"/>
                  <a:pt x="40251" y="28570"/>
                </a:cubicBezTo>
                <a:close/>
                <a:moveTo>
                  <a:pt x="39565" y="30456"/>
                </a:moveTo>
                <a:cubicBezTo>
                  <a:pt x="39578" y="30465"/>
                  <a:pt x="39592" y="30476"/>
                  <a:pt x="39607" y="30488"/>
                </a:cubicBezTo>
                <a:cubicBezTo>
                  <a:pt x="39595" y="30475"/>
                  <a:pt x="39580" y="30465"/>
                  <a:pt x="39565" y="30456"/>
                </a:cubicBezTo>
                <a:close/>
                <a:moveTo>
                  <a:pt x="37504" y="31382"/>
                </a:moveTo>
                <a:cubicBezTo>
                  <a:pt x="37499" y="31382"/>
                  <a:pt x="37494" y="31383"/>
                  <a:pt x="37491" y="31387"/>
                </a:cubicBezTo>
                <a:cubicBezTo>
                  <a:pt x="37547" y="31411"/>
                  <a:pt x="37602" y="31438"/>
                  <a:pt x="37657" y="31466"/>
                </a:cubicBezTo>
                <a:lnTo>
                  <a:pt x="37657" y="31466"/>
                </a:lnTo>
                <a:cubicBezTo>
                  <a:pt x="37577" y="31413"/>
                  <a:pt x="37529" y="31382"/>
                  <a:pt x="37504" y="31382"/>
                </a:cubicBezTo>
                <a:close/>
                <a:moveTo>
                  <a:pt x="39963" y="35975"/>
                </a:moveTo>
                <a:lnTo>
                  <a:pt x="39963" y="35975"/>
                </a:lnTo>
                <a:cubicBezTo>
                  <a:pt x="40094" y="36106"/>
                  <a:pt x="40225" y="36274"/>
                  <a:pt x="40356" y="36443"/>
                </a:cubicBezTo>
                <a:lnTo>
                  <a:pt x="40338" y="36443"/>
                </a:lnTo>
                <a:cubicBezTo>
                  <a:pt x="40206" y="36293"/>
                  <a:pt x="40075" y="36143"/>
                  <a:pt x="39963" y="35975"/>
                </a:cubicBezTo>
                <a:close/>
                <a:moveTo>
                  <a:pt x="40288" y="36534"/>
                </a:moveTo>
                <a:cubicBezTo>
                  <a:pt x="40320" y="36534"/>
                  <a:pt x="40424" y="36619"/>
                  <a:pt x="40544" y="36705"/>
                </a:cubicBezTo>
                <a:lnTo>
                  <a:pt x="40717" y="36973"/>
                </a:lnTo>
                <a:lnTo>
                  <a:pt x="40717" y="36973"/>
                </a:lnTo>
                <a:lnTo>
                  <a:pt x="40656" y="36930"/>
                </a:lnTo>
                <a:lnTo>
                  <a:pt x="40281" y="36536"/>
                </a:lnTo>
                <a:cubicBezTo>
                  <a:pt x="40283" y="36535"/>
                  <a:pt x="40285" y="36534"/>
                  <a:pt x="40288" y="36534"/>
                </a:cubicBezTo>
                <a:close/>
                <a:moveTo>
                  <a:pt x="26367" y="38072"/>
                </a:moveTo>
                <a:cubicBezTo>
                  <a:pt x="26405" y="38091"/>
                  <a:pt x="26442" y="38109"/>
                  <a:pt x="26461" y="38128"/>
                </a:cubicBezTo>
                <a:lnTo>
                  <a:pt x="26517" y="38166"/>
                </a:lnTo>
                <a:cubicBezTo>
                  <a:pt x="26517" y="38184"/>
                  <a:pt x="26517" y="38203"/>
                  <a:pt x="26517" y="38222"/>
                </a:cubicBezTo>
                <a:cubicBezTo>
                  <a:pt x="26461" y="38166"/>
                  <a:pt x="26405" y="38128"/>
                  <a:pt x="26367" y="38109"/>
                </a:cubicBezTo>
                <a:cubicBezTo>
                  <a:pt x="26330" y="38072"/>
                  <a:pt x="26367" y="38091"/>
                  <a:pt x="26367" y="38072"/>
                </a:cubicBezTo>
                <a:close/>
                <a:moveTo>
                  <a:pt x="26536" y="38240"/>
                </a:moveTo>
                <a:lnTo>
                  <a:pt x="26536" y="38240"/>
                </a:lnTo>
                <a:cubicBezTo>
                  <a:pt x="26537" y="38247"/>
                  <a:pt x="26538" y="38254"/>
                  <a:pt x="26539" y="38261"/>
                </a:cubicBezTo>
                <a:lnTo>
                  <a:pt x="26539" y="38261"/>
                </a:lnTo>
                <a:cubicBezTo>
                  <a:pt x="26560" y="38271"/>
                  <a:pt x="26579" y="38283"/>
                  <a:pt x="26599" y="38296"/>
                </a:cubicBezTo>
                <a:lnTo>
                  <a:pt x="26599" y="38296"/>
                </a:lnTo>
                <a:cubicBezTo>
                  <a:pt x="26576" y="38278"/>
                  <a:pt x="26555" y="38259"/>
                  <a:pt x="26536" y="38240"/>
                </a:cubicBezTo>
                <a:close/>
                <a:moveTo>
                  <a:pt x="26536" y="38259"/>
                </a:moveTo>
                <a:lnTo>
                  <a:pt x="26536" y="38259"/>
                </a:lnTo>
                <a:cubicBezTo>
                  <a:pt x="26540" y="38280"/>
                  <a:pt x="26544" y="38302"/>
                  <a:pt x="26549" y="38325"/>
                </a:cubicBezTo>
                <a:lnTo>
                  <a:pt x="26549" y="38325"/>
                </a:lnTo>
                <a:cubicBezTo>
                  <a:pt x="26545" y="38304"/>
                  <a:pt x="26542" y="38283"/>
                  <a:pt x="26539" y="38261"/>
                </a:cubicBezTo>
                <a:lnTo>
                  <a:pt x="26539" y="38261"/>
                </a:lnTo>
                <a:cubicBezTo>
                  <a:pt x="26538" y="38260"/>
                  <a:pt x="26537" y="38260"/>
                  <a:pt x="26536" y="38259"/>
                </a:cubicBezTo>
                <a:close/>
                <a:moveTo>
                  <a:pt x="26599" y="38296"/>
                </a:moveTo>
                <a:lnTo>
                  <a:pt x="26599" y="38296"/>
                </a:lnTo>
                <a:cubicBezTo>
                  <a:pt x="26644" y="38332"/>
                  <a:pt x="26698" y="38365"/>
                  <a:pt x="26761" y="38390"/>
                </a:cubicBezTo>
                <a:cubicBezTo>
                  <a:pt x="26695" y="38364"/>
                  <a:pt x="26647" y="38328"/>
                  <a:pt x="26599" y="38296"/>
                </a:cubicBezTo>
                <a:close/>
                <a:moveTo>
                  <a:pt x="33933" y="39458"/>
                </a:moveTo>
                <a:lnTo>
                  <a:pt x="33933" y="39458"/>
                </a:lnTo>
                <a:cubicBezTo>
                  <a:pt x="34176" y="39645"/>
                  <a:pt x="34401" y="39832"/>
                  <a:pt x="34626" y="40057"/>
                </a:cubicBezTo>
                <a:cubicBezTo>
                  <a:pt x="34382" y="39888"/>
                  <a:pt x="34214" y="39720"/>
                  <a:pt x="34008" y="39551"/>
                </a:cubicBezTo>
                <a:lnTo>
                  <a:pt x="34008" y="39551"/>
                </a:lnTo>
                <a:lnTo>
                  <a:pt x="34476" y="40019"/>
                </a:lnTo>
                <a:cubicBezTo>
                  <a:pt x="34326" y="39907"/>
                  <a:pt x="34195" y="39813"/>
                  <a:pt x="34083" y="39720"/>
                </a:cubicBezTo>
                <a:lnTo>
                  <a:pt x="33933" y="39458"/>
                </a:lnTo>
                <a:close/>
                <a:moveTo>
                  <a:pt x="41854" y="42136"/>
                </a:moveTo>
                <a:lnTo>
                  <a:pt x="41854" y="42136"/>
                </a:lnTo>
                <a:cubicBezTo>
                  <a:pt x="41948" y="42267"/>
                  <a:pt x="42060" y="42454"/>
                  <a:pt x="42154" y="42641"/>
                </a:cubicBezTo>
                <a:cubicBezTo>
                  <a:pt x="42229" y="42772"/>
                  <a:pt x="42285" y="42922"/>
                  <a:pt x="42323" y="43072"/>
                </a:cubicBezTo>
                <a:cubicBezTo>
                  <a:pt x="42135" y="42772"/>
                  <a:pt x="41985" y="42454"/>
                  <a:pt x="41854" y="42136"/>
                </a:cubicBezTo>
                <a:close/>
                <a:moveTo>
                  <a:pt x="33671" y="43203"/>
                </a:moveTo>
                <a:cubicBezTo>
                  <a:pt x="33695" y="43218"/>
                  <a:pt x="33721" y="43233"/>
                  <a:pt x="33746" y="43247"/>
                </a:cubicBezTo>
                <a:lnTo>
                  <a:pt x="33746" y="43247"/>
                </a:lnTo>
                <a:cubicBezTo>
                  <a:pt x="33721" y="43232"/>
                  <a:pt x="33696" y="43218"/>
                  <a:pt x="33671" y="43203"/>
                </a:cubicBezTo>
                <a:close/>
                <a:moveTo>
                  <a:pt x="19270" y="1"/>
                </a:moveTo>
                <a:lnTo>
                  <a:pt x="19064" y="19"/>
                </a:lnTo>
                <a:cubicBezTo>
                  <a:pt x="16405" y="207"/>
                  <a:pt x="12866" y="1742"/>
                  <a:pt x="10674" y="2604"/>
                </a:cubicBezTo>
                <a:cubicBezTo>
                  <a:pt x="6611" y="4233"/>
                  <a:pt x="4495" y="7641"/>
                  <a:pt x="0" y="9046"/>
                </a:cubicBezTo>
                <a:cubicBezTo>
                  <a:pt x="56" y="9495"/>
                  <a:pt x="188" y="9926"/>
                  <a:pt x="412" y="10338"/>
                </a:cubicBezTo>
                <a:cubicBezTo>
                  <a:pt x="467" y="10555"/>
                  <a:pt x="538" y="10807"/>
                  <a:pt x="492" y="10807"/>
                </a:cubicBezTo>
                <a:cubicBezTo>
                  <a:pt x="491" y="10807"/>
                  <a:pt x="489" y="10807"/>
                  <a:pt x="487" y="10806"/>
                </a:cubicBezTo>
                <a:lnTo>
                  <a:pt x="487" y="10806"/>
                </a:lnTo>
                <a:cubicBezTo>
                  <a:pt x="918" y="11330"/>
                  <a:pt x="1349" y="12360"/>
                  <a:pt x="2210" y="13147"/>
                </a:cubicBezTo>
                <a:cubicBezTo>
                  <a:pt x="2241" y="13195"/>
                  <a:pt x="2248" y="13212"/>
                  <a:pt x="2241" y="13212"/>
                </a:cubicBezTo>
                <a:cubicBezTo>
                  <a:pt x="2225" y="13212"/>
                  <a:pt x="2111" y="13087"/>
                  <a:pt x="2093" y="13087"/>
                </a:cubicBezTo>
                <a:cubicBezTo>
                  <a:pt x="2089" y="13087"/>
                  <a:pt x="2090" y="13093"/>
                  <a:pt x="2098" y="13109"/>
                </a:cubicBezTo>
                <a:cubicBezTo>
                  <a:pt x="2416" y="13390"/>
                  <a:pt x="2678" y="13727"/>
                  <a:pt x="2903" y="14083"/>
                </a:cubicBezTo>
                <a:lnTo>
                  <a:pt x="2847" y="14027"/>
                </a:lnTo>
                <a:lnTo>
                  <a:pt x="2847" y="14027"/>
                </a:lnTo>
                <a:cubicBezTo>
                  <a:pt x="3952" y="15431"/>
                  <a:pt x="4401" y="16049"/>
                  <a:pt x="5731" y="17585"/>
                </a:cubicBezTo>
                <a:lnTo>
                  <a:pt x="5674" y="17454"/>
                </a:lnTo>
                <a:lnTo>
                  <a:pt x="5674" y="17454"/>
                </a:lnTo>
                <a:cubicBezTo>
                  <a:pt x="5974" y="17772"/>
                  <a:pt x="6012" y="17847"/>
                  <a:pt x="6143" y="17997"/>
                </a:cubicBezTo>
                <a:cubicBezTo>
                  <a:pt x="6193" y="18038"/>
                  <a:pt x="6219" y="18056"/>
                  <a:pt x="6226" y="18056"/>
                </a:cubicBezTo>
                <a:cubicBezTo>
                  <a:pt x="6272" y="18056"/>
                  <a:pt x="5568" y="17337"/>
                  <a:pt x="5639" y="17337"/>
                </a:cubicBezTo>
                <a:cubicBezTo>
                  <a:pt x="5648" y="17337"/>
                  <a:pt x="5671" y="17350"/>
                  <a:pt x="5712" y="17379"/>
                </a:cubicBezTo>
                <a:cubicBezTo>
                  <a:pt x="6068" y="17866"/>
                  <a:pt x="6461" y="18315"/>
                  <a:pt x="6892" y="18746"/>
                </a:cubicBezTo>
                <a:cubicBezTo>
                  <a:pt x="7397" y="19289"/>
                  <a:pt x="7903" y="19813"/>
                  <a:pt x="7978" y="19982"/>
                </a:cubicBezTo>
                <a:cubicBezTo>
                  <a:pt x="8121" y="20131"/>
                  <a:pt x="8170" y="20173"/>
                  <a:pt x="8182" y="20173"/>
                </a:cubicBezTo>
                <a:cubicBezTo>
                  <a:pt x="8197" y="20173"/>
                  <a:pt x="8151" y="20102"/>
                  <a:pt x="8169" y="20102"/>
                </a:cubicBezTo>
                <a:cubicBezTo>
                  <a:pt x="8182" y="20102"/>
                  <a:pt x="8232" y="20142"/>
                  <a:pt x="8371" y="20282"/>
                </a:cubicBezTo>
                <a:lnTo>
                  <a:pt x="8465" y="20431"/>
                </a:lnTo>
                <a:lnTo>
                  <a:pt x="8615" y="20525"/>
                </a:lnTo>
                <a:cubicBezTo>
                  <a:pt x="8933" y="20843"/>
                  <a:pt x="9045" y="21031"/>
                  <a:pt x="9027" y="21068"/>
                </a:cubicBezTo>
                <a:cubicBezTo>
                  <a:pt x="8955" y="20997"/>
                  <a:pt x="8817" y="20875"/>
                  <a:pt x="8739" y="20783"/>
                </a:cubicBezTo>
                <a:lnTo>
                  <a:pt x="8739" y="20783"/>
                </a:lnTo>
                <a:cubicBezTo>
                  <a:pt x="9080" y="21195"/>
                  <a:pt x="9759" y="21820"/>
                  <a:pt x="9963" y="22023"/>
                </a:cubicBezTo>
                <a:lnTo>
                  <a:pt x="9570" y="21592"/>
                </a:lnTo>
                <a:lnTo>
                  <a:pt x="9570" y="21592"/>
                </a:lnTo>
                <a:cubicBezTo>
                  <a:pt x="10880" y="22885"/>
                  <a:pt x="12416" y="24514"/>
                  <a:pt x="13652" y="25769"/>
                </a:cubicBezTo>
                <a:lnTo>
                  <a:pt x="13596" y="25656"/>
                </a:lnTo>
                <a:lnTo>
                  <a:pt x="13596" y="25656"/>
                </a:lnTo>
                <a:cubicBezTo>
                  <a:pt x="14532" y="26630"/>
                  <a:pt x="14289" y="26480"/>
                  <a:pt x="15244" y="27585"/>
                </a:cubicBezTo>
                <a:lnTo>
                  <a:pt x="15206" y="27548"/>
                </a:lnTo>
                <a:lnTo>
                  <a:pt x="15206" y="27548"/>
                </a:lnTo>
                <a:cubicBezTo>
                  <a:pt x="15450" y="27810"/>
                  <a:pt x="15693" y="28091"/>
                  <a:pt x="15918" y="28372"/>
                </a:cubicBezTo>
                <a:cubicBezTo>
                  <a:pt x="15880" y="28331"/>
                  <a:pt x="15861" y="28314"/>
                  <a:pt x="15855" y="28314"/>
                </a:cubicBezTo>
                <a:cubicBezTo>
                  <a:pt x="15827" y="28314"/>
                  <a:pt x="16082" y="28674"/>
                  <a:pt x="16054" y="28674"/>
                </a:cubicBezTo>
                <a:cubicBezTo>
                  <a:pt x="16047" y="28674"/>
                  <a:pt x="16017" y="28646"/>
                  <a:pt x="15955" y="28578"/>
                </a:cubicBezTo>
                <a:lnTo>
                  <a:pt x="15955" y="28578"/>
                </a:lnTo>
                <a:cubicBezTo>
                  <a:pt x="16311" y="29027"/>
                  <a:pt x="16686" y="29439"/>
                  <a:pt x="17098" y="29832"/>
                </a:cubicBezTo>
                <a:lnTo>
                  <a:pt x="17191" y="30038"/>
                </a:lnTo>
                <a:cubicBezTo>
                  <a:pt x="17454" y="30282"/>
                  <a:pt x="17697" y="30563"/>
                  <a:pt x="17903" y="30862"/>
                </a:cubicBezTo>
                <a:cubicBezTo>
                  <a:pt x="17813" y="30755"/>
                  <a:pt x="17776" y="30717"/>
                  <a:pt x="17767" y="30717"/>
                </a:cubicBezTo>
                <a:cubicBezTo>
                  <a:pt x="17747" y="30717"/>
                  <a:pt x="17875" y="30915"/>
                  <a:pt x="17847" y="30915"/>
                </a:cubicBezTo>
                <a:cubicBezTo>
                  <a:pt x="17834" y="30915"/>
                  <a:pt x="17788" y="30873"/>
                  <a:pt x="17678" y="30750"/>
                </a:cubicBezTo>
                <a:lnTo>
                  <a:pt x="17678" y="30750"/>
                </a:lnTo>
                <a:cubicBezTo>
                  <a:pt x="18502" y="32023"/>
                  <a:pt x="19139" y="32510"/>
                  <a:pt x="19420" y="33147"/>
                </a:cubicBezTo>
                <a:cubicBezTo>
                  <a:pt x="19496" y="33213"/>
                  <a:pt x="19538" y="33241"/>
                  <a:pt x="19555" y="33241"/>
                </a:cubicBezTo>
                <a:cubicBezTo>
                  <a:pt x="19649" y="33241"/>
                  <a:pt x="18905" y="32322"/>
                  <a:pt x="18916" y="32322"/>
                </a:cubicBezTo>
                <a:lnTo>
                  <a:pt x="18916" y="32322"/>
                </a:lnTo>
                <a:cubicBezTo>
                  <a:pt x="18918" y="32322"/>
                  <a:pt x="18929" y="32334"/>
                  <a:pt x="18952" y="32360"/>
                </a:cubicBezTo>
                <a:cubicBezTo>
                  <a:pt x="18927" y="32315"/>
                  <a:pt x="18923" y="32295"/>
                  <a:pt x="18933" y="32295"/>
                </a:cubicBezTo>
                <a:cubicBezTo>
                  <a:pt x="18987" y="32295"/>
                  <a:pt x="19446" y="32833"/>
                  <a:pt x="19682" y="33147"/>
                </a:cubicBezTo>
                <a:cubicBezTo>
                  <a:pt x="19975" y="33532"/>
                  <a:pt x="20035" y="33881"/>
                  <a:pt x="20811" y="34792"/>
                </a:cubicBezTo>
                <a:lnTo>
                  <a:pt x="20811" y="34792"/>
                </a:lnTo>
                <a:cubicBezTo>
                  <a:pt x="20773" y="34750"/>
                  <a:pt x="20748" y="34732"/>
                  <a:pt x="20693" y="34664"/>
                </a:cubicBezTo>
                <a:lnTo>
                  <a:pt x="20693" y="34664"/>
                </a:lnTo>
                <a:cubicBezTo>
                  <a:pt x="20955" y="35038"/>
                  <a:pt x="21330" y="35338"/>
                  <a:pt x="21630" y="35787"/>
                </a:cubicBezTo>
                <a:cubicBezTo>
                  <a:pt x="21910" y="35993"/>
                  <a:pt x="22098" y="36368"/>
                  <a:pt x="22266" y="36368"/>
                </a:cubicBezTo>
                <a:lnTo>
                  <a:pt x="21499" y="35525"/>
                </a:lnTo>
                <a:lnTo>
                  <a:pt x="21499" y="35525"/>
                </a:lnTo>
                <a:cubicBezTo>
                  <a:pt x="21723" y="35750"/>
                  <a:pt x="21948" y="35993"/>
                  <a:pt x="22210" y="36237"/>
                </a:cubicBezTo>
                <a:cubicBezTo>
                  <a:pt x="22454" y="36499"/>
                  <a:pt x="22753" y="36817"/>
                  <a:pt x="23146" y="37210"/>
                </a:cubicBezTo>
                <a:cubicBezTo>
                  <a:pt x="22959" y="37079"/>
                  <a:pt x="22791" y="36948"/>
                  <a:pt x="22641" y="36799"/>
                </a:cubicBezTo>
                <a:lnTo>
                  <a:pt x="22641" y="36799"/>
                </a:lnTo>
                <a:cubicBezTo>
                  <a:pt x="22847" y="37042"/>
                  <a:pt x="23090" y="37248"/>
                  <a:pt x="23334" y="37454"/>
                </a:cubicBezTo>
                <a:cubicBezTo>
                  <a:pt x="23072" y="37323"/>
                  <a:pt x="22847" y="37136"/>
                  <a:pt x="22641" y="36911"/>
                </a:cubicBezTo>
                <a:cubicBezTo>
                  <a:pt x="22341" y="36611"/>
                  <a:pt x="22023" y="36218"/>
                  <a:pt x="21761" y="35975"/>
                </a:cubicBezTo>
                <a:lnTo>
                  <a:pt x="21761" y="35975"/>
                </a:lnTo>
                <a:cubicBezTo>
                  <a:pt x="21910" y="36199"/>
                  <a:pt x="22079" y="36387"/>
                  <a:pt x="22248" y="36574"/>
                </a:cubicBezTo>
                <a:cubicBezTo>
                  <a:pt x="22375" y="36715"/>
                  <a:pt x="22470" y="36813"/>
                  <a:pt x="22437" y="36813"/>
                </a:cubicBezTo>
                <a:cubicBezTo>
                  <a:pt x="22426" y="36813"/>
                  <a:pt x="22401" y="36803"/>
                  <a:pt x="22360" y="36780"/>
                </a:cubicBezTo>
                <a:lnTo>
                  <a:pt x="22360" y="36780"/>
                </a:lnTo>
                <a:cubicBezTo>
                  <a:pt x="22622" y="36967"/>
                  <a:pt x="22866" y="37173"/>
                  <a:pt x="23090" y="37398"/>
                </a:cubicBezTo>
                <a:cubicBezTo>
                  <a:pt x="23409" y="37697"/>
                  <a:pt x="23802" y="37922"/>
                  <a:pt x="24214" y="38072"/>
                </a:cubicBezTo>
                <a:lnTo>
                  <a:pt x="24120" y="38091"/>
                </a:lnTo>
                <a:cubicBezTo>
                  <a:pt x="24345" y="38166"/>
                  <a:pt x="24551" y="38259"/>
                  <a:pt x="24776" y="38353"/>
                </a:cubicBezTo>
                <a:cubicBezTo>
                  <a:pt x="24607" y="38297"/>
                  <a:pt x="24476" y="38259"/>
                  <a:pt x="24326" y="38222"/>
                </a:cubicBezTo>
                <a:lnTo>
                  <a:pt x="24326" y="38222"/>
                </a:lnTo>
                <a:cubicBezTo>
                  <a:pt x="24607" y="38315"/>
                  <a:pt x="24851" y="38446"/>
                  <a:pt x="25206" y="38596"/>
                </a:cubicBezTo>
                <a:cubicBezTo>
                  <a:pt x="25244" y="38615"/>
                  <a:pt x="25300" y="38634"/>
                  <a:pt x="25337" y="38652"/>
                </a:cubicBezTo>
                <a:cubicBezTo>
                  <a:pt x="25394" y="38652"/>
                  <a:pt x="25431" y="38671"/>
                  <a:pt x="25506" y="38690"/>
                </a:cubicBezTo>
                <a:cubicBezTo>
                  <a:pt x="25637" y="38690"/>
                  <a:pt x="25768" y="38709"/>
                  <a:pt x="25899" y="38709"/>
                </a:cubicBezTo>
                <a:cubicBezTo>
                  <a:pt x="26012" y="38690"/>
                  <a:pt x="26143" y="38671"/>
                  <a:pt x="26255" y="38652"/>
                </a:cubicBezTo>
                <a:cubicBezTo>
                  <a:pt x="26367" y="38634"/>
                  <a:pt x="26480" y="38596"/>
                  <a:pt x="26592" y="38559"/>
                </a:cubicBezTo>
                <a:cubicBezTo>
                  <a:pt x="26578" y="38486"/>
                  <a:pt x="26563" y="38402"/>
                  <a:pt x="26549" y="38325"/>
                </a:cubicBezTo>
                <a:lnTo>
                  <a:pt x="26549" y="38325"/>
                </a:lnTo>
                <a:cubicBezTo>
                  <a:pt x="26562" y="38413"/>
                  <a:pt x="26573" y="38482"/>
                  <a:pt x="26573" y="38540"/>
                </a:cubicBezTo>
                <a:cubicBezTo>
                  <a:pt x="26499" y="38578"/>
                  <a:pt x="26424" y="38596"/>
                  <a:pt x="26349" y="38615"/>
                </a:cubicBezTo>
                <a:lnTo>
                  <a:pt x="26143" y="38652"/>
                </a:lnTo>
                <a:cubicBezTo>
                  <a:pt x="26049" y="38671"/>
                  <a:pt x="25974" y="38671"/>
                  <a:pt x="25881" y="38671"/>
                </a:cubicBezTo>
                <a:cubicBezTo>
                  <a:pt x="25768" y="38671"/>
                  <a:pt x="25768" y="38671"/>
                  <a:pt x="25787" y="38652"/>
                </a:cubicBezTo>
                <a:cubicBezTo>
                  <a:pt x="25806" y="38634"/>
                  <a:pt x="25862" y="38634"/>
                  <a:pt x="25843" y="38615"/>
                </a:cubicBezTo>
                <a:cubicBezTo>
                  <a:pt x="25731" y="38596"/>
                  <a:pt x="25637" y="38596"/>
                  <a:pt x="25525" y="38578"/>
                </a:cubicBezTo>
                <a:lnTo>
                  <a:pt x="25525" y="38578"/>
                </a:lnTo>
                <a:cubicBezTo>
                  <a:pt x="25575" y="38583"/>
                  <a:pt x="25625" y="38585"/>
                  <a:pt x="25675" y="38585"/>
                </a:cubicBezTo>
                <a:cubicBezTo>
                  <a:pt x="25811" y="38585"/>
                  <a:pt x="25944" y="38568"/>
                  <a:pt x="26068" y="38540"/>
                </a:cubicBezTo>
                <a:lnTo>
                  <a:pt x="26274" y="38503"/>
                </a:lnTo>
                <a:lnTo>
                  <a:pt x="26367" y="38484"/>
                </a:lnTo>
                <a:lnTo>
                  <a:pt x="26424" y="38428"/>
                </a:lnTo>
                <a:cubicBezTo>
                  <a:pt x="26405" y="38315"/>
                  <a:pt x="26386" y="38222"/>
                  <a:pt x="26386" y="38128"/>
                </a:cubicBezTo>
                <a:lnTo>
                  <a:pt x="26386" y="38128"/>
                </a:lnTo>
                <a:lnTo>
                  <a:pt x="26536" y="38240"/>
                </a:lnTo>
                <a:lnTo>
                  <a:pt x="26536" y="38184"/>
                </a:lnTo>
                <a:cubicBezTo>
                  <a:pt x="26854" y="38409"/>
                  <a:pt x="27266" y="38652"/>
                  <a:pt x="27472" y="38765"/>
                </a:cubicBezTo>
                <a:cubicBezTo>
                  <a:pt x="27850" y="38928"/>
                  <a:pt x="27985" y="38982"/>
                  <a:pt x="28005" y="38982"/>
                </a:cubicBezTo>
                <a:cubicBezTo>
                  <a:pt x="28041" y="38982"/>
                  <a:pt x="27680" y="38799"/>
                  <a:pt x="27733" y="38799"/>
                </a:cubicBezTo>
                <a:cubicBezTo>
                  <a:pt x="27747" y="38799"/>
                  <a:pt x="27787" y="38811"/>
                  <a:pt x="27866" y="38840"/>
                </a:cubicBezTo>
                <a:cubicBezTo>
                  <a:pt x="28240" y="39083"/>
                  <a:pt x="28484" y="39083"/>
                  <a:pt x="29027" y="39289"/>
                </a:cubicBezTo>
                <a:lnTo>
                  <a:pt x="29008" y="39345"/>
                </a:lnTo>
                <a:cubicBezTo>
                  <a:pt x="29120" y="39402"/>
                  <a:pt x="29251" y="39476"/>
                  <a:pt x="29364" y="39533"/>
                </a:cubicBezTo>
                <a:lnTo>
                  <a:pt x="29570" y="39664"/>
                </a:lnTo>
                <a:cubicBezTo>
                  <a:pt x="29645" y="39701"/>
                  <a:pt x="29701" y="39739"/>
                  <a:pt x="29776" y="39757"/>
                </a:cubicBezTo>
                <a:cubicBezTo>
                  <a:pt x="29851" y="39795"/>
                  <a:pt x="29925" y="39795"/>
                  <a:pt x="30394" y="40225"/>
                </a:cubicBezTo>
                <a:cubicBezTo>
                  <a:pt x="30244" y="40132"/>
                  <a:pt x="30075" y="40019"/>
                  <a:pt x="29925" y="39926"/>
                </a:cubicBezTo>
                <a:lnTo>
                  <a:pt x="29925" y="39926"/>
                </a:lnTo>
                <a:cubicBezTo>
                  <a:pt x="30094" y="40057"/>
                  <a:pt x="30263" y="40207"/>
                  <a:pt x="30450" y="40357"/>
                </a:cubicBezTo>
                <a:lnTo>
                  <a:pt x="30281" y="40300"/>
                </a:lnTo>
                <a:lnTo>
                  <a:pt x="30281" y="40300"/>
                </a:lnTo>
                <a:cubicBezTo>
                  <a:pt x="30731" y="40656"/>
                  <a:pt x="31143" y="41031"/>
                  <a:pt x="31536" y="41443"/>
                </a:cubicBezTo>
                <a:cubicBezTo>
                  <a:pt x="31517" y="41405"/>
                  <a:pt x="31517" y="41386"/>
                  <a:pt x="31536" y="41386"/>
                </a:cubicBezTo>
                <a:cubicBezTo>
                  <a:pt x="31591" y="41386"/>
                  <a:pt x="31808" y="41551"/>
                  <a:pt x="32173" y="41873"/>
                </a:cubicBezTo>
                <a:cubicBezTo>
                  <a:pt x="32282" y="41989"/>
                  <a:pt x="32282" y="42003"/>
                  <a:pt x="32271" y="42003"/>
                </a:cubicBezTo>
                <a:cubicBezTo>
                  <a:pt x="32267" y="42003"/>
                  <a:pt x="32263" y="42002"/>
                  <a:pt x="32260" y="42002"/>
                </a:cubicBezTo>
                <a:cubicBezTo>
                  <a:pt x="32250" y="42002"/>
                  <a:pt x="32281" y="42031"/>
                  <a:pt x="32641" y="42342"/>
                </a:cubicBezTo>
                <a:cubicBezTo>
                  <a:pt x="32397" y="42211"/>
                  <a:pt x="32173" y="42023"/>
                  <a:pt x="31985" y="41799"/>
                </a:cubicBezTo>
                <a:cubicBezTo>
                  <a:pt x="31948" y="41799"/>
                  <a:pt x="31817" y="41686"/>
                  <a:pt x="31761" y="41667"/>
                </a:cubicBezTo>
                <a:lnTo>
                  <a:pt x="31761" y="41667"/>
                </a:lnTo>
                <a:cubicBezTo>
                  <a:pt x="32117" y="42042"/>
                  <a:pt x="32510" y="42379"/>
                  <a:pt x="32922" y="42697"/>
                </a:cubicBezTo>
                <a:cubicBezTo>
                  <a:pt x="32851" y="42640"/>
                  <a:pt x="32769" y="42562"/>
                  <a:pt x="32709" y="42511"/>
                </a:cubicBezTo>
                <a:lnTo>
                  <a:pt x="32709" y="42511"/>
                </a:lnTo>
                <a:cubicBezTo>
                  <a:pt x="33052" y="42776"/>
                  <a:pt x="33428" y="43008"/>
                  <a:pt x="33821" y="43240"/>
                </a:cubicBezTo>
                <a:cubicBezTo>
                  <a:pt x="33893" y="43291"/>
                  <a:pt x="33909" y="43311"/>
                  <a:pt x="33894" y="43311"/>
                </a:cubicBezTo>
                <a:cubicBezTo>
                  <a:pt x="33876" y="43311"/>
                  <a:pt x="33814" y="43284"/>
                  <a:pt x="33746" y="43247"/>
                </a:cubicBezTo>
                <a:lnTo>
                  <a:pt x="33746" y="43247"/>
                </a:lnTo>
                <a:cubicBezTo>
                  <a:pt x="33846" y="43306"/>
                  <a:pt x="33940" y="43364"/>
                  <a:pt x="34045" y="43409"/>
                </a:cubicBezTo>
                <a:cubicBezTo>
                  <a:pt x="34120" y="43428"/>
                  <a:pt x="34176" y="43465"/>
                  <a:pt x="34289" y="43503"/>
                </a:cubicBezTo>
                <a:cubicBezTo>
                  <a:pt x="34401" y="43559"/>
                  <a:pt x="34532" y="43596"/>
                  <a:pt x="34663" y="43634"/>
                </a:cubicBezTo>
                <a:cubicBezTo>
                  <a:pt x="34626" y="43643"/>
                  <a:pt x="34584" y="43648"/>
                  <a:pt x="34542" y="43648"/>
                </a:cubicBezTo>
                <a:cubicBezTo>
                  <a:pt x="34499" y="43648"/>
                  <a:pt x="34457" y="43643"/>
                  <a:pt x="34420" y="43634"/>
                </a:cubicBezTo>
                <a:cubicBezTo>
                  <a:pt x="34345" y="43615"/>
                  <a:pt x="34251" y="43596"/>
                  <a:pt x="34158" y="43559"/>
                </a:cubicBezTo>
                <a:lnTo>
                  <a:pt x="34158" y="43559"/>
                </a:lnTo>
                <a:cubicBezTo>
                  <a:pt x="34195" y="43578"/>
                  <a:pt x="34233" y="43596"/>
                  <a:pt x="34270" y="43615"/>
                </a:cubicBezTo>
                <a:lnTo>
                  <a:pt x="34401" y="43652"/>
                </a:lnTo>
                <a:lnTo>
                  <a:pt x="34514" y="43709"/>
                </a:lnTo>
                <a:lnTo>
                  <a:pt x="34645" y="43746"/>
                </a:lnTo>
                <a:cubicBezTo>
                  <a:pt x="34813" y="43784"/>
                  <a:pt x="34982" y="43821"/>
                  <a:pt x="35150" y="43821"/>
                </a:cubicBezTo>
                <a:lnTo>
                  <a:pt x="35394" y="43821"/>
                </a:lnTo>
                <a:lnTo>
                  <a:pt x="35618" y="43802"/>
                </a:lnTo>
                <a:lnTo>
                  <a:pt x="35824" y="43802"/>
                </a:lnTo>
                <a:cubicBezTo>
                  <a:pt x="35899" y="43802"/>
                  <a:pt x="35974" y="43784"/>
                  <a:pt x="36049" y="43765"/>
                </a:cubicBezTo>
                <a:cubicBezTo>
                  <a:pt x="36006" y="43623"/>
                  <a:pt x="35953" y="43470"/>
                  <a:pt x="35963" y="43470"/>
                </a:cubicBezTo>
                <a:lnTo>
                  <a:pt x="35963" y="43470"/>
                </a:lnTo>
                <a:cubicBezTo>
                  <a:pt x="35966" y="43470"/>
                  <a:pt x="35975" y="43485"/>
                  <a:pt x="35993" y="43521"/>
                </a:cubicBezTo>
                <a:cubicBezTo>
                  <a:pt x="35881" y="43259"/>
                  <a:pt x="35749" y="42960"/>
                  <a:pt x="35600" y="42641"/>
                </a:cubicBezTo>
                <a:lnTo>
                  <a:pt x="35450" y="42360"/>
                </a:lnTo>
                <a:cubicBezTo>
                  <a:pt x="35394" y="42267"/>
                  <a:pt x="35338" y="42173"/>
                  <a:pt x="35300" y="42079"/>
                </a:cubicBezTo>
                <a:cubicBezTo>
                  <a:pt x="35094" y="41686"/>
                  <a:pt x="34869" y="41293"/>
                  <a:pt x="34701" y="40881"/>
                </a:cubicBezTo>
                <a:cubicBezTo>
                  <a:pt x="34645" y="40787"/>
                  <a:pt x="34588" y="40694"/>
                  <a:pt x="34532" y="40600"/>
                </a:cubicBezTo>
                <a:cubicBezTo>
                  <a:pt x="34401" y="40319"/>
                  <a:pt x="34270" y="40057"/>
                  <a:pt x="34139" y="39776"/>
                </a:cubicBezTo>
                <a:lnTo>
                  <a:pt x="34139" y="39776"/>
                </a:lnTo>
                <a:cubicBezTo>
                  <a:pt x="34364" y="39926"/>
                  <a:pt x="34663" y="40188"/>
                  <a:pt x="34963" y="40431"/>
                </a:cubicBezTo>
                <a:cubicBezTo>
                  <a:pt x="35465" y="40826"/>
                  <a:pt x="35984" y="41220"/>
                  <a:pt x="36110" y="41220"/>
                </a:cubicBezTo>
                <a:cubicBezTo>
                  <a:pt x="36115" y="41220"/>
                  <a:pt x="36120" y="41220"/>
                  <a:pt x="36124" y="41218"/>
                </a:cubicBezTo>
                <a:lnTo>
                  <a:pt x="36461" y="41518"/>
                </a:lnTo>
                <a:cubicBezTo>
                  <a:pt x="36367" y="41443"/>
                  <a:pt x="36330" y="41443"/>
                  <a:pt x="36236" y="41349"/>
                </a:cubicBezTo>
                <a:lnTo>
                  <a:pt x="36236" y="41349"/>
                </a:lnTo>
                <a:cubicBezTo>
                  <a:pt x="36424" y="41555"/>
                  <a:pt x="36648" y="41705"/>
                  <a:pt x="36911" y="41799"/>
                </a:cubicBezTo>
                <a:cubicBezTo>
                  <a:pt x="37229" y="41948"/>
                  <a:pt x="37547" y="42098"/>
                  <a:pt x="37847" y="42267"/>
                </a:cubicBezTo>
                <a:cubicBezTo>
                  <a:pt x="38142" y="42429"/>
                  <a:pt x="38391" y="42533"/>
                  <a:pt x="38336" y="42533"/>
                </a:cubicBezTo>
                <a:cubicBezTo>
                  <a:pt x="38321" y="42533"/>
                  <a:pt x="38285" y="42526"/>
                  <a:pt x="38221" y="42510"/>
                </a:cubicBezTo>
                <a:lnTo>
                  <a:pt x="38221" y="42510"/>
                </a:lnTo>
                <a:cubicBezTo>
                  <a:pt x="38446" y="42585"/>
                  <a:pt x="38671" y="42641"/>
                  <a:pt x="38914" y="42641"/>
                </a:cubicBezTo>
                <a:lnTo>
                  <a:pt x="39214" y="42641"/>
                </a:lnTo>
                <a:lnTo>
                  <a:pt x="39214" y="42398"/>
                </a:lnTo>
                <a:cubicBezTo>
                  <a:pt x="39214" y="42342"/>
                  <a:pt x="39214" y="42285"/>
                  <a:pt x="39195" y="42248"/>
                </a:cubicBezTo>
                <a:lnTo>
                  <a:pt x="39195" y="42248"/>
                </a:lnTo>
                <a:cubicBezTo>
                  <a:pt x="39439" y="42267"/>
                  <a:pt x="39663" y="42342"/>
                  <a:pt x="39888" y="42416"/>
                </a:cubicBezTo>
                <a:cubicBezTo>
                  <a:pt x="40169" y="42473"/>
                  <a:pt x="40450" y="42548"/>
                  <a:pt x="40712" y="42641"/>
                </a:cubicBezTo>
                <a:cubicBezTo>
                  <a:pt x="40839" y="42705"/>
                  <a:pt x="40876" y="42726"/>
                  <a:pt x="40868" y="42726"/>
                </a:cubicBezTo>
                <a:cubicBezTo>
                  <a:pt x="40861" y="42726"/>
                  <a:pt x="40828" y="42714"/>
                  <a:pt x="40787" y="42697"/>
                </a:cubicBezTo>
                <a:cubicBezTo>
                  <a:pt x="40695" y="42667"/>
                  <a:pt x="40616" y="42636"/>
                  <a:pt x="40610" y="42636"/>
                </a:cubicBezTo>
                <a:cubicBezTo>
                  <a:pt x="40609" y="42636"/>
                  <a:pt x="40612" y="42638"/>
                  <a:pt x="40618" y="42641"/>
                </a:cubicBezTo>
                <a:lnTo>
                  <a:pt x="41105" y="42828"/>
                </a:lnTo>
                <a:cubicBezTo>
                  <a:pt x="41255" y="42885"/>
                  <a:pt x="41424" y="42922"/>
                  <a:pt x="41573" y="42978"/>
                </a:cubicBezTo>
                <a:cubicBezTo>
                  <a:pt x="41684" y="43018"/>
                  <a:pt x="41714" y="43037"/>
                  <a:pt x="41680" y="43037"/>
                </a:cubicBezTo>
                <a:cubicBezTo>
                  <a:pt x="41651" y="43037"/>
                  <a:pt x="41574" y="43023"/>
                  <a:pt x="41461" y="42997"/>
                </a:cubicBezTo>
                <a:cubicBezTo>
                  <a:pt x="41311" y="42960"/>
                  <a:pt x="41143" y="42903"/>
                  <a:pt x="40993" y="42847"/>
                </a:cubicBezTo>
                <a:lnTo>
                  <a:pt x="40712" y="42735"/>
                </a:lnTo>
                <a:lnTo>
                  <a:pt x="40506" y="42641"/>
                </a:lnTo>
                <a:lnTo>
                  <a:pt x="40506" y="42641"/>
                </a:lnTo>
                <a:lnTo>
                  <a:pt x="40581" y="42697"/>
                </a:lnTo>
                <a:lnTo>
                  <a:pt x="40637" y="42735"/>
                </a:lnTo>
                <a:lnTo>
                  <a:pt x="40693" y="42772"/>
                </a:lnTo>
                <a:cubicBezTo>
                  <a:pt x="40787" y="42810"/>
                  <a:pt x="40862" y="42847"/>
                  <a:pt x="40937" y="42885"/>
                </a:cubicBezTo>
                <a:cubicBezTo>
                  <a:pt x="41087" y="42960"/>
                  <a:pt x="41218" y="43016"/>
                  <a:pt x="41367" y="43053"/>
                </a:cubicBezTo>
                <a:cubicBezTo>
                  <a:pt x="41648" y="43128"/>
                  <a:pt x="41929" y="43203"/>
                  <a:pt x="42529" y="43353"/>
                </a:cubicBezTo>
                <a:cubicBezTo>
                  <a:pt x="42416" y="43109"/>
                  <a:pt x="42323" y="42847"/>
                  <a:pt x="42191" y="42510"/>
                </a:cubicBezTo>
                <a:lnTo>
                  <a:pt x="42191" y="42510"/>
                </a:lnTo>
                <a:cubicBezTo>
                  <a:pt x="42323" y="42810"/>
                  <a:pt x="42472" y="43091"/>
                  <a:pt x="42622" y="43428"/>
                </a:cubicBezTo>
                <a:cubicBezTo>
                  <a:pt x="42529" y="43091"/>
                  <a:pt x="42416" y="42754"/>
                  <a:pt x="42266" y="42435"/>
                </a:cubicBezTo>
                <a:cubicBezTo>
                  <a:pt x="42154" y="42229"/>
                  <a:pt x="42060" y="41986"/>
                  <a:pt x="41911" y="41724"/>
                </a:cubicBezTo>
                <a:lnTo>
                  <a:pt x="41686" y="41274"/>
                </a:lnTo>
                <a:lnTo>
                  <a:pt x="41686" y="41274"/>
                </a:lnTo>
                <a:cubicBezTo>
                  <a:pt x="41723" y="41368"/>
                  <a:pt x="41911" y="41780"/>
                  <a:pt x="42023" y="42079"/>
                </a:cubicBezTo>
                <a:cubicBezTo>
                  <a:pt x="42079" y="42192"/>
                  <a:pt x="42117" y="42304"/>
                  <a:pt x="42135" y="42416"/>
                </a:cubicBezTo>
                <a:cubicBezTo>
                  <a:pt x="42133" y="42418"/>
                  <a:pt x="42131" y="42419"/>
                  <a:pt x="42129" y="42419"/>
                </a:cubicBezTo>
                <a:cubicBezTo>
                  <a:pt x="42105" y="42419"/>
                  <a:pt x="42046" y="42335"/>
                  <a:pt x="41911" y="42098"/>
                </a:cubicBezTo>
                <a:cubicBezTo>
                  <a:pt x="41779" y="41780"/>
                  <a:pt x="41592" y="41499"/>
                  <a:pt x="41386" y="41218"/>
                </a:cubicBezTo>
                <a:cubicBezTo>
                  <a:pt x="41424" y="41199"/>
                  <a:pt x="41386" y="41106"/>
                  <a:pt x="41293" y="40975"/>
                </a:cubicBezTo>
                <a:lnTo>
                  <a:pt x="41161" y="40769"/>
                </a:lnTo>
                <a:cubicBezTo>
                  <a:pt x="41124" y="40731"/>
                  <a:pt x="41105" y="40675"/>
                  <a:pt x="41068" y="40637"/>
                </a:cubicBezTo>
                <a:lnTo>
                  <a:pt x="41068" y="40637"/>
                </a:lnTo>
                <a:lnTo>
                  <a:pt x="41180" y="40656"/>
                </a:lnTo>
                <a:cubicBezTo>
                  <a:pt x="41087" y="40563"/>
                  <a:pt x="41012" y="40525"/>
                  <a:pt x="40881" y="40357"/>
                </a:cubicBezTo>
                <a:cubicBezTo>
                  <a:pt x="40829" y="40293"/>
                  <a:pt x="40822" y="40264"/>
                  <a:pt x="40840" y="40264"/>
                </a:cubicBezTo>
                <a:cubicBezTo>
                  <a:pt x="40849" y="40264"/>
                  <a:pt x="40863" y="40270"/>
                  <a:pt x="40881" y="40282"/>
                </a:cubicBezTo>
                <a:cubicBezTo>
                  <a:pt x="40899" y="40282"/>
                  <a:pt x="40918" y="40300"/>
                  <a:pt x="40937" y="40319"/>
                </a:cubicBezTo>
                <a:lnTo>
                  <a:pt x="40993" y="40375"/>
                </a:lnTo>
                <a:lnTo>
                  <a:pt x="41124" y="40488"/>
                </a:lnTo>
                <a:cubicBezTo>
                  <a:pt x="41143" y="40497"/>
                  <a:pt x="41154" y="40502"/>
                  <a:pt x="41157" y="40502"/>
                </a:cubicBezTo>
                <a:cubicBezTo>
                  <a:pt x="41167" y="40502"/>
                  <a:pt x="41119" y="40463"/>
                  <a:pt x="41049" y="40394"/>
                </a:cubicBezTo>
                <a:cubicBezTo>
                  <a:pt x="40969" y="40314"/>
                  <a:pt x="40879" y="40243"/>
                  <a:pt x="40909" y="40243"/>
                </a:cubicBezTo>
                <a:cubicBezTo>
                  <a:pt x="40921" y="40243"/>
                  <a:pt x="40953" y="40255"/>
                  <a:pt x="41012" y="40282"/>
                </a:cubicBezTo>
                <a:cubicBezTo>
                  <a:pt x="41143" y="40375"/>
                  <a:pt x="41274" y="40450"/>
                  <a:pt x="41424" y="40525"/>
                </a:cubicBezTo>
                <a:cubicBezTo>
                  <a:pt x="41742" y="40694"/>
                  <a:pt x="42117" y="40900"/>
                  <a:pt x="42622" y="41106"/>
                </a:cubicBezTo>
                <a:lnTo>
                  <a:pt x="42660" y="41143"/>
                </a:lnTo>
                <a:lnTo>
                  <a:pt x="42716" y="41162"/>
                </a:lnTo>
                <a:lnTo>
                  <a:pt x="42809" y="41218"/>
                </a:lnTo>
                <a:lnTo>
                  <a:pt x="42903" y="41255"/>
                </a:lnTo>
                <a:cubicBezTo>
                  <a:pt x="42909" y="41268"/>
                  <a:pt x="42911" y="41272"/>
                  <a:pt x="42909" y="41272"/>
                </a:cubicBezTo>
                <a:cubicBezTo>
                  <a:pt x="42905" y="41272"/>
                  <a:pt x="42884" y="41255"/>
                  <a:pt x="42847" y="41255"/>
                </a:cubicBezTo>
                <a:cubicBezTo>
                  <a:pt x="42775" y="41231"/>
                  <a:pt x="42680" y="41200"/>
                  <a:pt x="42655" y="41200"/>
                </a:cubicBezTo>
                <a:cubicBezTo>
                  <a:pt x="42642" y="41200"/>
                  <a:pt x="42650" y="41210"/>
                  <a:pt x="42697" y="41237"/>
                </a:cubicBezTo>
                <a:cubicBezTo>
                  <a:pt x="42959" y="41330"/>
                  <a:pt x="43221" y="41424"/>
                  <a:pt x="43446" y="41499"/>
                </a:cubicBezTo>
                <a:cubicBezTo>
                  <a:pt x="43633" y="41555"/>
                  <a:pt x="43577" y="41555"/>
                  <a:pt x="43559" y="41555"/>
                </a:cubicBezTo>
                <a:cubicBezTo>
                  <a:pt x="43773" y="41622"/>
                  <a:pt x="43834" y="41632"/>
                  <a:pt x="43865" y="41632"/>
                </a:cubicBezTo>
                <a:cubicBezTo>
                  <a:pt x="43877" y="41632"/>
                  <a:pt x="43885" y="41630"/>
                  <a:pt x="43896" y="41630"/>
                </a:cubicBezTo>
                <a:cubicBezTo>
                  <a:pt x="43903" y="41626"/>
                  <a:pt x="43912" y="41624"/>
                  <a:pt x="43924" y="41624"/>
                </a:cubicBezTo>
                <a:cubicBezTo>
                  <a:pt x="43972" y="41624"/>
                  <a:pt x="44078" y="41657"/>
                  <a:pt x="44420" y="41761"/>
                </a:cubicBezTo>
                <a:lnTo>
                  <a:pt x="44514" y="41761"/>
                </a:lnTo>
                <a:lnTo>
                  <a:pt x="44495" y="41724"/>
                </a:lnTo>
                <a:cubicBezTo>
                  <a:pt x="44457" y="41667"/>
                  <a:pt x="44420" y="41611"/>
                  <a:pt x="44401" y="41536"/>
                </a:cubicBezTo>
                <a:cubicBezTo>
                  <a:pt x="44326" y="41368"/>
                  <a:pt x="44251" y="41181"/>
                  <a:pt x="44139" y="40956"/>
                </a:cubicBezTo>
                <a:cubicBezTo>
                  <a:pt x="44102" y="40843"/>
                  <a:pt x="44027" y="40712"/>
                  <a:pt x="43952" y="40581"/>
                </a:cubicBezTo>
                <a:cubicBezTo>
                  <a:pt x="43896" y="40431"/>
                  <a:pt x="43802" y="40319"/>
                  <a:pt x="43727" y="40188"/>
                </a:cubicBezTo>
                <a:cubicBezTo>
                  <a:pt x="43615" y="40001"/>
                  <a:pt x="43465" y="39813"/>
                  <a:pt x="43315" y="39664"/>
                </a:cubicBezTo>
                <a:cubicBezTo>
                  <a:pt x="43288" y="39610"/>
                  <a:pt x="43286" y="39592"/>
                  <a:pt x="43296" y="39592"/>
                </a:cubicBezTo>
                <a:cubicBezTo>
                  <a:pt x="43317" y="39592"/>
                  <a:pt x="43393" y="39672"/>
                  <a:pt x="43408" y="39672"/>
                </a:cubicBezTo>
                <a:cubicBezTo>
                  <a:pt x="43410" y="39672"/>
                  <a:pt x="43411" y="39670"/>
                  <a:pt x="43409" y="39664"/>
                </a:cubicBezTo>
                <a:cubicBezTo>
                  <a:pt x="43053" y="39214"/>
                  <a:pt x="42866" y="39046"/>
                  <a:pt x="42716" y="38877"/>
                </a:cubicBezTo>
                <a:cubicBezTo>
                  <a:pt x="42547" y="38709"/>
                  <a:pt x="42416" y="38578"/>
                  <a:pt x="42060" y="38240"/>
                </a:cubicBezTo>
                <a:cubicBezTo>
                  <a:pt x="41911" y="38034"/>
                  <a:pt x="41742" y="37828"/>
                  <a:pt x="41573" y="37622"/>
                </a:cubicBezTo>
                <a:lnTo>
                  <a:pt x="41573" y="37622"/>
                </a:lnTo>
                <a:cubicBezTo>
                  <a:pt x="41672" y="37752"/>
                  <a:pt x="41700" y="37806"/>
                  <a:pt x="41679" y="37806"/>
                </a:cubicBezTo>
                <a:cubicBezTo>
                  <a:pt x="41622" y="37806"/>
                  <a:pt x="41227" y="37442"/>
                  <a:pt x="40862" y="37117"/>
                </a:cubicBezTo>
                <a:lnTo>
                  <a:pt x="40862" y="37117"/>
                </a:lnTo>
                <a:lnTo>
                  <a:pt x="40918" y="37192"/>
                </a:lnTo>
                <a:lnTo>
                  <a:pt x="40918" y="37192"/>
                </a:lnTo>
                <a:lnTo>
                  <a:pt x="40750" y="37023"/>
                </a:lnTo>
                <a:cubicBezTo>
                  <a:pt x="40750" y="37023"/>
                  <a:pt x="40750" y="37023"/>
                  <a:pt x="40750" y="37023"/>
                </a:cubicBezTo>
                <a:lnTo>
                  <a:pt x="40750" y="37023"/>
                </a:lnTo>
                <a:lnTo>
                  <a:pt x="40862" y="37117"/>
                </a:lnTo>
                <a:lnTo>
                  <a:pt x="40862" y="37117"/>
                </a:lnTo>
                <a:lnTo>
                  <a:pt x="40830" y="37078"/>
                </a:lnTo>
                <a:lnTo>
                  <a:pt x="40830" y="37078"/>
                </a:lnTo>
                <a:cubicBezTo>
                  <a:pt x="40981" y="37179"/>
                  <a:pt x="41112" y="37268"/>
                  <a:pt x="41161" y="37268"/>
                </a:cubicBezTo>
                <a:cubicBezTo>
                  <a:pt x="41173" y="37268"/>
                  <a:pt x="41180" y="37262"/>
                  <a:pt x="41180" y="37248"/>
                </a:cubicBezTo>
                <a:cubicBezTo>
                  <a:pt x="41105" y="37173"/>
                  <a:pt x="41012" y="37098"/>
                  <a:pt x="40937" y="37023"/>
                </a:cubicBezTo>
                <a:lnTo>
                  <a:pt x="40937" y="37023"/>
                </a:lnTo>
                <a:cubicBezTo>
                  <a:pt x="40978" y="37051"/>
                  <a:pt x="41009" y="37068"/>
                  <a:pt x="41015" y="37068"/>
                </a:cubicBezTo>
                <a:cubicBezTo>
                  <a:pt x="41018" y="37068"/>
                  <a:pt x="41017" y="37066"/>
                  <a:pt x="41012" y="37061"/>
                </a:cubicBezTo>
                <a:cubicBezTo>
                  <a:pt x="40937" y="36986"/>
                  <a:pt x="40862" y="36911"/>
                  <a:pt x="40787" y="36836"/>
                </a:cubicBezTo>
                <a:lnTo>
                  <a:pt x="40693" y="36611"/>
                </a:lnTo>
                <a:lnTo>
                  <a:pt x="40637" y="36593"/>
                </a:lnTo>
                <a:cubicBezTo>
                  <a:pt x="40338" y="36237"/>
                  <a:pt x="40057" y="35881"/>
                  <a:pt x="39776" y="35544"/>
                </a:cubicBezTo>
                <a:lnTo>
                  <a:pt x="39251" y="35038"/>
                </a:lnTo>
                <a:cubicBezTo>
                  <a:pt x="39083" y="34870"/>
                  <a:pt x="38914" y="34682"/>
                  <a:pt x="38727" y="34495"/>
                </a:cubicBezTo>
                <a:cubicBezTo>
                  <a:pt x="38558" y="34289"/>
                  <a:pt x="38390" y="34064"/>
                  <a:pt x="38203" y="33821"/>
                </a:cubicBezTo>
                <a:cubicBezTo>
                  <a:pt x="38109" y="33709"/>
                  <a:pt x="38034" y="33559"/>
                  <a:pt x="37941" y="33428"/>
                </a:cubicBezTo>
                <a:cubicBezTo>
                  <a:pt x="37847" y="33278"/>
                  <a:pt x="37753" y="33109"/>
                  <a:pt x="37678" y="32960"/>
                </a:cubicBezTo>
                <a:lnTo>
                  <a:pt x="37678" y="32960"/>
                </a:lnTo>
                <a:cubicBezTo>
                  <a:pt x="37750" y="33064"/>
                  <a:pt x="37790" y="33098"/>
                  <a:pt x="37815" y="33098"/>
                </a:cubicBezTo>
                <a:cubicBezTo>
                  <a:pt x="37863" y="33098"/>
                  <a:pt x="37861" y="32978"/>
                  <a:pt x="37922" y="32978"/>
                </a:cubicBezTo>
                <a:cubicBezTo>
                  <a:pt x="37997" y="33240"/>
                  <a:pt x="38128" y="33484"/>
                  <a:pt x="38296" y="33690"/>
                </a:cubicBezTo>
                <a:cubicBezTo>
                  <a:pt x="38502" y="33971"/>
                  <a:pt x="38708" y="34289"/>
                  <a:pt x="38952" y="34589"/>
                </a:cubicBezTo>
                <a:cubicBezTo>
                  <a:pt x="38808" y="34401"/>
                  <a:pt x="38782" y="34343"/>
                  <a:pt x="38800" y="34343"/>
                </a:cubicBezTo>
                <a:cubicBezTo>
                  <a:pt x="38812" y="34343"/>
                  <a:pt x="38846" y="34371"/>
                  <a:pt x="38877" y="34401"/>
                </a:cubicBezTo>
                <a:cubicBezTo>
                  <a:pt x="38577" y="34046"/>
                  <a:pt x="38315" y="33671"/>
                  <a:pt x="38072" y="33278"/>
                </a:cubicBezTo>
                <a:cubicBezTo>
                  <a:pt x="38147" y="33278"/>
                  <a:pt x="37978" y="33016"/>
                  <a:pt x="37866" y="32679"/>
                </a:cubicBezTo>
                <a:cubicBezTo>
                  <a:pt x="37866" y="32706"/>
                  <a:pt x="37860" y="32719"/>
                  <a:pt x="37850" y="32719"/>
                </a:cubicBezTo>
                <a:cubicBezTo>
                  <a:pt x="37811" y="32719"/>
                  <a:pt x="37707" y="32537"/>
                  <a:pt x="37603" y="32285"/>
                </a:cubicBezTo>
                <a:lnTo>
                  <a:pt x="37435" y="31817"/>
                </a:lnTo>
                <a:cubicBezTo>
                  <a:pt x="37397" y="31686"/>
                  <a:pt x="37379" y="31574"/>
                  <a:pt x="37341" y="31461"/>
                </a:cubicBezTo>
                <a:lnTo>
                  <a:pt x="37341" y="31461"/>
                </a:lnTo>
                <a:cubicBezTo>
                  <a:pt x="37397" y="31499"/>
                  <a:pt x="37416" y="31555"/>
                  <a:pt x="37435" y="31611"/>
                </a:cubicBezTo>
                <a:cubicBezTo>
                  <a:pt x="37472" y="31686"/>
                  <a:pt x="37491" y="31780"/>
                  <a:pt x="37547" y="31967"/>
                </a:cubicBezTo>
                <a:cubicBezTo>
                  <a:pt x="37547" y="31911"/>
                  <a:pt x="37547" y="31836"/>
                  <a:pt x="37529" y="31780"/>
                </a:cubicBezTo>
                <a:cubicBezTo>
                  <a:pt x="37510" y="31742"/>
                  <a:pt x="37491" y="31705"/>
                  <a:pt x="37472" y="31667"/>
                </a:cubicBezTo>
                <a:lnTo>
                  <a:pt x="37379" y="31461"/>
                </a:lnTo>
                <a:lnTo>
                  <a:pt x="37341" y="31349"/>
                </a:lnTo>
                <a:lnTo>
                  <a:pt x="37323" y="31293"/>
                </a:lnTo>
                <a:lnTo>
                  <a:pt x="37323" y="31274"/>
                </a:lnTo>
                <a:cubicBezTo>
                  <a:pt x="37450" y="31310"/>
                  <a:pt x="37559" y="31382"/>
                  <a:pt x="37668" y="31472"/>
                </a:cubicBezTo>
                <a:lnTo>
                  <a:pt x="37668" y="31472"/>
                </a:lnTo>
                <a:cubicBezTo>
                  <a:pt x="37665" y="31470"/>
                  <a:pt x="37661" y="31468"/>
                  <a:pt x="37657" y="31466"/>
                </a:cubicBezTo>
                <a:lnTo>
                  <a:pt x="37657" y="31466"/>
                </a:lnTo>
                <a:cubicBezTo>
                  <a:pt x="37664" y="31471"/>
                  <a:pt x="37671" y="31475"/>
                  <a:pt x="37678" y="31480"/>
                </a:cubicBezTo>
                <a:cubicBezTo>
                  <a:pt x="37675" y="31477"/>
                  <a:pt x="37672" y="31475"/>
                  <a:pt x="37668" y="31472"/>
                </a:cubicBezTo>
                <a:lnTo>
                  <a:pt x="37668" y="31472"/>
                </a:lnTo>
                <a:cubicBezTo>
                  <a:pt x="37776" y="31527"/>
                  <a:pt x="37881" y="31588"/>
                  <a:pt x="37978" y="31649"/>
                </a:cubicBezTo>
                <a:lnTo>
                  <a:pt x="38128" y="31742"/>
                </a:lnTo>
                <a:cubicBezTo>
                  <a:pt x="38165" y="31761"/>
                  <a:pt x="38221" y="31798"/>
                  <a:pt x="38240" y="31817"/>
                </a:cubicBezTo>
                <a:cubicBezTo>
                  <a:pt x="38270" y="31832"/>
                  <a:pt x="38301" y="31860"/>
                  <a:pt x="38272" y="31860"/>
                </a:cubicBezTo>
                <a:cubicBezTo>
                  <a:pt x="38265" y="31860"/>
                  <a:pt x="38254" y="31858"/>
                  <a:pt x="38240" y="31855"/>
                </a:cubicBezTo>
                <a:lnTo>
                  <a:pt x="38072" y="31761"/>
                </a:lnTo>
                <a:lnTo>
                  <a:pt x="38072" y="31761"/>
                </a:lnTo>
                <a:cubicBezTo>
                  <a:pt x="38371" y="31930"/>
                  <a:pt x="38746" y="32136"/>
                  <a:pt x="39139" y="32342"/>
                </a:cubicBezTo>
                <a:lnTo>
                  <a:pt x="39439" y="32491"/>
                </a:lnTo>
                <a:lnTo>
                  <a:pt x="39794" y="32679"/>
                </a:lnTo>
                <a:cubicBezTo>
                  <a:pt x="40094" y="32810"/>
                  <a:pt x="40375" y="32941"/>
                  <a:pt x="40618" y="33053"/>
                </a:cubicBezTo>
                <a:lnTo>
                  <a:pt x="40675" y="33034"/>
                </a:lnTo>
                <a:cubicBezTo>
                  <a:pt x="40675" y="33016"/>
                  <a:pt x="40693" y="32997"/>
                  <a:pt x="40693" y="32960"/>
                </a:cubicBezTo>
                <a:lnTo>
                  <a:pt x="40712" y="32810"/>
                </a:lnTo>
                <a:cubicBezTo>
                  <a:pt x="40731" y="32716"/>
                  <a:pt x="40750" y="32641"/>
                  <a:pt x="40750" y="32548"/>
                </a:cubicBezTo>
                <a:cubicBezTo>
                  <a:pt x="40768" y="32454"/>
                  <a:pt x="40750" y="32379"/>
                  <a:pt x="40750" y="32304"/>
                </a:cubicBezTo>
                <a:cubicBezTo>
                  <a:pt x="40750" y="32210"/>
                  <a:pt x="40731" y="32136"/>
                  <a:pt x="40712" y="32061"/>
                </a:cubicBezTo>
                <a:lnTo>
                  <a:pt x="40656" y="31873"/>
                </a:lnTo>
                <a:cubicBezTo>
                  <a:pt x="40618" y="31836"/>
                  <a:pt x="40600" y="31798"/>
                  <a:pt x="40581" y="31761"/>
                </a:cubicBezTo>
                <a:cubicBezTo>
                  <a:pt x="40562" y="31724"/>
                  <a:pt x="40525" y="31667"/>
                  <a:pt x="40487" y="31649"/>
                </a:cubicBezTo>
                <a:lnTo>
                  <a:pt x="40487" y="31649"/>
                </a:lnTo>
                <a:cubicBezTo>
                  <a:pt x="40487" y="31649"/>
                  <a:pt x="40544" y="31649"/>
                  <a:pt x="40600" y="31686"/>
                </a:cubicBezTo>
                <a:cubicBezTo>
                  <a:pt x="40656" y="31724"/>
                  <a:pt x="40693" y="31761"/>
                  <a:pt x="40731" y="31798"/>
                </a:cubicBezTo>
                <a:cubicBezTo>
                  <a:pt x="40544" y="31480"/>
                  <a:pt x="40263" y="31218"/>
                  <a:pt x="39944" y="31012"/>
                </a:cubicBezTo>
                <a:cubicBezTo>
                  <a:pt x="39832" y="30937"/>
                  <a:pt x="39720" y="30862"/>
                  <a:pt x="39588" y="30806"/>
                </a:cubicBezTo>
                <a:cubicBezTo>
                  <a:pt x="39420" y="30656"/>
                  <a:pt x="39233" y="30525"/>
                  <a:pt x="39045" y="30413"/>
                </a:cubicBezTo>
                <a:cubicBezTo>
                  <a:pt x="39064" y="30375"/>
                  <a:pt x="39102" y="30338"/>
                  <a:pt x="39158" y="30338"/>
                </a:cubicBezTo>
                <a:cubicBezTo>
                  <a:pt x="39176" y="30328"/>
                  <a:pt x="39195" y="30324"/>
                  <a:pt x="39214" y="30324"/>
                </a:cubicBezTo>
                <a:cubicBezTo>
                  <a:pt x="39233" y="30324"/>
                  <a:pt x="39251" y="30328"/>
                  <a:pt x="39270" y="30338"/>
                </a:cubicBezTo>
                <a:cubicBezTo>
                  <a:pt x="39326" y="30338"/>
                  <a:pt x="39364" y="30357"/>
                  <a:pt x="39401" y="30375"/>
                </a:cubicBezTo>
                <a:lnTo>
                  <a:pt x="39476" y="30413"/>
                </a:lnTo>
                <a:cubicBezTo>
                  <a:pt x="39501" y="30425"/>
                  <a:pt x="39534" y="30438"/>
                  <a:pt x="39565" y="30456"/>
                </a:cubicBezTo>
                <a:lnTo>
                  <a:pt x="39565" y="30456"/>
                </a:lnTo>
                <a:cubicBezTo>
                  <a:pt x="39453" y="30371"/>
                  <a:pt x="39433" y="30351"/>
                  <a:pt x="39382" y="30300"/>
                </a:cubicBezTo>
                <a:cubicBezTo>
                  <a:pt x="39382" y="30263"/>
                  <a:pt x="39401" y="30207"/>
                  <a:pt x="39420" y="30169"/>
                </a:cubicBezTo>
                <a:lnTo>
                  <a:pt x="39476" y="30038"/>
                </a:lnTo>
                <a:lnTo>
                  <a:pt x="39551" y="29907"/>
                </a:lnTo>
                <a:lnTo>
                  <a:pt x="39551" y="29907"/>
                </a:lnTo>
                <a:cubicBezTo>
                  <a:pt x="39488" y="29970"/>
                  <a:pt x="39366" y="30075"/>
                  <a:pt x="39321" y="30075"/>
                </a:cubicBezTo>
                <a:cubicBezTo>
                  <a:pt x="39299" y="30075"/>
                  <a:pt x="39295" y="30050"/>
                  <a:pt x="39326" y="29982"/>
                </a:cubicBezTo>
                <a:cubicBezTo>
                  <a:pt x="39439" y="29832"/>
                  <a:pt x="39588" y="29720"/>
                  <a:pt x="39757" y="29626"/>
                </a:cubicBezTo>
                <a:cubicBezTo>
                  <a:pt x="39794" y="29589"/>
                  <a:pt x="39869" y="29551"/>
                  <a:pt x="39982" y="29476"/>
                </a:cubicBezTo>
                <a:cubicBezTo>
                  <a:pt x="40057" y="29420"/>
                  <a:pt x="40113" y="29364"/>
                  <a:pt x="40169" y="29308"/>
                </a:cubicBezTo>
                <a:cubicBezTo>
                  <a:pt x="40206" y="29252"/>
                  <a:pt x="40244" y="29214"/>
                  <a:pt x="40263" y="29158"/>
                </a:cubicBezTo>
                <a:cubicBezTo>
                  <a:pt x="40281" y="29121"/>
                  <a:pt x="40300" y="29083"/>
                  <a:pt x="40300" y="29046"/>
                </a:cubicBezTo>
                <a:lnTo>
                  <a:pt x="40300" y="29046"/>
                </a:lnTo>
                <a:cubicBezTo>
                  <a:pt x="40281" y="29064"/>
                  <a:pt x="40281" y="29102"/>
                  <a:pt x="40263" y="29102"/>
                </a:cubicBezTo>
                <a:cubicBezTo>
                  <a:pt x="40244" y="29102"/>
                  <a:pt x="40244" y="29064"/>
                  <a:pt x="40206" y="29008"/>
                </a:cubicBezTo>
                <a:cubicBezTo>
                  <a:pt x="40188" y="28896"/>
                  <a:pt x="40113" y="28709"/>
                  <a:pt x="40057" y="28503"/>
                </a:cubicBezTo>
                <a:lnTo>
                  <a:pt x="40057" y="28503"/>
                </a:lnTo>
                <a:cubicBezTo>
                  <a:pt x="40066" y="28516"/>
                  <a:pt x="40079" y="28520"/>
                  <a:pt x="40095" y="28520"/>
                </a:cubicBezTo>
                <a:cubicBezTo>
                  <a:pt x="40115" y="28520"/>
                  <a:pt x="40138" y="28514"/>
                  <a:pt x="40163" y="28514"/>
                </a:cubicBezTo>
                <a:cubicBezTo>
                  <a:pt x="40194" y="28514"/>
                  <a:pt x="40226" y="28524"/>
                  <a:pt x="40251" y="28570"/>
                </a:cubicBezTo>
                <a:lnTo>
                  <a:pt x="40251" y="28570"/>
                </a:lnTo>
                <a:cubicBezTo>
                  <a:pt x="40115" y="28270"/>
                  <a:pt x="39951" y="27985"/>
                  <a:pt x="39770" y="27701"/>
                </a:cubicBezTo>
                <a:lnTo>
                  <a:pt x="39770" y="27701"/>
                </a:lnTo>
                <a:cubicBezTo>
                  <a:pt x="39783" y="27717"/>
                  <a:pt x="39794" y="27724"/>
                  <a:pt x="39803" y="27724"/>
                </a:cubicBezTo>
                <a:cubicBezTo>
                  <a:pt x="39846" y="27724"/>
                  <a:pt x="39834" y="27556"/>
                  <a:pt x="39794" y="27398"/>
                </a:cubicBezTo>
                <a:cubicBezTo>
                  <a:pt x="39701" y="27267"/>
                  <a:pt x="39626" y="27136"/>
                  <a:pt x="39570" y="26986"/>
                </a:cubicBezTo>
                <a:cubicBezTo>
                  <a:pt x="39439" y="26742"/>
                  <a:pt x="39270" y="26443"/>
                  <a:pt x="39195" y="26330"/>
                </a:cubicBezTo>
                <a:lnTo>
                  <a:pt x="39195" y="26330"/>
                </a:lnTo>
                <a:lnTo>
                  <a:pt x="39401" y="26742"/>
                </a:lnTo>
                <a:cubicBezTo>
                  <a:pt x="39214" y="26368"/>
                  <a:pt x="38970" y="26031"/>
                  <a:pt x="38690" y="25731"/>
                </a:cubicBezTo>
                <a:cubicBezTo>
                  <a:pt x="38409" y="25431"/>
                  <a:pt x="38147" y="25113"/>
                  <a:pt x="37922" y="24776"/>
                </a:cubicBezTo>
                <a:lnTo>
                  <a:pt x="37922" y="24776"/>
                </a:lnTo>
                <a:cubicBezTo>
                  <a:pt x="37968" y="24822"/>
                  <a:pt x="38039" y="24865"/>
                  <a:pt x="38084" y="24865"/>
                </a:cubicBezTo>
                <a:cubicBezTo>
                  <a:pt x="38148" y="24865"/>
                  <a:pt x="38158" y="24775"/>
                  <a:pt x="37959" y="24476"/>
                </a:cubicBezTo>
                <a:cubicBezTo>
                  <a:pt x="37828" y="24364"/>
                  <a:pt x="37529" y="24139"/>
                  <a:pt x="37154" y="23802"/>
                </a:cubicBezTo>
                <a:cubicBezTo>
                  <a:pt x="36892" y="23446"/>
                  <a:pt x="36592" y="23091"/>
                  <a:pt x="36311" y="22735"/>
                </a:cubicBezTo>
                <a:lnTo>
                  <a:pt x="36311" y="22735"/>
                </a:lnTo>
                <a:cubicBezTo>
                  <a:pt x="36779" y="23147"/>
                  <a:pt x="37285" y="23634"/>
                  <a:pt x="37603" y="23971"/>
                </a:cubicBezTo>
                <a:cubicBezTo>
                  <a:pt x="37454" y="23727"/>
                  <a:pt x="37304" y="23503"/>
                  <a:pt x="37135" y="23297"/>
                </a:cubicBezTo>
                <a:cubicBezTo>
                  <a:pt x="37115" y="23256"/>
                  <a:pt x="37111" y="23238"/>
                  <a:pt x="37120" y="23238"/>
                </a:cubicBezTo>
                <a:cubicBezTo>
                  <a:pt x="37157" y="23238"/>
                  <a:pt x="37440" y="23589"/>
                  <a:pt x="37547" y="23727"/>
                </a:cubicBezTo>
                <a:cubicBezTo>
                  <a:pt x="37229" y="23297"/>
                  <a:pt x="36892" y="22866"/>
                  <a:pt x="36555" y="22435"/>
                </a:cubicBezTo>
                <a:cubicBezTo>
                  <a:pt x="36553" y="22439"/>
                  <a:pt x="36550" y="22441"/>
                  <a:pt x="36545" y="22441"/>
                </a:cubicBezTo>
                <a:cubicBezTo>
                  <a:pt x="36447" y="22441"/>
                  <a:pt x="35731" y="21607"/>
                  <a:pt x="35661" y="21607"/>
                </a:cubicBezTo>
                <a:cubicBezTo>
                  <a:pt x="35658" y="21607"/>
                  <a:pt x="35657" y="21608"/>
                  <a:pt x="35656" y="21611"/>
                </a:cubicBezTo>
                <a:cubicBezTo>
                  <a:pt x="36068" y="22042"/>
                  <a:pt x="36461" y="22491"/>
                  <a:pt x="36854" y="22922"/>
                </a:cubicBezTo>
                <a:cubicBezTo>
                  <a:pt x="36853" y="22927"/>
                  <a:pt x="36850" y="22930"/>
                  <a:pt x="36844" y="22930"/>
                </a:cubicBezTo>
                <a:cubicBezTo>
                  <a:pt x="36744" y="22930"/>
                  <a:pt x="35970" y="22200"/>
                  <a:pt x="35263" y="21386"/>
                </a:cubicBezTo>
                <a:cubicBezTo>
                  <a:pt x="35221" y="21319"/>
                  <a:pt x="35224" y="21294"/>
                  <a:pt x="35251" y="21294"/>
                </a:cubicBezTo>
                <a:cubicBezTo>
                  <a:pt x="35317" y="21294"/>
                  <a:pt x="35526" y="21443"/>
                  <a:pt x="35542" y="21443"/>
                </a:cubicBezTo>
                <a:cubicBezTo>
                  <a:pt x="35543" y="21443"/>
                  <a:pt x="35543" y="21443"/>
                  <a:pt x="35543" y="21443"/>
                </a:cubicBezTo>
                <a:cubicBezTo>
                  <a:pt x="35263" y="21162"/>
                  <a:pt x="34982" y="20862"/>
                  <a:pt x="34738" y="20544"/>
                </a:cubicBezTo>
                <a:lnTo>
                  <a:pt x="34738" y="20544"/>
                </a:lnTo>
                <a:lnTo>
                  <a:pt x="35094" y="20900"/>
                </a:lnTo>
                <a:cubicBezTo>
                  <a:pt x="34701" y="20394"/>
                  <a:pt x="34308" y="20169"/>
                  <a:pt x="33877" y="19533"/>
                </a:cubicBezTo>
                <a:cubicBezTo>
                  <a:pt x="33708" y="19345"/>
                  <a:pt x="33446" y="18877"/>
                  <a:pt x="33371" y="18877"/>
                </a:cubicBezTo>
                <a:cubicBezTo>
                  <a:pt x="33484" y="19102"/>
                  <a:pt x="33465" y="19270"/>
                  <a:pt x="33371" y="19345"/>
                </a:cubicBezTo>
                <a:lnTo>
                  <a:pt x="32772" y="18652"/>
                </a:lnTo>
                <a:lnTo>
                  <a:pt x="32772" y="18652"/>
                </a:lnTo>
                <a:lnTo>
                  <a:pt x="32828" y="18671"/>
                </a:lnTo>
                <a:lnTo>
                  <a:pt x="32716" y="18540"/>
                </a:lnTo>
                <a:lnTo>
                  <a:pt x="32697" y="18559"/>
                </a:lnTo>
                <a:cubicBezTo>
                  <a:pt x="32491" y="18334"/>
                  <a:pt x="32285" y="18091"/>
                  <a:pt x="32098" y="17866"/>
                </a:cubicBezTo>
                <a:cubicBezTo>
                  <a:pt x="32098" y="17856"/>
                  <a:pt x="32103" y="17851"/>
                  <a:pt x="32111" y="17851"/>
                </a:cubicBezTo>
                <a:cubicBezTo>
                  <a:pt x="32179" y="17851"/>
                  <a:pt x="32481" y="18121"/>
                  <a:pt x="32546" y="18121"/>
                </a:cubicBezTo>
                <a:cubicBezTo>
                  <a:pt x="32565" y="18121"/>
                  <a:pt x="32564" y="18097"/>
                  <a:pt x="32529" y="18034"/>
                </a:cubicBezTo>
                <a:cubicBezTo>
                  <a:pt x="32435" y="17978"/>
                  <a:pt x="32341" y="17885"/>
                  <a:pt x="32248" y="17810"/>
                </a:cubicBezTo>
                <a:cubicBezTo>
                  <a:pt x="32098" y="17566"/>
                  <a:pt x="32379" y="17866"/>
                  <a:pt x="31985" y="17398"/>
                </a:cubicBezTo>
                <a:cubicBezTo>
                  <a:pt x="31893" y="17371"/>
                  <a:pt x="31557" y="16905"/>
                  <a:pt x="31553" y="16905"/>
                </a:cubicBezTo>
                <a:lnTo>
                  <a:pt x="31553" y="16905"/>
                </a:lnTo>
                <a:cubicBezTo>
                  <a:pt x="31551" y="16905"/>
                  <a:pt x="31607" y="16985"/>
                  <a:pt x="31761" y="17210"/>
                </a:cubicBezTo>
                <a:cubicBezTo>
                  <a:pt x="31367" y="16780"/>
                  <a:pt x="31386" y="16724"/>
                  <a:pt x="30974" y="16180"/>
                </a:cubicBezTo>
                <a:lnTo>
                  <a:pt x="30974" y="16180"/>
                </a:lnTo>
                <a:cubicBezTo>
                  <a:pt x="30982" y="16207"/>
                  <a:pt x="30978" y="16219"/>
                  <a:pt x="30965" y="16219"/>
                </a:cubicBezTo>
                <a:cubicBezTo>
                  <a:pt x="30913" y="16219"/>
                  <a:pt x="30712" y="16027"/>
                  <a:pt x="30487" y="15787"/>
                </a:cubicBezTo>
                <a:cubicBezTo>
                  <a:pt x="30337" y="15581"/>
                  <a:pt x="30188" y="15375"/>
                  <a:pt x="30038" y="15188"/>
                </a:cubicBezTo>
                <a:cubicBezTo>
                  <a:pt x="30038" y="15169"/>
                  <a:pt x="30019" y="15151"/>
                  <a:pt x="30019" y="15151"/>
                </a:cubicBezTo>
                <a:cubicBezTo>
                  <a:pt x="29345" y="14158"/>
                  <a:pt x="29027" y="13615"/>
                  <a:pt x="28409" y="12697"/>
                </a:cubicBezTo>
                <a:cubicBezTo>
                  <a:pt x="28393" y="12602"/>
                  <a:pt x="28203" y="12267"/>
                  <a:pt x="28235" y="12267"/>
                </a:cubicBezTo>
                <a:cubicBezTo>
                  <a:pt x="28241" y="12267"/>
                  <a:pt x="28254" y="12278"/>
                  <a:pt x="28278" y="12304"/>
                </a:cubicBezTo>
                <a:cubicBezTo>
                  <a:pt x="28128" y="12136"/>
                  <a:pt x="27997" y="11967"/>
                  <a:pt x="27884" y="11780"/>
                </a:cubicBezTo>
                <a:cubicBezTo>
                  <a:pt x="27828" y="11664"/>
                  <a:pt x="27811" y="11619"/>
                  <a:pt x="27818" y="11619"/>
                </a:cubicBezTo>
                <a:cubicBezTo>
                  <a:pt x="27840" y="11619"/>
                  <a:pt x="28110" y="12069"/>
                  <a:pt x="28150" y="12069"/>
                </a:cubicBezTo>
                <a:cubicBezTo>
                  <a:pt x="28160" y="12069"/>
                  <a:pt x="28155" y="12040"/>
                  <a:pt x="28128" y="11967"/>
                </a:cubicBezTo>
                <a:cubicBezTo>
                  <a:pt x="28053" y="11948"/>
                  <a:pt x="27585" y="11237"/>
                  <a:pt x="27304" y="10843"/>
                </a:cubicBezTo>
                <a:lnTo>
                  <a:pt x="27304" y="10843"/>
                </a:lnTo>
                <a:cubicBezTo>
                  <a:pt x="27304" y="10993"/>
                  <a:pt x="27866" y="11798"/>
                  <a:pt x="28165" y="12192"/>
                </a:cubicBezTo>
                <a:cubicBezTo>
                  <a:pt x="28161" y="12194"/>
                  <a:pt x="28157" y="12195"/>
                  <a:pt x="28152" y="12195"/>
                </a:cubicBezTo>
                <a:cubicBezTo>
                  <a:pt x="28108" y="12195"/>
                  <a:pt x="28021" y="12122"/>
                  <a:pt x="27903" y="12004"/>
                </a:cubicBezTo>
                <a:cubicBezTo>
                  <a:pt x="27285" y="10993"/>
                  <a:pt x="26667" y="9982"/>
                  <a:pt x="26068" y="8952"/>
                </a:cubicBezTo>
                <a:cubicBezTo>
                  <a:pt x="25693" y="8259"/>
                  <a:pt x="24682" y="6536"/>
                  <a:pt x="24176" y="5506"/>
                </a:cubicBezTo>
                <a:cubicBezTo>
                  <a:pt x="24083" y="5375"/>
                  <a:pt x="23952" y="5169"/>
                  <a:pt x="23896" y="5113"/>
                </a:cubicBezTo>
                <a:cubicBezTo>
                  <a:pt x="23296" y="4027"/>
                  <a:pt x="22734" y="2959"/>
                  <a:pt x="22116" y="1892"/>
                </a:cubicBezTo>
                <a:cubicBezTo>
                  <a:pt x="21967" y="1611"/>
                  <a:pt x="21854" y="1368"/>
                  <a:pt x="21742" y="1162"/>
                </a:cubicBezTo>
                <a:cubicBezTo>
                  <a:pt x="21761" y="1162"/>
                  <a:pt x="21779" y="1162"/>
                  <a:pt x="21779" y="1143"/>
                </a:cubicBezTo>
                <a:cubicBezTo>
                  <a:pt x="21686" y="993"/>
                  <a:pt x="21592" y="843"/>
                  <a:pt x="21499" y="694"/>
                </a:cubicBezTo>
                <a:cubicBezTo>
                  <a:pt x="21480" y="656"/>
                  <a:pt x="21461" y="619"/>
                  <a:pt x="21442" y="600"/>
                </a:cubicBezTo>
                <a:lnTo>
                  <a:pt x="21442" y="600"/>
                </a:lnTo>
                <a:cubicBezTo>
                  <a:pt x="21455" y="600"/>
                  <a:pt x="21509" y="666"/>
                  <a:pt x="21521" y="666"/>
                </a:cubicBezTo>
                <a:cubicBezTo>
                  <a:pt x="21528" y="666"/>
                  <a:pt x="21523" y="650"/>
                  <a:pt x="21499" y="600"/>
                </a:cubicBezTo>
                <a:cubicBezTo>
                  <a:pt x="21442" y="562"/>
                  <a:pt x="21386" y="506"/>
                  <a:pt x="21330" y="450"/>
                </a:cubicBezTo>
                <a:cubicBezTo>
                  <a:pt x="21124" y="188"/>
                  <a:pt x="20862" y="76"/>
                  <a:pt x="20375" y="38"/>
                </a:cubicBezTo>
                <a:lnTo>
                  <a:pt x="20300" y="38"/>
                </a:lnTo>
                <a:cubicBezTo>
                  <a:pt x="20113" y="19"/>
                  <a:pt x="19925" y="1"/>
                  <a:pt x="1968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11"/>
          <p:cNvSpPr/>
          <p:nvPr/>
        </p:nvSpPr>
        <p:spPr>
          <a:xfrm rot="-3040573">
            <a:off x="4149107" y="-554583"/>
            <a:ext cx="4566761" cy="4495750"/>
          </a:xfrm>
          <a:custGeom>
            <a:avLst/>
            <a:gdLst/>
            <a:ahLst/>
            <a:cxnLst/>
            <a:rect l="l" t="t" r="r" b="b"/>
            <a:pathLst>
              <a:path w="44514" h="43821" extrusionOk="0">
                <a:moveTo>
                  <a:pt x="8727" y="20768"/>
                </a:moveTo>
                <a:lnTo>
                  <a:pt x="8727" y="20768"/>
                </a:lnTo>
                <a:cubicBezTo>
                  <a:pt x="8731" y="20773"/>
                  <a:pt x="8735" y="20778"/>
                  <a:pt x="8739" y="20783"/>
                </a:cubicBezTo>
                <a:lnTo>
                  <a:pt x="8739" y="20783"/>
                </a:lnTo>
                <a:cubicBezTo>
                  <a:pt x="8735" y="20778"/>
                  <a:pt x="8731" y="20773"/>
                  <a:pt x="8727" y="20768"/>
                </a:cubicBezTo>
                <a:close/>
                <a:moveTo>
                  <a:pt x="40251" y="28570"/>
                </a:moveTo>
                <a:cubicBezTo>
                  <a:pt x="40255" y="28579"/>
                  <a:pt x="40259" y="28587"/>
                  <a:pt x="40263" y="28596"/>
                </a:cubicBezTo>
                <a:cubicBezTo>
                  <a:pt x="40259" y="28586"/>
                  <a:pt x="40255" y="28578"/>
                  <a:pt x="40251" y="28570"/>
                </a:cubicBezTo>
                <a:close/>
                <a:moveTo>
                  <a:pt x="39565" y="30456"/>
                </a:moveTo>
                <a:cubicBezTo>
                  <a:pt x="39578" y="30465"/>
                  <a:pt x="39592" y="30476"/>
                  <a:pt x="39607" y="30488"/>
                </a:cubicBezTo>
                <a:cubicBezTo>
                  <a:pt x="39595" y="30475"/>
                  <a:pt x="39580" y="30465"/>
                  <a:pt x="39565" y="30456"/>
                </a:cubicBezTo>
                <a:close/>
                <a:moveTo>
                  <a:pt x="37504" y="31382"/>
                </a:moveTo>
                <a:cubicBezTo>
                  <a:pt x="37499" y="31382"/>
                  <a:pt x="37494" y="31383"/>
                  <a:pt x="37491" y="31387"/>
                </a:cubicBezTo>
                <a:cubicBezTo>
                  <a:pt x="37547" y="31411"/>
                  <a:pt x="37602" y="31438"/>
                  <a:pt x="37657" y="31466"/>
                </a:cubicBezTo>
                <a:lnTo>
                  <a:pt x="37657" y="31466"/>
                </a:lnTo>
                <a:cubicBezTo>
                  <a:pt x="37577" y="31413"/>
                  <a:pt x="37529" y="31382"/>
                  <a:pt x="37504" y="31382"/>
                </a:cubicBezTo>
                <a:close/>
                <a:moveTo>
                  <a:pt x="39963" y="35975"/>
                </a:moveTo>
                <a:lnTo>
                  <a:pt x="39963" y="35975"/>
                </a:lnTo>
                <a:cubicBezTo>
                  <a:pt x="40094" y="36106"/>
                  <a:pt x="40225" y="36274"/>
                  <a:pt x="40356" y="36443"/>
                </a:cubicBezTo>
                <a:lnTo>
                  <a:pt x="40338" y="36443"/>
                </a:lnTo>
                <a:cubicBezTo>
                  <a:pt x="40206" y="36293"/>
                  <a:pt x="40075" y="36143"/>
                  <a:pt x="39963" y="35975"/>
                </a:cubicBezTo>
                <a:close/>
                <a:moveTo>
                  <a:pt x="40288" y="36534"/>
                </a:moveTo>
                <a:cubicBezTo>
                  <a:pt x="40320" y="36534"/>
                  <a:pt x="40424" y="36619"/>
                  <a:pt x="40544" y="36705"/>
                </a:cubicBezTo>
                <a:lnTo>
                  <a:pt x="40717" y="36973"/>
                </a:lnTo>
                <a:lnTo>
                  <a:pt x="40717" y="36973"/>
                </a:lnTo>
                <a:lnTo>
                  <a:pt x="40656" y="36930"/>
                </a:lnTo>
                <a:lnTo>
                  <a:pt x="40281" y="36536"/>
                </a:lnTo>
                <a:cubicBezTo>
                  <a:pt x="40283" y="36535"/>
                  <a:pt x="40285" y="36534"/>
                  <a:pt x="40288" y="36534"/>
                </a:cubicBezTo>
                <a:close/>
                <a:moveTo>
                  <a:pt x="26367" y="38072"/>
                </a:moveTo>
                <a:cubicBezTo>
                  <a:pt x="26405" y="38091"/>
                  <a:pt x="26442" y="38109"/>
                  <a:pt x="26461" y="38128"/>
                </a:cubicBezTo>
                <a:lnTo>
                  <a:pt x="26517" y="38166"/>
                </a:lnTo>
                <a:cubicBezTo>
                  <a:pt x="26517" y="38184"/>
                  <a:pt x="26517" y="38203"/>
                  <a:pt x="26517" y="38222"/>
                </a:cubicBezTo>
                <a:cubicBezTo>
                  <a:pt x="26461" y="38166"/>
                  <a:pt x="26405" y="38128"/>
                  <a:pt x="26367" y="38109"/>
                </a:cubicBezTo>
                <a:cubicBezTo>
                  <a:pt x="26330" y="38072"/>
                  <a:pt x="26367" y="38091"/>
                  <a:pt x="26367" y="38072"/>
                </a:cubicBezTo>
                <a:close/>
                <a:moveTo>
                  <a:pt x="26536" y="38240"/>
                </a:moveTo>
                <a:lnTo>
                  <a:pt x="26536" y="38240"/>
                </a:lnTo>
                <a:cubicBezTo>
                  <a:pt x="26537" y="38247"/>
                  <a:pt x="26538" y="38254"/>
                  <a:pt x="26539" y="38261"/>
                </a:cubicBezTo>
                <a:lnTo>
                  <a:pt x="26539" y="38261"/>
                </a:lnTo>
                <a:cubicBezTo>
                  <a:pt x="26560" y="38271"/>
                  <a:pt x="26579" y="38283"/>
                  <a:pt x="26599" y="38296"/>
                </a:cubicBezTo>
                <a:lnTo>
                  <a:pt x="26599" y="38296"/>
                </a:lnTo>
                <a:cubicBezTo>
                  <a:pt x="26576" y="38278"/>
                  <a:pt x="26555" y="38259"/>
                  <a:pt x="26536" y="38240"/>
                </a:cubicBezTo>
                <a:close/>
                <a:moveTo>
                  <a:pt x="26536" y="38259"/>
                </a:moveTo>
                <a:lnTo>
                  <a:pt x="26536" y="38259"/>
                </a:lnTo>
                <a:cubicBezTo>
                  <a:pt x="26540" y="38280"/>
                  <a:pt x="26544" y="38302"/>
                  <a:pt x="26549" y="38325"/>
                </a:cubicBezTo>
                <a:lnTo>
                  <a:pt x="26549" y="38325"/>
                </a:lnTo>
                <a:cubicBezTo>
                  <a:pt x="26545" y="38304"/>
                  <a:pt x="26542" y="38283"/>
                  <a:pt x="26539" y="38261"/>
                </a:cubicBezTo>
                <a:lnTo>
                  <a:pt x="26539" y="38261"/>
                </a:lnTo>
                <a:cubicBezTo>
                  <a:pt x="26538" y="38260"/>
                  <a:pt x="26537" y="38260"/>
                  <a:pt x="26536" y="38259"/>
                </a:cubicBezTo>
                <a:close/>
                <a:moveTo>
                  <a:pt x="26599" y="38296"/>
                </a:moveTo>
                <a:lnTo>
                  <a:pt x="26599" y="38296"/>
                </a:lnTo>
                <a:cubicBezTo>
                  <a:pt x="26644" y="38332"/>
                  <a:pt x="26698" y="38365"/>
                  <a:pt x="26761" y="38390"/>
                </a:cubicBezTo>
                <a:cubicBezTo>
                  <a:pt x="26695" y="38364"/>
                  <a:pt x="26647" y="38328"/>
                  <a:pt x="26599" y="38296"/>
                </a:cubicBezTo>
                <a:close/>
                <a:moveTo>
                  <a:pt x="33933" y="39458"/>
                </a:moveTo>
                <a:lnTo>
                  <a:pt x="33933" y="39458"/>
                </a:lnTo>
                <a:cubicBezTo>
                  <a:pt x="34176" y="39645"/>
                  <a:pt x="34401" y="39832"/>
                  <a:pt x="34626" y="40057"/>
                </a:cubicBezTo>
                <a:cubicBezTo>
                  <a:pt x="34382" y="39888"/>
                  <a:pt x="34214" y="39720"/>
                  <a:pt x="34008" y="39551"/>
                </a:cubicBezTo>
                <a:lnTo>
                  <a:pt x="34008" y="39551"/>
                </a:lnTo>
                <a:lnTo>
                  <a:pt x="34476" y="40019"/>
                </a:lnTo>
                <a:cubicBezTo>
                  <a:pt x="34326" y="39907"/>
                  <a:pt x="34195" y="39813"/>
                  <a:pt x="34083" y="39720"/>
                </a:cubicBezTo>
                <a:lnTo>
                  <a:pt x="33933" y="39458"/>
                </a:lnTo>
                <a:close/>
                <a:moveTo>
                  <a:pt x="41854" y="42136"/>
                </a:moveTo>
                <a:lnTo>
                  <a:pt x="41854" y="42136"/>
                </a:lnTo>
                <a:cubicBezTo>
                  <a:pt x="41948" y="42267"/>
                  <a:pt x="42060" y="42454"/>
                  <a:pt x="42154" y="42641"/>
                </a:cubicBezTo>
                <a:cubicBezTo>
                  <a:pt x="42229" y="42772"/>
                  <a:pt x="42285" y="42922"/>
                  <a:pt x="42323" y="43072"/>
                </a:cubicBezTo>
                <a:cubicBezTo>
                  <a:pt x="42135" y="42772"/>
                  <a:pt x="41985" y="42454"/>
                  <a:pt x="41854" y="42136"/>
                </a:cubicBezTo>
                <a:close/>
                <a:moveTo>
                  <a:pt x="33671" y="43203"/>
                </a:moveTo>
                <a:cubicBezTo>
                  <a:pt x="33695" y="43218"/>
                  <a:pt x="33721" y="43233"/>
                  <a:pt x="33746" y="43247"/>
                </a:cubicBezTo>
                <a:lnTo>
                  <a:pt x="33746" y="43247"/>
                </a:lnTo>
                <a:cubicBezTo>
                  <a:pt x="33721" y="43232"/>
                  <a:pt x="33696" y="43218"/>
                  <a:pt x="33671" y="43203"/>
                </a:cubicBezTo>
                <a:close/>
                <a:moveTo>
                  <a:pt x="19270" y="1"/>
                </a:moveTo>
                <a:lnTo>
                  <a:pt x="19064" y="19"/>
                </a:lnTo>
                <a:cubicBezTo>
                  <a:pt x="16405" y="207"/>
                  <a:pt x="12866" y="1742"/>
                  <a:pt x="10674" y="2604"/>
                </a:cubicBezTo>
                <a:cubicBezTo>
                  <a:pt x="6611" y="4233"/>
                  <a:pt x="4495" y="7641"/>
                  <a:pt x="0" y="9046"/>
                </a:cubicBezTo>
                <a:cubicBezTo>
                  <a:pt x="56" y="9495"/>
                  <a:pt x="188" y="9926"/>
                  <a:pt x="412" y="10338"/>
                </a:cubicBezTo>
                <a:cubicBezTo>
                  <a:pt x="467" y="10555"/>
                  <a:pt x="538" y="10807"/>
                  <a:pt x="492" y="10807"/>
                </a:cubicBezTo>
                <a:cubicBezTo>
                  <a:pt x="491" y="10807"/>
                  <a:pt x="489" y="10807"/>
                  <a:pt x="487" y="10806"/>
                </a:cubicBezTo>
                <a:lnTo>
                  <a:pt x="487" y="10806"/>
                </a:lnTo>
                <a:cubicBezTo>
                  <a:pt x="918" y="11330"/>
                  <a:pt x="1349" y="12360"/>
                  <a:pt x="2210" y="13147"/>
                </a:cubicBezTo>
                <a:cubicBezTo>
                  <a:pt x="2241" y="13195"/>
                  <a:pt x="2248" y="13212"/>
                  <a:pt x="2241" y="13212"/>
                </a:cubicBezTo>
                <a:cubicBezTo>
                  <a:pt x="2225" y="13212"/>
                  <a:pt x="2111" y="13087"/>
                  <a:pt x="2093" y="13087"/>
                </a:cubicBezTo>
                <a:cubicBezTo>
                  <a:pt x="2089" y="13087"/>
                  <a:pt x="2090" y="13093"/>
                  <a:pt x="2098" y="13109"/>
                </a:cubicBezTo>
                <a:cubicBezTo>
                  <a:pt x="2416" y="13390"/>
                  <a:pt x="2678" y="13727"/>
                  <a:pt x="2903" y="14083"/>
                </a:cubicBezTo>
                <a:lnTo>
                  <a:pt x="2847" y="14027"/>
                </a:lnTo>
                <a:lnTo>
                  <a:pt x="2847" y="14027"/>
                </a:lnTo>
                <a:cubicBezTo>
                  <a:pt x="3952" y="15431"/>
                  <a:pt x="4401" y="16049"/>
                  <a:pt x="5731" y="17585"/>
                </a:cubicBezTo>
                <a:lnTo>
                  <a:pt x="5674" y="17454"/>
                </a:lnTo>
                <a:lnTo>
                  <a:pt x="5674" y="17454"/>
                </a:lnTo>
                <a:cubicBezTo>
                  <a:pt x="5974" y="17772"/>
                  <a:pt x="6012" y="17847"/>
                  <a:pt x="6143" y="17997"/>
                </a:cubicBezTo>
                <a:cubicBezTo>
                  <a:pt x="6193" y="18038"/>
                  <a:pt x="6219" y="18056"/>
                  <a:pt x="6226" y="18056"/>
                </a:cubicBezTo>
                <a:cubicBezTo>
                  <a:pt x="6272" y="18056"/>
                  <a:pt x="5568" y="17337"/>
                  <a:pt x="5639" y="17337"/>
                </a:cubicBezTo>
                <a:cubicBezTo>
                  <a:pt x="5648" y="17337"/>
                  <a:pt x="5671" y="17350"/>
                  <a:pt x="5712" y="17379"/>
                </a:cubicBezTo>
                <a:cubicBezTo>
                  <a:pt x="6068" y="17866"/>
                  <a:pt x="6461" y="18315"/>
                  <a:pt x="6892" y="18746"/>
                </a:cubicBezTo>
                <a:cubicBezTo>
                  <a:pt x="7397" y="19289"/>
                  <a:pt x="7903" y="19813"/>
                  <a:pt x="7978" y="19982"/>
                </a:cubicBezTo>
                <a:cubicBezTo>
                  <a:pt x="8121" y="20131"/>
                  <a:pt x="8170" y="20173"/>
                  <a:pt x="8182" y="20173"/>
                </a:cubicBezTo>
                <a:cubicBezTo>
                  <a:pt x="8197" y="20173"/>
                  <a:pt x="8151" y="20102"/>
                  <a:pt x="8169" y="20102"/>
                </a:cubicBezTo>
                <a:cubicBezTo>
                  <a:pt x="8182" y="20102"/>
                  <a:pt x="8232" y="20142"/>
                  <a:pt x="8371" y="20282"/>
                </a:cubicBezTo>
                <a:lnTo>
                  <a:pt x="8465" y="20431"/>
                </a:lnTo>
                <a:lnTo>
                  <a:pt x="8615" y="20525"/>
                </a:lnTo>
                <a:cubicBezTo>
                  <a:pt x="8933" y="20843"/>
                  <a:pt x="9045" y="21031"/>
                  <a:pt x="9027" y="21068"/>
                </a:cubicBezTo>
                <a:cubicBezTo>
                  <a:pt x="8955" y="20997"/>
                  <a:pt x="8817" y="20875"/>
                  <a:pt x="8739" y="20783"/>
                </a:cubicBezTo>
                <a:lnTo>
                  <a:pt x="8739" y="20783"/>
                </a:lnTo>
                <a:cubicBezTo>
                  <a:pt x="9080" y="21195"/>
                  <a:pt x="9759" y="21820"/>
                  <a:pt x="9963" y="22023"/>
                </a:cubicBezTo>
                <a:lnTo>
                  <a:pt x="9570" y="21592"/>
                </a:lnTo>
                <a:lnTo>
                  <a:pt x="9570" y="21592"/>
                </a:lnTo>
                <a:cubicBezTo>
                  <a:pt x="10880" y="22885"/>
                  <a:pt x="12416" y="24514"/>
                  <a:pt x="13652" y="25769"/>
                </a:cubicBezTo>
                <a:lnTo>
                  <a:pt x="13596" y="25656"/>
                </a:lnTo>
                <a:lnTo>
                  <a:pt x="13596" y="25656"/>
                </a:lnTo>
                <a:cubicBezTo>
                  <a:pt x="14532" y="26630"/>
                  <a:pt x="14289" y="26480"/>
                  <a:pt x="15244" y="27585"/>
                </a:cubicBezTo>
                <a:lnTo>
                  <a:pt x="15206" y="27548"/>
                </a:lnTo>
                <a:lnTo>
                  <a:pt x="15206" y="27548"/>
                </a:lnTo>
                <a:cubicBezTo>
                  <a:pt x="15450" y="27810"/>
                  <a:pt x="15693" y="28091"/>
                  <a:pt x="15918" y="28372"/>
                </a:cubicBezTo>
                <a:cubicBezTo>
                  <a:pt x="15880" y="28331"/>
                  <a:pt x="15861" y="28314"/>
                  <a:pt x="15855" y="28314"/>
                </a:cubicBezTo>
                <a:cubicBezTo>
                  <a:pt x="15827" y="28314"/>
                  <a:pt x="16082" y="28674"/>
                  <a:pt x="16054" y="28674"/>
                </a:cubicBezTo>
                <a:cubicBezTo>
                  <a:pt x="16047" y="28674"/>
                  <a:pt x="16017" y="28646"/>
                  <a:pt x="15955" y="28578"/>
                </a:cubicBezTo>
                <a:lnTo>
                  <a:pt x="15955" y="28578"/>
                </a:lnTo>
                <a:cubicBezTo>
                  <a:pt x="16311" y="29027"/>
                  <a:pt x="16686" y="29439"/>
                  <a:pt x="17098" y="29832"/>
                </a:cubicBezTo>
                <a:lnTo>
                  <a:pt x="17191" y="30038"/>
                </a:lnTo>
                <a:cubicBezTo>
                  <a:pt x="17454" y="30282"/>
                  <a:pt x="17697" y="30563"/>
                  <a:pt x="17903" y="30862"/>
                </a:cubicBezTo>
                <a:cubicBezTo>
                  <a:pt x="17813" y="30755"/>
                  <a:pt x="17776" y="30717"/>
                  <a:pt x="17767" y="30717"/>
                </a:cubicBezTo>
                <a:cubicBezTo>
                  <a:pt x="17747" y="30717"/>
                  <a:pt x="17875" y="30915"/>
                  <a:pt x="17847" y="30915"/>
                </a:cubicBezTo>
                <a:cubicBezTo>
                  <a:pt x="17834" y="30915"/>
                  <a:pt x="17788" y="30873"/>
                  <a:pt x="17678" y="30750"/>
                </a:cubicBezTo>
                <a:lnTo>
                  <a:pt x="17678" y="30750"/>
                </a:lnTo>
                <a:cubicBezTo>
                  <a:pt x="18502" y="32023"/>
                  <a:pt x="19139" y="32510"/>
                  <a:pt x="19420" y="33147"/>
                </a:cubicBezTo>
                <a:cubicBezTo>
                  <a:pt x="19496" y="33213"/>
                  <a:pt x="19538" y="33241"/>
                  <a:pt x="19555" y="33241"/>
                </a:cubicBezTo>
                <a:cubicBezTo>
                  <a:pt x="19649" y="33241"/>
                  <a:pt x="18905" y="32322"/>
                  <a:pt x="18916" y="32322"/>
                </a:cubicBezTo>
                <a:lnTo>
                  <a:pt x="18916" y="32322"/>
                </a:lnTo>
                <a:cubicBezTo>
                  <a:pt x="18918" y="32322"/>
                  <a:pt x="18929" y="32334"/>
                  <a:pt x="18952" y="32360"/>
                </a:cubicBezTo>
                <a:cubicBezTo>
                  <a:pt x="18927" y="32315"/>
                  <a:pt x="18923" y="32295"/>
                  <a:pt x="18933" y="32295"/>
                </a:cubicBezTo>
                <a:cubicBezTo>
                  <a:pt x="18987" y="32295"/>
                  <a:pt x="19446" y="32833"/>
                  <a:pt x="19682" y="33147"/>
                </a:cubicBezTo>
                <a:cubicBezTo>
                  <a:pt x="19975" y="33532"/>
                  <a:pt x="20035" y="33881"/>
                  <a:pt x="20811" y="34792"/>
                </a:cubicBezTo>
                <a:lnTo>
                  <a:pt x="20811" y="34792"/>
                </a:lnTo>
                <a:cubicBezTo>
                  <a:pt x="20773" y="34750"/>
                  <a:pt x="20748" y="34732"/>
                  <a:pt x="20693" y="34664"/>
                </a:cubicBezTo>
                <a:lnTo>
                  <a:pt x="20693" y="34664"/>
                </a:lnTo>
                <a:cubicBezTo>
                  <a:pt x="20955" y="35038"/>
                  <a:pt x="21330" y="35338"/>
                  <a:pt x="21630" y="35787"/>
                </a:cubicBezTo>
                <a:cubicBezTo>
                  <a:pt x="21910" y="35993"/>
                  <a:pt x="22098" y="36368"/>
                  <a:pt x="22266" y="36368"/>
                </a:cubicBezTo>
                <a:lnTo>
                  <a:pt x="21499" y="35525"/>
                </a:lnTo>
                <a:lnTo>
                  <a:pt x="21499" y="35525"/>
                </a:lnTo>
                <a:cubicBezTo>
                  <a:pt x="21723" y="35750"/>
                  <a:pt x="21948" y="35993"/>
                  <a:pt x="22210" y="36237"/>
                </a:cubicBezTo>
                <a:cubicBezTo>
                  <a:pt x="22454" y="36499"/>
                  <a:pt x="22753" y="36817"/>
                  <a:pt x="23146" y="37210"/>
                </a:cubicBezTo>
                <a:cubicBezTo>
                  <a:pt x="22959" y="37079"/>
                  <a:pt x="22791" y="36948"/>
                  <a:pt x="22641" y="36799"/>
                </a:cubicBezTo>
                <a:lnTo>
                  <a:pt x="22641" y="36799"/>
                </a:lnTo>
                <a:cubicBezTo>
                  <a:pt x="22847" y="37042"/>
                  <a:pt x="23090" y="37248"/>
                  <a:pt x="23334" y="37454"/>
                </a:cubicBezTo>
                <a:cubicBezTo>
                  <a:pt x="23072" y="37323"/>
                  <a:pt x="22847" y="37136"/>
                  <a:pt x="22641" y="36911"/>
                </a:cubicBezTo>
                <a:cubicBezTo>
                  <a:pt x="22341" y="36611"/>
                  <a:pt x="22023" y="36218"/>
                  <a:pt x="21761" y="35975"/>
                </a:cubicBezTo>
                <a:lnTo>
                  <a:pt x="21761" y="35975"/>
                </a:lnTo>
                <a:cubicBezTo>
                  <a:pt x="21910" y="36199"/>
                  <a:pt x="22079" y="36387"/>
                  <a:pt x="22248" y="36574"/>
                </a:cubicBezTo>
                <a:cubicBezTo>
                  <a:pt x="22375" y="36715"/>
                  <a:pt x="22470" y="36813"/>
                  <a:pt x="22437" y="36813"/>
                </a:cubicBezTo>
                <a:cubicBezTo>
                  <a:pt x="22426" y="36813"/>
                  <a:pt x="22401" y="36803"/>
                  <a:pt x="22360" y="36780"/>
                </a:cubicBezTo>
                <a:lnTo>
                  <a:pt x="22360" y="36780"/>
                </a:lnTo>
                <a:cubicBezTo>
                  <a:pt x="22622" y="36967"/>
                  <a:pt x="22866" y="37173"/>
                  <a:pt x="23090" y="37398"/>
                </a:cubicBezTo>
                <a:cubicBezTo>
                  <a:pt x="23409" y="37697"/>
                  <a:pt x="23802" y="37922"/>
                  <a:pt x="24214" y="38072"/>
                </a:cubicBezTo>
                <a:lnTo>
                  <a:pt x="24120" y="38091"/>
                </a:lnTo>
                <a:cubicBezTo>
                  <a:pt x="24345" y="38166"/>
                  <a:pt x="24551" y="38259"/>
                  <a:pt x="24776" y="38353"/>
                </a:cubicBezTo>
                <a:cubicBezTo>
                  <a:pt x="24607" y="38297"/>
                  <a:pt x="24476" y="38259"/>
                  <a:pt x="24326" y="38222"/>
                </a:cubicBezTo>
                <a:lnTo>
                  <a:pt x="24326" y="38222"/>
                </a:lnTo>
                <a:cubicBezTo>
                  <a:pt x="24607" y="38315"/>
                  <a:pt x="24851" y="38446"/>
                  <a:pt x="25206" y="38596"/>
                </a:cubicBezTo>
                <a:cubicBezTo>
                  <a:pt x="25244" y="38615"/>
                  <a:pt x="25300" y="38634"/>
                  <a:pt x="25337" y="38652"/>
                </a:cubicBezTo>
                <a:cubicBezTo>
                  <a:pt x="25394" y="38652"/>
                  <a:pt x="25431" y="38671"/>
                  <a:pt x="25506" y="38690"/>
                </a:cubicBezTo>
                <a:cubicBezTo>
                  <a:pt x="25637" y="38690"/>
                  <a:pt x="25768" y="38709"/>
                  <a:pt x="25899" y="38709"/>
                </a:cubicBezTo>
                <a:cubicBezTo>
                  <a:pt x="26012" y="38690"/>
                  <a:pt x="26143" y="38671"/>
                  <a:pt x="26255" y="38652"/>
                </a:cubicBezTo>
                <a:cubicBezTo>
                  <a:pt x="26367" y="38634"/>
                  <a:pt x="26480" y="38596"/>
                  <a:pt x="26592" y="38559"/>
                </a:cubicBezTo>
                <a:cubicBezTo>
                  <a:pt x="26578" y="38486"/>
                  <a:pt x="26563" y="38402"/>
                  <a:pt x="26549" y="38325"/>
                </a:cubicBezTo>
                <a:lnTo>
                  <a:pt x="26549" y="38325"/>
                </a:lnTo>
                <a:cubicBezTo>
                  <a:pt x="26562" y="38413"/>
                  <a:pt x="26573" y="38482"/>
                  <a:pt x="26573" y="38540"/>
                </a:cubicBezTo>
                <a:cubicBezTo>
                  <a:pt x="26499" y="38578"/>
                  <a:pt x="26424" y="38596"/>
                  <a:pt x="26349" y="38615"/>
                </a:cubicBezTo>
                <a:lnTo>
                  <a:pt x="26143" y="38652"/>
                </a:lnTo>
                <a:cubicBezTo>
                  <a:pt x="26049" y="38671"/>
                  <a:pt x="25974" y="38671"/>
                  <a:pt x="25881" y="38671"/>
                </a:cubicBezTo>
                <a:cubicBezTo>
                  <a:pt x="25768" y="38671"/>
                  <a:pt x="25768" y="38671"/>
                  <a:pt x="25787" y="38652"/>
                </a:cubicBezTo>
                <a:cubicBezTo>
                  <a:pt x="25806" y="38634"/>
                  <a:pt x="25862" y="38634"/>
                  <a:pt x="25843" y="38615"/>
                </a:cubicBezTo>
                <a:cubicBezTo>
                  <a:pt x="25731" y="38596"/>
                  <a:pt x="25637" y="38596"/>
                  <a:pt x="25525" y="38578"/>
                </a:cubicBezTo>
                <a:lnTo>
                  <a:pt x="25525" y="38578"/>
                </a:lnTo>
                <a:cubicBezTo>
                  <a:pt x="25575" y="38583"/>
                  <a:pt x="25625" y="38585"/>
                  <a:pt x="25675" y="38585"/>
                </a:cubicBezTo>
                <a:cubicBezTo>
                  <a:pt x="25811" y="38585"/>
                  <a:pt x="25944" y="38568"/>
                  <a:pt x="26068" y="38540"/>
                </a:cubicBezTo>
                <a:lnTo>
                  <a:pt x="26274" y="38503"/>
                </a:lnTo>
                <a:lnTo>
                  <a:pt x="26367" y="38484"/>
                </a:lnTo>
                <a:lnTo>
                  <a:pt x="26424" y="38428"/>
                </a:lnTo>
                <a:cubicBezTo>
                  <a:pt x="26405" y="38315"/>
                  <a:pt x="26386" y="38222"/>
                  <a:pt x="26386" y="38128"/>
                </a:cubicBezTo>
                <a:lnTo>
                  <a:pt x="26386" y="38128"/>
                </a:lnTo>
                <a:lnTo>
                  <a:pt x="26536" y="38240"/>
                </a:lnTo>
                <a:lnTo>
                  <a:pt x="26536" y="38184"/>
                </a:lnTo>
                <a:cubicBezTo>
                  <a:pt x="26854" y="38409"/>
                  <a:pt x="27266" y="38652"/>
                  <a:pt x="27472" y="38765"/>
                </a:cubicBezTo>
                <a:cubicBezTo>
                  <a:pt x="27850" y="38928"/>
                  <a:pt x="27985" y="38982"/>
                  <a:pt x="28005" y="38982"/>
                </a:cubicBezTo>
                <a:cubicBezTo>
                  <a:pt x="28041" y="38982"/>
                  <a:pt x="27680" y="38799"/>
                  <a:pt x="27733" y="38799"/>
                </a:cubicBezTo>
                <a:cubicBezTo>
                  <a:pt x="27747" y="38799"/>
                  <a:pt x="27787" y="38811"/>
                  <a:pt x="27866" y="38840"/>
                </a:cubicBezTo>
                <a:cubicBezTo>
                  <a:pt x="28240" y="39083"/>
                  <a:pt x="28484" y="39083"/>
                  <a:pt x="29027" y="39289"/>
                </a:cubicBezTo>
                <a:lnTo>
                  <a:pt x="29008" y="39345"/>
                </a:lnTo>
                <a:cubicBezTo>
                  <a:pt x="29120" y="39402"/>
                  <a:pt x="29251" y="39476"/>
                  <a:pt x="29364" y="39533"/>
                </a:cubicBezTo>
                <a:lnTo>
                  <a:pt x="29570" y="39664"/>
                </a:lnTo>
                <a:cubicBezTo>
                  <a:pt x="29645" y="39701"/>
                  <a:pt x="29701" y="39739"/>
                  <a:pt x="29776" y="39757"/>
                </a:cubicBezTo>
                <a:cubicBezTo>
                  <a:pt x="29851" y="39795"/>
                  <a:pt x="29925" y="39795"/>
                  <a:pt x="30394" y="40225"/>
                </a:cubicBezTo>
                <a:cubicBezTo>
                  <a:pt x="30244" y="40132"/>
                  <a:pt x="30075" y="40019"/>
                  <a:pt x="29925" y="39926"/>
                </a:cubicBezTo>
                <a:lnTo>
                  <a:pt x="29925" y="39926"/>
                </a:lnTo>
                <a:cubicBezTo>
                  <a:pt x="30094" y="40057"/>
                  <a:pt x="30263" y="40207"/>
                  <a:pt x="30450" y="40357"/>
                </a:cubicBezTo>
                <a:lnTo>
                  <a:pt x="30281" y="40300"/>
                </a:lnTo>
                <a:lnTo>
                  <a:pt x="30281" y="40300"/>
                </a:lnTo>
                <a:cubicBezTo>
                  <a:pt x="30731" y="40656"/>
                  <a:pt x="31143" y="41031"/>
                  <a:pt x="31536" y="41443"/>
                </a:cubicBezTo>
                <a:cubicBezTo>
                  <a:pt x="31517" y="41405"/>
                  <a:pt x="31517" y="41386"/>
                  <a:pt x="31536" y="41386"/>
                </a:cubicBezTo>
                <a:cubicBezTo>
                  <a:pt x="31591" y="41386"/>
                  <a:pt x="31808" y="41551"/>
                  <a:pt x="32173" y="41873"/>
                </a:cubicBezTo>
                <a:cubicBezTo>
                  <a:pt x="32282" y="41989"/>
                  <a:pt x="32282" y="42003"/>
                  <a:pt x="32271" y="42003"/>
                </a:cubicBezTo>
                <a:cubicBezTo>
                  <a:pt x="32267" y="42003"/>
                  <a:pt x="32263" y="42002"/>
                  <a:pt x="32260" y="42002"/>
                </a:cubicBezTo>
                <a:cubicBezTo>
                  <a:pt x="32250" y="42002"/>
                  <a:pt x="32281" y="42031"/>
                  <a:pt x="32641" y="42342"/>
                </a:cubicBezTo>
                <a:cubicBezTo>
                  <a:pt x="32397" y="42211"/>
                  <a:pt x="32173" y="42023"/>
                  <a:pt x="31985" y="41799"/>
                </a:cubicBezTo>
                <a:cubicBezTo>
                  <a:pt x="31948" y="41799"/>
                  <a:pt x="31817" y="41686"/>
                  <a:pt x="31761" y="41667"/>
                </a:cubicBezTo>
                <a:lnTo>
                  <a:pt x="31761" y="41667"/>
                </a:lnTo>
                <a:cubicBezTo>
                  <a:pt x="32117" y="42042"/>
                  <a:pt x="32510" y="42379"/>
                  <a:pt x="32922" y="42697"/>
                </a:cubicBezTo>
                <a:cubicBezTo>
                  <a:pt x="32851" y="42640"/>
                  <a:pt x="32769" y="42562"/>
                  <a:pt x="32709" y="42511"/>
                </a:cubicBezTo>
                <a:lnTo>
                  <a:pt x="32709" y="42511"/>
                </a:lnTo>
                <a:cubicBezTo>
                  <a:pt x="33052" y="42776"/>
                  <a:pt x="33428" y="43008"/>
                  <a:pt x="33821" y="43240"/>
                </a:cubicBezTo>
                <a:cubicBezTo>
                  <a:pt x="33893" y="43291"/>
                  <a:pt x="33909" y="43311"/>
                  <a:pt x="33894" y="43311"/>
                </a:cubicBezTo>
                <a:cubicBezTo>
                  <a:pt x="33876" y="43311"/>
                  <a:pt x="33814" y="43284"/>
                  <a:pt x="33746" y="43247"/>
                </a:cubicBezTo>
                <a:lnTo>
                  <a:pt x="33746" y="43247"/>
                </a:lnTo>
                <a:cubicBezTo>
                  <a:pt x="33846" y="43306"/>
                  <a:pt x="33940" y="43364"/>
                  <a:pt x="34045" y="43409"/>
                </a:cubicBezTo>
                <a:cubicBezTo>
                  <a:pt x="34120" y="43428"/>
                  <a:pt x="34176" y="43465"/>
                  <a:pt x="34289" y="43503"/>
                </a:cubicBezTo>
                <a:cubicBezTo>
                  <a:pt x="34401" y="43559"/>
                  <a:pt x="34532" y="43596"/>
                  <a:pt x="34663" y="43634"/>
                </a:cubicBezTo>
                <a:cubicBezTo>
                  <a:pt x="34626" y="43643"/>
                  <a:pt x="34584" y="43648"/>
                  <a:pt x="34542" y="43648"/>
                </a:cubicBezTo>
                <a:cubicBezTo>
                  <a:pt x="34499" y="43648"/>
                  <a:pt x="34457" y="43643"/>
                  <a:pt x="34420" y="43634"/>
                </a:cubicBezTo>
                <a:cubicBezTo>
                  <a:pt x="34345" y="43615"/>
                  <a:pt x="34251" y="43596"/>
                  <a:pt x="34158" y="43559"/>
                </a:cubicBezTo>
                <a:lnTo>
                  <a:pt x="34158" y="43559"/>
                </a:lnTo>
                <a:cubicBezTo>
                  <a:pt x="34195" y="43578"/>
                  <a:pt x="34233" y="43596"/>
                  <a:pt x="34270" y="43615"/>
                </a:cubicBezTo>
                <a:lnTo>
                  <a:pt x="34401" y="43652"/>
                </a:lnTo>
                <a:lnTo>
                  <a:pt x="34514" y="43709"/>
                </a:lnTo>
                <a:lnTo>
                  <a:pt x="34645" y="43746"/>
                </a:lnTo>
                <a:cubicBezTo>
                  <a:pt x="34813" y="43784"/>
                  <a:pt x="34982" y="43821"/>
                  <a:pt x="35150" y="43821"/>
                </a:cubicBezTo>
                <a:lnTo>
                  <a:pt x="35394" y="43821"/>
                </a:lnTo>
                <a:lnTo>
                  <a:pt x="35618" y="43802"/>
                </a:lnTo>
                <a:lnTo>
                  <a:pt x="35824" y="43802"/>
                </a:lnTo>
                <a:cubicBezTo>
                  <a:pt x="35899" y="43802"/>
                  <a:pt x="35974" y="43784"/>
                  <a:pt x="36049" y="43765"/>
                </a:cubicBezTo>
                <a:cubicBezTo>
                  <a:pt x="36006" y="43623"/>
                  <a:pt x="35953" y="43470"/>
                  <a:pt x="35963" y="43470"/>
                </a:cubicBezTo>
                <a:lnTo>
                  <a:pt x="35963" y="43470"/>
                </a:lnTo>
                <a:cubicBezTo>
                  <a:pt x="35966" y="43470"/>
                  <a:pt x="35975" y="43485"/>
                  <a:pt x="35993" y="43521"/>
                </a:cubicBezTo>
                <a:cubicBezTo>
                  <a:pt x="35881" y="43259"/>
                  <a:pt x="35749" y="42960"/>
                  <a:pt x="35600" y="42641"/>
                </a:cubicBezTo>
                <a:lnTo>
                  <a:pt x="35450" y="42360"/>
                </a:lnTo>
                <a:cubicBezTo>
                  <a:pt x="35394" y="42267"/>
                  <a:pt x="35338" y="42173"/>
                  <a:pt x="35300" y="42079"/>
                </a:cubicBezTo>
                <a:cubicBezTo>
                  <a:pt x="35094" y="41686"/>
                  <a:pt x="34869" y="41293"/>
                  <a:pt x="34701" y="40881"/>
                </a:cubicBezTo>
                <a:cubicBezTo>
                  <a:pt x="34645" y="40787"/>
                  <a:pt x="34588" y="40694"/>
                  <a:pt x="34532" y="40600"/>
                </a:cubicBezTo>
                <a:cubicBezTo>
                  <a:pt x="34401" y="40319"/>
                  <a:pt x="34270" y="40057"/>
                  <a:pt x="34139" y="39776"/>
                </a:cubicBezTo>
                <a:lnTo>
                  <a:pt x="34139" y="39776"/>
                </a:lnTo>
                <a:cubicBezTo>
                  <a:pt x="34364" y="39926"/>
                  <a:pt x="34663" y="40188"/>
                  <a:pt x="34963" y="40431"/>
                </a:cubicBezTo>
                <a:cubicBezTo>
                  <a:pt x="35465" y="40826"/>
                  <a:pt x="35984" y="41220"/>
                  <a:pt x="36110" y="41220"/>
                </a:cubicBezTo>
                <a:cubicBezTo>
                  <a:pt x="36115" y="41220"/>
                  <a:pt x="36120" y="41220"/>
                  <a:pt x="36124" y="41218"/>
                </a:cubicBezTo>
                <a:lnTo>
                  <a:pt x="36461" y="41518"/>
                </a:lnTo>
                <a:cubicBezTo>
                  <a:pt x="36367" y="41443"/>
                  <a:pt x="36330" y="41443"/>
                  <a:pt x="36236" y="41349"/>
                </a:cubicBezTo>
                <a:lnTo>
                  <a:pt x="36236" y="41349"/>
                </a:lnTo>
                <a:cubicBezTo>
                  <a:pt x="36424" y="41555"/>
                  <a:pt x="36648" y="41705"/>
                  <a:pt x="36911" y="41799"/>
                </a:cubicBezTo>
                <a:cubicBezTo>
                  <a:pt x="37229" y="41948"/>
                  <a:pt x="37547" y="42098"/>
                  <a:pt x="37847" y="42267"/>
                </a:cubicBezTo>
                <a:cubicBezTo>
                  <a:pt x="38142" y="42429"/>
                  <a:pt x="38391" y="42533"/>
                  <a:pt x="38336" y="42533"/>
                </a:cubicBezTo>
                <a:cubicBezTo>
                  <a:pt x="38321" y="42533"/>
                  <a:pt x="38285" y="42526"/>
                  <a:pt x="38221" y="42510"/>
                </a:cubicBezTo>
                <a:lnTo>
                  <a:pt x="38221" y="42510"/>
                </a:lnTo>
                <a:cubicBezTo>
                  <a:pt x="38446" y="42585"/>
                  <a:pt x="38671" y="42641"/>
                  <a:pt x="38914" y="42641"/>
                </a:cubicBezTo>
                <a:lnTo>
                  <a:pt x="39214" y="42641"/>
                </a:lnTo>
                <a:lnTo>
                  <a:pt x="39214" y="42398"/>
                </a:lnTo>
                <a:cubicBezTo>
                  <a:pt x="39214" y="42342"/>
                  <a:pt x="39214" y="42285"/>
                  <a:pt x="39195" y="42248"/>
                </a:cubicBezTo>
                <a:lnTo>
                  <a:pt x="39195" y="42248"/>
                </a:lnTo>
                <a:cubicBezTo>
                  <a:pt x="39439" y="42267"/>
                  <a:pt x="39663" y="42342"/>
                  <a:pt x="39888" y="42416"/>
                </a:cubicBezTo>
                <a:cubicBezTo>
                  <a:pt x="40169" y="42473"/>
                  <a:pt x="40450" y="42548"/>
                  <a:pt x="40712" y="42641"/>
                </a:cubicBezTo>
                <a:cubicBezTo>
                  <a:pt x="40839" y="42705"/>
                  <a:pt x="40876" y="42726"/>
                  <a:pt x="40868" y="42726"/>
                </a:cubicBezTo>
                <a:cubicBezTo>
                  <a:pt x="40861" y="42726"/>
                  <a:pt x="40828" y="42714"/>
                  <a:pt x="40787" y="42697"/>
                </a:cubicBezTo>
                <a:cubicBezTo>
                  <a:pt x="40695" y="42667"/>
                  <a:pt x="40616" y="42636"/>
                  <a:pt x="40610" y="42636"/>
                </a:cubicBezTo>
                <a:cubicBezTo>
                  <a:pt x="40609" y="42636"/>
                  <a:pt x="40612" y="42638"/>
                  <a:pt x="40618" y="42641"/>
                </a:cubicBezTo>
                <a:lnTo>
                  <a:pt x="41105" y="42828"/>
                </a:lnTo>
                <a:cubicBezTo>
                  <a:pt x="41255" y="42885"/>
                  <a:pt x="41424" y="42922"/>
                  <a:pt x="41573" y="42978"/>
                </a:cubicBezTo>
                <a:cubicBezTo>
                  <a:pt x="41684" y="43018"/>
                  <a:pt x="41714" y="43037"/>
                  <a:pt x="41680" y="43037"/>
                </a:cubicBezTo>
                <a:cubicBezTo>
                  <a:pt x="41651" y="43037"/>
                  <a:pt x="41574" y="43023"/>
                  <a:pt x="41461" y="42997"/>
                </a:cubicBezTo>
                <a:cubicBezTo>
                  <a:pt x="41311" y="42960"/>
                  <a:pt x="41143" y="42903"/>
                  <a:pt x="40993" y="42847"/>
                </a:cubicBezTo>
                <a:lnTo>
                  <a:pt x="40712" y="42735"/>
                </a:lnTo>
                <a:lnTo>
                  <a:pt x="40506" y="42641"/>
                </a:lnTo>
                <a:lnTo>
                  <a:pt x="40506" y="42641"/>
                </a:lnTo>
                <a:lnTo>
                  <a:pt x="40581" y="42697"/>
                </a:lnTo>
                <a:lnTo>
                  <a:pt x="40637" y="42735"/>
                </a:lnTo>
                <a:lnTo>
                  <a:pt x="40693" y="42772"/>
                </a:lnTo>
                <a:cubicBezTo>
                  <a:pt x="40787" y="42810"/>
                  <a:pt x="40862" y="42847"/>
                  <a:pt x="40937" y="42885"/>
                </a:cubicBezTo>
                <a:cubicBezTo>
                  <a:pt x="41087" y="42960"/>
                  <a:pt x="41218" y="43016"/>
                  <a:pt x="41367" y="43053"/>
                </a:cubicBezTo>
                <a:cubicBezTo>
                  <a:pt x="41648" y="43128"/>
                  <a:pt x="41929" y="43203"/>
                  <a:pt x="42529" y="43353"/>
                </a:cubicBezTo>
                <a:cubicBezTo>
                  <a:pt x="42416" y="43109"/>
                  <a:pt x="42323" y="42847"/>
                  <a:pt x="42191" y="42510"/>
                </a:cubicBezTo>
                <a:lnTo>
                  <a:pt x="42191" y="42510"/>
                </a:lnTo>
                <a:cubicBezTo>
                  <a:pt x="42323" y="42810"/>
                  <a:pt x="42472" y="43091"/>
                  <a:pt x="42622" y="43428"/>
                </a:cubicBezTo>
                <a:cubicBezTo>
                  <a:pt x="42529" y="43091"/>
                  <a:pt x="42416" y="42754"/>
                  <a:pt x="42266" y="42435"/>
                </a:cubicBezTo>
                <a:cubicBezTo>
                  <a:pt x="42154" y="42229"/>
                  <a:pt x="42060" y="41986"/>
                  <a:pt x="41911" y="41724"/>
                </a:cubicBezTo>
                <a:lnTo>
                  <a:pt x="41686" y="41274"/>
                </a:lnTo>
                <a:lnTo>
                  <a:pt x="41686" y="41274"/>
                </a:lnTo>
                <a:cubicBezTo>
                  <a:pt x="41723" y="41368"/>
                  <a:pt x="41911" y="41780"/>
                  <a:pt x="42023" y="42079"/>
                </a:cubicBezTo>
                <a:cubicBezTo>
                  <a:pt x="42079" y="42192"/>
                  <a:pt x="42117" y="42304"/>
                  <a:pt x="42135" y="42416"/>
                </a:cubicBezTo>
                <a:cubicBezTo>
                  <a:pt x="42133" y="42418"/>
                  <a:pt x="42131" y="42419"/>
                  <a:pt x="42129" y="42419"/>
                </a:cubicBezTo>
                <a:cubicBezTo>
                  <a:pt x="42105" y="42419"/>
                  <a:pt x="42046" y="42335"/>
                  <a:pt x="41911" y="42098"/>
                </a:cubicBezTo>
                <a:cubicBezTo>
                  <a:pt x="41779" y="41780"/>
                  <a:pt x="41592" y="41499"/>
                  <a:pt x="41386" y="41218"/>
                </a:cubicBezTo>
                <a:cubicBezTo>
                  <a:pt x="41424" y="41199"/>
                  <a:pt x="41386" y="41106"/>
                  <a:pt x="41293" y="40975"/>
                </a:cubicBezTo>
                <a:lnTo>
                  <a:pt x="41161" y="40769"/>
                </a:lnTo>
                <a:cubicBezTo>
                  <a:pt x="41124" y="40731"/>
                  <a:pt x="41105" y="40675"/>
                  <a:pt x="41068" y="40637"/>
                </a:cubicBezTo>
                <a:lnTo>
                  <a:pt x="41068" y="40637"/>
                </a:lnTo>
                <a:lnTo>
                  <a:pt x="41180" y="40656"/>
                </a:lnTo>
                <a:cubicBezTo>
                  <a:pt x="41087" y="40563"/>
                  <a:pt x="41012" y="40525"/>
                  <a:pt x="40881" y="40357"/>
                </a:cubicBezTo>
                <a:cubicBezTo>
                  <a:pt x="40829" y="40293"/>
                  <a:pt x="40822" y="40264"/>
                  <a:pt x="40840" y="40264"/>
                </a:cubicBezTo>
                <a:cubicBezTo>
                  <a:pt x="40849" y="40264"/>
                  <a:pt x="40863" y="40270"/>
                  <a:pt x="40881" y="40282"/>
                </a:cubicBezTo>
                <a:cubicBezTo>
                  <a:pt x="40899" y="40282"/>
                  <a:pt x="40918" y="40300"/>
                  <a:pt x="40937" y="40319"/>
                </a:cubicBezTo>
                <a:lnTo>
                  <a:pt x="40993" y="40375"/>
                </a:lnTo>
                <a:lnTo>
                  <a:pt x="41124" y="40488"/>
                </a:lnTo>
                <a:cubicBezTo>
                  <a:pt x="41143" y="40497"/>
                  <a:pt x="41154" y="40502"/>
                  <a:pt x="41157" y="40502"/>
                </a:cubicBezTo>
                <a:cubicBezTo>
                  <a:pt x="41167" y="40502"/>
                  <a:pt x="41119" y="40463"/>
                  <a:pt x="41049" y="40394"/>
                </a:cubicBezTo>
                <a:cubicBezTo>
                  <a:pt x="40969" y="40314"/>
                  <a:pt x="40879" y="40243"/>
                  <a:pt x="40909" y="40243"/>
                </a:cubicBezTo>
                <a:cubicBezTo>
                  <a:pt x="40921" y="40243"/>
                  <a:pt x="40953" y="40255"/>
                  <a:pt x="41012" y="40282"/>
                </a:cubicBezTo>
                <a:cubicBezTo>
                  <a:pt x="41143" y="40375"/>
                  <a:pt x="41274" y="40450"/>
                  <a:pt x="41424" y="40525"/>
                </a:cubicBezTo>
                <a:cubicBezTo>
                  <a:pt x="41742" y="40694"/>
                  <a:pt x="42117" y="40900"/>
                  <a:pt x="42622" y="41106"/>
                </a:cubicBezTo>
                <a:lnTo>
                  <a:pt x="42660" y="41143"/>
                </a:lnTo>
                <a:lnTo>
                  <a:pt x="42716" y="41162"/>
                </a:lnTo>
                <a:lnTo>
                  <a:pt x="42809" y="41218"/>
                </a:lnTo>
                <a:lnTo>
                  <a:pt x="42903" y="41255"/>
                </a:lnTo>
                <a:cubicBezTo>
                  <a:pt x="42909" y="41268"/>
                  <a:pt x="42911" y="41272"/>
                  <a:pt x="42909" y="41272"/>
                </a:cubicBezTo>
                <a:cubicBezTo>
                  <a:pt x="42905" y="41272"/>
                  <a:pt x="42884" y="41255"/>
                  <a:pt x="42847" y="41255"/>
                </a:cubicBezTo>
                <a:cubicBezTo>
                  <a:pt x="42775" y="41231"/>
                  <a:pt x="42680" y="41200"/>
                  <a:pt x="42655" y="41200"/>
                </a:cubicBezTo>
                <a:cubicBezTo>
                  <a:pt x="42642" y="41200"/>
                  <a:pt x="42650" y="41210"/>
                  <a:pt x="42697" y="41237"/>
                </a:cubicBezTo>
                <a:cubicBezTo>
                  <a:pt x="42959" y="41330"/>
                  <a:pt x="43221" y="41424"/>
                  <a:pt x="43446" y="41499"/>
                </a:cubicBezTo>
                <a:cubicBezTo>
                  <a:pt x="43633" y="41555"/>
                  <a:pt x="43577" y="41555"/>
                  <a:pt x="43559" y="41555"/>
                </a:cubicBezTo>
                <a:cubicBezTo>
                  <a:pt x="43773" y="41622"/>
                  <a:pt x="43834" y="41632"/>
                  <a:pt x="43865" y="41632"/>
                </a:cubicBezTo>
                <a:cubicBezTo>
                  <a:pt x="43877" y="41632"/>
                  <a:pt x="43885" y="41630"/>
                  <a:pt x="43896" y="41630"/>
                </a:cubicBezTo>
                <a:cubicBezTo>
                  <a:pt x="43903" y="41626"/>
                  <a:pt x="43912" y="41624"/>
                  <a:pt x="43924" y="41624"/>
                </a:cubicBezTo>
                <a:cubicBezTo>
                  <a:pt x="43972" y="41624"/>
                  <a:pt x="44078" y="41657"/>
                  <a:pt x="44420" y="41761"/>
                </a:cubicBezTo>
                <a:lnTo>
                  <a:pt x="44514" y="41761"/>
                </a:lnTo>
                <a:lnTo>
                  <a:pt x="44495" y="41724"/>
                </a:lnTo>
                <a:cubicBezTo>
                  <a:pt x="44457" y="41667"/>
                  <a:pt x="44420" y="41611"/>
                  <a:pt x="44401" y="41536"/>
                </a:cubicBezTo>
                <a:cubicBezTo>
                  <a:pt x="44326" y="41368"/>
                  <a:pt x="44251" y="41181"/>
                  <a:pt x="44139" y="40956"/>
                </a:cubicBezTo>
                <a:cubicBezTo>
                  <a:pt x="44102" y="40843"/>
                  <a:pt x="44027" y="40712"/>
                  <a:pt x="43952" y="40581"/>
                </a:cubicBezTo>
                <a:cubicBezTo>
                  <a:pt x="43896" y="40431"/>
                  <a:pt x="43802" y="40319"/>
                  <a:pt x="43727" y="40188"/>
                </a:cubicBezTo>
                <a:cubicBezTo>
                  <a:pt x="43615" y="40001"/>
                  <a:pt x="43465" y="39813"/>
                  <a:pt x="43315" y="39664"/>
                </a:cubicBezTo>
                <a:cubicBezTo>
                  <a:pt x="43288" y="39610"/>
                  <a:pt x="43286" y="39592"/>
                  <a:pt x="43296" y="39592"/>
                </a:cubicBezTo>
                <a:cubicBezTo>
                  <a:pt x="43317" y="39592"/>
                  <a:pt x="43393" y="39672"/>
                  <a:pt x="43408" y="39672"/>
                </a:cubicBezTo>
                <a:cubicBezTo>
                  <a:pt x="43410" y="39672"/>
                  <a:pt x="43411" y="39670"/>
                  <a:pt x="43409" y="39664"/>
                </a:cubicBezTo>
                <a:cubicBezTo>
                  <a:pt x="43053" y="39214"/>
                  <a:pt x="42866" y="39046"/>
                  <a:pt x="42716" y="38877"/>
                </a:cubicBezTo>
                <a:cubicBezTo>
                  <a:pt x="42547" y="38709"/>
                  <a:pt x="42416" y="38578"/>
                  <a:pt x="42060" y="38240"/>
                </a:cubicBezTo>
                <a:cubicBezTo>
                  <a:pt x="41911" y="38034"/>
                  <a:pt x="41742" y="37828"/>
                  <a:pt x="41573" y="37622"/>
                </a:cubicBezTo>
                <a:lnTo>
                  <a:pt x="41573" y="37622"/>
                </a:lnTo>
                <a:cubicBezTo>
                  <a:pt x="41672" y="37752"/>
                  <a:pt x="41700" y="37806"/>
                  <a:pt x="41679" y="37806"/>
                </a:cubicBezTo>
                <a:cubicBezTo>
                  <a:pt x="41622" y="37806"/>
                  <a:pt x="41227" y="37442"/>
                  <a:pt x="40862" y="37117"/>
                </a:cubicBezTo>
                <a:lnTo>
                  <a:pt x="40862" y="37117"/>
                </a:lnTo>
                <a:lnTo>
                  <a:pt x="40918" y="37192"/>
                </a:lnTo>
                <a:lnTo>
                  <a:pt x="40918" y="37192"/>
                </a:lnTo>
                <a:lnTo>
                  <a:pt x="40750" y="37023"/>
                </a:lnTo>
                <a:cubicBezTo>
                  <a:pt x="40750" y="37023"/>
                  <a:pt x="40750" y="37023"/>
                  <a:pt x="40750" y="37023"/>
                </a:cubicBezTo>
                <a:lnTo>
                  <a:pt x="40750" y="37023"/>
                </a:lnTo>
                <a:lnTo>
                  <a:pt x="40862" y="37117"/>
                </a:lnTo>
                <a:lnTo>
                  <a:pt x="40862" y="37117"/>
                </a:lnTo>
                <a:lnTo>
                  <a:pt x="40830" y="37078"/>
                </a:lnTo>
                <a:lnTo>
                  <a:pt x="40830" y="37078"/>
                </a:lnTo>
                <a:cubicBezTo>
                  <a:pt x="40981" y="37179"/>
                  <a:pt x="41112" y="37268"/>
                  <a:pt x="41161" y="37268"/>
                </a:cubicBezTo>
                <a:cubicBezTo>
                  <a:pt x="41173" y="37268"/>
                  <a:pt x="41180" y="37262"/>
                  <a:pt x="41180" y="37248"/>
                </a:cubicBezTo>
                <a:cubicBezTo>
                  <a:pt x="41105" y="37173"/>
                  <a:pt x="41012" y="37098"/>
                  <a:pt x="40937" y="37023"/>
                </a:cubicBezTo>
                <a:lnTo>
                  <a:pt x="40937" y="37023"/>
                </a:lnTo>
                <a:cubicBezTo>
                  <a:pt x="40978" y="37051"/>
                  <a:pt x="41009" y="37068"/>
                  <a:pt x="41015" y="37068"/>
                </a:cubicBezTo>
                <a:cubicBezTo>
                  <a:pt x="41018" y="37068"/>
                  <a:pt x="41017" y="37066"/>
                  <a:pt x="41012" y="37061"/>
                </a:cubicBezTo>
                <a:cubicBezTo>
                  <a:pt x="40937" y="36986"/>
                  <a:pt x="40862" y="36911"/>
                  <a:pt x="40787" y="36836"/>
                </a:cubicBezTo>
                <a:lnTo>
                  <a:pt x="40693" y="36611"/>
                </a:lnTo>
                <a:lnTo>
                  <a:pt x="40637" y="36593"/>
                </a:lnTo>
                <a:cubicBezTo>
                  <a:pt x="40338" y="36237"/>
                  <a:pt x="40057" y="35881"/>
                  <a:pt x="39776" y="35544"/>
                </a:cubicBezTo>
                <a:lnTo>
                  <a:pt x="39251" y="35038"/>
                </a:lnTo>
                <a:cubicBezTo>
                  <a:pt x="39083" y="34870"/>
                  <a:pt x="38914" y="34682"/>
                  <a:pt x="38727" y="34495"/>
                </a:cubicBezTo>
                <a:cubicBezTo>
                  <a:pt x="38558" y="34289"/>
                  <a:pt x="38390" y="34064"/>
                  <a:pt x="38203" y="33821"/>
                </a:cubicBezTo>
                <a:cubicBezTo>
                  <a:pt x="38109" y="33709"/>
                  <a:pt x="38034" y="33559"/>
                  <a:pt x="37941" y="33428"/>
                </a:cubicBezTo>
                <a:cubicBezTo>
                  <a:pt x="37847" y="33278"/>
                  <a:pt x="37753" y="33109"/>
                  <a:pt x="37678" y="32960"/>
                </a:cubicBezTo>
                <a:lnTo>
                  <a:pt x="37678" y="32960"/>
                </a:lnTo>
                <a:cubicBezTo>
                  <a:pt x="37750" y="33064"/>
                  <a:pt x="37790" y="33098"/>
                  <a:pt x="37815" y="33098"/>
                </a:cubicBezTo>
                <a:cubicBezTo>
                  <a:pt x="37863" y="33098"/>
                  <a:pt x="37861" y="32978"/>
                  <a:pt x="37922" y="32978"/>
                </a:cubicBezTo>
                <a:cubicBezTo>
                  <a:pt x="37997" y="33240"/>
                  <a:pt x="38128" y="33484"/>
                  <a:pt x="38296" y="33690"/>
                </a:cubicBezTo>
                <a:cubicBezTo>
                  <a:pt x="38502" y="33971"/>
                  <a:pt x="38708" y="34289"/>
                  <a:pt x="38952" y="34589"/>
                </a:cubicBezTo>
                <a:cubicBezTo>
                  <a:pt x="38808" y="34401"/>
                  <a:pt x="38782" y="34343"/>
                  <a:pt x="38800" y="34343"/>
                </a:cubicBezTo>
                <a:cubicBezTo>
                  <a:pt x="38812" y="34343"/>
                  <a:pt x="38846" y="34371"/>
                  <a:pt x="38877" y="34401"/>
                </a:cubicBezTo>
                <a:cubicBezTo>
                  <a:pt x="38577" y="34046"/>
                  <a:pt x="38315" y="33671"/>
                  <a:pt x="38072" y="33278"/>
                </a:cubicBezTo>
                <a:cubicBezTo>
                  <a:pt x="38147" y="33278"/>
                  <a:pt x="37978" y="33016"/>
                  <a:pt x="37866" y="32679"/>
                </a:cubicBezTo>
                <a:cubicBezTo>
                  <a:pt x="37866" y="32706"/>
                  <a:pt x="37860" y="32719"/>
                  <a:pt x="37850" y="32719"/>
                </a:cubicBezTo>
                <a:cubicBezTo>
                  <a:pt x="37811" y="32719"/>
                  <a:pt x="37707" y="32537"/>
                  <a:pt x="37603" y="32285"/>
                </a:cubicBezTo>
                <a:lnTo>
                  <a:pt x="37435" y="31817"/>
                </a:lnTo>
                <a:cubicBezTo>
                  <a:pt x="37397" y="31686"/>
                  <a:pt x="37379" y="31574"/>
                  <a:pt x="37341" y="31461"/>
                </a:cubicBezTo>
                <a:lnTo>
                  <a:pt x="37341" y="31461"/>
                </a:lnTo>
                <a:cubicBezTo>
                  <a:pt x="37397" y="31499"/>
                  <a:pt x="37416" y="31555"/>
                  <a:pt x="37435" y="31611"/>
                </a:cubicBezTo>
                <a:cubicBezTo>
                  <a:pt x="37472" y="31686"/>
                  <a:pt x="37491" y="31780"/>
                  <a:pt x="37547" y="31967"/>
                </a:cubicBezTo>
                <a:cubicBezTo>
                  <a:pt x="37547" y="31911"/>
                  <a:pt x="37547" y="31836"/>
                  <a:pt x="37529" y="31780"/>
                </a:cubicBezTo>
                <a:cubicBezTo>
                  <a:pt x="37510" y="31742"/>
                  <a:pt x="37491" y="31705"/>
                  <a:pt x="37472" y="31667"/>
                </a:cubicBezTo>
                <a:lnTo>
                  <a:pt x="37379" y="31461"/>
                </a:lnTo>
                <a:lnTo>
                  <a:pt x="37341" y="31349"/>
                </a:lnTo>
                <a:lnTo>
                  <a:pt x="37323" y="31293"/>
                </a:lnTo>
                <a:lnTo>
                  <a:pt x="37323" y="31274"/>
                </a:lnTo>
                <a:cubicBezTo>
                  <a:pt x="37450" y="31310"/>
                  <a:pt x="37559" y="31382"/>
                  <a:pt x="37668" y="31472"/>
                </a:cubicBezTo>
                <a:lnTo>
                  <a:pt x="37668" y="31472"/>
                </a:lnTo>
                <a:cubicBezTo>
                  <a:pt x="37665" y="31470"/>
                  <a:pt x="37661" y="31468"/>
                  <a:pt x="37657" y="31466"/>
                </a:cubicBezTo>
                <a:lnTo>
                  <a:pt x="37657" y="31466"/>
                </a:lnTo>
                <a:cubicBezTo>
                  <a:pt x="37664" y="31471"/>
                  <a:pt x="37671" y="31475"/>
                  <a:pt x="37678" y="31480"/>
                </a:cubicBezTo>
                <a:cubicBezTo>
                  <a:pt x="37675" y="31477"/>
                  <a:pt x="37672" y="31475"/>
                  <a:pt x="37668" y="31472"/>
                </a:cubicBezTo>
                <a:lnTo>
                  <a:pt x="37668" y="31472"/>
                </a:lnTo>
                <a:cubicBezTo>
                  <a:pt x="37776" y="31527"/>
                  <a:pt x="37881" y="31588"/>
                  <a:pt x="37978" y="31649"/>
                </a:cubicBezTo>
                <a:lnTo>
                  <a:pt x="38128" y="31742"/>
                </a:lnTo>
                <a:cubicBezTo>
                  <a:pt x="38165" y="31761"/>
                  <a:pt x="38221" y="31798"/>
                  <a:pt x="38240" y="31817"/>
                </a:cubicBezTo>
                <a:cubicBezTo>
                  <a:pt x="38270" y="31832"/>
                  <a:pt x="38301" y="31860"/>
                  <a:pt x="38272" y="31860"/>
                </a:cubicBezTo>
                <a:cubicBezTo>
                  <a:pt x="38265" y="31860"/>
                  <a:pt x="38254" y="31858"/>
                  <a:pt x="38240" y="31855"/>
                </a:cubicBezTo>
                <a:lnTo>
                  <a:pt x="38072" y="31761"/>
                </a:lnTo>
                <a:lnTo>
                  <a:pt x="38072" y="31761"/>
                </a:lnTo>
                <a:cubicBezTo>
                  <a:pt x="38371" y="31930"/>
                  <a:pt x="38746" y="32136"/>
                  <a:pt x="39139" y="32342"/>
                </a:cubicBezTo>
                <a:lnTo>
                  <a:pt x="39439" y="32491"/>
                </a:lnTo>
                <a:lnTo>
                  <a:pt x="39794" y="32679"/>
                </a:lnTo>
                <a:cubicBezTo>
                  <a:pt x="40094" y="32810"/>
                  <a:pt x="40375" y="32941"/>
                  <a:pt x="40618" y="33053"/>
                </a:cubicBezTo>
                <a:lnTo>
                  <a:pt x="40675" y="33034"/>
                </a:lnTo>
                <a:cubicBezTo>
                  <a:pt x="40675" y="33016"/>
                  <a:pt x="40693" y="32997"/>
                  <a:pt x="40693" y="32960"/>
                </a:cubicBezTo>
                <a:lnTo>
                  <a:pt x="40712" y="32810"/>
                </a:lnTo>
                <a:cubicBezTo>
                  <a:pt x="40731" y="32716"/>
                  <a:pt x="40750" y="32641"/>
                  <a:pt x="40750" y="32548"/>
                </a:cubicBezTo>
                <a:cubicBezTo>
                  <a:pt x="40768" y="32454"/>
                  <a:pt x="40750" y="32379"/>
                  <a:pt x="40750" y="32304"/>
                </a:cubicBezTo>
                <a:cubicBezTo>
                  <a:pt x="40750" y="32210"/>
                  <a:pt x="40731" y="32136"/>
                  <a:pt x="40712" y="32061"/>
                </a:cubicBezTo>
                <a:lnTo>
                  <a:pt x="40656" y="31873"/>
                </a:lnTo>
                <a:cubicBezTo>
                  <a:pt x="40618" y="31836"/>
                  <a:pt x="40600" y="31798"/>
                  <a:pt x="40581" y="31761"/>
                </a:cubicBezTo>
                <a:cubicBezTo>
                  <a:pt x="40562" y="31724"/>
                  <a:pt x="40525" y="31667"/>
                  <a:pt x="40487" y="31649"/>
                </a:cubicBezTo>
                <a:lnTo>
                  <a:pt x="40487" y="31649"/>
                </a:lnTo>
                <a:cubicBezTo>
                  <a:pt x="40487" y="31649"/>
                  <a:pt x="40544" y="31649"/>
                  <a:pt x="40600" y="31686"/>
                </a:cubicBezTo>
                <a:cubicBezTo>
                  <a:pt x="40656" y="31724"/>
                  <a:pt x="40693" y="31761"/>
                  <a:pt x="40731" y="31798"/>
                </a:cubicBezTo>
                <a:cubicBezTo>
                  <a:pt x="40544" y="31480"/>
                  <a:pt x="40263" y="31218"/>
                  <a:pt x="39944" y="31012"/>
                </a:cubicBezTo>
                <a:cubicBezTo>
                  <a:pt x="39832" y="30937"/>
                  <a:pt x="39720" y="30862"/>
                  <a:pt x="39588" y="30806"/>
                </a:cubicBezTo>
                <a:cubicBezTo>
                  <a:pt x="39420" y="30656"/>
                  <a:pt x="39233" y="30525"/>
                  <a:pt x="39045" y="30413"/>
                </a:cubicBezTo>
                <a:cubicBezTo>
                  <a:pt x="39064" y="30375"/>
                  <a:pt x="39102" y="30338"/>
                  <a:pt x="39158" y="30338"/>
                </a:cubicBezTo>
                <a:cubicBezTo>
                  <a:pt x="39176" y="30328"/>
                  <a:pt x="39195" y="30324"/>
                  <a:pt x="39214" y="30324"/>
                </a:cubicBezTo>
                <a:cubicBezTo>
                  <a:pt x="39233" y="30324"/>
                  <a:pt x="39251" y="30328"/>
                  <a:pt x="39270" y="30338"/>
                </a:cubicBezTo>
                <a:cubicBezTo>
                  <a:pt x="39326" y="30338"/>
                  <a:pt x="39364" y="30357"/>
                  <a:pt x="39401" y="30375"/>
                </a:cubicBezTo>
                <a:lnTo>
                  <a:pt x="39476" y="30413"/>
                </a:lnTo>
                <a:cubicBezTo>
                  <a:pt x="39501" y="30425"/>
                  <a:pt x="39534" y="30438"/>
                  <a:pt x="39565" y="30456"/>
                </a:cubicBezTo>
                <a:lnTo>
                  <a:pt x="39565" y="30456"/>
                </a:lnTo>
                <a:cubicBezTo>
                  <a:pt x="39453" y="30371"/>
                  <a:pt x="39433" y="30351"/>
                  <a:pt x="39382" y="30300"/>
                </a:cubicBezTo>
                <a:cubicBezTo>
                  <a:pt x="39382" y="30263"/>
                  <a:pt x="39401" y="30207"/>
                  <a:pt x="39420" y="30169"/>
                </a:cubicBezTo>
                <a:lnTo>
                  <a:pt x="39476" y="30038"/>
                </a:lnTo>
                <a:lnTo>
                  <a:pt x="39551" y="29907"/>
                </a:lnTo>
                <a:lnTo>
                  <a:pt x="39551" y="29907"/>
                </a:lnTo>
                <a:cubicBezTo>
                  <a:pt x="39488" y="29970"/>
                  <a:pt x="39366" y="30075"/>
                  <a:pt x="39321" y="30075"/>
                </a:cubicBezTo>
                <a:cubicBezTo>
                  <a:pt x="39299" y="30075"/>
                  <a:pt x="39295" y="30050"/>
                  <a:pt x="39326" y="29982"/>
                </a:cubicBezTo>
                <a:cubicBezTo>
                  <a:pt x="39439" y="29832"/>
                  <a:pt x="39588" y="29720"/>
                  <a:pt x="39757" y="29626"/>
                </a:cubicBezTo>
                <a:cubicBezTo>
                  <a:pt x="39794" y="29589"/>
                  <a:pt x="39869" y="29551"/>
                  <a:pt x="39982" y="29476"/>
                </a:cubicBezTo>
                <a:cubicBezTo>
                  <a:pt x="40057" y="29420"/>
                  <a:pt x="40113" y="29364"/>
                  <a:pt x="40169" y="29308"/>
                </a:cubicBezTo>
                <a:cubicBezTo>
                  <a:pt x="40206" y="29252"/>
                  <a:pt x="40244" y="29214"/>
                  <a:pt x="40263" y="29158"/>
                </a:cubicBezTo>
                <a:cubicBezTo>
                  <a:pt x="40281" y="29121"/>
                  <a:pt x="40300" y="29083"/>
                  <a:pt x="40300" y="29046"/>
                </a:cubicBezTo>
                <a:lnTo>
                  <a:pt x="40300" y="29046"/>
                </a:lnTo>
                <a:cubicBezTo>
                  <a:pt x="40281" y="29064"/>
                  <a:pt x="40281" y="29102"/>
                  <a:pt x="40263" y="29102"/>
                </a:cubicBezTo>
                <a:cubicBezTo>
                  <a:pt x="40244" y="29102"/>
                  <a:pt x="40244" y="29064"/>
                  <a:pt x="40206" y="29008"/>
                </a:cubicBezTo>
                <a:cubicBezTo>
                  <a:pt x="40188" y="28896"/>
                  <a:pt x="40113" y="28709"/>
                  <a:pt x="40057" y="28503"/>
                </a:cubicBezTo>
                <a:lnTo>
                  <a:pt x="40057" y="28503"/>
                </a:lnTo>
                <a:cubicBezTo>
                  <a:pt x="40066" y="28516"/>
                  <a:pt x="40079" y="28520"/>
                  <a:pt x="40095" y="28520"/>
                </a:cubicBezTo>
                <a:cubicBezTo>
                  <a:pt x="40115" y="28520"/>
                  <a:pt x="40138" y="28514"/>
                  <a:pt x="40163" y="28514"/>
                </a:cubicBezTo>
                <a:cubicBezTo>
                  <a:pt x="40194" y="28514"/>
                  <a:pt x="40226" y="28524"/>
                  <a:pt x="40251" y="28570"/>
                </a:cubicBezTo>
                <a:lnTo>
                  <a:pt x="40251" y="28570"/>
                </a:lnTo>
                <a:cubicBezTo>
                  <a:pt x="40115" y="28270"/>
                  <a:pt x="39951" y="27985"/>
                  <a:pt x="39770" y="27701"/>
                </a:cubicBezTo>
                <a:lnTo>
                  <a:pt x="39770" y="27701"/>
                </a:lnTo>
                <a:cubicBezTo>
                  <a:pt x="39783" y="27717"/>
                  <a:pt x="39794" y="27724"/>
                  <a:pt x="39803" y="27724"/>
                </a:cubicBezTo>
                <a:cubicBezTo>
                  <a:pt x="39846" y="27724"/>
                  <a:pt x="39834" y="27556"/>
                  <a:pt x="39794" y="27398"/>
                </a:cubicBezTo>
                <a:cubicBezTo>
                  <a:pt x="39701" y="27267"/>
                  <a:pt x="39626" y="27136"/>
                  <a:pt x="39570" y="26986"/>
                </a:cubicBezTo>
                <a:cubicBezTo>
                  <a:pt x="39439" y="26742"/>
                  <a:pt x="39270" y="26443"/>
                  <a:pt x="39195" y="26330"/>
                </a:cubicBezTo>
                <a:lnTo>
                  <a:pt x="39195" y="26330"/>
                </a:lnTo>
                <a:lnTo>
                  <a:pt x="39401" y="26742"/>
                </a:lnTo>
                <a:cubicBezTo>
                  <a:pt x="39214" y="26368"/>
                  <a:pt x="38970" y="26031"/>
                  <a:pt x="38690" y="25731"/>
                </a:cubicBezTo>
                <a:cubicBezTo>
                  <a:pt x="38409" y="25431"/>
                  <a:pt x="38147" y="25113"/>
                  <a:pt x="37922" y="24776"/>
                </a:cubicBezTo>
                <a:lnTo>
                  <a:pt x="37922" y="24776"/>
                </a:lnTo>
                <a:cubicBezTo>
                  <a:pt x="37968" y="24822"/>
                  <a:pt x="38039" y="24865"/>
                  <a:pt x="38084" y="24865"/>
                </a:cubicBezTo>
                <a:cubicBezTo>
                  <a:pt x="38148" y="24865"/>
                  <a:pt x="38158" y="24775"/>
                  <a:pt x="37959" y="24476"/>
                </a:cubicBezTo>
                <a:cubicBezTo>
                  <a:pt x="37828" y="24364"/>
                  <a:pt x="37529" y="24139"/>
                  <a:pt x="37154" y="23802"/>
                </a:cubicBezTo>
                <a:cubicBezTo>
                  <a:pt x="36892" y="23446"/>
                  <a:pt x="36592" y="23091"/>
                  <a:pt x="36311" y="22735"/>
                </a:cubicBezTo>
                <a:lnTo>
                  <a:pt x="36311" y="22735"/>
                </a:lnTo>
                <a:cubicBezTo>
                  <a:pt x="36779" y="23147"/>
                  <a:pt x="37285" y="23634"/>
                  <a:pt x="37603" y="23971"/>
                </a:cubicBezTo>
                <a:cubicBezTo>
                  <a:pt x="37454" y="23727"/>
                  <a:pt x="37304" y="23503"/>
                  <a:pt x="37135" y="23297"/>
                </a:cubicBezTo>
                <a:cubicBezTo>
                  <a:pt x="37115" y="23256"/>
                  <a:pt x="37111" y="23238"/>
                  <a:pt x="37120" y="23238"/>
                </a:cubicBezTo>
                <a:cubicBezTo>
                  <a:pt x="37157" y="23238"/>
                  <a:pt x="37440" y="23589"/>
                  <a:pt x="37547" y="23727"/>
                </a:cubicBezTo>
                <a:cubicBezTo>
                  <a:pt x="37229" y="23297"/>
                  <a:pt x="36892" y="22866"/>
                  <a:pt x="36555" y="22435"/>
                </a:cubicBezTo>
                <a:cubicBezTo>
                  <a:pt x="36553" y="22439"/>
                  <a:pt x="36550" y="22441"/>
                  <a:pt x="36545" y="22441"/>
                </a:cubicBezTo>
                <a:cubicBezTo>
                  <a:pt x="36447" y="22441"/>
                  <a:pt x="35731" y="21607"/>
                  <a:pt x="35661" y="21607"/>
                </a:cubicBezTo>
                <a:cubicBezTo>
                  <a:pt x="35658" y="21607"/>
                  <a:pt x="35657" y="21608"/>
                  <a:pt x="35656" y="21611"/>
                </a:cubicBezTo>
                <a:cubicBezTo>
                  <a:pt x="36068" y="22042"/>
                  <a:pt x="36461" y="22491"/>
                  <a:pt x="36854" y="22922"/>
                </a:cubicBezTo>
                <a:cubicBezTo>
                  <a:pt x="36853" y="22927"/>
                  <a:pt x="36850" y="22930"/>
                  <a:pt x="36844" y="22930"/>
                </a:cubicBezTo>
                <a:cubicBezTo>
                  <a:pt x="36744" y="22930"/>
                  <a:pt x="35970" y="22200"/>
                  <a:pt x="35263" y="21386"/>
                </a:cubicBezTo>
                <a:cubicBezTo>
                  <a:pt x="35221" y="21319"/>
                  <a:pt x="35224" y="21294"/>
                  <a:pt x="35251" y="21294"/>
                </a:cubicBezTo>
                <a:cubicBezTo>
                  <a:pt x="35317" y="21294"/>
                  <a:pt x="35526" y="21443"/>
                  <a:pt x="35542" y="21443"/>
                </a:cubicBezTo>
                <a:cubicBezTo>
                  <a:pt x="35543" y="21443"/>
                  <a:pt x="35543" y="21443"/>
                  <a:pt x="35543" y="21443"/>
                </a:cubicBezTo>
                <a:cubicBezTo>
                  <a:pt x="35263" y="21162"/>
                  <a:pt x="34982" y="20862"/>
                  <a:pt x="34738" y="20544"/>
                </a:cubicBezTo>
                <a:lnTo>
                  <a:pt x="34738" y="20544"/>
                </a:lnTo>
                <a:lnTo>
                  <a:pt x="35094" y="20900"/>
                </a:lnTo>
                <a:cubicBezTo>
                  <a:pt x="34701" y="20394"/>
                  <a:pt x="34308" y="20169"/>
                  <a:pt x="33877" y="19533"/>
                </a:cubicBezTo>
                <a:cubicBezTo>
                  <a:pt x="33708" y="19345"/>
                  <a:pt x="33446" y="18877"/>
                  <a:pt x="33371" y="18877"/>
                </a:cubicBezTo>
                <a:cubicBezTo>
                  <a:pt x="33484" y="19102"/>
                  <a:pt x="33465" y="19270"/>
                  <a:pt x="33371" y="19345"/>
                </a:cubicBezTo>
                <a:lnTo>
                  <a:pt x="32772" y="18652"/>
                </a:lnTo>
                <a:lnTo>
                  <a:pt x="32772" y="18652"/>
                </a:lnTo>
                <a:lnTo>
                  <a:pt x="32828" y="18671"/>
                </a:lnTo>
                <a:lnTo>
                  <a:pt x="32716" y="18540"/>
                </a:lnTo>
                <a:lnTo>
                  <a:pt x="32697" y="18559"/>
                </a:lnTo>
                <a:cubicBezTo>
                  <a:pt x="32491" y="18334"/>
                  <a:pt x="32285" y="18091"/>
                  <a:pt x="32098" y="17866"/>
                </a:cubicBezTo>
                <a:cubicBezTo>
                  <a:pt x="32098" y="17856"/>
                  <a:pt x="32103" y="17851"/>
                  <a:pt x="32111" y="17851"/>
                </a:cubicBezTo>
                <a:cubicBezTo>
                  <a:pt x="32179" y="17851"/>
                  <a:pt x="32481" y="18121"/>
                  <a:pt x="32546" y="18121"/>
                </a:cubicBezTo>
                <a:cubicBezTo>
                  <a:pt x="32565" y="18121"/>
                  <a:pt x="32564" y="18097"/>
                  <a:pt x="32529" y="18034"/>
                </a:cubicBezTo>
                <a:cubicBezTo>
                  <a:pt x="32435" y="17978"/>
                  <a:pt x="32341" y="17885"/>
                  <a:pt x="32248" y="17810"/>
                </a:cubicBezTo>
                <a:cubicBezTo>
                  <a:pt x="32098" y="17566"/>
                  <a:pt x="32379" y="17866"/>
                  <a:pt x="31985" y="17398"/>
                </a:cubicBezTo>
                <a:cubicBezTo>
                  <a:pt x="31893" y="17371"/>
                  <a:pt x="31557" y="16905"/>
                  <a:pt x="31553" y="16905"/>
                </a:cubicBezTo>
                <a:lnTo>
                  <a:pt x="31553" y="16905"/>
                </a:lnTo>
                <a:cubicBezTo>
                  <a:pt x="31551" y="16905"/>
                  <a:pt x="31607" y="16985"/>
                  <a:pt x="31761" y="17210"/>
                </a:cubicBezTo>
                <a:cubicBezTo>
                  <a:pt x="31367" y="16780"/>
                  <a:pt x="31386" y="16724"/>
                  <a:pt x="30974" y="16180"/>
                </a:cubicBezTo>
                <a:lnTo>
                  <a:pt x="30974" y="16180"/>
                </a:lnTo>
                <a:cubicBezTo>
                  <a:pt x="30982" y="16207"/>
                  <a:pt x="30978" y="16219"/>
                  <a:pt x="30965" y="16219"/>
                </a:cubicBezTo>
                <a:cubicBezTo>
                  <a:pt x="30913" y="16219"/>
                  <a:pt x="30712" y="16027"/>
                  <a:pt x="30487" y="15787"/>
                </a:cubicBezTo>
                <a:cubicBezTo>
                  <a:pt x="30337" y="15581"/>
                  <a:pt x="30188" y="15375"/>
                  <a:pt x="30038" y="15188"/>
                </a:cubicBezTo>
                <a:cubicBezTo>
                  <a:pt x="30038" y="15169"/>
                  <a:pt x="30019" y="15151"/>
                  <a:pt x="30019" y="15151"/>
                </a:cubicBezTo>
                <a:cubicBezTo>
                  <a:pt x="29345" y="14158"/>
                  <a:pt x="29027" y="13615"/>
                  <a:pt x="28409" y="12697"/>
                </a:cubicBezTo>
                <a:cubicBezTo>
                  <a:pt x="28393" y="12602"/>
                  <a:pt x="28203" y="12267"/>
                  <a:pt x="28235" y="12267"/>
                </a:cubicBezTo>
                <a:cubicBezTo>
                  <a:pt x="28241" y="12267"/>
                  <a:pt x="28254" y="12278"/>
                  <a:pt x="28278" y="12304"/>
                </a:cubicBezTo>
                <a:cubicBezTo>
                  <a:pt x="28128" y="12136"/>
                  <a:pt x="27997" y="11967"/>
                  <a:pt x="27884" y="11780"/>
                </a:cubicBezTo>
                <a:cubicBezTo>
                  <a:pt x="27828" y="11664"/>
                  <a:pt x="27811" y="11619"/>
                  <a:pt x="27818" y="11619"/>
                </a:cubicBezTo>
                <a:cubicBezTo>
                  <a:pt x="27840" y="11619"/>
                  <a:pt x="28110" y="12069"/>
                  <a:pt x="28150" y="12069"/>
                </a:cubicBezTo>
                <a:cubicBezTo>
                  <a:pt x="28160" y="12069"/>
                  <a:pt x="28155" y="12040"/>
                  <a:pt x="28128" y="11967"/>
                </a:cubicBezTo>
                <a:cubicBezTo>
                  <a:pt x="28053" y="11948"/>
                  <a:pt x="27585" y="11237"/>
                  <a:pt x="27304" y="10843"/>
                </a:cubicBezTo>
                <a:lnTo>
                  <a:pt x="27304" y="10843"/>
                </a:lnTo>
                <a:cubicBezTo>
                  <a:pt x="27304" y="10993"/>
                  <a:pt x="27866" y="11798"/>
                  <a:pt x="28165" y="12192"/>
                </a:cubicBezTo>
                <a:cubicBezTo>
                  <a:pt x="28161" y="12194"/>
                  <a:pt x="28157" y="12195"/>
                  <a:pt x="28152" y="12195"/>
                </a:cubicBezTo>
                <a:cubicBezTo>
                  <a:pt x="28108" y="12195"/>
                  <a:pt x="28021" y="12122"/>
                  <a:pt x="27903" y="12004"/>
                </a:cubicBezTo>
                <a:cubicBezTo>
                  <a:pt x="27285" y="10993"/>
                  <a:pt x="26667" y="9982"/>
                  <a:pt x="26068" y="8952"/>
                </a:cubicBezTo>
                <a:cubicBezTo>
                  <a:pt x="25693" y="8259"/>
                  <a:pt x="24682" y="6536"/>
                  <a:pt x="24176" y="5506"/>
                </a:cubicBezTo>
                <a:cubicBezTo>
                  <a:pt x="24083" y="5375"/>
                  <a:pt x="23952" y="5169"/>
                  <a:pt x="23896" y="5113"/>
                </a:cubicBezTo>
                <a:cubicBezTo>
                  <a:pt x="23296" y="4027"/>
                  <a:pt x="22734" y="2959"/>
                  <a:pt x="22116" y="1892"/>
                </a:cubicBezTo>
                <a:cubicBezTo>
                  <a:pt x="21967" y="1611"/>
                  <a:pt x="21854" y="1368"/>
                  <a:pt x="21742" y="1162"/>
                </a:cubicBezTo>
                <a:cubicBezTo>
                  <a:pt x="21761" y="1162"/>
                  <a:pt x="21779" y="1162"/>
                  <a:pt x="21779" y="1143"/>
                </a:cubicBezTo>
                <a:cubicBezTo>
                  <a:pt x="21686" y="993"/>
                  <a:pt x="21592" y="843"/>
                  <a:pt x="21499" y="694"/>
                </a:cubicBezTo>
                <a:cubicBezTo>
                  <a:pt x="21480" y="656"/>
                  <a:pt x="21461" y="619"/>
                  <a:pt x="21442" y="600"/>
                </a:cubicBezTo>
                <a:lnTo>
                  <a:pt x="21442" y="600"/>
                </a:lnTo>
                <a:cubicBezTo>
                  <a:pt x="21455" y="600"/>
                  <a:pt x="21509" y="666"/>
                  <a:pt x="21521" y="666"/>
                </a:cubicBezTo>
                <a:cubicBezTo>
                  <a:pt x="21528" y="666"/>
                  <a:pt x="21523" y="650"/>
                  <a:pt x="21499" y="600"/>
                </a:cubicBezTo>
                <a:cubicBezTo>
                  <a:pt x="21442" y="562"/>
                  <a:pt x="21386" y="506"/>
                  <a:pt x="21330" y="450"/>
                </a:cubicBezTo>
                <a:cubicBezTo>
                  <a:pt x="21124" y="188"/>
                  <a:pt x="20862" y="76"/>
                  <a:pt x="20375" y="38"/>
                </a:cubicBezTo>
                <a:lnTo>
                  <a:pt x="20300" y="38"/>
                </a:lnTo>
                <a:cubicBezTo>
                  <a:pt x="20113" y="19"/>
                  <a:pt x="19925" y="1"/>
                  <a:pt x="1968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1"/>
          <p:cNvSpPr txBox="1">
            <a:spLocks noGrp="1"/>
          </p:cNvSpPr>
          <p:nvPr>
            <p:ph type="title" hasCustomPrompt="1"/>
          </p:nvPr>
        </p:nvSpPr>
        <p:spPr>
          <a:xfrm>
            <a:off x="720300" y="538325"/>
            <a:ext cx="7703400" cy="177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12" name="Google Shape;112;p11"/>
          <p:cNvSpPr txBox="1">
            <a:spLocks noGrp="1"/>
          </p:cNvSpPr>
          <p:nvPr>
            <p:ph type="subTitle" idx="1"/>
          </p:nvPr>
        </p:nvSpPr>
        <p:spPr>
          <a:xfrm>
            <a:off x="720300" y="2107100"/>
            <a:ext cx="7703400" cy="45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3" name="Google Shape;113;p11"/>
          <p:cNvGrpSpPr/>
          <p:nvPr/>
        </p:nvGrpSpPr>
        <p:grpSpPr>
          <a:xfrm rot="-2295052">
            <a:off x="7838270" y="172139"/>
            <a:ext cx="464471" cy="429821"/>
            <a:chOff x="3904050" y="2322725"/>
            <a:chExt cx="464475" cy="429825"/>
          </a:xfrm>
        </p:grpSpPr>
        <p:sp>
          <p:nvSpPr>
            <p:cNvPr id="114" name="Google Shape;114;p11"/>
            <p:cNvSpPr/>
            <p:nvPr/>
          </p:nvSpPr>
          <p:spPr>
            <a:xfrm>
              <a:off x="3904050" y="2531675"/>
              <a:ext cx="114900" cy="89150"/>
            </a:xfrm>
            <a:custGeom>
              <a:avLst/>
              <a:gdLst/>
              <a:ahLst/>
              <a:cxnLst/>
              <a:rect l="l" t="t" r="r" b="b"/>
              <a:pathLst>
                <a:path w="4596" h="3566" extrusionOk="0">
                  <a:moveTo>
                    <a:pt x="2298" y="0"/>
                  </a:moveTo>
                  <a:cubicBezTo>
                    <a:pt x="1" y="0"/>
                    <a:pt x="1" y="3566"/>
                    <a:pt x="2298" y="3566"/>
                  </a:cubicBezTo>
                  <a:cubicBezTo>
                    <a:pt x="4596" y="3566"/>
                    <a:pt x="4596" y="0"/>
                    <a:pt x="22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>
              <a:off x="4001100" y="2322725"/>
              <a:ext cx="54500" cy="40625"/>
            </a:xfrm>
            <a:custGeom>
              <a:avLst/>
              <a:gdLst/>
              <a:ahLst/>
              <a:cxnLst/>
              <a:rect l="l" t="t" r="r" b="b"/>
              <a:pathLst>
                <a:path w="2180" h="1625" extrusionOk="0">
                  <a:moveTo>
                    <a:pt x="1070" y="0"/>
                  </a:moveTo>
                  <a:cubicBezTo>
                    <a:pt x="1" y="0"/>
                    <a:pt x="1" y="1624"/>
                    <a:pt x="1070" y="1624"/>
                  </a:cubicBezTo>
                  <a:cubicBezTo>
                    <a:pt x="2179" y="1624"/>
                    <a:pt x="2179" y="0"/>
                    <a:pt x="10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>
              <a:off x="4288300" y="2690125"/>
              <a:ext cx="80225" cy="62425"/>
            </a:xfrm>
            <a:custGeom>
              <a:avLst/>
              <a:gdLst/>
              <a:ahLst/>
              <a:cxnLst/>
              <a:rect l="l" t="t" r="r" b="b"/>
              <a:pathLst>
                <a:path w="3209" h="2497" extrusionOk="0">
                  <a:moveTo>
                    <a:pt x="1585" y="0"/>
                  </a:moveTo>
                  <a:cubicBezTo>
                    <a:pt x="0" y="0"/>
                    <a:pt x="0" y="2496"/>
                    <a:pt x="1585" y="2496"/>
                  </a:cubicBezTo>
                  <a:cubicBezTo>
                    <a:pt x="3209" y="2496"/>
                    <a:pt x="3209" y="0"/>
                    <a:pt x="15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117;p11"/>
          <p:cNvSpPr/>
          <p:nvPr/>
        </p:nvSpPr>
        <p:spPr>
          <a:xfrm>
            <a:off x="347200" y="2467213"/>
            <a:ext cx="209400" cy="209075"/>
          </a:xfrm>
          <a:custGeom>
            <a:avLst/>
            <a:gdLst/>
            <a:ahLst/>
            <a:cxnLst/>
            <a:rect l="l" t="t" r="r" b="b"/>
            <a:pathLst>
              <a:path w="8376" h="8363" extrusionOk="0">
                <a:moveTo>
                  <a:pt x="4441" y="1"/>
                </a:moveTo>
                <a:cubicBezTo>
                  <a:pt x="4194" y="1"/>
                  <a:pt x="3941" y="32"/>
                  <a:pt x="3688" y="88"/>
                </a:cubicBezTo>
                <a:cubicBezTo>
                  <a:pt x="3126" y="88"/>
                  <a:pt x="2563" y="276"/>
                  <a:pt x="2126" y="526"/>
                </a:cubicBezTo>
                <a:cubicBezTo>
                  <a:pt x="1626" y="838"/>
                  <a:pt x="1251" y="1151"/>
                  <a:pt x="938" y="1650"/>
                </a:cubicBezTo>
                <a:cubicBezTo>
                  <a:pt x="563" y="2025"/>
                  <a:pt x="313" y="2525"/>
                  <a:pt x="188" y="3025"/>
                </a:cubicBezTo>
                <a:cubicBezTo>
                  <a:pt x="1" y="3775"/>
                  <a:pt x="1" y="4525"/>
                  <a:pt x="188" y="5213"/>
                </a:cubicBezTo>
                <a:lnTo>
                  <a:pt x="188" y="5338"/>
                </a:lnTo>
                <a:cubicBezTo>
                  <a:pt x="313" y="5838"/>
                  <a:pt x="563" y="6338"/>
                  <a:pt x="938" y="6713"/>
                </a:cubicBezTo>
                <a:cubicBezTo>
                  <a:pt x="1251" y="7213"/>
                  <a:pt x="1626" y="7525"/>
                  <a:pt x="2126" y="7775"/>
                </a:cubicBezTo>
                <a:lnTo>
                  <a:pt x="3126" y="8213"/>
                </a:lnTo>
                <a:cubicBezTo>
                  <a:pt x="3401" y="8316"/>
                  <a:pt x="3695" y="8362"/>
                  <a:pt x="3998" y="8362"/>
                </a:cubicBezTo>
                <a:cubicBezTo>
                  <a:pt x="4245" y="8362"/>
                  <a:pt x="4498" y="8331"/>
                  <a:pt x="4751" y="8275"/>
                </a:cubicBezTo>
                <a:cubicBezTo>
                  <a:pt x="5125" y="8275"/>
                  <a:pt x="5438" y="8213"/>
                  <a:pt x="5750" y="8025"/>
                </a:cubicBezTo>
                <a:cubicBezTo>
                  <a:pt x="6313" y="7838"/>
                  <a:pt x="6750" y="7525"/>
                  <a:pt x="7125" y="7150"/>
                </a:cubicBezTo>
                <a:lnTo>
                  <a:pt x="7750" y="6338"/>
                </a:lnTo>
                <a:cubicBezTo>
                  <a:pt x="8125" y="5713"/>
                  <a:pt x="8313" y="4963"/>
                  <a:pt x="8313" y="4213"/>
                </a:cubicBezTo>
                <a:lnTo>
                  <a:pt x="8375" y="4275"/>
                </a:lnTo>
                <a:lnTo>
                  <a:pt x="8375" y="4150"/>
                </a:lnTo>
                <a:cubicBezTo>
                  <a:pt x="8375" y="3400"/>
                  <a:pt x="8188" y="2650"/>
                  <a:pt x="7813" y="2025"/>
                </a:cubicBezTo>
                <a:lnTo>
                  <a:pt x="7188" y="1213"/>
                </a:lnTo>
                <a:cubicBezTo>
                  <a:pt x="6625" y="713"/>
                  <a:pt x="6000" y="338"/>
                  <a:pt x="5313" y="151"/>
                </a:cubicBezTo>
                <a:cubicBezTo>
                  <a:pt x="5038" y="47"/>
                  <a:pt x="4744" y="1"/>
                  <a:pt x="444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11"/>
          <p:cNvSpPr/>
          <p:nvPr/>
        </p:nvSpPr>
        <p:spPr>
          <a:xfrm>
            <a:off x="765400" y="2467213"/>
            <a:ext cx="82850" cy="67225"/>
          </a:xfrm>
          <a:custGeom>
            <a:avLst/>
            <a:gdLst/>
            <a:ahLst/>
            <a:cxnLst/>
            <a:rect l="l" t="t" r="r" b="b"/>
            <a:pathLst>
              <a:path w="3314" h="2689" extrusionOk="0">
                <a:moveTo>
                  <a:pt x="1688" y="1"/>
                </a:moveTo>
                <a:cubicBezTo>
                  <a:pt x="1" y="126"/>
                  <a:pt x="1" y="2563"/>
                  <a:pt x="1688" y="2688"/>
                </a:cubicBezTo>
                <a:cubicBezTo>
                  <a:pt x="3313" y="2563"/>
                  <a:pt x="3313" y="126"/>
                  <a:pt x="168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300" y="445025"/>
            <a:ext cx="7703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chi Hand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chi Hand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chi Hand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chi Hand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chi Hand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chi Hand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chi Hand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chi Hand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ochi Hand"/>
              <a:buNone/>
              <a:defRPr sz="28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300" y="1152475"/>
            <a:ext cx="77034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1" r:id="rId10"/>
    <p:sldLayoutId id="2147483662" r:id="rId11"/>
    <p:sldLayoutId id="2147483663" r:id="rId12"/>
    <p:sldLayoutId id="2147483664" r:id="rId13"/>
    <p:sldLayoutId id="2147483678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43"/>
          <p:cNvSpPr txBox="1">
            <a:spLocks noGrp="1"/>
          </p:cNvSpPr>
          <p:nvPr>
            <p:ph type="title"/>
          </p:nvPr>
        </p:nvSpPr>
        <p:spPr>
          <a:xfrm>
            <a:off x="2326155" y="197536"/>
            <a:ext cx="4910955" cy="74623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  <a:b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sz="1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" name="Google Shape;542;p43"/>
          <p:cNvSpPr/>
          <p:nvPr/>
        </p:nvSpPr>
        <p:spPr>
          <a:xfrm>
            <a:off x="5822754" y="3609092"/>
            <a:ext cx="92822" cy="91275"/>
          </a:xfrm>
          <a:custGeom>
            <a:avLst/>
            <a:gdLst/>
            <a:ahLst/>
            <a:cxnLst/>
            <a:rect l="l" t="t" r="r" b="b"/>
            <a:pathLst>
              <a:path w="5280" h="5192" extrusionOk="0">
                <a:moveTo>
                  <a:pt x="2939" y="1"/>
                </a:moveTo>
                <a:cubicBezTo>
                  <a:pt x="1810" y="1"/>
                  <a:pt x="688" y="730"/>
                  <a:pt x="394" y="2054"/>
                </a:cubicBezTo>
                <a:cubicBezTo>
                  <a:pt x="0" y="3774"/>
                  <a:pt x="1391" y="5191"/>
                  <a:pt x="2925" y="5191"/>
                </a:cubicBezTo>
                <a:cubicBezTo>
                  <a:pt x="3377" y="5191"/>
                  <a:pt x="3843" y="5068"/>
                  <a:pt x="4278" y="4792"/>
                </a:cubicBezTo>
                <a:cubicBezTo>
                  <a:pt x="4533" y="4601"/>
                  <a:pt x="4724" y="4474"/>
                  <a:pt x="4852" y="4282"/>
                </a:cubicBezTo>
                <a:lnTo>
                  <a:pt x="4470" y="3709"/>
                </a:lnTo>
                <a:lnTo>
                  <a:pt x="4470" y="3773"/>
                </a:lnTo>
                <a:cubicBezTo>
                  <a:pt x="4278" y="3900"/>
                  <a:pt x="4151" y="4091"/>
                  <a:pt x="3960" y="4219"/>
                </a:cubicBezTo>
                <a:cubicBezTo>
                  <a:pt x="3627" y="4421"/>
                  <a:pt x="3278" y="4512"/>
                  <a:pt x="2941" y="4512"/>
                </a:cubicBezTo>
                <a:cubicBezTo>
                  <a:pt x="1794" y="4512"/>
                  <a:pt x="784" y="3461"/>
                  <a:pt x="1031" y="2181"/>
                </a:cubicBezTo>
                <a:cubicBezTo>
                  <a:pt x="1253" y="1217"/>
                  <a:pt x="2102" y="685"/>
                  <a:pt x="2948" y="685"/>
                </a:cubicBezTo>
                <a:cubicBezTo>
                  <a:pt x="3555" y="685"/>
                  <a:pt x="4161" y="959"/>
                  <a:pt x="4533" y="1544"/>
                </a:cubicBezTo>
                <a:cubicBezTo>
                  <a:pt x="4614" y="1666"/>
                  <a:pt x="4728" y="1717"/>
                  <a:pt x="4837" y="1717"/>
                </a:cubicBezTo>
                <a:cubicBezTo>
                  <a:pt x="5069" y="1717"/>
                  <a:pt x="5280" y="1486"/>
                  <a:pt x="5106" y="1226"/>
                </a:cubicBezTo>
                <a:cubicBezTo>
                  <a:pt x="4595" y="391"/>
                  <a:pt x="3765" y="1"/>
                  <a:pt x="293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3" name="Google Shape;543;p43"/>
          <p:cNvGrpSpPr/>
          <p:nvPr/>
        </p:nvGrpSpPr>
        <p:grpSpPr>
          <a:xfrm>
            <a:off x="7499380" y="3052169"/>
            <a:ext cx="1648348" cy="2348869"/>
            <a:chOff x="5780403" y="2370396"/>
            <a:chExt cx="2568644" cy="3165293"/>
          </a:xfrm>
        </p:grpSpPr>
        <p:grpSp>
          <p:nvGrpSpPr>
            <p:cNvPr id="544" name="Google Shape;544;p43"/>
            <p:cNvGrpSpPr/>
            <p:nvPr/>
          </p:nvGrpSpPr>
          <p:grpSpPr>
            <a:xfrm>
              <a:off x="6343309" y="2370396"/>
              <a:ext cx="2005739" cy="3165293"/>
              <a:chOff x="6257414" y="1095399"/>
              <a:chExt cx="1142025" cy="1802251"/>
            </a:xfrm>
          </p:grpSpPr>
          <p:sp>
            <p:nvSpPr>
              <p:cNvPr id="545" name="Google Shape;545;p43"/>
              <p:cNvSpPr/>
              <p:nvPr/>
            </p:nvSpPr>
            <p:spPr>
              <a:xfrm>
                <a:off x="7030475" y="1907200"/>
                <a:ext cx="64025" cy="40800"/>
              </a:xfrm>
              <a:custGeom>
                <a:avLst/>
                <a:gdLst/>
                <a:ahLst/>
                <a:cxnLst/>
                <a:rect l="l" t="t" r="r" b="b"/>
                <a:pathLst>
                  <a:path w="2561" h="1632" extrusionOk="0">
                    <a:moveTo>
                      <a:pt x="1563" y="1"/>
                    </a:moveTo>
                    <a:cubicBezTo>
                      <a:pt x="990" y="1"/>
                      <a:pt x="246" y="182"/>
                      <a:pt x="1" y="427"/>
                    </a:cubicBezTo>
                    <a:lnTo>
                      <a:pt x="1858" y="1631"/>
                    </a:lnTo>
                    <a:cubicBezTo>
                      <a:pt x="1858" y="1631"/>
                      <a:pt x="2561" y="527"/>
                      <a:pt x="2234" y="176"/>
                    </a:cubicBezTo>
                    <a:cubicBezTo>
                      <a:pt x="2129" y="53"/>
                      <a:pt x="1871" y="1"/>
                      <a:pt x="1563" y="1"/>
                    </a:cubicBezTo>
                    <a:close/>
                  </a:path>
                </a:pathLst>
              </a:custGeom>
              <a:solidFill>
                <a:srgbClr val="E891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43"/>
              <p:cNvSpPr/>
              <p:nvPr/>
            </p:nvSpPr>
            <p:spPr>
              <a:xfrm>
                <a:off x="6918800" y="2314900"/>
                <a:ext cx="347625" cy="185550"/>
              </a:xfrm>
              <a:custGeom>
                <a:avLst/>
                <a:gdLst/>
                <a:ahLst/>
                <a:cxnLst/>
                <a:rect l="l" t="t" r="r" b="b"/>
                <a:pathLst>
                  <a:path w="13905" h="7422" extrusionOk="0">
                    <a:moveTo>
                      <a:pt x="12075" y="0"/>
                    </a:moveTo>
                    <a:cubicBezTo>
                      <a:pt x="12011" y="0"/>
                      <a:pt x="11943" y="2"/>
                      <a:pt x="11872" y="6"/>
                    </a:cubicBezTo>
                    <a:cubicBezTo>
                      <a:pt x="11194" y="56"/>
                      <a:pt x="10542" y="157"/>
                      <a:pt x="9889" y="307"/>
                    </a:cubicBezTo>
                    <a:cubicBezTo>
                      <a:pt x="9111" y="458"/>
                      <a:pt x="8258" y="659"/>
                      <a:pt x="7254" y="834"/>
                    </a:cubicBezTo>
                    <a:cubicBezTo>
                      <a:pt x="6777" y="935"/>
                      <a:pt x="6250" y="1010"/>
                      <a:pt x="5723" y="1085"/>
                    </a:cubicBezTo>
                    <a:cubicBezTo>
                      <a:pt x="3840" y="1286"/>
                      <a:pt x="1958" y="1412"/>
                      <a:pt x="75" y="1412"/>
                    </a:cubicBezTo>
                    <a:lnTo>
                      <a:pt x="0" y="1412"/>
                    </a:lnTo>
                    <a:lnTo>
                      <a:pt x="0" y="2215"/>
                    </a:lnTo>
                    <a:cubicBezTo>
                      <a:pt x="100" y="2516"/>
                      <a:pt x="803" y="4248"/>
                      <a:pt x="1506" y="5653"/>
                    </a:cubicBezTo>
                    <a:cubicBezTo>
                      <a:pt x="1933" y="6532"/>
                      <a:pt x="2359" y="7285"/>
                      <a:pt x="2635" y="7385"/>
                    </a:cubicBezTo>
                    <a:cubicBezTo>
                      <a:pt x="2696" y="7410"/>
                      <a:pt x="2828" y="7421"/>
                      <a:pt x="3018" y="7421"/>
                    </a:cubicBezTo>
                    <a:cubicBezTo>
                      <a:pt x="4778" y="7421"/>
                      <a:pt x="11545" y="6422"/>
                      <a:pt x="13403" y="5402"/>
                    </a:cubicBezTo>
                    <a:cubicBezTo>
                      <a:pt x="13729" y="5227"/>
                      <a:pt x="13905" y="5051"/>
                      <a:pt x="13855" y="4875"/>
                    </a:cubicBezTo>
                    <a:cubicBezTo>
                      <a:pt x="13579" y="3194"/>
                      <a:pt x="13152" y="734"/>
                      <a:pt x="12750" y="207"/>
                    </a:cubicBezTo>
                    <a:cubicBezTo>
                      <a:pt x="12645" y="59"/>
                      <a:pt x="12415" y="0"/>
                      <a:pt x="1207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43"/>
              <p:cNvSpPr/>
              <p:nvPr/>
            </p:nvSpPr>
            <p:spPr>
              <a:xfrm>
                <a:off x="6950175" y="2450575"/>
                <a:ext cx="321275" cy="185125"/>
              </a:xfrm>
              <a:custGeom>
                <a:avLst/>
                <a:gdLst/>
                <a:ahLst/>
                <a:cxnLst/>
                <a:rect l="l" t="t" r="r" b="b"/>
                <a:pathLst>
                  <a:path w="12851" h="7405" extrusionOk="0">
                    <a:moveTo>
                      <a:pt x="12148" y="0"/>
                    </a:moveTo>
                    <a:cubicBezTo>
                      <a:pt x="10101" y="810"/>
                      <a:pt x="3601" y="1720"/>
                      <a:pt x="1821" y="1720"/>
                    </a:cubicBezTo>
                    <a:cubicBezTo>
                      <a:pt x="1614" y="1720"/>
                      <a:pt x="1471" y="1708"/>
                      <a:pt x="1406" y="1682"/>
                    </a:cubicBezTo>
                    <a:cubicBezTo>
                      <a:pt x="1129" y="1582"/>
                      <a:pt x="678" y="1105"/>
                      <a:pt x="226" y="226"/>
                    </a:cubicBezTo>
                    <a:lnTo>
                      <a:pt x="226" y="226"/>
                    </a:lnTo>
                    <a:cubicBezTo>
                      <a:pt x="226" y="227"/>
                      <a:pt x="753" y="5874"/>
                      <a:pt x="326" y="6401"/>
                    </a:cubicBezTo>
                    <a:cubicBezTo>
                      <a:pt x="301" y="6451"/>
                      <a:pt x="326" y="6878"/>
                      <a:pt x="276" y="6928"/>
                    </a:cubicBezTo>
                    <a:lnTo>
                      <a:pt x="0" y="7405"/>
                    </a:lnTo>
                    <a:cubicBezTo>
                      <a:pt x="452" y="7380"/>
                      <a:pt x="2435" y="7229"/>
                      <a:pt x="3966" y="7129"/>
                    </a:cubicBezTo>
                    <a:cubicBezTo>
                      <a:pt x="6727" y="6903"/>
                      <a:pt x="10416" y="6476"/>
                      <a:pt x="12073" y="5447"/>
                    </a:cubicBezTo>
                    <a:cubicBezTo>
                      <a:pt x="12851" y="4945"/>
                      <a:pt x="12173" y="51"/>
                      <a:pt x="12173" y="51"/>
                    </a:cubicBezTo>
                    <a:lnTo>
                      <a:pt x="121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43"/>
              <p:cNvSpPr/>
              <p:nvPr/>
            </p:nvSpPr>
            <p:spPr>
              <a:xfrm>
                <a:off x="6843500" y="2355200"/>
                <a:ext cx="139325" cy="280650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11226" extrusionOk="0">
                    <a:moveTo>
                      <a:pt x="979" y="0"/>
                    </a:moveTo>
                    <a:cubicBezTo>
                      <a:pt x="828" y="101"/>
                      <a:pt x="276" y="3088"/>
                      <a:pt x="101" y="5798"/>
                    </a:cubicBezTo>
                    <a:cubicBezTo>
                      <a:pt x="0" y="6878"/>
                      <a:pt x="50" y="7957"/>
                      <a:pt x="226" y="9036"/>
                    </a:cubicBezTo>
                    <a:cubicBezTo>
                      <a:pt x="276" y="9463"/>
                      <a:pt x="452" y="9839"/>
                      <a:pt x="753" y="10140"/>
                    </a:cubicBezTo>
                    <a:cubicBezTo>
                      <a:pt x="1770" y="10867"/>
                      <a:pt x="3182" y="11225"/>
                      <a:pt x="4141" y="11225"/>
                    </a:cubicBezTo>
                    <a:cubicBezTo>
                      <a:pt x="4507" y="11225"/>
                      <a:pt x="4808" y="11173"/>
                      <a:pt x="4995" y="11069"/>
                    </a:cubicBezTo>
                    <a:cubicBezTo>
                      <a:pt x="5045" y="11044"/>
                      <a:pt x="5095" y="10994"/>
                      <a:pt x="5145" y="10944"/>
                    </a:cubicBezTo>
                    <a:cubicBezTo>
                      <a:pt x="5572" y="10416"/>
                      <a:pt x="4518" y="4041"/>
                      <a:pt x="4518" y="4041"/>
                    </a:cubicBezTo>
                    <a:cubicBezTo>
                      <a:pt x="3815" y="2661"/>
                      <a:pt x="3112" y="904"/>
                      <a:pt x="3012" y="628"/>
                    </a:cubicBezTo>
                    <a:lnTo>
                      <a:pt x="3012" y="2987"/>
                    </a:lnTo>
                    <a:cubicBezTo>
                      <a:pt x="3012" y="2987"/>
                      <a:pt x="2889" y="3221"/>
                      <a:pt x="2547" y="3221"/>
                    </a:cubicBezTo>
                    <a:cubicBezTo>
                      <a:pt x="2376" y="3221"/>
                      <a:pt x="2150" y="3163"/>
                      <a:pt x="1858" y="2987"/>
                    </a:cubicBezTo>
                    <a:cubicBezTo>
                      <a:pt x="1531" y="2812"/>
                      <a:pt x="1255" y="1506"/>
                      <a:pt x="10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43"/>
              <p:cNvSpPr/>
              <p:nvPr/>
            </p:nvSpPr>
            <p:spPr>
              <a:xfrm>
                <a:off x="7142800" y="2182025"/>
                <a:ext cx="72800" cy="141200"/>
              </a:xfrm>
              <a:custGeom>
                <a:avLst/>
                <a:gdLst/>
                <a:ahLst/>
                <a:cxnLst/>
                <a:rect l="l" t="t" r="r" b="b"/>
                <a:pathLst>
                  <a:path w="2912" h="5648" extrusionOk="0">
                    <a:moveTo>
                      <a:pt x="1356" y="0"/>
                    </a:moveTo>
                    <a:cubicBezTo>
                      <a:pt x="1105" y="778"/>
                      <a:pt x="703" y="1506"/>
                      <a:pt x="151" y="2109"/>
                    </a:cubicBezTo>
                    <a:cubicBezTo>
                      <a:pt x="101" y="2159"/>
                      <a:pt x="51" y="2209"/>
                      <a:pt x="0" y="2259"/>
                    </a:cubicBezTo>
                    <a:cubicBezTo>
                      <a:pt x="452" y="3338"/>
                      <a:pt x="753" y="4468"/>
                      <a:pt x="904" y="5622"/>
                    </a:cubicBezTo>
                    <a:lnTo>
                      <a:pt x="904" y="5647"/>
                    </a:lnTo>
                    <a:cubicBezTo>
                      <a:pt x="1556" y="5497"/>
                      <a:pt x="2234" y="5396"/>
                      <a:pt x="2912" y="5321"/>
                    </a:cubicBezTo>
                    <a:lnTo>
                      <a:pt x="2912" y="5246"/>
                    </a:lnTo>
                    <a:cubicBezTo>
                      <a:pt x="2008" y="1205"/>
                      <a:pt x="1456" y="25"/>
                      <a:pt x="1456" y="25"/>
                    </a:cubicBezTo>
                    <a:lnTo>
                      <a:pt x="1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43"/>
              <p:cNvSpPr/>
              <p:nvPr/>
            </p:nvSpPr>
            <p:spPr>
              <a:xfrm>
                <a:off x="6857300" y="2220300"/>
                <a:ext cx="61525" cy="215175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8607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26" y="251"/>
                      <a:pt x="176" y="3062"/>
                      <a:pt x="502" y="5371"/>
                    </a:cubicBezTo>
                    <a:cubicBezTo>
                      <a:pt x="703" y="6902"/>
                      <a:pt x="979" y="8182"/>
                      <a:pt x="1306" y="8383"/>
                    </a:cubicBezTo>
                    <a:cubicBezTo>
                      <a:pt x="1598" y="8551"/>
                      <a:pt x="1824" y="8606"/>
                      <a:pt x="1995" y="8606"/>
                    </a:cubicBezTo>
                    <a:cubicBezTo>
                      <a:pt x="2337" y="8606"/>
                      <a:pt x="2460" y="8383"/>
                      <a:pt x="2460" y="8383"/>
                    </a:cubicBezTo>
                    <a:lnTo>
                      <a:pt x="2460" y="6024"/>
                    </a:lnTo>
                    <a:lnTo>
                      <a:pt x="2435" y="5196"/>
                    </a:lnTo>
                    <a:lnTo>
                      <a:pt x="2435" y="1330"/>
                    </a:lnTo>
                    <a:cubicBezTo>
                      <a:pt x="1557" y="1054"/>
                      <a:pt x="728" y="603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43"/>
              <p:cNvSpPr/>
              <p:nvPr/>
            </p:nvSpPr>
            <p:spPr>
              <a:xfrm>
                <a:off x="6855425" y="1885850"/>
                <a:ext cx="202675" cy="248950"/>
              </a:xfrm>
              <a:custGeom>
                <a:avLst/>
                <a:gdLst/>
                <a:ahLst/>
                <a:cxnLst/>
                <a:rect l="l" t="t" r="r" b="b"/>
                <a:pathLst>
                  <a:path w="8107" h="9958" extrusionOk="0">
                    <a:moveTo>
                      <a:pt x="4342" y="1"/>
                    </a:moveTo>
                    <a:cubicBezTo>
                      <a:pt x="4217" y="76"/>
                      <a:pt x="4066" y="126"/>
                      <a:pt x="3941" y="226"/>
                    </a:cubicBezTo>
                    <a:cubicBezTo>
                      <a:pt x="2912" y="854"/>
                      <a:pt x="201" y="3088"/>
                      <a:pt x="0" y="8961"/>
                    </a:cubicBezTo>
                    <a:lnTo>
                      <a:pt x="0" y="8986"/>
                    </a:lnTo>
                    <a:cubicBezTo>
                      <a:pt x="528" y="9209"/>
                      <a:pt x="1334" y="9957"/>
                      <a:pt x="2181" y="9957"/>
                    </a:cubicBezTo>
                    <a:cubicBezTo>
                      <a:pt x="2381" y="9957"/>
                      <a:pt x="2584" y="9915"/>
                      <a:pt x="2786" y="9814"/>
                    </a:cubicBezTo>
                    <a:cubicBezTo>
                      <a:pt x="2811" y="9613"/>
                      <a:pt x="2836" y="9438"/>
                      <a:pt x="2836" y="9262"/>
                    </a:cubicBezTo>
                    <a:cubicBezTo>
                      <a:pt x="3589" y="3339"/>
                      <a:pt x="6501" y="1657"/>
                      <a:pt x="7630" y="1230"/>
                    </a:cubicBezTo>
                    <a:cubicBezTo>
                      <a:pt x="7781" y="1180"/>
                      <a:pt x="7931" y="1130"/>
                      <a:pt x="8107" y="1105"/>
                    </a:cubicBezTo>
                    <a:cubicBezTo>
                      <a:pt x="6952" y="452"/>
                      <a:pt x="5672" y="76"/>
                      <a:pt x="434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43"/>
              <p:cNvSpPr/>
              <p:nvPr/>
            </p:nvSpPr>
            <p:spPr>
              <a:xfrm>
                <a:off x="6315800" y="1792350"/>
                <a:ext cx="119225" cy="115500"/>
              </a:xfrm>
              <a:custGeom>
                <a:avLst/>
                <a:gdLst/>
                <a:ahLst/>
                <a:cxnLst/>
                <a:rect l="l" t="t" r="r" b="b"/>
                <a:pathLst>
                  <a:path w="4769" h="4620" extrusionOk="0">
                    <a:moveTo>
                      <a:pt x="3539" y="1"/>
                    </a:moveTo>
                    <a:cubicBezTo>
                      <a:pt x="3539" y="1"/>
                      <a:pt x="2987" y="1984"/>
                      <a:pt x="101" y="3640"/>
                    </a:cubicBezTo>
                    <a:lnTo>
                      <a:pt x="0" y="3640"/>
                    </a:lnTo>
                    <a:cubicBezTo>
                      <a:pt x="151" y="3941"/>
                      <a:pt x="301" y="4268"/>
                      <a:pt x="502" y="4619"/>
                    </a:cubicBezTo>
                    <a:lnTo>
                      <a:pt x="703" y="4619"/>
                    </a:lnTo>
                    <a:cubicBezTo>
                      <a:pt x="3388" y="4042"/>
                      <a:pt x="4694" y="955"/>
                      <a:pt x="4769" y="829"/>
                    </a:cubicBezTo>
                    <a:cubicBezTo>
                      <a:pt x="4367" y="578"/>
                      <a:pt x="3941" y="302"/>
                      <a:pt x="3539" y="1"/>
                    </a:cubicBezTo>
                    <a:close/>
                  </a:path>
                </a:pathLst>
              </a:custGeom>
              <a:solidFill>
                <a:srgbClr val="498F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43"/>
              <p:cNvSpPr/>
              <p:nvPr/>
            </p:nvSpPr>
            <p:spPr>
              <a:xfrm>
                <a:off x="6766325" y="1889000"/>
                <a:ext cx="132400" cy="78525"/>
              </a:xfrm>
              <a:custGeom>
                <a:avLst/>
                <a:gdLst/>
                <a:ahLst/>
                <a:cxnLst/>
                <a:rect l="l" t="t" r="r" b="b"/>
                <a:pathLst>
                  <a:path w="5296" h="3141" extrusionOk="0">
                    <a:moveTo>
                      <a:pt x="5296" y="0"/>
                    </a:moveTo>
                    <a:lnTo>
                      <a:pt x="5296" y="0"/>
                    </a:lnTo>
                    <a:cubicBezTo>
                      <a:pt x="4919" y="126"/>
                      <a:pt x="4518" y="251"/>
                      <a:pt x="4116" y="351"/>
                    </a:cubicBezTo>
                    <a:cubicBezTo>
                      <a:pt x="4116" y="351"/>
                      <a:pt x="3198" y="1645"/>
                      <a:pt x="772" y="1645"/>
                    </a:cubicBezTo>
                    <a:cubicBezTo>
                      <a:pt x="538" y="1645"/>
                      <a:pt x="289" y="1633"/>
                      <a:pt x="25" y="1606"/>
                    </a:cubicBezTo>
                    <a:lnTo>
                      <a:pt x="0" y="1832"/>
                    </a:lnTo>
                    <a:cubicBezTo>
                      <a:pt x="0" y="1832"/>
                      <a:pt x="1617" y="3140"/>
                      <a:pt x="2838" y="3140"/>
                    </a:cubicBezTo>
                    <a:cubicBezTo>
                      <a:pt x="2871" y="3140"/>
                      <a:pt x="2904" y="3139"/>
                      <a:pt x="2937" y="3137"/>
                    </a:cubicBezTo>
                    <a:cubicBezTo>
                      <a:pt x="4342" y="3062"/>
                      <a:pt x="5120" y="653"/>
                      <a:pt x="5271" y="75"/>
                    </a:cubicBezTo>
                    <a:cubicBezTo>
                      <a:pt x="5296" y="50"/>
                      <a:pt x="5296" y="25"/>
                      <a:pt x="52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43"/>
              <p:cNvSpPr/>
              <p:nvPr/>
            </p:nvSpPr>
            <p:spPr>
              <a:xfrm>
                <a:off x="6649600" y="1883350"/>
                <a:ext cx="117375" cy="64250"/>
              </a:xfrm>
              <a:custGeom>
                <a:avLst/>
                <a:gdLst/>
                <a:ahLst/>
                <a:cxnLst/>
                <a:rect l="l" t="t" r="r" b="b"/>
                <a:pathLst>
                  <a:path w="4695" h="2570" extrusionOk="0">
                    <a:moveTo>
                      <a:pt x="804" y="0"/>
                    </a:moveTo>
                    <a:lnTo>
                      <a:pt x="804" y="25"/>
                    </a:lnTo>
                    <a:cubicBezTo>
                      <a:pt x="804" y="25"/>
                      <a:pt x="1" y="2008"/>
                      <a:pt x="980" y="2435"/>
                    </a:cubicBezTo>
                    <a:cubicBezTo>
                      <a:pt x="1184" y="2532"/>
                      <a:pt x="1470" y="2570"/>
                      <a:pt x="1794" y="2570"/>
                    </a:cubicBezTo>
                    <a:cubicBezTo>
                      <a:pt x="2980" y="2570"/>
                      <a:pt x="4669" y="2058"/>
                      <a:pt x="4669" y="2058"/>
                    </a:cubicBezTo>
                    <a:lnTo>
                      <a:pt x="4694" y="1807"/>
                    </a:lnTo>
                    <a:lnTo>
                      <a:pt x="4518" y="1782"/>
                    </a:lnTo>
                    <a:cubicBezTo>
                      <a:pt x="3464" y="1657"/>
                      <a:pt x="2511" y="1155"/>
                      <a:pt x="1808" y="377"/>
                    </a:cubicBezTo>
                    <a:lnTo>
                      <a:pt x="1833" y="326"/>
                    </a:lnTo>
                    <a:cubicBezTo>
                      <a:pt x="1482" y="226"/>
                      <a:pt x="1130" y="126"/>
                      <a:pt x="8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43"/>
              <p:cNvSpPr/>
              <p:nvPr/>
            </p:nvSpPr>
            <p:spPr>
              <a:xfrm>
                <a:off x="6921925" y="2147500"/>
                <a:ext cx="65275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2611" h="4619" extrusionOk="0">
                    <a:moveTo>
                      <a:pt x="1155" y="1"/>
                    </a:moveTo>
                    <a:lnTo>
                      <a:pt x="1155" y="26"/>
                    </a:lnTo>
                    <a:cubicBezTo>
                      <a:pt x="1155" y="26"/>
                      <a:pt x="1331" y="3163"/>
                      <a:pt x="1" y="4268"/>
                    </a:cubicBezTo>
                    <a:lnTo>
                      <a:pt x="1" y="4293"/>
                    </a:lnTo>
                    <a:cubicBezTo>
                      <a:pt x="452" y="4443"/>
                      <a:pt x="904" y="4544"/>
                      <a:pt x="1381" y="4619"/>
                    </a:cubicBezTo>
                    <a:cubicBezTo>
                      <a:pt x="2611" y="2962"/>
                      <a:pt x="2460" y="126"/>
                      <a:pt x="2460" y="126"/>
                    </a:cubicBezTo>
                    <a:lnTo>
                      <a:pt x="2435" y="51"/>
                    </a:lnTo>
                    <a:cubicBezTo>
                      <a:pt x="2321" y="58"/>
                      <a:pt x="2207" y="61"/>
                      <a:pt x="2092" y="61"/>
                    </a:cubicBezTo>
                    <a:cubicBezTo>
                      <a:pt x="1780" y="61"/>
                      <a:pt x="1467" y="38"/>
                      <a:pt x="115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556;p43"/>
              <p:cNvSpPr/>
              <p:nvPr/>
            </p:nvSpPr>
            <p:spPr>
              <a:xfrm>
                <a:off x="6918800" y="2253550"/>
                <a:ext cx="143075" cy="96650"/>
              </a:xfrm>
              <a:custGeom>
                <a:avLst/>
                <a:gdLst/>
                <a:ahLst/>
                <a:cxnLst/>
                <a:rect l="l" t="t" r="r" b="b"/>
                <a:pathLst>
                  <a:path w="5723" h="3866" extrusionOk="0">
                    <a:moveTo>
                      <a:pt x="0" y="0"/>
                    </a:moveTo>
                    <a:lnTo>
                      <a:pt x="0" y="3866"/>
                    </a:lnTo>
                    <a:lnTo>
                      <a:pt x="75" y="3866"/>
                    </a:lnTo>
                    <a:cubicBezTo>
                      <a:pt x="1958" y="3866"/>
                      <a:pt x="3840" y="3740"/>
                      <a:pt x="5723" y="3539"/>
                    </a:cubicBezTo>
                    <a:cubicBezTo>
                      <a:pt x="5497" y="2937"/>
                      <a:pt x="5321" y="553"/>
                      <a:pt x="5321" y="553"/>
                    </a:cubicBezTo>
                    <a:lnTo>
                      <a:pt x="5321" y="528"/>
                    </a:lnTo>
                    <a:cubicBezTo>
                      <a:pt x="4864" y="572"/>
                      <a:pt x="4407" y="595"/>
                      <a:pt x="3950" y="595"/>
                    </a:cubicBezTo>
                    <a:cubicBezTo>
                      <a:pt x="3127" y="595"/>
                      <a:pt x="2304" y="522"/>
                      <a:pt x="1481" y="377"/>
                    </a:cubicBezTo>
                    <a:cubicBezTo>
                      <a:pt x="1029" y="302"/>
                      <a:pt x="577" y="201"/>
                      <a:pt x="126" y="5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557;p43"/>
              <p:cNvSpPr/>
              <p:nvPr/>
            </p:nvSpPr>
            <p:spPr>
              <a:xfrm>
                <a:off x="6926325" y="1916600"/>
                <a:ext cx="267950" cy="351825"/>
              </a:xfrm>
              <a:custGeom>
                <a:avLst/>
                <a:gdLst/>
                <a:ahLst/>
                <a:cxnLst/>
                <a:rect l="l" t="t" r="r" b="b"/>
                <a:pathLst>
                  <a:path w="10718" h="14073" extrusionOk="0">
                    <a:moveTo>
                      <a:pt x="4794" y="0"/>
                    </a:moveTo>
                    <a:cubicBezTo>
                      <a:pt x="3665" y="427"/>
                      <a:pt x="753" y="2109"/>
                      <a:pt x="0" y="8032"/>
                    </a:cubicBezTo>
                    <a:lnTo>
                      <a:pt x="201" y="8057"/>
                    </a:lnTo>
                    <a:cubicBezTo>
                      <a:pt x="703" y="8459"/>
                      <a:pt x="728" y="8785"/>
                      <a:pt x="477" y="9136"/>
                    </a:cubicBezTo>
                    <a:cubicBezTo>
                      <a:pt x="477" y="9136"/>
                      <a:pt x="653" y="9187"/>
                      <a:pt x="979" y="9237"/>
                    </a:cubicBezTo>
                    <a:cubicBezTo>
                      <a:pt x="1291" y="9274"/>
                      <a:pt x="1604" y="9297"/>
                      <a:pt x="1916" y="9297"/>
                    </a:cubicBezTo>
                    <a:cubicBezTo>
                      <a:pt x="2031" y="9297"/>
                      <a:pt x="2145" y="9294"/>
                      <a:pt x="2259" y="9287"/>
                    </a:cubicBezTo>
                    <a:lnTo>
                      <a:pt x="2284" y="9362"/>
                    </a:lnTo>
                    <a:cubicBezTo>
                      <a:pt x="2284" y="9362"/>
                      <a:pt x="2410" y="12198"/>
                      <a:pt x="1180" y="13855"/>
                    </a:cubicBezTo>
                    <a:cubicBezTo>
                      <a:pt x="2003" y="14000"/>
                      <a:pt x="2826" y="14073"/>
                      <a:pt x="3649" y="14073"/>
                    </a:cubicBezTo>
                    <a:cubicBezTo>
                      <a:pt x="4106" y="14073"/>
                      <a:pt x="4563" y="14050"/>
                      <a:pt x="5020" y="14006"/>
                    </a:cubicBezTo>
                    <a:cubicBezTo>
                      <a:pt x="6651" y="13830"/>
                      <a:pt x="8007" y="13403"/>
                      <a:pt x="8659" y="12851"/>
                    </a:cubicBezTo>
                    <a:cubicBezTo>
                      <a:pt x="8710" y="12801"/>
                      <a:pt x="8760" y="12776"/>
                      <a:pt x="8810" y="12726"/>
                    </a:cubicBezTo>
                    <a:cubicBezTo>
                      <a:pt x="9362" y="12098"/>
                      <a:pt x="9764" y="11370"/>
                      <a:pt x="10015" y="10592"/>
                    </a:cubicBezTo>
                    <a:cubicBezTo>
                      <a:pt x="10717" y="8484"/>
                      <a:pt x="10567" y="5472"/>
                      <a:pt x="8157" y="2385"/>
                    </a:cubicBezTo>
                    <a:cubicBezTo>
                      <a:pt x="7906" y="2059"/>
                      <a:pt x="7580" y="1757"/>
                      <a:pt x="7254" y="1506"/>
                    </a:cubicBezTo>
                    <a:cubicBezTo>
                      <a:pt x="6802" y="1180"/>
                      <a:pt x="6350" y="904"/>
                      <a:pt x="5898" y="628"/>
                    </a:cubicBezTo>
                    <a:cubicBezTo>
                      <a:pt x="5472" y="402"/>
                      <a:pt x="5095" y="176"/>
                      <a:pt x="47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558;p43"/>
              <p:cNvSpPr/>
              <p:nvPr/>
            </p:nvSpPr>
            <p:spPr>
              <a:xfrm>
                <a:off x="6328975" y="1812450"/>
                <a:ext cx="624975" cy="687100"/>
              </a:xfrm>
              <a:custGeom>
                <a:avLst/>
                <a:gdLst/>
                <a:ahLst/>
                <a:cxnLst/>
                <a:rect l="l" t="t" r="r" b="b"/>
                <a:pathLst>
                  <a:path w="24999" h="27484" extrusionOk="0">
                    <a:moveTo>
                      <a:pt x="4242" y="0"/>
                    </a:moveTo>
                    <a:cubicBezTo>
                      <a:pt x="4192" y="126"/>
                      <a:pt x="2887" y="3213"/>
                      <a:pt x="201" y="3790"/>
                    </a:cubicBezTo>
                    <a:lnTo>
                      <a:pt x="0" y="3790"/>
                    </a:lnTo>
                    <a:cubicBezTo>
                      <a:pt x="1832" y="6978"/>
                      <a:pt x="4869" y="9337"/>
                      <a:pt x="8433" y="10291"/>
                    </a:cubicBezTo>
                    <a:lnTo>
                      <a:pt x="8534" y="10316"/>
                    </a:lnTo>
                    <a:cubicBezTo>
                      <a:pt x="7003" y="14658"/>
                      <a:pt x="4844" y="21208"/>
                      <a:pt x="5120" y="22514"/>
                    </a:cubicBezTo>
                    <a:cubicBezTo>
                      <a:pt x="5196" y="22815"/>
                      <a:pt x="5823" y="23317"/>
                      <a:pt x="6877" y="23894"/>
                    </a:cubicBezTo>
                    <a:cubicBezTo>
                      <a:pt x="9462" y="25274"/>
                      <a:pt x="14633" y="27082"/>
                      <a:pt x="20682" y="27483"/>
                    </a:cubicBezTo>
                    <a:cubicBezTo>
                      <a:pt x="20857" y="24773"/>
                      <a:pt x="21435" y="21786"/>
                      <a:pt x="21560" y="21685"/>
                    </a:cubicBezTo>
                    <a:lnTo>
                      <a:pt x="21635" y="21685"/>
                    </a:lnTo>
                    <a:cubicBezTo>
                      <a:pt x="21334" y="19376"/>
                      <a:pt x="21159" y="16565"/>
                      <a:pt x="21159" y="16314"/>
                    </a:cubicBezTo>
                    <a:cubicBezTo>
                      <a:pt x="20657" y="15888"/>
                      <a:pt x="20230" y="15360"/>
                      <a:pt x="19954" y="14783"/>
                    </a:cubicBezTo>
                    <a:cubicBezTo>
                      <a:pt x="19655" y="14208"/>
                      <a:pt x="19967" y="13717"/>
                      <a:pt x="20118" y="13717"/>
                    </a:cubicBezTo>
                    <a:cubicBezTo>
                      <a:pt x="20132" y="13717"/>
                      <a:pt x="20144" y="13721"/>
                      <a:pt x="20155" y="13729"/>
                    </a:cubicBezTo>
                    <a:lnTo>
                      <a:pt x="20180" y="13729"/>
                    </a:lnTo>
                    <a:cubicBezTo>
                      <a:pt x="20079" y="13553"/>
                      <a:pt x="20029" y="13353"/>
                      <a:pt x="20004" y="13152"/>
                    </a:cubicBezTo>
                    <a:cubicBezTo>
                      <a:pt x="19979" y="12851"/>
                      <a:pt x="20180" y="12575"/>
                      <a:pt x="20481" y="12474"/>
                    </a:cubicBezTo>
                    <a:cubicBezTo>
                      <a:pt x="20456" y="12324"/>
                      <a:pt x="20481" y="12148"/>
                      <a:pt x="20556" y="12022"/>
                    </a:cubicBezTo>
                    <a:cubicBezTo>
                      <a:pt x="20615" y="11905"/>
                      <a:pt x="20700" y="11856"/>
                      <a:pt x="20810" y="11856"/>
                    </a:cubicBezTo>
                    <a:cubicBezTo>
                      <a:pt x="20888" y="11856"/>
                      <a:pt x="20979" y="11880"/>
                      <a:pt x="21083" y="11922"/>
                    </a:cubicBezTo>
                    <a:lnTo>
                      <a:pt x="21083" y="11897"/>
                    </a:lnTo>
                    <a:cubicBezTo>
                      <a:pt x="21234" y="6024"/>
                      <a:pt x="23970" y="3790"/>
                      <a:pt x="24999" y="3162"/>
                    </a:cubicBezTo>
                    <a:cubicBezTo>
                      <a:pt x="24588" y="3092"/>
                      <a:pt x="24178" y="3061"/>
                      <a:pt x="23768" y="3061"/>
                    </a:cubicBezTo>
                    <a:cubicBezTo>
                      <a:pt x="23450" y="3061"/>
                      <a:pt x="23133" y="3079"/>
                      <a:pt x="22815" y="3112"/>
                    </a:cubicBezTo>
                    <a:cubicBezTo>
                      <a:pt x="22639" y="3690"/>
                      <a:pt x="21861" y="6099"/>
                      <a:pt x="20456" y="6174"/>
                    </a:cubicBezTo>
                    <a:cubicBezTo>
                      <a:pt x="20423" y="6176"/>
                      <a:pt x="20390" y="6177"/>
                      <a:pt x="20357" y="6177"/>
                    </a:cubicBezTo>
                    <a:cubicBezTo>
                      <a:pt x="19136" y="6177"/>
                      <a:pt x="17519" y="4869"/>
                      <a:pt x="17519" y="4869"/>
                    </a:cubicBezTo>
                    <a:cubicBezTo>
                      <a:pt x="17519" y="4869"/>
                      <a:pt x="15789" y="5393"/>
                      <a:pt x="14601" y="5393"/>
                    </a:cubicBezTo>
                    <a:cubicBezTo>
                      <a:pt x="14295" y="5393"/>
                      <a:pt x="14025" y="5358"/>
                      <a:pt x="13830" y="5271"/>
                    </a:cubicBezTo>
                    <a:cubicBezTo>
                      <a:pt x="12876" y="4819"/>
                      <a:pt x="13654" y="2861"/>
                      <a:pt x="13654" y="2861"/>
                    </a:cubicBezTo>
                    <a:lnTo>
                      <a:pt x="13654" y="2811"/>
                    </a:lnTo>
                    <a:cubicBezTo>
                      <a:pt x="13328" y="2711"/>
                      <a:pt x="13001" y="2560"/>
                      <a:pt x="12700" y="2435"/>
                    </a:cubicBezTo>
                    <a:cubicBezTo>
                      <a:pt x="12568" y="2451"/>
                      <a:pt x="12313" y="2473"/>
                      <a:pt x="11951" y="2473"/>
                    </a:cubicBezTo>
                    <a:cubicBezTo>
                      <a:pt x="10602" y="2473"/>
                      <a:pt x="7766" y="2158"/>
                      <a:pt x="42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559;p43"/>
              <p:cNvSpPr/>
              <p:nvPr/>
            </p:nvSpPr>
            <p:spPr>
              <a:xfrm>
                <a:off x="6827800" y="2581100"/>
                <a:ext cx="221525" cy="316550"/>
              </a:xfrm>
              <a:custGeom>
                <a:avLst/>
                <a:gdLst/>
                <a:ahLst/>
                <a:cxnLst/>
                <a:rect l="l" t="t" r="r" b="b"/>
                <a:pathLst>
                  <a:path w="8861" h="12662" extrusionOk="0">
                    <a:moveTo>
                      <a:pt x="829" y="0"/>
                    </a:moveTo>
                    <a:lnTo>
                      <a:pt x="1" y="75"/>
                    </a:lnTo>
                    <a:cubicBezTo>
                      <a:pt x="1" y="75"/>
                      <a:pt x="2686" y="11495"/>
                      <a:pt x="3239" y="12248"/>
                    </a:cubicBezTo>
                    <a:cubicBezTo>
                      <a:pt x="3239" y="12248"/>
                      <a:pt x="5194" y="12661"/>
                      <a:pt x="6769" y="12661"/>
                    </a:cubicBezTo>
                    <a:cubicBezTo>
                      <a:pt x="7320" y="12661"/>
                      <a:pt x="7825" y="12611"/>
                      <a:pt x="8183" y="12474"/>
                    </a:cubicBezTo>
                    <a:cubicBezTo>
                      <a:pt x="8459" y="10115"/>
                      <a:pt x="8861" y="2033"/>
                      <a:pt x="8861" y="2033"/>
                    </a:cubicBezTo>
                    <a:lnTo>
                      <a:pt x="8861" y="1908"/>
                    </a:lnTo>
                    <a:cubicBezTo>
                      <a:pt x="7330" y="2008"/>
                      <a:pt x="6075" y="2058"/>
                      <a:pt x="5648" y="2108"/>
                    </a:cubicBezTo>
                    <a:lnTo>
                      <a:pt x="5573" y="2008"/>
                    </a:lnTo>
                    <a:cubicBezTo>
                      <a:pt x="5385" y="2112"/>
                      <a:pt x="5087" y="2164"/>
                      <a:pt x="4723" y="2164"/>
                    </a:cubicBezTo>
                    <a:cubicBezTo>
                      <a:pt x="3771" y="2164"/>
                      <a:pt x="2373" y="1806"/>
                      <a:pt x="1356" y="1079"/>
                    </a:cubicBezTo>
                    <a:cubicBezTo>
                      <a:pt x="1055" y="803"/>
                      <a:pt x="854" y="402"/>
                      <a:pt x="82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43"/>
              <p:cNvSpPr/>
              <p:nvPr/>
            </p:nvSpPr>
            <p:spPr>
              <a:xfrm>
                <a:off x="6500900" y="2410425"/>
                <a:ext cx="347625" cy="452550"/>
              </a:xfrm>
              <a:custGeom>
                <a:avLst/>
                <a:gdLst/>
                <a:ahLst/>
                <a:cxnLst/>
                <a:rect l="l" t="t" r="r" b="b"/>
                <a:pathLst>
                  <a:path w="13905" h="18102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51" y="1180"/>
                      <a:pt x="1858" y="15059"/>
                      <a:pt x="2686" y="17645"/>
                    </a:cubicBezTo>
                    <a:cubicBezTo>
                      <a:pt x="2686" y="17645"/>
                      <a:pt x="4164" y="18102"/>
                      <a:pt x="5648" y="18102"/>
                    </a:cubicBezTo>
                    <a:cubicBezTo>
                      <a:pt x="6069" y="18102"/>
                      <a:pt x="6489" y="18065"/>
                      <a:pt x="6877" y="17971"/>
                    </a:cubicBezTo>
                    <a:cubicBezTo>
                      <a:pt x="6877" y="17971"/>
                      <a:pt x="7781" y="8007"/>
                      <a:pt x="7982" y="6476"/>
                    </a:cubicBezTo>
                    <a:lnTo>
                      <a:pt x="7982" y="6425"/>
                    </a:lnTo>
                    <a:cubicBezTo>
                      <a:pt x="9544" y="6752"/>
                      <a:pt x="11128" y="6905"/>
                      <a:pt x="12713" y="6905"/>
                    </a:cubicBezTo>
                    <a:cubicBezTo>
                      <a:pt x="12834" y="6905"/>
                      <a:pt x="12955" y="6904"/>
                      <a:pt x="13077" y="6902"/>
                    </a:cubicBezTo>
                    <a:lnTo>
                      <a:pt x="13905" y="6827"/>
                    </a:lnTo>
                    <a:cubicBezTo>
                      <a:pt x="13729" y="5748"/>
                      <a:pt x="13704" y="4669"/>
                      <a:pt x="13805" y="3589"/>
                    </a:cubicBezTo>
                    <a:cubicBezTo>
                      <a:pt x="7756" y="3188"/>
                      <a:pt x="2585" y="1381"/>
                      <a:pt x="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561;p43"/>
              <p:cNvSpPr/>
              <p:nvPr/>
            </p:nvSpPr>
            <p:spPr>
              <a:xfrm>
                <a:off x="6543550" y="1271250"/>
                <a:ext cx="596750" cy="374925"/>
              </a:xfrm>
              <a:custGeom>
                <a:avLst/>
                <a:gdLst/>
                <a:ahLst/>
                <a:cxnLst/>
                <a:rect l="l" t="t" r="r" b="b"/>
                <a:pathLst>
                  <a:path w="23870" h="14997" extrusionOk="0">
                    <a:moveTo>
                      <a:pt x="9612" y="1"/>
                    </a:moveTo>
                    <a:cubicBezTo>
                      <a:pt x="3599" y="1"/>
                      <a:pt x="173" y="4195"/>
                      <a:pt x="1" y="4405"/>
                    </a:cubicBezTo>
                    <a:cubicBezTo>
                      <a:pt x="403" y="4054"/>
                      <a:pt x="854" y="3728"/>
                      <a:pt x="1356" y="3451"/>
                    </a:cubicBezTo>
                    <a:cubicBezTo>
                      <a:pt x="2762" y="2589"/>
                      <a:pt x="5246" y="1462"/>
                      <a:pt x="8580" y="1462"/>
                    </a:cubicBezTo>
                    <a:cubicBezTo>
                      <a:pt x="10485" y="1462"/>
                      <a:pt x="12668" y="1829"/>
                      <a:pt x="15085" y="2824"/>
                    </a:cubicBezTo>
                    <a:cubicBezTo>
                      <a:pt x="22791" y="6012"/>
                      <a:pt x="21686" y="14896"/>
                      <a:pt x="21686" y="14896"/>
                    </a:cubicBezTo>
                    <a:lnTo>
                      <a:pt x="21661" y="14947"/>
                    </a:lnTo>
                    <a:cubicBezTo>
                      <a:pt x="21729" y="14940"/>
                      <a:pt x="21796" y="14937"/>
                      <a:pt x="21863" y="14937"/>
                    </a:cubicBezTo>
                    <a:cubicBezTo>
                      <a:pt x="22045" y="14937"/>
                      <a:pt x="22224" y="14960"/>
                      <a:pt x="22389" y="14997"/>
                    </a:cubicBezTo>
                    <a:cubicBezTo>
                      <a:pt x="22515" y="14269"/>
                      <a:pt x="23870" y="5033"/>
                      <a:pt x="15964" y="1469"/>
                    </a:cubicBezTo>
                    <a:cubicBezTo>
                      <a:pt x="13609" y="408"/>
                      <a:pt x="11485" y="1"/>
                      <a:pt x="96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43"/>
              <p:cNvSpPr/>
              <p:nvPr/>
            </p:nvSpPr>
            <p:spPr>
              <a:xfrm>
                <a:off x="6257414" y="1095399"/>
                <a:ext cx="1142025" cy="864325"/>
              </a:xfrm>
              <a:custGeom>
                <a:avLst/>
                <a:gdLst/>
                <a:ahLst/>
                <a:cxnLst/>
                <a:rect l="l" t="t" r="r" b="b"/>
                <a:pathLst>
                  <a:path w="45681" h="34573" extrusionOk="0">
                    <a:moveTo>
                      <a:pt x="19626" y="0"/>
                    </a:moveTo>
                    <a:cubicBezTo>
                      <a:pt x="18905" y="0"/>
                      <a:pt x="18129" y="76"/>
                      <a:pt x="17294" y="243"/>
                    </a:cubicBezTo>
                    <a:cubicBezTo>
                      <a:pt x="12550" y="1172"/>
                      <a:pt x="11948" y="3581"/>
                      <a:pt x="12500" y="5338"/>
                    </a:cubicBezTo>
                    <a:cubicBezTo>
                      <a:pt x="11790" y="5082"/>
                      <a:pt x="11053" y="4958"/>
                      <a:pt x="10323" y="4958"/>
                    </a:cubicBezTo>
                    <a:cubicBezTo>
                      <a:pt x="8552" y="4958"/>
                      <a:pt x="6817" y="5687"/>
                      <a:pt x="5573" y="7020"/>
                    </a:cubicBezTo>
                    <a:cubicBezTo>
                      <a:pt x="3967" y="8726"/>
                      <a:pt x="3866" y="9981"/>
                      <a:pt x="4418" y="10784"/>
                    </a:cubicBezTo>
                    <a:cubicBezTo>
                      <a:pt x="3414" y="11111"/>
                      <a:pt x="2436" y="11839"/>
                      <a:pt x="1808" y="13370"/>
                    </a:cubicBezTo>
                    <a:cubicBezTo>
                      <a:pt x="854" y="15754"/>
                      <a:pt x="1306" y="17034"/>
                      <a:pt x="2059" y="17611"/>
                    </a:cubicBezTo>
                    <a:cubicBezTo>
                      <a:pt x="1005" y="18314"/>
                      <a:pt x="1" y="19971"/>
                      <a:pt x="503" y="23259"/>
                    </a:cubicBezTo>
                    <a:cubicBezTo>
                      <a:pt x="679" y="23133"/>
                      <a:pt x="854" y="23033"/>
                      <a:pt x="1080" y="23008"/>
                    </a:cubicBezTo>
                    <a:lnTo>
                      <a:pt x="1080" y="23008"/>
                    </a:lnTo>
                    <a:cubicBezTo>
                      <a:pt x="1080" y="23008"/>
                      <a:pt x="804" y="23786"/>
                      <a:pt x="1306" y="24011"/>
                    </a:cubicBezTo>
                    <a:cubicBezTo>
                      <a:pt x="1439" y="24084"/>
                      <a:pt x="1583" y="24121"/>
                      <a:pt x="1728" y="24121"/>
                    </a:cubicBezTo>
                    <a:cubicBezTo>
                      <a:pt x="1884" y="24121"/>
                      <a:pt x="2041" y="24078"/>
                      <a:pt x="2185" y="23986"/>
                    </a:cubicBezTo>
                    <a:lnTo>
                      <a:pt x="2185" y="23986"/>
                    </a:lnTo>
                    <a:cubicBezTo>
                      <a:pt x="2161" y="24298"/>
                      <a:pt x="2388" y="24540"/>
                      <a:pt x="2692" y="24540"/>
                    </a:cubicBezTo>
                    <a:cubicBezTo>
                      <a:pt x="2707" y="24540"/>
                      <a:pt x="2722" y="24540"/>
                      <a:pt x="2737" y="24539"/>
                    </a:cubicBezTo>
                    <a:cubicBezTo>
                      <a:pt x="2771" y="24544"/>
                      <a:pt x="2805" y="24547"/>
                      <a:pt x="2838" y="24547"/>
                    </a:cubicBezTo>
                    <a:cubicBezTo>
                      <a:pt x="3098" y="24547"/>
                      <a:pt x="3323" y="24379"/>
                      <a:pt x="3389" y="24112"/>
                    </a:cubicBezTo>
                    <a:cubicBezTo>
                      <a:pt x="3497" y="24232"/>
                      <a:pt x="3645" y="24294"/>
                      <a:pt x="3789" y="24294"/>
                    </a:cubicBezTo>
                    <a:cubicBezTo>
                      <a:pt x="3947" y="24294"/>
                      <a:pt x="4101" y="24219"/>
                      <a:pt x="4192" y="24062"/>
                    </a:cubicBezTo>
                    <a:cubicBezTo>
                      <a:pt x="4494" y="24488"/>
                      <a:pt x="4644" y="24990"/>
                      <a:pt x="4594" y="25492"/>
                    </a:cubicBezTo>
                    <a:cubicBezTo>
                      <a:pt x="4691" y="25466"/>
                      <a:pt x="4792" y="25454"/>
                      <a:pt x="4893" y="25454"/>
                    </a:cubicBezTo>
                    <a:cubicBezTo>
                      <a:pt x="5184" y="25454"/>
                      <a:pt x="5481" y="25557"/>
                      <a:pt x="5723" y="25743"/>
                    </a:cubicBezTo>
                    <a:cubicBezTo>
                      <a:pt x="6175" y="26270"/>
                      <a:pt x="5874" y="27952"/>
                      <a:pt x="5874" y="27952"/>
                    </a:cubicBezTo>
                    <a:cubicBezTo>
                      <a:pt x="6276" y="28253"/>
                      <a:pt x="6702" y="28504"/>
                      <a:pt x="7104" y="28755"/>
                    </a:cubicBezTo>
                    <a:cubicBezTo>
                      <a:pt x="10608" y="30913"/>
                      <a:pt x="13440" y="31228"/>
                      <a:pt x="14789" y="31228"/>
                    </a:cubicBezTo>
                    <a:cubicBezTo>
                      <a:pt x="15150" y="31228"/>
                      <a:pt x="15405" y="31206"/>
                      <a:pt x="15537" y="31190"/>
                    </a:cubicBezTo>
                    <a:cubicBezTo>
                      <a:pt x="12425" y="29809"/>
                      <a:pt x="10291" y="27601"/>
                      <a:pt x="10066" y="25819"/>
                    </a:cubicBezTo>
                    <a:cubicBezTo>
                      <a:pt x="9840" y="24237"/>
                      <a:pt x="11220" y="22782"/>
                      <a:pt x="11220" y="22782"/>
                    </a:cubicBezTo>
                    <a:cubicBezTo>
                      <a:pt x="11245" y="21778"/>
                      <a:pt x="11371" y="20749"/>
                      <a:pt x="11546" y="19770"/>
                    </a:cubicBezTo>
                    <a:cubicBezTo>
                      <a:pt x="11797" y="19782"/>
                      <a:pt x="12042" y="19789"/>
                      <a:pt x="12287" y="19789"/>
                    </a:cubicBezTo>
                    <a:cubicBezTo>
                      <a:pt x="12532" y="19789"/>
                      <a:pt x="12776" y="19782"/>
                      <a:pt x="13027" y="19770"/>
                    </a:cubicBezTo>
                    <a:cubicBezTo>
                      <a:pt x="14357" y="19669"/>
                      <a:pt x="15512" y="18816"/>
                      <a:pt x="15989" y="17561"/>
                    </a:cubicBezTo>
                    <a:cubicBezTo>
                      <a:pt x="16508" y="18033"/>
                      <a:pt x="17426" y="18394"/>
                      <a:pt x="18889" y="18394"/>
                    </a:cubicBezTo>
                    <a:cubicBezTo>
                      <a:pt x="18983" y="18394"/>
                      <a:pt x="19078" y="18392"/>
                      <a:pt x="19176" y="18389"/>
                    </a:cubicBezTo>
                    <a:cubicBezTo>
                      <a:pt x="23217" y="18239"/>
                      <a:pt x="26706" y="12567"/>
                      <a:pt x="26706" y="12566"/>
                    </a:cubicBezTo>
                    <a:lnTo>
                      <a:pt x="26706" y="12566"/>
                    </a:lnTo>
                    <a:cubicBezTo>
                      <a:pt x="26706" y="12567"/>
                      <a:pt x="26305" y="20222"/>
                      <a:pt x="32178" y="22355"/>
                    </a:cubicBezTo>
                    <a:lnTo>
                      <a:pt x="32203" y="22405"/>
                    </a:lnTo>
                    <a:cubicBezTo>
                      <a:pt x="32479" y="22179"/>
                      <a:pt x="32780" y="22054"/>
                      <a:pt x="33131" y="22029"/>
                    </a:cubicBezTo>
                    <a:lnTo>
                      <a:pt x="33131" y="21978"/>
                    </a:lnTo>
                    <a:cubicBezTo>
                      <a:pt x="33131" y="21978"/>
                      <a:pt x="34261" y="13094"/>
                      <a:pt x="26530" y="9906"/>
                    </a:cubicBezTo>
                    <a:cubicBezTo>
                      <a:pt x="24113" y="8911"/>
                      <a:pt x="21930" y="8544"/>
                      <a:pt x="20025" y="8544"/>
                    </a:cubicBezTo>
                    <a:cubicBezTo>
                      <a:pt x="16691" y="8544"/>
                      <a:pt x="14207" y="9671"/>
                      <a:pt x="12801" y="10533"/>
                    </a:cubicBezTo>
                    <a:cubicBezTo>
                      <a:pt x="12324" y="10810"/>
                      <a:pt x="11873" y="11136"/>
                      <a:pt x="11446" y="11487"/>
                    </a:cubicBezTo>
                    <a:cubicBezTo>
                      <a:pt x="11618" y="11277"/>
                      <a:pt x="15044" y="7083"/>
                      <a:pt x="21057" y="7083"/>
                    </a:cubicBezTo>
                    <a:cubicBezTo>
                      <a:pt x="22930" y="7083"/>
                      <a:pt x="25054" y="7490"/>
                      <a:pt x="27409" y="8551"/>
                    </a:cubicBezTo>
                    <a:cubicBezTo>
                      <a:pt x="35315" y="12115"/>
                      <a:pt x="33960" y="21351"/>
                      <a:pt x="33834" y="22079"/>
                    </a:cubicBezTo>
                    <a:cubicBezTo>
                      <a:pt x="33935" y="22104"/>
                      <a:pt x="34060" y="22129"/>
                      <a:pt x="34160" y="22154"/>
                    </a:cubicBezTo>
                    <a:cubicBezTo>
                      <a:pt x="36695" y="22932"/>
                      <a:pt x="36394" y="28379"/>
                      <a:pt x="33156" y="28805"/>
                    </a:cubicBezTo>
                    <a:cubicBezTo>
                      <a:pt x="32971" y="28830"/>
                      <a:pt x="32800" y="28840"/>
                      <a:pt x="32643" y="28840"/>
                    </a:cubicBezTo>
                    <a:cubicBezTo>
                      <a:pt x="31505" y="28840"/>
                      <a:pt x="31098" y="28278"/>
                      <a:pt x="31098" y="28278"/>
                    </a:cubicBezTo>
                    <a:cubicBezTo>
                      <a:pt x="29592" y="29860"/>
                      <a:pt x="27735" y="31064"/>
                      <a:pt x="25652" y="31792"/>
                    </a:cubicBezTo>
                    <a:cubicBezTo>
                      <a:pt x="25652" y="31817"/>
                      <a:pt x="25652" y="31842"/>
                      <a:pt x="25627" y="31867"/>
                    </a:cubicBezTo>
                    <a:cubicBezTo>
                      <a:pt x="25982" y="31820"/>
                      <a:pt x="26338" y="31795"/>
                      <a:pt x="26691" y="31795"/>
                    </a:cubicBezTo>
                    <a:cubicBezTo>
                      <a:pt x="27085" y="31795"/>
                      <a:pt x="27476" y="31826"/>
                      <a:pt x="27861" y="31892"/>
                    </a:cubicBezTo>
                    <a:cubicBezTo>
                      <a:pt x="28011" y="31792"/>
                      <a:pt x="28137" y="31742"/>
                      <a:pt x="28262" y="31667"/>
                    </a:cubicBezTo>
                    <a:cubicBezTo>
                      <a:pt x="29592" y="31742"/>
                      <a:pt x="30872" y="32118"/>
                      <a:pt x="32027" y="32746"/>
                    </a:cubicBezTo>
                    <a:cubicBezTo>
                      <a:pt x="32127" y="32821"/>
                      <a:pt x="32253" y="32871"/>
                      <a:pt x="32353" y="32947"/>
                    </a:cubicBezTo>
                    <a:cubicBezTo>
                      <a:pt x="32529" y="33097"/>
                      <a:pt x="32629" y="33298"/>
                      <a:pt x="32654" y="33524"/>
                    </a:cubicBezTo>
                    <a:cubicBezTo>
                      <a:pt x="33106" y="33800"/>
                      <a:pt x="33558" y="34101"/>
                      <a:pt x="34010" y="34402"/>
                    </a:cubicBezTo>
                    <a:lnTo>
                      <a:pt x="34060" y="34352"/>
                    </a:lnTo>
                    <a:cubicBezTo>
                      <a:pt x="34681" y="34504"/>
                      <a:pt x="35221" y="34572"/>
                      <a:pt x="35689" y="34572"/>
                    </a:cubicBezTo>
                    <a:cubicBezTo>
                      <a:pt x="37226" y="34572"/>
                      <a:pt x="37982" y="33843"/>
                      <a:pt x="38252" y="32997"/>
                    </a:cubicBezTo>
                    <a:cubicBezTo>
                      <a:pt x="38628" y="33262"/>
                      <a:pt x="39112" y="33441"/>
                      <a:pt x="39710" y="33441"/>
                    </a:cubicBezTo>
                    <a:cubicBezTo>
                      <a:pt x="40188" y="33441"/>
                      <a:pt x="40739" y="33326"/>
                      <a:pt x="41364" y="33047"/>
                    </a:cubicBezTo>
                    <a:cubicBezTo>
                      <a:pt x="45329" y="31290"/>
                      <a:pt x="44551" y="26421"/>
                      <a:pt x="42895" y="24438"/>
                    </a:cubicBezTo>
                    <a:cubicBezTo>
                      <a:pt x="45681" y="22480"/>
                      <a:pt x="45279" y="16683"/>
                      <a:pt x="41991" y="14248"/>
                    </a:cubicBezTo>
                    <a:cubicBezTo>
                      <a:pt x="41514" y="13897"/>
                      <a:pt x="41012" y="13596"/>
                      <a:pt x="40460" y="13370"/>
                    </a:cubicBezTo>
                    <a:cubicBezTo>
                      <a:pt x="41640" y="10759"/>
                      <a:pt x="38653" y="4811"/>
                      <a:pt x="34261" y="4434"/>
                    </a:cubicBezTo>
                    <a:cubicBezTo>
                      <a:pt x="33950" y="4407"/>
                      <a:pt x="33652" y="4395"/>
                      <a:pt x="33364" y="4395"/>
                    </a:cubicBezTo>
                    <a:cubicBezTo>
                      <a:pt x="29959" y="4395"/>
                      <a:pt x="28187" y="6166"/>
                      <a:pt x="28187" y="6166"/>
                    </a:cubicBezTo>
                    <a:cubicBezTo>
                      <a:pt x="28187" y="6166"/>
                      <a:pt x="26152" y="0"/>
                      <a:pt x="19626" y="0"/>
                    </a:cubicBezTo>
                    <a:close/>
                  </a:path>
                </a:pathLst>
              </a:custGeom>
              <a:solidFill>
                <a:srgbClr val="3F2E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43"/>
              <p:cNvSpPr/>
              <p:nvPr/>
            </p:nvSpPr>
            <p:spPr>
              <a:xfrm>
                <a:off x="6694775" y="1891500"/>
                <a:ext cx="174475" cy="38650"/>
              </a:xfrm>
              <a:custGeom>
                <a:avLst/>
                <a:gdLst/>
                <a:ahLst/>
                <a:cxnLst/>
                <a:rect l="l" t="t" r="r" b="b"/>
                <a:pathLst>
                  <a:path w="6979" h="1546" extrusionOk="0">
                    <a:moveTo>
                      <a:pt x="26" y="0"/>
                    </a:moveTo>
                    <a:lnTo>
                      <a:pt x="1" y="76"/>
                    </a:lnTo>
                    <a:cubicBezTo>
                      <a:pt x="704" y="854"/>
                      <a:pt x="1682" y="1356"/>
                      <a:pt x="2711" y="1481"/>
                    </a:cubicBezTo>
                    <a:lnTo>
                      <a:pt x="2887" y="1506"/>
                    </a:lnTo>
                    <a:cubicBezTo>
                      <a:pt x="3151" y="1533"/>
                      <a:pt x="3400" y="1545"/>
                      <a:pt x="3634" y="1545"/>
                    </a:cubicBezTo>
                    <a:cubicBezTo>
                      <a:pt x="6060" y="1545"/>
                      <a:pt x="6978" y="252"/>
                      <a:pt x="6978" y="251"/>
                    </a:cubicBezTo>
                    <a:lnTo>
                      <a:pt x="6978" y="251"/>
                    </a:lnTo>
                    <a:cubicBezTo>
                      <a:pt x="6100" y="452"/>
                      <a:pt x="5171" y="578"/>
                      <a:pt x="4268" y="578"/>
                    </a:cubicBezTo>
                    <a:cubicBezTo>
                      <a:pt x="4188" y="579"/>
                      <a:pt x="4108" y="580"/>
                      <a:pt x="4028" y="580"/>
                    </a:cubicBezTo>
                    <a:cubicBezTo>
                      <a:pt x="2678" y="580"/>
                      <a:pt x="1329" y="380"/>
                      <a:pt x="26" y="0"/>
                    </a:cubicBezTo>
                    <a:close/>
                  </a:path>
                </a:pathLst>
              </a:custGeom>
              <a:solidFill>
                <a:srgbClr val="A880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43"/>
              <p:cNvSpPr/>
              <p:nvPr/>
            </p:nvSpPr>
            <p:spPr>
              <a:xfrm>
                <a:off x="6304500" y="1730800"/>
                <a:ext cx="107950" cy="153200"/>
              </a:xfrm>
              <a:custGeom>
                <a:avLst/>
                <a:gdLst/>
                <a:ahLst/>
                <a:cxnLst/>
                <a:rect l="l" t="t" r="r" b="b"/>
                <a:pathLst>
                  <a:path w="4318" h="6128" extrusionOk="0">
                    <a:moveTo>
                      <a:pt x="3059" y="0"/>
                    </a:moveTo>
                    <a:cubicBezTo>
                      <a:pt x="2944" y="0"/>
                      <a:pt x="2826" y="17"/>
                      <a:pt x="2711" y="53"/>
                    </a:cubicBezTo>
                    <a:cubicBezTo>
                      <a:pt x="1908" y="179"/>
                      <a:pt x="1029" y="756"/>
                      <a:pt x="1205" y="1484"/>
                    </a:cubicBezTo>
                    <a:cubicBezTo>
                      <a:pt x="1293" y="1911"/>
                      <a:pt x="1594" y="2042"/>
                      <a:pt x="1933" y="2042"/>
                    </a:cubicBezTo>
                    <a:cubicBezTo>
                      <a:pt x="2272" y="2042"/>
                      <a:pt x="2648" y="1911"/>
                      <a:pt x="2887" y="1810"/>
                    </a:cubicBezTo>
                    <a:lnTo>
                      <a:pt x="2887" y="1810"/>
                    </a:lnTo>
                    <a:cubicBezTo>
                      <a:pt x="2786" y="2789"/>
                      <a:pt x="2109" y="3040"/>
                      <a:pt x="1807" y="3417"/>
                    </a:cubicBezTo>
                    <a:cubicBezTo>
                      <a:pt x="1607" y="3693"/>
                      <a:pt x="1305" y="4646"/>
                      <a:pt x="176" y="4672"/>
                    </a:cubicBezTo>
                    <a:lnTo>
                      <a:pt x="0" y="4672"/>
                    </a:lnTo>
                    <a:lnTo>
                      <a:pt x="0" y="4897"/>
                    </a:lnTo>
                    <a:cubicBezTo>
                      <a:pt x="126" y="5324"/>
                      <a:pt x="276" y="5751"/>
                      <a:pt x="452" y="6127"/>
                    </a:cubicBezTo>
                    <a:lnTo>
                      <a:pt x="553" y="6127"/>
                    </a:lnTo>
                    <a:cubicBezTo>
                      <a:pt x="3439" y="4446"/>
                      <a:pt x="3991" y="2488"/>
                      <a:pt x="3991" y="2488"/>
                    </a:cubicBezTo>
                    <a:cubicBezTo>
                      <a:pt x="3991" y="2488"/>
                      <a:pt x="4317" y="806"/>
                      <a:pt x="3840" y="304"/>
                    </a:cubicBezTo>
                    <a:cubicBezTo>
                      <a:pt x="3626" y="108"/>
                      <a:pt x="3347" y="0"/>
                      <a:pt x="3059" y="0"/>
                    </a:cubicBezTo>
                    <a:close/>
                  </a:path>
                </a:pathLst>
              </a:custGeom>
              <a:solidFill>
                <a:srgbClr val="A880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43"/>
              <p:cNvSpPr/>
              <p:nvPr/>
            </p:nvSpPr>
            <p:spPr>
              <a:xfrm>
                <a:off x="6503400" y="1408350"/>
                <a:ext cx="671425" cy="497600"/>
              </a:xfrm>
              <a:custGeom>
                <a:avLst/>
                <a:gdLst/>
                <a:ahLst/>
                <a:cxnLst/>
                <a:rect l="l" t="t" r="r" b="b"/>
                <a:pathLst>
                  <a:path w="26857" h="19904" extrusionOk="0">
                    <a:moveTo>
                      <a:pt x="16867" y="0"/>
                    </a:moveTo>
                    <a:cubicBezTo>
                      <a:pt x="16867" y="1"/>
                      <a:pt x="13378" y="5673"/>
                      <a:pt x="9337" y="5823"/>
                    </a:cubicBezTo>
                    <a:cubicBezTo>
                      <a:pt x="9239" y="5826"/>
                      <a:pt x="9144" y="5828"/>
                      <a:pt x="9050" y="5828"/>
                    </a:cubicBezTo>
                    <a:cubicBezTo>
                      <a:pt x="7587" y="5828"/>
                      <a:pt x="6669" y="5467"/>
                      <a:pt x="6150" y="4995"/>
                    </a:cubicBezTo>
                    <a:cubicBezTo>
                      <a:pt x="5673" y="6250"/>
                      <a:pt x="4518" y="7103"/>
                      <a:pt x="3188" y="7204"/>
                    </a:cubicBezTo>
                    <a:cubicBezTo>
                      <a:pt x="2937" y="7216"/>
                      <a:pt x="2693" y="7223"/>
                      <a:pt x="2448" y="7223"/>
                    </a:cubicBezTo>
                    <a:cubicBezTo>
                      <a:pt x="2203" y="7223"/>
                      <a:pt x="1958" y="7216"/>
                      <a:pt x="1707" y="7204"/>
                    </a:cubicBezTo>
                    <a:cubicBezTo>
                      <a:pt x="1532" y="8208"/>
                      <a:pt x="1406" y="9212"/>
                      <a:pt x="1381" y="10241"/>
                    </a:cubicBezTo>
                    <a:cubicBezTo>
                      <a:pt x="1381" y="10241"/>
                      <a:pt x="1" y="11671"/>
                      <a:pt x="227" y="13253"/>
                    </a:cubicBezTo>
                    <a:cubicBezTo>
                      <a:pt x="452" y="15035"/>
                      <a:pt x="2586" y="17243"/>
                      <a:pt x="5698" y="18624"/>
                    </a:cubicBezTo>
                    <a:cubicBezTo>
                      <a:pt x="5999" y="18774"/>
                      <a:pt x="6326" y="18925"/>
                      <a:pt x="6652" y="19025"/>
                    </a:cubicBezTo>
                    <a:cubicBezTo>
                      <a:pt x="7003" y="19126"/>
                      <a:pt x="7330" y="19226"/>
                      <a:pt x="7681" y="19326"/>
                    </a:cubicBezTo>
                    <a:cubicBezTo>
                      <a:pt x="9061" y="19728"/>
                      <a:pt x="10492" y="19904"/>
                      <a:pt x="11923" y="19904"/>
                    </a:cubicBezTo>
                    <a:cubicBezTo>
                      <a:pt x="12826" y="19879"/>
                      <a:pt x="13755" y="19778"/>
                      <a:pt x="14633" y="19552"/>
                    </a:cubicBezTo>
                    <a:cubicBezTo>
                      <a:pt x="15035" y="19452"/>
                      <a:pt x="15436" y="19352"/>
                      <a:pt x="15813" y="19226"/>
                    </a:cubicBezTo>
                    <a:cubicBezTo>
                      <a:pt x="17896" y="18498"/>
                      <a:pt x="19753" y="17294"/>
                      <a:pt x="21259" y="15712"/>
                    </a:cubicBezTo>
                    <a:cubicBezTo>
                      <a:pt x="21259" y="15712"/>
                      <a:pt x="21647" y="16274"/>
                      <a:pt x="22797" y="16274"/>
                    </a:cubicBezTo>
                    <a:cubicBezTo>
                      <a:pt x="22956" y="16274"/>
                      <a:pt x="23129" y="16264"/>
                      <a:pt x="23317" y="16239"/>
                    </a:cubicBezTo>
                    <a:cubicBezTo>
                      <a:pt x="26555" y="15813"/>
                      <a:pt x="26856" y="10366"/>
                      <a:pt x="24321" y="9588"/>
                    </a:cubicBezTo>
                    <a:cubicBezTo>
                      <a:pt x="24221" y="9563"/>
                      <a:pt x="24121" y="9538"/>
                      <a:pt x="24020" y="9513"/>
                    </a:cubicBezTo>
                    <a:cubicBezTo>
                      <a:pt x="23837" y="9476"/>
                      <a:pt x="23653" y="9453"/>
                      <a:pt x="23479" y="9453"/>
                    </a:cubicBezTo>
                    <a:cubicBezTo>
                      <a:pt x="23415" y="9453"/>
                      <a:pt x="23353" y="9456"/>
                      <a:pt x="23292" y="9463"/>
                    </a:cubicBezTo>
                    <a:cubicBezTo>
                      <a:pt x="22941" y="9488"/>
                      <a:pt x="22640" y="9613"/>
                      <a:pt x="22364" y="9839"/>
                    </a:cubicBezTo>
                    <a:lnTo>
                      <a:pt x="22339" y="9789"/>
                    </a:lnTo>
                    <a:cubicBezTo>
                      <a:pt x="16466" y="7656"/>
                      <a:pt x="16867" y="1"/>
                      <a:pt x="16867" y="0"/>
                    </a:cubicBezTo>
                    <a:close/>
                  </a:path>
                </a:pathLst>
              </a:custGeom>
              <a:solidFill>
                <a:srgbClr val="A8806F"/>
              </a:solidFill>
              <a:ln w="9525" cap="flat" cmpd="sng">
                <a:solidFill>
                  <a:srgbClr val="A8806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43"/>
              <p:cNvSpPr/>
              <p:nvPr/>
            </p:nvSpPr>
            <p:spPr>
              <a:xfrm>
                <a:off x="6946400" y="2035975"/>
                <a:ext cx="84725" cy="115325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4613" extrusionOk="0">
                    <a:moveTo>
                      <a:pt x="1155" y="0"/>
                    </a:moveTo>
                    <a:cubicBezTo>
                      <a:pt x="1149" y="0"/>
                      <a:pt x="1142" y="7"/>
                      <a:pt x="1130" y="19"/>
                    </a:cubicBezTo>
                    <a:cubicBezTo>
                      <a:pt x="1105" y="44"/>
                      <a:pt x="1105" y="70"/>
                      <a:pt x="1130" y="70"/>
                    </a:cubicBezTo>
                    <a:cubicBezTo>
                      <a:pt x="1130" y="70"/>
                      <a:pt x="1230" y="170"/>
                      <a:pt x="1381" y="295"/>
                    </a:cubicBezTo>
                    <a:cubicBezTo>
                      <a:pt x="1531" y="446"/>
                      <a:pt x="1732" y="647"/>
                      <a:pt x="1958" y="923"/>
                    </a:cubicBezTo>
                    <a:cubicBezTo>
                      <a:pt x="2234" y="1224"/>
                      <a:pt x="2485" y="1550"/>
                      <a:pt x="2686" y="1902"/>
                    </a:cubicBezTo>
                    <a:cubicBezTo>
                      <a:pt x="2786" y="2103"/>
                      <a:pt x="2887" y="2303"/>
                      <a:pt x="2962" y="2504"/>
                    </a:cubicBezTo>
                    <a:lnTo>
                      <a:pt x="3012" y="2680"/>
                    </a:lnTo>
                    <a:lnTo>
                      <a:pt x="3037" y="2755"/>
                    </a:lnTo>
                    <a:lnTo>
                      <a:pt x="3037" y="2830"/>
                    </a:lnTo>
                    <a:cubicBezTo>
                      <a:pt x="3062" y="2956"/>
                      <a:pt x="3062" y="3056"/>
                      <a:pt x="3062" y="3182"/>
                    </a:cubicBezTo>
                    <a:cubicBezTo>
                      <a:pt x="3088" y="3383"/>
                      <a:pt x="3012" y="3583"/>
                      <a:pt x="2887" y="3759"/>
                    </a:cubicBezTo>
                    <a:cubicBezTo>
                      <a:pt x="2761" y="3910"/>
                      <a:pt x="2611" y="4060"/>
                      <a:pt x="2410" y="4135"/>
                    </a:cubicBezTo>
                    <a:cubicBezTo>
                      <a:pt x="2234" y="4211"/>
                      <a:pt x="2033" y="4261"/>
                      <a:pt x="1833" y="4311"/>
                    </a:cubicBezTo>
                    <a:cubicBezTo>
                      <a:pt x="1632" y="4336"/>
                      <a:pt x="1456" y="4361"/>
                      <a:pt x="1255" y="4361"/>
                    </a:cubicBezTo>
                    <a:lnTo>
                      <a:pt x="779" y="4386"/>
                    </a:lnTo>
                    <a:lnTo>
                      <a:pt x="51" y="4386"/>
                    </a:lnTo>
                    <a:cubicBezTo>
                      <a:pt x="26" y="4386"/>
                      <a:pt x="0" y="4386"/>
                      <a:pt x="0" y="4412"/>
                    </a:cubicBezTo>
                    <a:cubicBezTo>
                      <a:pt x="0" y="4437"/>
                      <a:pt x="0" y="4462"/>
                      <a:pt x="51" y="4462"/>
                    </a:cubicBezTo>
                    <a:lnTo>
                      <a:pt x="126" y="4487"/>
                    </a:lnTo>
                    <a:cubicBezTo>
                      <a:pt x="176" y="4512"/>
                      <a:pt x="251" y="4537"/>
                      <a:pt x="377" y="4537"/>
                    </a:cubicBezTo>
                    <a:lnTo>
                      <a:pt x="753" y="4587"/>
                    </a:lnTo>
                    <a:cubicBezTo>
                      <a:pt x="904" y="4612"/>
                      <a:pt x="1080" y="4612"/>
                      <a:pt x="1255" y="4612"/>
                    </a:cubicBezTo>
                    <a:cubicBezTo>
                      <a:pt x="1456" y="4612"/>
                      <a:pt x="1657" y="4587"/>
                      <a:pt x="1858" y="4587"/>
                    </a:cubicBezTo>
                    <a:cubicBezTo>
                      <a:pt x="2084" y="4562"/>
                      <a:pt x="2310" y="4487"/>
                      <a:pt x="2510" y="4412"/>
                    </a:cubicBezTo>
                    <a:cubicBezTo>
                      <a:pt x="2761" y="4311"/>
                      <a:pt x="2987" y="4161"/>
                      <a:pt x="3138" y="3960"/>
                    </a:cubicBezTo>
                    <a:cubicBezTo>
                      <a:pt x="3313" y="3734"/>
                      <a:pt x="3389" y="3458"/>
                      <a:pt x="3389" y="3182"/>
                    </a:cubicBezTo>
                    <a:cubicBezTo>
                      <a:pt x="3364" y="2931"/>
                      <a:pt x="3313" y="2680"/>
                      <a:pt x="3238" y="2429"/>
                    </a:cubicBezTo>
                    <a:cubicBezTo>
                      <a:pt x="3163" y="2203"/>
                      <a:pt x="3037" y="1977"/>
                      <a:pt x="2912" y="1776"/>
                    </a:cubicBezTo>
                    <a:cubicBezTo>
                      <a:pt x="2812" y="1575"/>
                      <a:pt x="2661" y="1400"/>
                      <a:pt x="2510" y="1224"/>
                    </a:cubicBezTo>
                    <a:cubicBezTo>
                      <a:pt x="2385" y="1073"/>
                      <a:pt x="2259" y="923"/>
                      <a:pt x="2109" y="797"/>
                    </a:cubicBezTo>
                    <a:cubicBezTo>
                      <a:pt x="1833" y="496"/>
                      <a:pt x="1506" y="245"/>
                      <a:pt x="1180" y="19"/>
                    </a:cubicBezTo>
                    <a:cubicBezTo>
                      <a:pt x="1168" y="7"/>
                      <a:pt x="1161" y="0"/>
                      <a:pt x="115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43"/>
              <p:cNvSpPr/>
              <p:nvPr/>
            </p:nvSpPr>
            <p:spPr>
              <a:xfrm>
                <a:off x="6920675" y="2180500"/>
                <a:ext cx="257275" cy="91900"/>
              </a:xfrm>
              <a:custGeom>
                <a:avLst/>
                <a:gdLst/>
                <a:ahLst/>
                <a:cxnLst/>
                <a:rect l="l" t="t" r="r" b="b"/>
                <a:pathLst>
                  <a:path w="10291" h="3676" extrusionOk="0">
                    <a:moveTo>
                      <a:pt x="10239" y="1"/>
                    </a:moveTo>
                    <a:cubicBezTo>
                      <a:pt x="10216" y="1"/>
                      <a:pt x="10191" y="18"/>
                      <a:pt x="10191" y="36"/>
                    </a:cubicBezTo>
                    <a:lnTo>
                      <a:pt x="9990" y="513"/>
                    </a:lnTo>
                    <a:cubicBezTo>
                      <a:pt x="9914" y="689"/>
                      <a:pt x="9814" y="839"/>
                      <a:pt x="9714" y="1015"/>
                    </a:cubicBezTo>
                    <a:cubicBezTo>
                      <a:pt x="9613" y="1241"/>
                      <a:pt x="9463" y="1442"/>
                      <a:pt x="9337" y="1642"/>
                    </a:cubicBezTo>
                    <a:cubicBezTo>
                      <a:pt x="9262" y="1743"/>
                      <a:pt x="9161" y="1843"/>
                      <a:pt x="9061" y="1944"/>
                    </a:cubicBezTo>
                    <a:cubicBezTo>
                      <a:pt x="9011" y="1994"/>
                      <a:pt x="8961" y="2069"/>
                      <a:pt x="8910" y="2119"/>
                    </a:cubicBezTo>
                    <a:lnTo>
                      <a:pt x="8835" y="2195"/>
                    </a:lnTo>
                    <a:cubicBezTo>
                      <a:pt x="8810" y="2195"/>
                      <a:pt x="8810" y="2220"/>
                      <a:pt x="8810" y="2220"/>
                    </a:cubicBezTo>
                    <a:lnTo>
                      <a:pt x="8760" y="2245"/>
                    </a:lnTo>
                    <a:cubicBezTo>
                      <a:pt x="8685" y="2295"/>
                      <a:pt x="8609" y="2345"/>
                      <a:pt x="8559" y="2395"/>
                    </a:cubicBezTo>
                    <a:cubicBezTo>
                      <a:pt x="8484" y="2420"/>
                      <a:pt x="8408" y="2471"/>
                      <a:pt x="8358" y="2496"/>
                    </a:cubicBezTo>
                    <a:cubicBezTo>
                      <a:pt x="8208" y="2571"/>
                      <a:pt x="8057" y="2646"/>
                      <a:pt x="7907" y="2697"/>
                    </a:cubicBezTo>
                    <a:cubicBezTo>
                      <a:pt x="7756" y="2772"/>
                      <a:pt x="7580" y="2822"/>
                      <a:pt x="7430" y="2872"/>
                    </a:cubicBezTo>
                    <a:lnTo>
                      <a:pt x="6903" y="3023"/>
                    </a:lnTo>
                    <a:lnTo>
                      <a:pt x="6375" y="3123"/>
                    </a:lnTo>
                    <a:lnTo>
                      <a:pt x="5848" y="3224"/>
                    </a:lnTo>
                    <a:lnTo>
                      <a:pt x="5296" y="3299"/>
                    </a:lnTo>
                    <a:cubicBezTo>
                      <a:pt x="5146" y="3324"/>
                      <a:pt x="4945" y="3324"/>
                      <a:pt x="4769" y="3349"/>
                    </a:cubicBezTo>
                    <a:cubicBezTo>
                      <a:pt x="4593" y="3349"/>
                      <a:pt x="4393" y="3374"/>
                      <a:pt x="4217" y="3374"/>
                    </a:cubicBezTo>
                    <a:lnTo>
                      <a:pt x="3715" y="3374"/>
                    </a:lnTo>
                    <a:cubicBezTo>
                      <a:pt x="3645" y="3379"/>
                      <a:pt x="3575" y="3381"/>
                      <a:pt x="3507" y="3381"/>
                    </a:cubicBezTo>
                    <a:cubicBezTo>
                      <a:pt x="3234" y="3381"/>
                      <a:pt x="2977" y="3349"/>
                      <a:pt x="2736" y="3349"/>
                    </a:cubicBezTo>
                    <a:cubicBezTo>
                      <a:pt x="2435" y="3349"/>
                      <a:pt x="2134" y="3324"/>
                      <a:pt x="1858" y="3274"/>
                    </a:cubicBezTo>
                    <a:cubicBezTo>
                      <a:pt x="1607" y="3249"/>
                      <a:pt x="1356" y="3224"/>
                      <a:pt x="1105" y="3173"/>
                    </a:cubicBezTo>
                    <a:cubicBezTo>
                      <a:pt x="929" y="3148"/>
                      <a:pt x="728" y="3098"/>
                      <a:pt x="553" y="3048"/>
                    </a:cubicBezTo>
                    <a:lnTo>
                      <a:pt x="51" y="2948"/>
                    </a:lnTo>
                    <a:cubicBezTo>
                      <a:pt x="25" y="2948"/>
                      <a:pt x="0" y="2948"/>
                      <a:pt x="0" y="2973"/>
                    </a:cubicBezTo>
                    <a:cubicBezTo>
                      <a:pt x="0" y="2998"/>
                      <a:pt x="0" y="3023"/>
                      <a:pt x="25" y="3023"/>
                    </a:cubicBezTo>
                    <a:lnTo>
                      <a:pt x="502" y="3199"/>
                    </a:lnTo>
                    <a:cubicBezTo>
                      <a:pt x="653" y="3249"/>
                      <a:pt x="854" y="3274"/>
                      <a:pt x="1055" y="3349"/>
                    </a:cubicBezTo>
                    <a:cubicBezTo>
                      <a:pt x="1180" y="3374"/>
                      <a:pt x="1280" y="3399"/>
                      <a:pt x="1406" y="3424"/>
                    </a:cubicBezTo>
                    <a:lnTo>
                      <a:pt x="1808" y="3475"/>
                    </a:lnTo>
                    <a:cubicBezTo>
                      <a:pt x="2109" y="3550"/>
                      <a:pt x="2410" y="3575"/>
                      <a:pt x="2711" y="3600"/>
                    </a:cubicBezTo>
                    <a:cubicBezTo>
                      <a:pt x="3037" y="3650"/>
                      <a:pt x="3364" y="3650"/>
                      <a:pt x="3715" y="3675"/>
                    </a:cubicBezTo>
                    <a:lnTo>
                      <a:pt x="4242" y="3675"/>
                    </a:lnTo>
                    <a:cubicBezTo>
                      <a:pt x="4418" y="3675"/>
                      <a:pt x="4593" y="3650"/>
                      <a:pt x="4794" y="3650"/>
                    </a:cubicBezTo>
                    <a:cubicBezTo>
                      <a:pt x="4970" y="3625"/>
                      <a:pt x="5146" y="3625"/>
                      <a:pt x="5346" y="3600"/>
                    </a:cubicBezTo>
                    <a:lnTo>
                      <a:pt x="5874" y="3525"/>
                    </a:lnTo>
                    <a:lnTo>
                      <a:pt x="6426" y="3424"/>
                    </a:lnTo>
                    <a:lnTo>
                      <a:pt x="6978" y="3299"/>
                    </a:lnTo>
                    <a:lnTo>
                      <a:pt x="7505" y="3148"/>
                    </a:lnTo>
                    <a:cubicBezTo>
                      <a:pt x="7681" y="3073"/>
                      <a:pt x="7856" y="3023"/>
                      <a:pt x="8007" y="2948"/>
                    </a:cubicBezTo>
                    <a:cubicBezTo>
                      <a:pt x="8333" y="2822"/>
                      <a:pt x="8634" y="2671"/>
                      <a:pt x="8910" y="2446"/>
                    </a:cubicBezTo>
                    <a:lnTo>
                      <a:pt x="8936" y="2420"/>
                    </a:lnTo>
                    <a:cubicBezTo>
                      <a:pt x="8986" y="2395"/>
                      <a:pt x="8986" y="2395"/>
                      <a:pt x="9011" y="2370"/>
                    </a:cubicBezTo>
                    <a:lnTo>
                      <a:pt x="9086" y="2295"/>
                    </a:lnTo>
                    <a:cubicBezTo>
                      <a:pt x="9136" y="2220"/>
                      <a:pt x="9187" y="2170"/>
                      <a:pt x="9237" y="2094"/>
                    </a:cubicBezTo>
                    <a:cubicBezTo>
                      <a:pt x="9337" y="1994"/>
                      <a:pt x="9412" y="1868"/>
                      <a:pt x="9513" y="1743"/>
                    </a:cubicBezTo>
                    <a:cubicBezTo>
                      <a:pt x="9764" y="1366"/>
                      <a:pt x="9965" y="965"/>
                      <a:pt x="10140" y="538"/>
                    </a:cubicBezTo>
                    <a:cubicBezTo>
                      <a:pt x="10241" y="237"/>
                      <a:pt x="10291" y="61"/>
                      <a:pt x="10291" y="61"/>
                    </a:cubicBezTo>
                    <a:cubicBezTo>
                      <a:pt x="10291" y="36"/>
                      <a:pt x="10291" y="11"/>
                      <a:pt x="10266" y="11"/>
                    </a:cubicBezTo>
                    <a:cubicBezTo>
                      <a:pt x="10258" y="4"/>
                      <a:pt x="10249" y="1"/>
                      <a:pt x="1023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43"/>
              <p:cNvSpPr/>
              <p:nvPr/>
            </p:nvSpPr>
            <p:spPr>
              <a:xfrm>
                <a:off x="6453825" y="1970325"/>
                <a:ext cx="126150" cy="402475"/>
              </a:xfrm>
              <a:custGeom>
                <a:avLst/>
                <a:gdLst/>
                <a:ahLst/>
                <a:cxnLst/>
                <a:rect l="l" t="t" r="r" b="b"/>
                <a:pathLst>
                  <a:path w="5046" h="16099" extrusionOk="0">
                    <a:moveTo>
                      <a:pt x="4956" y="0"/>
                    </a:moveTo>
                    <a:cubicBezTo>
                      <a:pt x="4922" y="0"/>
                      <a:pt x="4895" y="23"/>
                      <a:pt x="4895" y="60"/>
                    </a:cubicBezTo>
                    <a:lnTo>
                      <a:pt x="3941" y="2495"/>
                    </a:lnTo>
                    <a:cubicBezTo>
                      <a:pt x="3665" y="3223"/>
                      <a:pt x="3364" y="4076"/>
                      <a:pt x="3038" y="5005"/>
                    </a:cubicBezTo>
                    <a:cubicBezTo>
                      <a:pt x="2712" y="5933"/>
                      <a:pt x="2360" y="6912"/>
                      <a:pt x="2034" y="7916"/>
                    </a:cubicBezTo>
                    <a:cubicBezTo>
                      <a:pt x="1381" y="9899"/>
                      <a:pt x="779" y="11907"/>
                      <a:pt x="402" y="13413"/>
                    </a:cubicBezTo>
                    <a:cubicBezTo>
                      <a:pt x="302" y="13814"/>
                      <a:pt x="227" y="14166"/>
                      <a:pt x="177" y="14467"/>
                    </a:cubicBezTo>
                    <a:cubicBezTo>
                      <a:pt x="101" y="14793"/>
                      <a:pt x="76" y="15069"/>
                      <a:pt x="51" y="15295"/>
                    </a:cubicBezTo>
                    <a:cubicBezTo>
                      <a:pt x="26" y="15471"/>
                      <a:pt x="1" y="15646"/>
                      <a:pt x="1" y="15822"/>
                    </a:cubicBezTo>
                    <a:lnTo>
                      <a:pt x="1" y="16023"/>
                    </a:lnTo>
                    <a:cubicBezTo>
                      <a:pt x="1" y="16073"/>
                      <a:pt x="51" y="16098"/>
                      <a:pt x="76" y="16098"/>
                    </a:cubicBezTo>
                    <a:cubicBezTo>
                      <a:pt x="126" y="16098"/>
                      <a:pt x="177" y="16073"/>
                      <a:pt x="177" y="16023"/>
                    </a:cubicBezTo>
                    <a:lnTo>
                      <a:pt x="177" y="15847"/>
                    </a:lnTo>
                    <a:cubicBezTo>
                      <a:pt x="177" y="15672"/>
                      <a:pt x="202" y="15496"/>
                      <a:pt x="227" y="15345"/>
                    </a:cubicBezTo>
                    <a:cubicBezTo>
                      <a:pt x="252" y="15119"/>
                      <a:pt x="302" y="14843"/>
                      <a:pt x="377" y="14542"/>
                    </a:cubicBezTo>
                    <a:cubicBezTo>
                      <a:pt x="453" y="14216"/>
                      <a:pt x="553" y="13890"/>
                      <a:pt x="653" y="13488"/>
                    </a:cubicBezTo>
                    <a:cubicBezTo>
                      <a:pt x="854" y="12735"/>
                      <a:pt x="1105" y="11882"/>
                      <a:pt x="1381" y="10928"/>
                    </a:cubicBezTo>
                    <a:cubicBezTo>
                      <a:pt x="1682" y="9999"/>
                      <a:pt x="2009" y="9020"/>
                      <a:pt x="2335" y="8016"/>
                    </a:cubicBezTo>
                    <a:cubicBezTo>
                      <a:pt x="2988" y="6034"/>
                      <a:pt x="3665" y="4076"/>
                      <a:pt x="4167" y="2595"/>
                    </a:cubicBezTo>
                    <a:lnTo>
                      <a:pt x="5021" y="135"/>
                    </a:lnTo>
                    <a:cubicBezTo>
                      <a:pt x="5046" y="85"/>
                      <a:pt x="5021" y="35"/>
                      <a:pt x="4996" y="10"/>
                    </a:cubicBezTo>
                    <a:cubicBezTo>
                      <a:pt x="4982" y="3"/>
                      <a:pt x="4969" y="0"/>
                      <a:pt x="495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43"/>
              <p:cNvSpPr/>
              <p:nvPr/>
            </p:nvSpPr>
            <p:spPr>
              <a:xfrm>
                <a:off x="6712975" y="1609775"/>
                <a:ext cx="78475" cy="57125"/>
              </a:xfrm>
              <a:custGeom>
                <a:avLst/>
                <a:gdLst/>
                <a:ahLst/>
                <a:cxnLst/>
                <a:rect l="l" t="t" r="r" b="b"/>
                <a:pathLst>
                  <a:path w="3139" h="2285" extrusionOk="0">
                    <a:moveTo>
                      <a:pt x="1431" y="0"/>
                    </a:moveTo>
                    <a:cubicBezTo>
                      <a:pt x="1281" y="25"/>
                      <a:pt x="1130" y="75"/>
                      <a:pt x="980" y="126"/>
                    </a:cubicBezTo>
                    <a:lnTo>
                      <a:pt x="929" y="151"/>
                    </a:lnTo>
                    <a:lnTo>
                      <a:pt x="854" y="151"/>
                    </a:lnTo>
                    <a:lnTo>
                      <a:pt x="754" y="201"/>
                    </a:lnTo>
                    <a:lnTo>
                      <a:pt x="678" y="251"/>
                    </a:lnTo>
                    <a:lnTo>
                      <a:pt x="553" y="326"/>
                    </a:lnTo>
                    <a:cubicBezTo>
                      <a:pt x="427" y="427"/>
                      <a:pt x="302" y="552"/>
                      <a:pt x="227" y="703"/>
                    </a:cubicBezTo>
                    <a:cubicBezTo>
                      <a:pt x="126" y="828"/>
                      <a:pt x="76" y="979"/>
                      <a:pt x="51" y="1130"/>
                    </a:cubicBezTo>
                    <a:cubicBezTo>
                      <a:pt x="26" y="1255"/>
                      <a:pt x="1" y="1381"/>
                      <a:pt x="1" y="1531"/>
                    </a:cubicBezTo>
                    <a:cubicBezTo>
                      <a:pt x="26" y="1707"/>
                      <a:pt x="51" y="1883"/>
                      <a:pt x="101" y="2058"/>
                    </a:cubicBezTo>
                    <a:cubicBezTo>
                      <a:pt x="126" y="2134"/>
                      <a:pt x="151" y="2184"/>
                      <a:pt x="201" y="2259"/>
                    </a:cubicBezTo>
                    <a:cubicBezTo>
                      <a:pt x="201" y="2284"/>
                      <a:pt x="227" y="2284"/>
                      <a:pt x="277" y="2284"/>
                    </a:cubicBezTo>
                    <a:cubicBezTo>
                      <a:pt x="302" y="2284"/>
                      <a:pt x="352" y="2259"/>
                      <a:pt x="352" y="2209"/>
                    </a:cubicBezTo>
                    <a:lnTo>
                      <a:pt x="352" y="2033"/>
                    </a:lnTo>
                    <a:cubicBezTo>
                      <a:pt x="352" y="1857"/>
                      <a:pt x="377" y="1707"/>
                      <a:pt x="427" y="1556"/>
                    </a:cubicBezTo>
                    <a:cubicBezTo>
                      <a:pt x="452" y="1456"/>
                      <a:pt x="478" y="1381"/>
                      <a:pt x="503" y="1280"/>
                    </a:cubicBezTo>
                    <a:cubicBezTo>
                      <a:pt x="553" y="1180"/>
                      <a:pt x="603" y="1105"/>
                      <a:pt x="678" y="1029"/>
                    </a:cubicBezTo>
                    <a:cubicBezTo>
                      <a:pt x="729" y="954"/>
                      <a:pt x="804" y="879"/>
                      <a:pt x="904" y="828"/>
                    </a:cubicBezTo>
                    <a:lnTo>
                      <a:pt x="954" y="803"/>
                    </a:lnTo>
                    <a:cubicBezTo>
                      <a:pt x="980" y="778"/>
                      <a:pt x="1005" y="753"/>
                      <a:pt x="1030" y="753"/>
                    </a:cubicBezTo>
                    <a:lnTo>
                      <a:pt x="1130" y="703"/>
                    </a:lnTo>
                    <a:lnTo>
                      <a:pt x="1180" y="703"/>
                    </a:lnTo>
                    <a:cubicBezTo>
                      <a:pt x="1281" y="653"/>
                      <a:pt x="1406" y="628"/>
                      <a:pt x="1507" y="603"/>
                    </a:cubicBezTo>
                    <a:lnTo>
                      <a:pt x="1833" y="603"/>
                    </a:lnTo>
                    <a:cubicBezTo>
                      <a:pt x="1933" y="603"/>
                      <a:pt x="2034" y="628"/>
                      <a:pt x="2134" y="653"/>
                    </a:cubicBezTo>
                    <a:cubicBezTo>
                      <a:pt x="2234" y="678"/>
                      <a:pt x="2335" y="703"/>
                      <a:pt x="2410" y="753"/>
                    </a:cubicBezTo>
                    <a:cubicBezTo>
                      <a:pt x="2561" y="803"/>
                      <a:pt x="2686" y="904"/>
                      <a:pt x="2812" y="979"/>
                    </a:cubicBezTo>
                    <a:lnTo>
                      <a:pt x="2962" y="1105"/>
                    </a:lnTo>
                    <a:lnTo>
                      <a:pt x="2962" y="1130"/>
                    </a:lnTo>
                    <a:cubicBezTo>
                      <a:pt x="2987" y="1155"/>
                      <a:pt x="3038" y="1155"/>
                      <a:pt x="3063" y="1155"/>
                    </a:cubicBezTo>
                    <a:cubicBezTo>
                      <a:pt x="3113" y="1130"/>
                      <a:pt x="3138" y="1054"/>
                      <a:pt x="3113" y="1004"/>
                    </a:cubicBezTo>
                    <a:cubicBezTo>
                      <a:pt x="3113" y="1004"/>
                      <a:pt x="3113" y="979"/>
                      <a:pt x="3088" y="954"/>
                    </a:cubicBezTo>
                    <a:cubicBezTo>
                      <a:pt x="3088" y="904"/>
                      <a:pt x="3063" y="854"/>
                      <a:pt x="3038" y="803"/>
                    </a:cubicBezTo>
                    <a:cubicBezTo>
                      <a:pt x="2937" y="653"/>
                      <a:pt x="2812" y="502"/>
                      <a:pt x="2661" y="377"/>
                    </a:cubicBezTo>
                    <a:cubicBezTo>
                      <a:pt x="2561" y="301"/>
                      <a:pt x="2460" y="226"/>
                      <a:pt x="2360" y="176"/>
                    </a:cubicBezTo>
                    <a:cubicBezTo>
                      <a:pt x="2209" y="101"/>
                      <a:pt x="2084" y="50"/>
                      <a:pt x="1933" y="25"/>
                    </a:cubicBezTo>
                    <a:cubicBezTo>
                      <a:pt x="1858" y="0"/>
                      <a:pt x="1758" y="0"/>
                      <a:pt x="1682" y="0"/>
                    </a:cubicBezTo>
                    <a:close/>
                  </a:path>
                </a:pathLst>
              </a:custGeom>
              <a:solidFill>
                <a:srgbClr val="7A555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43"/>
              <p:cNvSpPr/>
              <p:nvPr/>
            </p:nvSpPr>
            <p:spPr>
              <a:xfrm>
                <a:off x="6650225" y="1686550"/>
                <a:ext cx="240350" cy="92025"/>
              </a:xfrm>
              <a:custGeom>
                <a:avLst/>
                <a:gdLst/>
                <a:ahLst/>
                <a:cxnLst/>
                <a:rect l="l" t="t" r="r" b="b"/>
                <a:pathLst>
                  <a:path w="9614" h="3681" extrusionOk="0">
                    <a:moveTo>
                      <a:pt x="1490" y="0"/>
                    </a:moveTo>
                    <a:cubicBezTo>
                      <a:pt x="1247" y="0"/>
                      <a:pt x="1012" y="82"/>
                      <a:pt x="779" y="292"/>
                    </a:cubicBezTo>
                    <a:cubicBezTo>
                      <a:pt x="1" y="1020"/>
                      <a:pt x="678" y="2702"/>
                      <a:pt x="2385" y="3681"/>
                    </a:cubicBezTo>
                    <a:lnTo>
                      <a:pt x="2435" y="3555"/>
                    </a:lnTo>
                    <a:cubicBezTo>
                      <a:pt x="2435" y="3555"/>
                      <a:pt x="3568" y="2555"/>
                      <a:pt x="5054" y="2555"/>
                    </a:cubicBezTo>
                    <a:cubicBezTo>
                      <a:pt x="5813" y="2555"/>
                      <a:pt x="6665" y="2816"/>
                      <a:pt x="7505" y="3605"/>
                    </a:cubicBezTo>
                    <a:lnTo>
                      <a:pt x="7530" y="3656"/>
                    </a:lnTo>
                    <a:cubicBezTo>
                      <a:pt x="8961" y="2802"/>
                      <a:pt x="9614" y="1347"/>
                      <a:pt x="9112" y="694"/>
                    </a:cubicBezTo>
                    <a:cubicBezTo>
                      <a:pt x="8796" y="288"/>
                      <a:pt x="8465" y="146"/>
                      <a:pt x="8093" y="146"/>
                    </a:cubicBezTo>
                    <a:cubicBezTo>
                      <a:pt x="7222" y="146"/>
                      <a:pt x="6129" y="927"/>
                      <a:pt x="4493" y="945"/>
                    </a:cubicBezTo>
                    <a:cubicBezTo>
                      <a:pt x="3232" y="945"/>
                      <a:pt x="2316" y="0"/>
                      <a:pt x="1490" y="0"/>
                    </a:cubicBezTo>
                    <a:close/>
                  </a:path>
                </a:pathLst>
              </a:custGeom>
              <a:solidFill>
                <a:srgbClr val="1E120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43"/>
              <p:cNvSpPr/>
              <p:nvPr/>
            </p:nvSpPr>
            <p:spPr>
              <a:xfrm>
                <a:off x="6709850" y="1750250"/>
                <a:ext cx="128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5146" h="1808" extrusionOk="0">
                    <a:moveTo>
                      <a:pt x="2652" y="0"/>
                    </a:moveTo>
                    <a:cubicBezTo>
                      <a:pt x="1174" y="0"/>
                      <a:pt x="50" y="982"/>
                      <a:pt x="50" y="982"/>
                    </a:cubicBezTo>
                    <a:lnTo>
                      <a:pt x="0" y="1108"/>
                    </a:lnTo>
                    <a:cubicBezTo>
                      <a:pt x="678" y="1509"/>
                      <a:pt x="1456" y="1735"/>
                      <a:pt x="2259" y="1785"/>
                    </a:cubicBezTo>
                    <a:cubicBezTo>
                      <a:pt x="2405" y="1800"/>
                      <a:pt x="2551" y="1807"/>
                      <a:pt x="2697" y="1807"/>
                    </a:cubicBezTo>
                    <a:cubicBezTo>
                      <a:pt x="3558" y="1807"/>
                      <a:pt x="4416" y="1558"/>
                      <a:pt x="5145" y="1108"/>
                    </a:cubicBezTo>
                    <a:lnTo>
                      <a:pt x="5120" y="1057"/>
                    </a:lnTo>
                    <a:cubicBezTo>
                      <a:pt x="4274" y="262"/>
                      <a:pt x="3416" y="0"/>
                      <a:pt x="2652" y="0"/>
                    </a:cubicBezTo>
                    <a:close/>
                  </a:path>
                </a:pathLst>
              </a:custGeom>
              <a:solidFill>
                <a:srgbClr val="E596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43"/>
              <p:cNvSpPr/>
              <p:nvPr/>
            </p:nvSpPr>
            <p:spPr>
              <a:xfrm>
                <a:off x="6852900" y="1601325"/>
                <a:ext cx="83475" cy="65800"/>
              </a:xfrm>
              <a:custGeom>
                <a:avLst/>
                <a:gdLst/>
                <a:ahLst/>
                <a:cxnLst/>
                <a:rect l="l" t="t" r="r" b="b"/>
                <a:pathLst>
                  <a:path w="3339" h="2632" extrusionOk="0">
                    <a:moveTo>
                      <a:pt x="3256" y="1"/>
                    </a:moveTo>
                    <a:cubicBezTo>
                      <a:pt x="3128" y="1"/>
                      <a:pt x="2756" y="278"/>
                      <a:pt x="2485" y="413"/>
                    </a:cubicBezTo>
                    <a:lnTo>
                      <a:pt x="2285" y="489"/>
                    </a:lnTo>
                    <a:cubicBezTo>
                      <a:pt x="2096" y="319"/>
                      <a:pt x="1852" y="235"/>
                      <a:pt x="1593" y="235"/>
                    </a:cubicBezTo>
                    <a:cubicBezTo>
                      <a:pt x="1507" y="235"/>
                      <a:pt x="1419" y="244"/>
                      <a:pt x="1331" y="263"/>
                    </a:cubicBezTo>
                    <a:cubicBezTo>
                      <a:pt x="277" y="464"/>
                      <a:pt x="1" y="1819"/>
                      <a:pt x="879" y="2421"/>
                    </a:cubicBezTo>
                    <a:cubicBezTo>
                      <a:pt x="1097" y="2567"/>
                      <a:pt x="1330" y="2632"/>
                      <a:pt x="1555" y="2632"/>
                    </a:cubicBezTo>
                    <a:cubicBezTo>
                      <a:pt x="2261" y="2632"/>
                      <a:pt x="2889" y="1991"/>
                      <a:pt x="2736" y="1192"/>
                    </a:cubicBezTo>
                    <a:lnTo>
                      <a:pt x="2711" y="1141"/>
                    </a:lnTo>
                    <a:cubicBezTo>
                      <a:pt x="3163" y="790"/>
                      <a:pt x="3339" y="62"/>
                      <a:pt x="3289" y="12"/>
                    </a:cubicBezTo>
                    <a:cubicBezTo>
                      <a:pt x="3281" y="4"/>
                      <a:pt x="3270" y="1"/>
                      <a:pt x="3256" y="1"/>
                    </a:cubicBezTo>
                    <a:close/>
                  </a:path>
                </a:pathLst>
              </a:custGeom>
              <a:solidFill>
                <a:srgbClr val="1E120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43"/>
              <p:cNvSpPr/>
              <p:nvPr/>
            </p:nvSpPr>
            <p:spPr>
              <a:xfrm>
                <a:off x="6590000" y="1588775"/>
                <a:ext cx="83475" cy="65550"/>
              </a:xfrm>
              <a:custGeom>
                <a:avLst/>
                <a:gdLst/>
                <a:ahLst/>
                <a:cxnLst/>
                <a:rect l="l" t="t" r="r" b="b"/>
                <a:pathLst>
                  <a:path w="3339" h="2622" extrusionOk="0">
                    <a:moveTo>
                      <a:pt x="86" y="0"/>
                    </a:moveTo>
                    <a:cubicBezTo>
                      <a:pt x="71" y="0"/>
                      <a:pt x="59" y="4"/>
                      <a:pt x="51" y="12"/>
                    </a:cubicBezTo>
                    <a:cubicBezTo>
                      <a:pt x="0" y="62"/>
                      <a:pt x="176" y="790"/>
                      <a:pt x="628" y="1116"/>
                    </a:cubicBezTo>
                    <a:cubicBezTo>
                      <a:pt x="628" y="1141"/>
                      <a:pt x="628" y="1166"/>
                      <a:pt x="628" y="1192"/>
                    </a:cubicBezTo>
                    <a:cubicBezTo>
                      <a:pt x="456" y="1994"/>
                      <a:pt x="1098" y="2621"/>
                      <a:pt x="1802" y="2621"/>
                    </a:cubicBezTo>
                    <a:cubicBezTo>
                      <a:pt x="2023" y="2621"/>
                      <a:pt x="2250" y="2559"/>
                      <a:pt x="2460" y="2421"/>
                    </a:cubicBezTo>
                    <a:cubicBezTo>
                      <a:pt x="3338" y="1819"/>
                      <a:pt x="3062" y="439"/>
                      <a:pt x="2008" y="263"/>
                    </a:cubicBezTo>
                    <a:lnTo>
                      <a:pt x="2008" y="238"/>
                    </a:lnTo>
                    <a:cubicBezTo>
                      <a:pt x="1939" y="228"/>
                      <a:pt x="1870" y="223"/>
                      <a:pt x="1802" y="223"/>
                    </a:cubicBezTo>
                    <a:cubicBezTo>
                      <a:pt x="1523" y="223"/>
                      <a:pt x="1256" y="307"/>
                      <a:pt x="1054" y="489"/>
                    </a:cubicBezTo>
                    <a:cubicBezTo>
                      <a:pt x="979" y="464"/>
                      <a:pt x="929" y="439"/>
                      <a:pt x="854" y="413"/>
                    </a:cubicBezTo>
                    <a:cubicBezTo>
                      <a:pt x="585" y="257"/>
                      <a:pt x="216" y="0"/>
                      <a:pt x="86" y="0"/>
                    </a:cubicBezTo>
                    <a:close/>
                  </a:path>
                </a:pathLst>
              </a:custGeom>
              <a:solidFill>
                <a:srgbClr val="1E120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43"/>
              <p:cNvSpPr/>
              <p:nvPr/>
            </p:nvSpPr>
            <p:spPr>
              <a:xfrm>
                <a:off x="6871725" y="1221200"/>
                <a:ext cx="74075" cy="111875"/>
              </a:xfrm>
              <a:custGeom>
                <a:avLst/>
                <a:gdLst/>
                <a:ahLst/>
                <a:cxnLst/>
                <a:rect l="l" t="t" r="r" b="b"/>
                <a:pathLst>
                  <a:path w="2963" h="4475" extrusionOk="0">
                    <a:moveTo>
                      <a:pt x="1475" y="900"/>
                    </a:moveTo>
                    <a:cubicBezTo>
                      <a:pt x="1511" y="900"/>
                      <a:pt x="1546" y="918"/>
                      <a:pt x="1582" y="936"/>
                    </a:cubicBezTo>
                    <a:cubicBezTo>
                      <a:pt x="1707" y="1036"/>
                      <a:pt x="1833" y="1187"/>
                      <a:pt x="1883" y="1362"/>
                    </a:cubicBezTo>
                    <a:cubicBezTo>
                      <a:pt x="2059" y="1814"/>
                      <a:pt x="2159" y="2266"/>
                      <a:pt x="2234" y="2718"/>
                    </a:cubicBezTo>
                    <a:cubicBezTo>
                      <a:pt x="2285" y="3144"/>
                      <a:pt x="2335" y="3496"/>
                      <a:pt x="2360" y="3747"/>
                    </a:cubicBezTo>
                    <a:cubicBezTo>
                      <a:pt x="2109" y="3546"/>
                      <a:pt x="1883" y="3345"/>
                      <a:pt x="1682" y="3094"/>
                    </a:cubicBezTo>
                    <a:cubicBezTo>
                      <a:pt x="1406" y="2743"/>
                      <a:pt x="1180" y="2366"/>
                      <a:pt x="1030" y="1940"/>
                    </a:cubicBezTo>
                    <a:cubicBezTo>
                      <a:pt x="954" y="1739"/>
                      <a:pt x="929" y="1513"/>
                      <a:pt x="954" y="1312"/>
                    </a:cubicBezTo>
                    <a:cubicBezTo>
                      <a:pt x="980" y="1162"/>
                      <a:pt x="1055" y="1036"/>
                      <a:pt x="1180" y="961"/>
                    </a:cubicBezTo>
                    <a:cubicBezTo>
                      <a:pt x="1231" y="936"/>
                      <a:pt x="1281" y="911"/>
                      <a:pt x="1356" y="911"/>
                    </a:cubicBezTo>
                    <a:cubicBezTo>
                      <a:pt x="1348" y="919"/>
                      <a:pt x="1350" y="922"/>
                      <a:pt x="1359" y="922"/>
                    </a:cubicBezTo>
                    <a:cubicBezTo>
                      <a:pt x="1376" y="922"/>
                      <a:pt x="1415" y="911"/>
                      <a:pt x="1431" y="911"/>
                    </a:cubicBezTo>
                    <a:cubicBezTo>
                      <a:pt x="1446" y="903"/>
                      <a:pt x="1461" y="900"/>
                      <a:pt x="1475" y="900"/>
                    </a:cubicBezTo>
                    <a:close/>
                    <a:moveTo>
                      <a:pt x="1454" y="1"/>
                    </a:moveTo>
                    <a:cubicBezTo>
                      <a:pt x="1414" y="1"/>
                      <a:pt x="1373" y="3"/>
                      <a:pt x="1331" y="7"/>
                    </a:cubicBezTo>
                    <a:cubicBezTo>
                      <a:pt x="1281" y="7"/>
                      <a:pt x="1231" y="7"/>
                      <a:pt x="1155" y="32"/>
                    </a:cubicBezTo>
                    <a:lnTo>
                      <a:pt x="1005" y="32"/>
                    </a:lnTo>
                    <a:cubicBezTo>
                      <a:pt x="929" y="57"/>
                      <a:pt x="854" y="107"/>
                      <a:pt x="754" y="158"/>
                    </a:cubicBezTo>
                    <a:cubicBezTo>
                      <a:pt x="553" y="258"/>
                      <a:pt x="377" y="409"/>
                      <a:pt x="252" y="609"/>
                    </a:cubicBezTo>
                    <a:cubicBezTo>
                      <a:pt x="151" y="785"/>
                      <a:pt x="76" y="986"/>
                      <a:pt x="51" y="1212"/>
                    </a:cubicBezTo>
                    <a:cubicBezTo>
                      <a:pt x="1" y="1563"/>
                      <a:pt x="76" y="1915"/>
                      <a:pt x="201" y="2241"/>
                    </a:cubicBezTo>
                    <a:cubicBezTo>
                      <a:pt x="302" y="2517"/>
                      <a:pt x="452" y="2793"/>
                      <a:pt x="628" y="3044"/>
                    </a:cubicBezTo>
                    <a:cubicBezTo>
                      <a:pt x="779" y="3245"/>
                      <a:pt x="954" y="3446"/>
                      <a:pt x="1130" y="3621"/>
                    </a:cubicBezTo>
                    <a:cubicBezTo>
                      <a:pt x="1431" y="3922"/>
                      <a:pt x="1758" y="4123"/>
                      <a:pt x="2134" y="4274"/>
                    </a:cubicBezTo>
                    <a:cubicBezTo>
                      <a:pt x="2234" y="4324"/>
                      <a:pt x="2335" y="4349"/>
                      <a:pt x="2460" y="4374"/>
                    </a:cubicBezTo>
                    <a:lnTo>
                      <a:pt x="2586" y="4399"/>
                    </a:lnTo>
                    <a:lnTo>
                      <a:pt x="2812" y="4475"/>
                    </a:lnTo>
                    <a:lnTo>
                      <a:pt x="2862" y="4199"/>
                    </a:lnTo>
                    <a:cubicBezTo>
                      <a:pt x="2862" y="4199"/>
                      <a:pt x="2887" y="4048"/>
                      <a:pt x="2912" y="3772"/>
                    </a:cubicBezTo>
                    <a:cubicBezTo>
                      <a:pt x="2962" y="3420"/>
                      <a:pt x="2962" y="3044"/>
                      <a:pt x="2962" y="2693"/>
                    </a:cubicBezTo>
                    <a:cubicBezTo>
                      <a:pt x="2962" y="2442"/>
                      <a:pt x="2937" y="2191"/>
                      <a:pt x="2887" y="1940"/>
                    </a:cubicBezTo>
                    <a:cubicBezTo>
                      <a:pt x="2862" y="1638"/>
                      <a:pt x="2787" y="1337"/>
                      <a:pt x="2686" y="1061"/>
                    </a:cubicBezTo>
                    <a:cubicBezTo>
                      <a:pt x="2636" y="911"/>
                      <a:pt x="2561" y="760"/>
                      <a:pt x="2460" y="609"/>
                    </a:cubicBezTo>
                    <a:cubicBezTo>
                      <a:pt x="2360" y="434"/>
                      <a:pt x="2209" y="283"/>
                      <a:pt x="2034" y="158"/>
                    </a:cubicBezTo>
                    <a:cubicBezTo>
                      <a:pt x="1845" y="53"/>
                      <a:pt x="1657" y="1"/>
                      <a:pt x="1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43"/>
              <p:cNvSpPr/>
              <p:nvPr/>
            </p:nvSpPr>
            <p:spPr>
              <a:xfrm>
                <a:off x="6930700" y="1240075"/>
                <a:ext cx="101050" cy="93150"/>
              </a:xfrm>
              <a:custGeom>
                <a:avLst/>
                <a:gdLst/>
                <a:ahLst/>
                <a:cxnLst/>
                <a:rect l="l" t="t" r="r" b="b"/>
                <a:pathLst>
                  <a:path w="4042" h="3726" extrusionOk="0">
                    <a:moveTo>
                      <a:pt x="2687" y="934"/>
                    </a:moveTo>
                    <a:cubicBezTo>
                      <a:pt x="2762" y="934"/>
                      <a:pt x="2812" y="934"/>
                      <a:pt x="2837" y="984"/>
                    </a:cubicBezTo>
                    <a:cubicBezTo>
                      <a:pt x="2862" y="984"/>
                      <a:pt x="2912" y="1034"/>
                      <a:pt x="2912" y="1034"/>
                    </a:cubicBezTo>
                    <a:cubicBezTo>
                      <a:pt x="2963" y="1059"/>
                      <a:pt x="2988" y="1109"/>
                      <a:pt x="3038" y="1160"/>
                    </a:cubicBezTo>
                    <a:cubicBezTo>
                      <a:pt x="3113" y="1285"/>
                      <a:pt x="3138" y="1436"/>
                      <a:pt x="3088" y="1561"/>
                    </a:cubicBezTo>
                    <a:cubicBezTo>
                      <a:pt x="3013" y="1762"/>
                      <a:pt x="2887" y="1938"/>
                      <a:pt x="2737" y="2088"/>
                    </a:cubicBezTo>
                    <a:cubicBezTo>
                      <a:pt x="2410" y="2414"/>
                      <a:pt x="2034" y="2665"/>
                      <a:pt x="1632" y="2841"/>
                    </a:cubicBezTo>
                    <a:cubicBezTo>
                      <a:pt x="1362" y="2964"/>
                      <a:pt x="1067" y="3063"/>
                      <a:pt x="772" y="3091"/>
                    </a:cubicBezTo>
                    <a:lnTo>
                      <a:pt x="772" y="3091"/>
                    </a:lnTo>
                    <a:cubicBezTo>
                      <a:pt x="918" y="2868"/>
                      <a:pt x="1089" y="2577"/>
                      <a:pt x="1306" y="2239"/>
                    </a:cubicBezTo>
                    <a:cubicBezTo>
                      <a:pt x="1582" y="1862"/>
                      <a:pt x="1883" y="1511"/>
                      <a:pt x="2210" y="1185"/>
                    </a:cubicBezTo>
                    <a:cubicBezTo>
                      <a:pt x="2360" y="1059"/>
                      <a:pt x="2511" y="984"/>
                      <a:pt x="2687" y="934"/>
                    </a:cubicBezTo>
                    <a:close/>
                    <a:moveTo>
                      <a:pt x="2725" y="0"/>
                    </a:moveTo>
                    <a:cubicBezTo>
                      <a:pt x="2695" y="0"/>
                      <a:pt x="2666" y="2"/>
                      <a:pt x="2636" y="5"/>
                    </a:cubicBezTo>
                    <a:cubicBezTo>
                      <a:pt x="2410" y="30"/>
                      <a:pt x="2210" y="105"/>
                      <a:pt x="2034" y="206"/>
                    </a:cubicBezTo>
                    <a:cubicBezTo>
                      <a:pt x="1883" y="306"/>
                      <a:pt x="1758" y="407"/>
                      <a:pt x="1632" y="532"/>
                    </a:cubicBezTo>
                    <a:cubicBezTo>
                      <a:pt x="1407" y="733"/>
                      <a:pt x="1231" y="959"/>
                      <a:pt x="1055" y="1210"/>
                    </a:cubicBezTo>
                    <a:cubicBezTo>
                      <a:pt x="930" y="1411"/>
                      <a:pt x="779" y="1636"/>
                      <a:pt x="679" y="1862"/>
                    </a:cubicBezTo>
                    <a:cubicBezTo>
                      <a:pt x="503" y="2189"/>
                      <a:pt x="352" y="2515"/>
                      <a:pt x="227" y="2866"/>
                    </a:cubicBezTo>
                    <a:cubicBezTo>
                      <a:pt x="126" y="3117"/>
                      <a:pt x="76" y="3268"/>
                      <a:pt x="76" y="3268"/>
                    </a:cubicBezTo>
                    <a:lnTo>
                      <a:pt x="1" y="3544"/>
                    </a:lnTo>
                    <a:lnTo>
                      <a:pt x="377" y="3644"/>
                    </a:lnTo>
                    <a:cubicBezTo>
                      <a:pt x="478" y="3695"/>
                      <a:pt x="603" y="3695"/>
                      <a:pt x="704" y="3720"/>
                    </a:cubicBezTo>
                    <a:cubicBezTo>
                      <a:pt x="771" y="3724"/>
                      <a:pt x="838" y="3726"/>
                      <a:pt x="904" y="3726"/>
                    </a:cubicBezTo>
                    <a:cubicBezTo>
                      <a:pt x="1238" y="3726"/>
                      <a:pt x="1570" y="3674"/>
                      <a:pt x="1883" y="3569"/>
                    </a:cubicBezTo>
                    <a:cubicBezTo>
                      <a:pt x="2134" y="3494"/>
                      <a:pt x="2385" y="3393"/>
                      <a:pt x="2611" y="3268"/>
                    </a:cubicBezTo>
                    <a:cubicBezTo>
                      <a:pt x="2862" y="3092"/>
                      <a:pt x="3113" y="2916"/>
                      <a:pt x="3339" y="2691"/>
                    </a:cubicBezTo>
                    <a:cubicBezTo>
                      <a:pt x="3590" y="2465"/>
                      <a:pt x="3816" y="2163"/>
                      <a:pt x="3941" y="1837"/>
                    </a:cubicBezTo>
                    <a:cubicBezTo>
                      <a:pt x="4017" y="1636"/>
                      <a:pt x="4042" y="1411"/>
                      <a:pt x="4017" y="1210"/>
                    </a:cubicBezTo>
                    <a:cubicBezTo>
                      <a:pt x="3992" y="984"/>
                      <a:pt x="3891" y="758"/>
                      <a:pt x="3766" y="582"/>
                    </a:cubicBezTo>
                    <a:cubicBezTo>
                      <a:pt x="3716" y="507"/>
                      <a:pt x="3640" y="432"/>
                      <a:pt x="3590" y="381"/>
                    </a:cubicBezTo>
                    <a:lnTo>
                      <a:pt x="3565" y="356"/>
                    </a:lnTo>
                    <a:lnTo>
                      <a:pt x="3515" y="331"/>
                    </a:lnTo>
                    <a:lnTo>
                      <a:pt x="3465" y="281"/>
                    </a:lnTo>
                    <a:cubicBezTo>
                      <a:pt x="3414" y="231"/>
                      <a:pt x="3364" y="206"/>
                      <a:pt x="3314" y="181"/>
                    </a:cubicBezTo>
                    <a:cubicBezTo>
                      <a:pt x="3139" y="71"/>
                      <a:pt x="2926" y="0"/>
                      <a:pt x="27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43"/>
              <p:cNvSpPr/>
              <p:nvPr/>
            </p:nvSpPr>
            <p:spPr>
              <a:xfrm>
                <a:off x="6537300" y="1673150"/>
                <a:ext cx="90375" cy="90375"/>
              </a:xfrm>
              <a:custGeom>
                <a:avLst/>
                <a:gdLst/>
                <a:ahLst/>
                <a:cxnLst/>
                <a:rect l="l" t="t" r="r" b="b"/>
                <a:pathLst>
                  <a:path w="3615" h="3615" extrusionOk="0">
                    <a:moveTo>
                      <a:pt x="1807" y="0"/>
                    </a:moveTo>
                    <a:cubicBezTo>
                      <a:pt x="803" y="0"/>
                      <a:pt x="0" y="803"/>
                      <a:pt x="0" y="1807"/>
                    </a:cubicBezTo>
                    <a:cubicBezTo>
                      <a:pt x="0" y="2786"/>
                      <a:pt x="803" y="3614"/>
                      <a:pt x="1807" y="3614"/>
                    </a:cubicBezTo>
                    <a:cubicBezTo>
                      <a:pt x="2786" y="3614"/>
                      <a:pt x="3614" y="2786"/>
                      <a:pt x="3614" y="1807"/>
                    </a:cubicBezTo>
                    <a:cubicBezTo>
                      <a:pt x="3614" y="803"/>
                      <a:pt x="2786" y="0"/>
                      <a:pt x="1807" y="0"/>
                    </a:cubicBezTo>
                    <a:close/>
                  </a:path>
                </a:pathLst>
              </a:custGeom>
              <a:solidFill>
                <a:srgbClr val="BF67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43"/>
              <p:cNvSpPr/>
              <p:nvPr/>
            </p:nvSpPr>
            <p:spPr>
              <a:xfrm>
                <a:off x="6915650" y="1694475"/>
                <a:ext cx="90375" cy="90375"/>
              </a:xfrm>
              <a:custGeom>
                <a:avLst/>
                <a:gdLst/>
                <a:ahLst/>
                <a:cxnLst/>
                <a:rect l="l" t="t" r="r" b="b"/>
                <a:pathLst>
                  <a:path w="3615" h="3615" extrusionOk="0">
                    <a:moveTo>
                      <a:pt x="1808" y="0"/>
                    </a:moveTo>
                    <a:cubicBezTo>
                      <a:pt x="804" y="0"/>
                      <a:pt x="1" y="804"/>
                      <a:pt x="1" y="1808"/>
                    </a:cubicBezTo>
                    <a:cubicBezTo>
                      <a:pt x="1" y="2812"/>
                      <a:pt x="804" y="3615"/>
                      <a:pt x="1808" y="3615"/>
                    </a:cubicBezTo>
                    <a:cubicBezTo>
                      <a:pt x="2812" y="3615"/>
                      <a:pt x="3615" y="2812"/>
                      <a:pt x="3615" y="1808"/>
                    </a:cubicBezTo>
                    <a:cubicBezTo>
                      <a:pt x="3615" y="804"/>
                      <a:pt x="2812" y="0"/>
                      <a:pt x="1808" y="0"/>
                    </a:cubicBezTo>
                    <a:close/>
                  </a:path>
                </a:pathLst>
              </a:custGeom>
              <a:solidFill>
                <a:srgbClr val="BF67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43"/>
              <p:cNvSpPr/>
              <p:nvPr/>
            </p:nvSpPr>
            <p:spPr>
              <a:xfrm>
                <a:off x="7058725" y="1671250"/>
                <a:ext cx="73425" cy="67225"/>
              </a:xfrm>
              <a:custGeom>
                <a:avLst/>
                <a:gdLst/>
                <a:ahLst/>
                <a:cxnLst/>
                <a:rect l="l" t="t" r="r" b="b"/>
                <a:pathLst>
                  <a:path w="2937" h="2689" extrusionOk="0">
                    <a:moveTo>
                      <a:pt x="1054" y="1"/>
                    </a:moveTo>
                    <a:cubicBezTo>
                      <a:pt x="929" y="26"/>
                      <a:pt x="803" y="51"/>
                      <a:pt x="703" y="101"/>
                    </a:cubicBezTo>
                    <a:cubicBezTo>
                      <a:pt x="527" y="151"/>
                      <a:pt x="352" y="252"/>
                      <a:pt x="226" y="377"/>
                    </a:cubicBezTo>
                    <a:cubicBezTo>
                      <a:pt x="151" y="428"/>
                      <a:pt x="101" y="478"/>
                      <a:pt x="75" y="528"/>
                    </a:cubicBezTo>
                    <a:cubicBezTo>
                      <a:pt x="0" y="578"/>
                      <a:pt x="0" y="679"/>
                      <a:pt x="75" y="729"/>
                    </a:cubicBezTo>
                    <a:cubicBezTo>
                      <a:pt x="101" y="754"/>
                      <a:pt x="138" y="766"/>
                      <a:pt x="176" y="766"/>
                    </a:cubicBezTo>
                    <a:cubicBezTo>
                      <a:pt x="213" y="766"/>
                      <a:pt x="251" y="754"/>
                      <a:pt x="276" y="729"/>
                    </a:cubicBezTo>
                    <a:cubicBezTo>
                      <a:pt x="452" y="628"/>
                      <a:pt x="628" y="553"/>
                      <a:pt x="828" y="503"/>
                    </a:cubicBezTo>
                    <a:cubicBezTo>
                      <a:pt x="929" y="478"/>
                      <a:pt x="1004" y="478"/>
                      <a:pt x="1104" y="478"/>
                    </a:cubicBezTo>
                    <a:lnTo>
                      <a:pt x="1255" y="478"/>
                    </a:lnTo>
                    <a:cubicBezTo>
                      <a:pt x="1305" y="503"/>
                      <a:pt x="1355" y="503"/>
                      <a:pt x="1431" y="503"/>
                    </a:cubicBezTo>
                    <a:lnTo>
                      <a:pt x="1506" y="503"/>
                    </a:lnTo>
                    <a:lnTo>
                      <a:pt x="1581" y="528"/>
                    </a:lnTo>
                    <a:cubicBezTo>
                      <a:pt x="1632" y="553"/>
                      <a:pt x="1682" y="578"/>
                      <a:pt x="1732" y="603"/>
                    </a:cubicBezTo>
                    <a:cubicBezTo>
                      <a:pt x="1832" y="653"/>
                      <a:pt x="1908" y="704"/>
                      <a:pt x="1983" y="779"/>
                    </a:cubicBezTo>
                    <a:cubicBezTo>
                      <a:pt x="2284" y="1080"/>
                      <a:pt x="2460" y="1507"/>
                      <a:pt x="2460" y="1933"/>
                    </a:cubicBezTo>
                    <a:cubicBezTo>
                      <a:pt x="2460" y="2059"/>
                      <a:pt x="2460" y="2210"/>
                      <a:pt x="2410" y="2335"/>
                    </a:cubicBezTo>
                    <a:cubicBezTo>
                      <a:pt x="2410" y="2360"/>
                      <a:pt x="2385" y="2385"/>
                      <a:pt x="2385" y="2410"/>
                    </a:cubicBezTo>
                    <a:lnTo>
                      <a:pt x="2359" y="2461"/>
                    </a:lnTo>
                    <a:cubicBezTo>
                      <a:pt x="2309" y="2511"/>
                      <a:pt x="2309" y="2561"/>
                      <a:pt x="2334" y="2636"/>
                    </a:cubicBezTo>
                    <a:cubicBezTo>
                      <a:pt x="2365" y="2667"/>
                      <a:pt x="2416" y="2689"/>
                      <a:pt x="2467" y="2689"/>
                    </a:cubicBezTo>
                    <a:cubicBezTo>
                      <a:pt x="2499" y="2689"/>
                      <a:pt x="2531" y="2680"/>
                      <a:pt x="2560" y="2661"/>
                    </a:cubicBezTo>
                    <a:lnTo>
                      <a:pt x="2585" y="2636"/>
                    </a:lnTo>
                    <a:lnTo>
                      <a:pt x="2661" y="2586"/>
                    </a:lnTo>
                    <a:cubicBezTo>
                      <a:pt x="2686" y="2561"/>
                      <a:pt x="2711" y="2536"/>
                      <a:pt x="2736" y="2511"/>
                    </a:cubicBezTo>
                    <a:cubicBezTo>
                      <a:pt x="2836" y="2335"/>
                      <a:pt x="2886" y="2134"/>
                      <a:pt x="2912" y="1959"/>
                    </a:cubicBezTo>
                    <a:cubicBezTo>
                      <a:pt x="2937" y="1682"/>
                      <a:pt x="2937" y="1406"/>
                      <a:pt x="2861" y="1155"/>
                    </a:cubicBezTo>
                    <a:cubicBezTo>
                      <a:pt x="2761" y="854"/>
                      <a:pt x="2585" y="578"/>
                      <a:pt x="2359" y="352"/>
                    </a:cubicBezTo>
                    <a:cubicBezTo>
                      <a:pt x="2234" y="252"/>
                      <a:pt x="2108" y="151"/>
                      <a:pt x="1958" y="101"/>
                    </a:cubicBezTo>
                    <a:cubicBezTo>
                      <a:pt x="1883" y="76"/>
                      <a:pt x="1807" y="51"/>
                      <a:pt x="1707" y="26"/>
                    </a:cubicBezTo>
                    <a:lnTo>
                      <a:pt x="1581" y="1"/>
                    </a:lnTo>
                    <a:close/>
                  </a:path>
                </a:pathLst>
              </a:custGeom>
              <a:solidFill>
                <a:srgbClr val="7A555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43"/>
              <p:cNvSpPr/>
              <p:nvPr/>
            </p:nvSpPr>
            <p:spPr>
              <a:xfrm>
                <a:off x="7150325" y="2141850"/>
                <a:ext cx="12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1" h="1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51" y="1"/>
                      <a:pt x="26" y="1"/>
                      <a:pt x="1" y="1"/>
                    </a:cubicBezTo>
                    <a:close/>
                  </a:path>
                </a:pathLst>
              </a:custGeom>
              <a:solidFill>
                <a:srgbClr val="5CACA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43"/>
              <p:cNvSpPr/>
              <p:nvPr/>
            </p:nvSpPr>
            <p:spPr>
              <a:xfrm>
                <a:off x="7131500" y="21763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5CACA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81" name="Google Shape;581;p43"/>
            <p:cNvSpPr/>
            <p:nvPr/>
          </p:nvSpPr>
          <p:spPr>
            <a:xfrm>
              <a:off x="5780403" y="3140128"/>
              <a:ext cx="977395" cy="1034706"/>
            </a:xfrm>
            <a:custGeom>
              <a:avLst/>
              <a:gdLst/>
              <a:ahLst/>
              <a:cxnLst/>
              <a:rect l="l" t="t" r="r" b="b"/>
              <a:pathLst>
                <a:path w="55597" h="58857" extrusionOk="0">
                  <a:moveTo>
                    <a:pt x="29969" y="0"/>
                  </a:moveTo>
                  <a:cubicBezTo>
                    <a:pt x="29733" y="0"/>
                    <a:pt x="29498" y="64"/>
                    <a:pt x="29295" y="199"/>
                  </a:cubicBezTo>
                  <a:lnTo>
                    <a:pt x="765" y="18158"/>
                  </a:lnTo>
                  <a:cubicBezTo>
                    <a:pt x="128" y="18540"/>
                    <a:pt x="1" y="19368"/>
                    <a:pt x="383" y="20005"/>
                  </a:cubicBezTo>
                  <a:lnTo>
                    <a:pt x="24519" y="58215"/>
                  </a:lnTo>
                  <a:cubicBezTo>
                    <a:pt x="24769" y="58631"/>
                    <a:pt x="25181" y="58857"/>
                    <a:pt x="25615" y="58857"/>
                  </a:cubicBezTo>
                  <a:cubicBezTo>
                    <a:pt x="25845" y="58857"/>
                    <a:pt x="26081" y="58793"/>
                    <a:pt x="26302" y="58661"/>
                  </a:cubicBezTo>
                  <a:lnTo>
                    <a:pt x="54833" y="40702"/>
                  </a:lnTo>
                  <a:cubicBezTo>
                    <a:pt x="55406" y="40320"/>
                    <a:pt x="55597" y="39492"/>
                    <a:pt x="55215" y="38855"/>
                  </a:cubicBezTo>
                  <a:lnTo>
                    <a:pt x="31078" y="581"/>
                  </a:lnTo>
                  <a:cubicBezTo>
                    <a:pt x="30832" y="211"/>
                    <a:pt x="30399" y="0"/>
                    <a:pt x="29969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2" name="Google Shape;582;p43"/>
          <p:cNvSpPr/>
          <p:nvPr/>
        </p:nvSpPr>
        <p:spPr>
          <a:xfrm>
            <a:off x="5806650" y="3484977"/>
            <a:ext cx="33103" cy="30255"/>
          </a:xfrm>
          <a:custGeom>
            <a:avLst/>
            <a:gdLst/>
            <a:ahLst/>
            <a:cxnLst/>
            <a:rect l="l" t="t" r="r" b="b"/>
            <a:pathLst>
              <a:path w="1883" h="1721" extrusionOk="0">
                <a:moveTo>
                  <a:pt x="946" y="1"/>
                </a:moveTo>
                <a:cubicBezTo>
                  <a:pt x="581" y="1"/>
                  <a:pt x="211" y="236"/>
                  <a:pt x="100" y="644"/>
                </a:cubicBezTo>
                <a:cubicBezTo>
                  <a:pt x="0" y="1240"/>
                  <a:pt x="444" y="1720"/>
                  <a:pt x="947" y="1720"/>
                </a:cubicBezTo>
                <a:cubicBezTo>
                  <a:pt x="1088" y="1720"/>
                  <a:pt x="1234" y="1683"/>
                  <a:pt x="1373" y="1599"/>
                </a:cubicBezTo>
                <a:cubicBezTo>
                  <a:pt x="1819" y="1344"/>
                  <a:pt x="1883" y="771"/>
                  <a:pt x="1628" y="389"/>
                </a:cubicBezTo>
                <a:cubicBezTo>
                  <a:pt x="1468" y="122"/>
                  <a:pt x="1208" y="1"/>
                  <a:pt x="94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43"/>
          <p:cNvSpPr/>
          <p:nvPr/>
        </p:nvSpPr>
        <p:spPr>
          <a:xfrm>
            <a:off x="5737666" y="3474657"/>
            <a:ext cx="90906" cy="90238"/>
          </a:xfrm>
          <a:custGeom>
            <a:avLst/>
            <a:gdLst/>
            <a:ahLst/>
            <a:cxnLst/>
            <a:rect l="l" t="t" r="r" b="b"/>
            <a:pathLst>
              <a:path w="5171" h="5133" extrusionOk="0">
                <a:moveTo>
                  <a:pt x="2897" y="1"/>
                </a:moveTo>
                <a:cubicBezTo>
                  <a:pt x="1779" y="1"/>
                  <a:pt x="687" y="714"/>
                  <a:pt x="394" y="1995"/>
                </a:cubicBezTo>
                <a:cubicBezTo>
                  <a:pt x="0" y="3716"/>
                  <a:pt x="1391" y="5133"/>
                  <a:pt x="2925" y="5133"/>
                </a:cubicBezTo>
                <a:cubicBezTo>
                  <a:pt x="3378" y="5133"/>
                  <a:pt x="3843" y="5009"/>
                  <a:pt x="4278" y="4733"/>
                </a:cubicBezTo>
                <a:cubicBezTo>
                  <a:pt x="4470" y="4606"/>
                  <a:pt x="4661" y="4415"/>
                  <a:pt x="4852" y="4224"/>
                </a:cubicBezTo>
                <a:lnTo>
                  <a:pt x="4470" y="3651"/>
                </a:lnTo>
                <a:lnTo>
                  <a:pt x="4406" y="3714"/>
                </a:lnTo>
                <a:cubicBezTo>
                  <a:pt x="4278" y="3905"/>
                  <a:pt x="4087" y="4096"/>
                  <a:pt x="3896" y="4224"/>
                </a:cubicBezTo>
                <a:cubicBezTo>
                  <a:pt x="3579" y="4425"/>
                  <a:pt x="3240" y="4516"/>
                  <a:pt x="2908" y="4516"/>
                </a:cubicBezTo>
                <a:cubicBezTo>
                  <a:pt x="1774" y="4516"/>
                  <a:pt x="735" y="3453"/>
                  <a:pt x="1031" y="2122"/>
                </a:cubicBezTo>
                <a:cubicBezTo>
                  <a:pt x="1250" y="1169"/>
                  <a:pt x="2061" y="638"/>
                  <a:pt x="2891" y="638"/>
                </a:cubicBezTo>
                <a:cubicBezTo>
                  <a:pt x="3504" y="638"/>
                  <a:pt x="4128" y="927"/>
                  <a:pt x="4533" y="1549"/>
                </a:cubicBezTo>
                <a:cubicBezTo>
                  <a:pt x="4580" y="1642"/>
                  <a:pt x="4695" y="1701"/>
                  <a:pt x="4828" y="1701"/>
                </a:cubicBezTo>
                <a:cubicBezTo>
                  <a:pt x="4877" y="1701"/>
                  <a:pt x="4928" y="1693"/>
                  <a:pt x="4979" y="1676"/>
                </a:cubicBezTo>
                <a:cubicBezTo>
                  <a:pt x="5106" y="1549"/>
                  <a:pt x="5170" y="1358"/>
                  <a:pt x="5106" y="1231"/>
                </a:cubicBezTo>
                <a:cubicBezTo>
                  <a:pt x="4565" y="391"/>
                  <a:pt x="3724" y="1"/>
                  <a:pt x="289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4" name="Google Shape;584;p43"/>
          <p:cNvSpPr/>
          <p:nvPr/>
        </p:nvSpPr>
        <p:spPr>
          <a:xfrm>
            <a:off x="5831913" y="3529823"/>
            <a:ext cx="38729" cy="30519"/>
          </a:xfrm>
          <a:custGeom>
            <a:avLst/>
            <a:gdLst/>
            <a:ahLst/>
            <a:cxnLst/>
            <a:rect l="l" t="t" r="r" b="b"/>
            <a:pathLst>
              <a:path w="2203" h="1736" extrusionOk="0">
                <a:moveTo>
                  <a:pt x="1124" y="1"/>
                </a:moveTo>
                <a:cubicBezTo>
                  <a:pt x="978" y="1"/>
                  <a:pt x="832" y="43"/>
                  <a:pt x="701" y="130"/>
                </a:cubicBezTo>
                <a:cubicBezTo>
                  <a:pt x="0" y="576"/>
                  <a:pt x="191" y="1532"/>
                  <a:pt x="955" y="1723"/>
                </a:cubicBezTo>
                <a:cubicBezTo>
                  <a:pt x="1004" y="1731"/>
                  <a:pt x="1052" y="1736"/>
                  <a:pt x="1100" y="1736"/>
                </a:cubicBezTo>
                <a:cubicBezTo>
                  <a:pt x="1731" y="1736"/>
                  <a:pt x="2202" y="982"/>
                  <a:pt x="1847" y="449"/>
                </a:cubicBezTo>
                <a:cubicBezTo>
                  <a:pt x="1680" y="156"/>
                  <a:pt x="1402" y="1"/>
                  <a:pt x="112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Google Shape;585;p43"/>
          <p:cNvSpPr/>
          <p:nvPr/>
        </p:nvSpPr>
        <p:spPr>
          <a:xfrm>
            <a:off x="5766832" y="3519451"/>
            <a:ext cx="90836" cy="90818"/>
          </a:xfrm>
          <a:custGeom>
            <a:avLst/>
            <a:gdLst/>
            <a:ahLst/>
            <a:cxnLst/>
            <a:rect l="l" t="t" r="r" b="b"/>
            <a:pathLst>
              <a:path w="5167" h="5166" extrusionOk="0">
                <a:moveTo>
                  <a:pt x="2881" y="0"/>
                </a:moveTo>
                <a:cubicBezTo>
                  <a:pt x="1776" y="0"/>
                  <a:pt x="683" y="713"/>
                  <a:pt x="391" y="1994"/>
                </a:cubicBezTo>
                <a:cubicBezTo>
                  <a:pt x="1" y="3748"/>
                  <a:pt x="1325" y="5166"/>
                  <a:pt x="2853" y="5166"/>
                </a:cubicBezTo>
                <a:cubicBezTo>
                  <a:pt x="3322" y="5166"/>
                  <a:pt x="3811" y="5032"/>
                  <a:pt x="4275" y="4733"/>
                </a:cubicBezTo>
                <a:cubicBezTo>
                  <a:pt x="4466" y="4605"/>
                  <a:pt x="4657" y="4478"/>
                  <a:pt x="4848" y="4287"/>
                </a:cubicBezTo>
                <a:lnTo>
                  <a:pt x="4466" y="3650"/>
                </a:lnTo>
                <a:lnTo>
                  <a:pt x="4403" y="3714"/>
                </a:lnTo>
                <a:cubicBezTo>
                  <a:pt x="4275" y="3905"/>
                  <a:pt x="4084" y="4096"/>
                  <a:pt x="3893" y="4223"/>
                </a:cubicBezTo>
                <a:cubicBezTo>
                  <a:pt x="3575" y="4426"/>
                  <a:pt x="3234" y="4516"/>
                  <a:pt x="2901" y="4516"/>
                </a:cubicBezTo>
                <a:cubicBezTo>
                  <a:pt x="1768" y="4516"/>
                  <a:pt x="732" y="3465"/>
                  <a:pt x="1027" y="2185"/>
                </a:cubicBezTo>
                <a:cubicBezTo>
                  <a:pt x="1250" y="1221"/>
                  <a:pt x="2077" y="689"/>
                  <a:pt x="2917" y="689"/>
                </a:cubicBezTo>
                <a:cubicBezTo>
                  <a:pt x="3521" y="689"/>
                  <a:pt x="4131" y="963"/>
                  <a:pt x="4530" y="1548"/>
                </a:cubicBezTo>
                <a:cubicBezTo>
                  <a:pt x="4570" y="1669"/>
                  <a:pt x="4662" y="1714"/>
                  <a:pt x="4772" y="1714"/>
                </a:cubicBezTo>
                <a:cubicBezTo>
                  <a:pt x="4836" y="1714"/>
                  <a:pt x="4906" y="1699"/>
                  <a:pt x="4976" y="1676"/>
                </a:cubicBezTo>
                <a:cubicBezTo>
                  <a:pt x="5103" y="1548"/>
                  <a:pt x="5167" y="1357"/>
                  <a:pt x="5039" y="1230"/>
                </a:cubicBezTo>
                <a:cubicBezTo>
                  <a:pt x="4525" y="390"/>
                  <a:pt x="3699" y="0"/>
                  <a:pt x="28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586;p43"/>
          <p:cNvSpPr/>
          <p:nvPr/>
        </p:nvSpPr>
        <p:spPr>
          <a:xfrm>
            <a:off x="5859267" y="3574090"/>
            <a:ext cx="41682" cy="31785"/>
          </a:xfrm>
          <a:custGeom>
            <a:avLst/>
            <a:gdLst/>
            <a:ahLst/>
            <a:cxnLst/>
            <a:rect l="l" t="t" r="r" b="b"/>
            <a:pathLst>
              <a:path w="2371" h="1808" extrusionOk="0">
                <a:moveTo>
                  <a:pt x="1161" y="0"/>
                </a:moveTo>
                <a:cubicBezTo>
                  <a:pt x="571" y="0"/>
                  <a:pt x="1" y="670"/>
                  <a:pt x="482" y="1370"/>
                </a:cubicBezTo>
                <a:cubicBezTo>
                  <a:pt x="656" y="1680"/>
                  <a:pt x="919" y="1807"/>
                  <a:pt x="1181" y="1807"/>
                </a:cubicBezTo>
                <a:cubicBezTo>
                  <a:pt x="1779" y="1807"/>
                  <a:pt x="2370" y="1143"/>
                  <a:pt x="1883" y="478"/>
                </a:cubicBezTo>
                <a:cubicBezTo>
                  <a:pt x="1704" y="139"/>
                  <a:pt x="1430" y="0"/>
                  <a:pt x="116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7" name="Google Shape;587;p43"/>
          <p:cNvSpPr/>
          <p:nvPr/>
        </p:nvSpPr>
        <p:spPr>
          <a:xfrm>
            <a:off x="5794819" y="3564227"/>
            <a:ext cx="90836" cy="90836"/>
          </a:xfrm>
          <a:custGeom>
            <a:avLst/>
            <a:gdLst/>
            <a:ahLst/>
            <a:cxnLst/>
            <a:rect l="l" t="t" r="r" b="b"/>
            <a:pathLst>
              <a:path w="5167" h="5167" extrusionOk="0">
                <a:moveTo>
                  <a:pt x="2881" y="0"/>
                </a:moveTo>
                <a:cubicBezTo>
                  <a:pt x="1776" y="0"/>
                  <a:pt x="683" y="713"/>
                  <a:pt x="391" y="1994"/>
                </a:cubicBezTo>
                <a:cubicBezTo>
                  <a:pt x="1" y="3748"/>
                  <a:pt x="1362" y="5166"/>
                  <a:pt x="2879" y="5166"/>
                </a:cubicBezTo>
                <a:cubicBezTo>
                  <a:pt x="3345" y="5166"/>
                  <a:pt x="3826" y="5032"/>
                  <a:pt x="4275" y="4733"/>
                </a:cubicBezTo>
                <a:cubicBezTo>
                  <a:pt x="4466" y="4606"/>
                  <a:pt x="4721" y="4478"/>
                  <a:pt x="4849" y="4287"/>
                </a:cubicBezTo>
                <a:lnTo>
                  <a:pt x="4466" y="3650"/>
                </a:lnTo>
                <a:lnTo>
                  <a:pt x="4403" y="3714"/>
                </a:lnTo>
                <a:cubicBezTo>
                  <a:pt x="4275" y="3905"/>
                  <a:pt x="4084" y="4096"/>
                  <a:pt x="3893" y="4223"/>
                </a:cubicBezTo>
                <a:cubicBezTo>
                  <a:pt x="3575" y="4426"/>
                  <a:pt x="3234" y="4517"/>
                  <a:pt x="2901" y="4517"/>
                </a:cubicBezTo>
                <a:cubicBezTo>
                  <a:pt x="1768" y="4517"/>
                  <a:pt x="732" y="3465"/>
                  <a:pt x="1027" y="2186"/>
                </a:cubicBezTo>
                <a:cubicBezTo>
                  <a:pt x="1250" y="1222"/>
                  <a:pt x="2077" y="689"/>
                  <a:pt x="2917" y="689"/>
                </a:cubicBezTo>
                <a:cubicBezTo>
                  <a:pt x="3521" y="689"/>
                  <a:pt x="4131" y="963"/>
                  <a:pt x="4530" y="1549"/>
                </a:cubicBezTo>
                <a:cubicBezTo>
                  <a:pt x="4570" y="1670"/>
                  <a:pt x="4662" y="1714"/>
                  <a:pt x="4772" y="1714"/>
                </a:cubicBezTo>
                <a:cubicBezTo>
                  <a:pt x="4836" y="1714"/>
                  <a:pt x="4906" y="1699"/>
                  <a:pt x="4976" y="1676"/>
                </a:cubicBezTo>
                <a:cubicBezTo>
                  <a:pt x="5103" y="1549"/>
                  <a:pt x="5167" y="1358"/>
                  <a:pt x="5040" y="1230"/>
                </a:cubicBezTo>
                <a:cubicBezTo>
                  <a:pt x="4525" y="391"/>
                  <a:pt x="3699" y="0"/>
                  <a:pt x="28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588;p43"/>
          <p:cNvSpPr/>
          <p:nvPr/>
        </p:nvSpPr>
        <p:spPr>
          <a:xfrm>
            <a:off x="5888995" y="3620167"/>
            <a:ext cx="38623" cy="29763"/>
          </a:xfrm>
          <a:custGeom>
            <a:avLst/>
            <a:gdLst/>
            <a:ahLst/>
            <a:cxnLst/>
            <a:rect l="l" t="t" r="r" b="b"/>
            <a:pathLst>
              <a:path w="2197" h="1693" extrusionOk="0">
                <a:moveTo>
                  <a:pt x="1114" y="1"/>
                </a:moveTo>
                <a:cubicBezTo>
                  <a:pt x="951" y="1"/>
                  <a:pt x="785" y="52"/>
                  <a:pt x="638" y="150"/>
                </a:cubicBezTo>
                <a:cubicBezTo>
                  <a:pt x="1" y="532"/>
                  <a:pt x="192" y="1487"/>
                  <a:pt x="893" y="1678"/>
                </a:cubicBezTo>
                <a:cubicBezTo>
                  <a:pt x="950" y="1688"/>
                  <a:pt x="1006" y="1692"/>
                  <a:pt x="1060" y="1692"/>
                </a:cubicBezTo>
                <a:cubicBezTo>
                  <a:pt x="1737" y="1692"/>
                  <a:pt x="2197" y="994"/>
                  <a:pt x="1784" y="405"/>
                </a:cubicBezTo>
                <a:cubicBezTo>
                  <a:pt x="1628" y="131"/>
                  <a:pt x="1375" y="1"/>
                  <a:pt x="111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43"/>
          <p:cNvSpPr/>
          <p:nvPr/>
        </p:nvSpPr>
        <p:spPr>
          <a:xfrm>
            <a:off x="5917457" y="3665348"/>
            <a:ext cx="39801" cy="30079"/>
          </a:xfrm>
          <a:custGeom>
            <a:avLst/>
            <a:gdLst/>
            <a:ahLst/>
            <a:cxnLst/>
            <a:rect l="l" t="t" r="r" b="b"/>
            <a:pathLst>
              <a:path w="2264" h="1711" extrusionOk="0">
                <a:moveTo>
                  <a:pt x="1124" y="1"/>
                </a:moveTo>
                <a:cubicBezTo>
                  <a:pt x="546" y="1"/>
                  <a:pt x="0" y="606"/>
                  <a:pt x="356" y="1274"/>
                </a:cubicBezTo>
                <a:cubicBezTo>
                  <a:pt x="531" y="1584"/>
                  <a:pt x="794" y="1711"/>
                  <a:pt x="1057" y="1711"/>
                </a:cubicBezTo>
                <a:cubicBezTo>
                  <a:pt x="1659" y="1711"/>
                  <a:pt x="2264" y="1046"/>
                  <a:pt x="1821" y="382"/>
                </a:cubicBezTo>
                <a:cubicBezTo>
                  <a:pt x="1629" y="113"/>
                  <a:pt x="1374" y="1"/>
                  <a:pt x="112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43"/>
          <p:cNvSpPr/>
          <p:nvPr/>
        </p:nvSpPr>
        <p:spPr>
          <a:xfrm>
            <a:off x="5851866" y="3654694"/>
            <a:ext cx="91820" cy="90449"/>
          </a:xfrm>
          <a:custGeom>
            <a:avLst/>
            <a:gdLst/>
            <a:ahLst/>
            <a:cxnLst/>
            <a:rect l="l" t="t" r="r" b="b"/>
            <a:pathLst>
              <a:path w="5223" h="5145" extrusionOk="0">
                <a:moveTo>
                  <a:pt x="2893" y="1"/>
                </a:moveTo>
                <a:cubicBezTo>
                  <a:pt x="1766" y="1"/>
                  <a:pt x="652" y="715"/>
                  <a:pt x="394" y="2007"/>
                </a:cubicBezTo>
                <a:cubicBezTo>
                  <a:pt x="0" y="3728"/>
                  <a:pt x="1353" y="5145"/>
                  <a:pt x="2898" y="5145"/>
                </a:cubicBezTo>
                <a:cubicBezTo>
                  <a:pt x="3355" y="5145"/>
                  <a:pt x="3828" y="5021"/>
                  <a:pt x="4278" y="4745"/>
                </a:cubicBezTo>
                <a:cubicBezTo>
                  <a:pt x="4469" y="4618"/>
                  <a:pt x="4660" y="4427"/>
                  <a:pt x="4851" y="4236"/>
                </a:cubicBezTo>
                <a:lnTo>
                  <a:pt x="4469" y="3663"/>
                </a:lnTo>
                <a:lnTo>
                  <a:pt x="4406" y="3726"/>
                </a:lnTo>
                <a:cubicBezTo>
                  <a:pt x="4278" y="3917"/>
                  <a:pt x="4087" y="4045"/>
                  <a:pt x="3896" y="4172"/>
                </a:cubicBezTo>
                <a:cubicBezTo>
                  <a:pt x="3557" y="4393"/>
                  <a:pt x="3201" y="4491"/>
                  <a:pt x="2859" y="4491"/>
                </a:cubicBezTo>
                <a:cubicBezTo>
                  <a:pt x="1722" y="4491"/>
                  <a:pt x="737" y="3407"/>
                  <a:pt x="1030" y="2134"/>
                </a:cubicBezTo>
                <a:cubicBezTo>
                  <a:pt x="1250" y="1181"/>
                  <a:pt x="2061" y="650"/>
                  <a:pt x="2879" y="650"/>
                </a:cubicBezTo>
                <a:cubicBezTo>
                  <a:pt x="3483" y="650"/>
                  <a:pt x="4091" y="939"/>
                  <a:pt x="4469" y="1561"/>
                </a:cubicBezTo>
                <a:cubicBezTo>
                  <a:pt x="4544" y="1673"/>
                  <a:pt x="4646" y="1719"/>
                  <a:pt x="4746" y="1719"/>
                </a:cubicBezTo>
                <a:cubicBezTo>
                  <a:pt x="4989" y="1719"/>
                  <a:pt x="5223" y="1449"/>
                  <a:pt x="5042" y="1179"/>
                </a:cubicBezTo>
                <a:cubicBezTo>
                  <a:pt x="4534" y="376"/>
                  <a:pt x="3710" y="1"/>
                  <a:pt x="289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591;p43"/>
          <p:cNvSpPr/>
          <p:nvPr/>
        </p:nvSpPr>
        <p:spPr>
          <a:xfrm>
            <a:off x="5941700" y="3709245"/>
            <a:ext cx="40241" cy="30923"/>
          </a:xfrm>
          <a:custGeom>
            <a:avLst/>
            <a:gdLst/>
            <a:ahLst/>
            <a:cxnLst/>
            <a:rect l="l" t="t" r="r" b="b"/>
            <a:pathLst>
              <a:path w="2289" h="1759" extrusionOk="0">
                <a:moveTo>
                  <a:pt x="1354" y="1"/>
                </a:moveTo>
                <a:cubicBezTo>
                  <a:pt x="1194" y="1"/>
                  <a:pt x="1032" y="57"/>
                  <a:pt x="888" y="178"/>
                </a:cubicBezTo>
                <a:cubicBezTo>
                  <a:pt x="0" y="647"/>
                  <a:pt x="525" y="1759"/>
                  <a:pt x="1269" y="1759"/>
                </a:cubicBezTo>
                <a:cubicBezTo>
                  <a:pt x="1433" y="1759"/>
                  <a:pt x="1607" y="1705"/>
                  <a:pt x="1779" y="1579"/>
                </a:cubicBezTo>
                <a:cubicBezTo>
                  <a:pt x="2161" y="1388"/>
                  <a:pt x="2289" y="814"/>
                  <a:pt x="2034" y="432"/>
                </a:cubicBezTo>
                <a:cubicBezTo>
                  <a:pt x="1875" y="155"/>
                  <a:pt x="1618" y="1"/>
                  <a:pt x="135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592;p43"/>
          <p:cNvSpPr/>
          <p:nvPr/>
        </p:nvSpPr>
        <p:spPr>
          <a:xfrm>
            <a:off x="5879853" y="3699470"/>
            <a:ext cx="90889" cy="90467"/>
          </a:xfrm>
          <a:custGeom>
            <a:avLst/>
            <a:gdLst/>
            <a:ahLst/>
            <a:cxnLst/>
            <a:rect l="l" t="t" r="r" b="b"/>
            <a:pathLst>
              <a:path w="5170" h="5146" extrusionOk="0">
                <a:moveTo>
                  <a:pt x="2913" y="1"/>
                </a:moveTo>
                <a:cubicBezTo>
                  <a:pt x="1798" y="1"/>
                  <a:pt x="689" y="715"/>
                  <a:pt x="394" y="2007"/>
                </a:cubicBezTo>
                <a:cubicBezTo>
                  <a:pt x="0" y="3728"/>
                  <a:pt x="1353" y="5145"/>
                  <a:pt x="2899" y="5145"/>
                </a:cubicBezTo>
                <a:cubicBezTo>
                  <a:pt x="3355" y="5145"/>
                  <a:pt x="3828" y="5022"/>
                  <a:pt x="4278" y="4746"/>
                </a:cubicBezTo>
                <a:cubicBezTo>
                  <a:pt x="4469" y="4618"/>
                  <a:pt x="4660" y="4427"/>
                  <a:pt x="4851" y="4236"/>
                </a:cubicBezTo>
                <a:lnTo>
                  <a:pt x="4469" y="3663"/>
                </a:lnTo>
                <a:lnTo>
                  <a:pt x="4406" y="3727"/>
                </a:lnTo>
                <a:cubicBezTo>
                  <a:pt x="4278" y="3918"/>
                  <a:pt x="4087" y="4045"/>
                  <a:pt x="3896" y="4172"/>
                </a:cubicBezTo>
                <a:cubicBezTo>
                  <a:pt x="3578" y="4375"/>
                  <a:pt x="3237" y="4466"/>
                  <a:pt x="2904" y="4466"/>
                </a:cubicBezTo>
                <a:cubicBezTo>
                  <a:pt x="1771" y="4466"/>
                  <a:pt x="735" y="3414"/>
                  <a:pt x="1030" y="2135"/>
                </a:cubicBezTo>
                <a:cubicBezTo>
                  <a:pt x="1250" y="1182"/>
                  <a:pt x="2061" y="651"/>
                  <a:pt x="2891" y="651"/>
                </a:cubicBezTo>
                <a:cubicBezTo>
                  <a:pt x="3504" y="651"/>
                  <a:pt x="4128" y="940"/>
                  <a:pt x="4533" y="1561"/>
                </a:cubicBezTo>
                <a:cubicBezTo>
                  <a:pt x="4572" y="1640"/>
                  <a:pt x="4660" y="1695"/>
                  <a:pt x="4767" y="1695"/>
                </a:cubicBezTo>
                <a:cubicBezTo>
                  <a:pt x="4833" y="1695"/>
                  <a:pt x="4906" y="1674"/>
                  <a:pt x="4979" y="1625"/>
                </a:cubicBezTo>
                <a:cubicBezTo>
                  <a:pt x="5106" y="1561"/>
                  <a:pt x="5170" y="1370"/>
                  <a:pt x="5043" y="1179"/>
                </a:cubicBezTo>
                <a:cubicBezTo>
                  <a:pt x="4534" y="376"/>
                  <a:pt x="3722" y="1"/>
                  <a:pt x="291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43"/>
          <p:cNvSpPr/>
          <p:nvPr/>
        </p:nvSpPr>
        <p:spPr>
          <a:xfrm>
            <a:off x="5973010" y="3754425"/>
            <a:ext cx="36918" cy="29693"/>
          </a:xfrm>
          <a:custGeom>
            <a:avLst/>
            <a:gdLst/>
            <a:ahLst/>
            <a:cxnLst/>
            <a:rect l="l" t="t" r="r" b="b"/>
            <a:pathLst>
              <a:path w="2100" h="1689" extrusionOk="0">
                <a:moveTo>
                  <a:pt x="1162" y="0"/>
                </a:moveTo>
                <a:cubicBezTo>
                  <a:pt x="577" y="0"/>
                  <a:pt x="0" y="635"/>
                  <a:pt x="444" y="1301"/>
                </a:cubicBezTo>
                <a:cubicBezTo>
                  <a:pt x="609" y="1548"/>
                  <a:pt x="879" y="1688"/>
                  <a:pt x="1153" y="1688"/>
                </a:cubicBezTo>
                <a:cubicBezTo>
                  <a:pt x="1304" y="1688"/>
                  <a:pt x="1455" y="1646"/>
                  <a:pt x="1590" y="1556"/>
                </a:cubicBezTo>
                <a:cubicBezTo>
                  <a:pt x="1972" y="1301"/>
                  <a:pt x="2100" y="792"/>
                  <a:pt x="1845" y="410"/>
                </a:cubicBezTo>
                <a:cubicBezTo>
                  <a:pt x="1671" y="120"/>
                  <a:pt x="1416" y="0"/>
                  <a:pt x="11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4" name="Google Shape;594;p43"/>
          <p:cNvSpPr/>
          <p:nvPr/>
        </p:nvSpPr>
        <p:spPr>
          <a:xfrm>
            <a:off x="5907841" y="3744264"/>
            <a:ext cx="92154" cy="90449"/>
          </a:xfrm>
          <a:custGeom>
            <a:avLst/>
            <a:gdLst/>
            <a:ahLst/>
            <a:cxnLst/>
            <a:rect l="l" t="t" r="r" b="b"/>
            <a:pathLst>
              <a:path w="5242" h="5145" extrusionOk="0">
                <a:moveTo>
                  <a:pt x="2952" y="0"/>
                </a:moveTo>
                <a:cubicBezTo>
                  <a:pt x="1819" y="0"/>
                  <a:pt x="689" y="714"/>
                  <a:pt x="394" y="2007"/>
                </a:cubicBezTo>
                <a:cubicBezTo>
                  <a:pt x="0" y="3727"/>
                  <a:pt x="1391" y="5144"/>
                  <a:pt x="2925" y="5144"/>
                </a:cubicBezTo>
                <a:cubicBezTo>
                  <a:pt x="3377" y="5144"/>
                  <a:pt x="3843" y="5021"/>
                  <a:pt x="4278" y="4745"/>
                </a:cubicBezTo>
                <a:cubicBezTo>
                  <a:pt x="4533" y="4618"/>
                  <a:pt x="4724" y="4427"/>
                  <a:pt x="4852" y="4236"/>
                </a:cubicBezTo>
                <a:lnTo>
                  <a:pt x="4469" y="3662"/>
                </a:lnTo>
                <a:lnTo>
                  <a:pt x="4469" y="3726"/>
                </a:lnTo>
                <a:cubicBezTo>
                  <a:pt x="4278" y="3917"/>
                  <a:pt x="4151" y="4044"/>
                  <a:pt x="3960" y="4172"/>
                </a:cubicBezTo>
                <a:cubicBezTo>
                  <a:pt x="3627" y="4374"/>
                  <a:pt x="3275" y="4465"/>
                  <a:pt x="2933" y="4465"/>
                </a:cubicBezTo>
                <a:cubicBezTo>
                  <a:pt x="1771" y="4465"/>
                  <a:pt x="735" y="3414"/>
                  <a:pt x="1031" y="2134"/>
                </a:cubicBezTo>
                <a:cubicBezTo>
                  <a:pt x="1250" y="1181"/>
                  <a:pt x="2082" y="650"/>
                  <a:pt x="2918" y="650"/>
                </a:cubicBezTo>
                <a:cubicBezTo>
                  <a:pt x="3535" y="650"/>
                  <a:pt x="4155" y="939"/>
                  <a:pt x="4533" y="1561"/>
                </a:cubicBezTo>
                <a:cubicBezTo>
                  <a:pt x="4608" y="1673"/>
                  <a:pt x="4704" y="1719"/>
                  <a:pt x="4799" y="1719"/>
                </a:cubicBezTo>
                <a:cubicBezTo>
                  <a:pt x="5026" y="1719"/>
                  <a:pt x="5241" y="1449"/>
                  <a:pt x="5106" y="1179"/>
                </a:cubicBezTo>
                <a:cubicBezTo>
                  <a:pt x="4598" y="376"/>
                  <a:pt x="3774" y="0"/>
                  <a:pt x="295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595;p43"/>
          <p:cNvSpPr/>
          <p:nvPr/>
        </p:nvSpPr>
        <p:spPr>
          <a:xfrm>
            <a:off x="6002087" y="3799588"/>
            <a:ext cx="38518" cy="29710"/>
          </a:xfrm>
          <a:custGeom>
            <a:avLst/>
            <a:gdLst/>
            <a:ahLst/>
            <a:cxnLst/>
            <a:rect l="l" t="t" r="r" b="b"/>
            <a:pathLst>
              <a:path w="2191" h="1690" extrusionOk="0">
                <a:moveTo>
                  <a:pt x="1092" y="1"/>
                </a:moveTo>
                <a:cubicBezTo>
                  <a:pt x="932" y="1"/>
                  <a:pt x="772" y="43"/>
                  <a:pt x="637" y="133"/>
                </a:cubicBezTo>
                <a:cubicBezTo>
                  <a:pt x="0" y="515"/>
                  <a:pt x="191" y="1471"/>
                  <a:pt x="892" y="1662"/>
                </a:cubicBezTo>
                <a:cubicBezTo>
                  <a:pt x="968" y="1681"/>
                  <a:pt x="1042" y="1690"/>
                  <a:pt x="1114" y="1690"/>
                </a:cubicBezTo>
                <a:cubicBezTo>
                  <a:pt x="1761" y="1690"/>
                  <a:pt x="2191" y="961"/>
                  <a:pt x="1847" y="388"/>
                </a:cubicBezTo>
                <a:cubicBezTo>
                  <a:pt x="1682" y="141"/>
                  <a:pt x="1385" y="1"/>
                  <a:pt x="109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6" name="Google Shape;596;p43"/>
          <p:cNvSpPr/>
          <p:nvPr/>
        </p:nvSpPr>
        <p:spPr>
          <a:xfrm>
            <a:off x="5936953" y="3789040"/>
            <a:ext cx="89781" cy="90449"/>
          </a:xfrm>
          <a:custGeom>
            <a:avLst/>
            <a:gdLst/>
            <a:ahLst/>
            <a:cxnLst/>
            <a:rect l="l" t="t" r="r" b="b"/>
            <a:pathLst>
              <a:path w="5107" h="5145" extrusionOk="0">
                <a:moveTo>
                  <a:pt x="2893" y="1"/>
                </a:moveTo>
                <a:cubicBezTo>
                  <a:pt x="1766" y="1"/>
                  <a:pt x="652" y="715"/>
                  <a:pt x="393" y="2007"/>
                </a:cubicBezTo>
                <a:cubicBezTo>
                  <a:pt x="0" y="3728"/>
                  <a:pt x="1353" y="5145"/>
                  <a:pt x="2869" y="5145"/>
                </a:cubicBezTo>
                <a:cubicBezTo>
                  <a:pt x="3317" y="5145"/>
                  <a:pt x="3779" y="5021"/>
                  <a:pt x="4215" y="4745"/>
                </a:cubicBezTo>
                <a:cubicBezTo>
                  <a:pt x="4469" y="4618"/>
                  <a:pt x="4660" y="4427"/>
                  <a:pt x="4851" y="4236"/>
                </a:cubicBezTo>
                <a:lnTo>
                  <a:pt x="4469" y="3663"/>
                </a:lnTo>
                <a:lnTo>
                  <a:pt x="4406" y="3726"/>
                </a:lnTo>
                <a:cubicBezTo>
                  <a:pt x="4278" y="3917"/>
                  <a:pt x="4087" y="4045"/>
                  <a:pt x="3896" y="4172"/>
                </a:cubicBezTo>
                <a:cubicBezTo>
                  <a:pt x="3557" y="4393"/>
                  <a:pt x="3201" y="4492"/>
                  <a:pt x="2859" y="4492"/>
                </a:cubicBezTo>
                <a:cubicBezTo>
                  <a:pt x="1722" y="4492"/>
                  <a:pt x="737" y="3407"/>
                  <a:pt x="1030" y="2134"/>
                </a:cubicBezTo>
                <a:cubicBezTo>
                  <a:pt x="1250" y="1181"/>
                  <a:pt x="2061" y="650"/>
                  <a:pt x="2879" y="650"/>
                </a:cubicBezTo>
                <a:cubicBezTo>
                  <a:pt x="3483" y="650"/>
                  <a:pt x="4091" y="939"/>
                  <a:pt x="4469" y="1561"/>
                </a:cubicBezTo>
                <a:cubicBezTo>
                  <a:pt x="4548" y="1640"/>
                  <a:pt x="4651" y="1694"/>
                  <a:pt x="4748" y="1694"/>
                </a:cubicBezTo>
                <a:cubicBezTo>
                  <a:pt x="4808" y="1694"/>
                  <a:pt x="4866" y="1673"/>
                  <a:pt x="4915" y="1625"/>
                </a:cubicBezTo>
                <a:cubicBezTo>
                  <a:pt x="5106" y="1561"/>
                  <a:pt x="5106" y="1370"/>
                  <a:pt x="5042" y="1179"/>
                </a:cubicBezTo>
                <a:cubicBezTo>
                  <a:pt x="4534" y="376"/>
                  <a:pt x="3710" y="1"/>
                  <a:pt x="289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7" name="Google Shape;597;p43"/>
          <p:cNvSpPr/>
          <p:nvPr/>
        </p:nvSpPr>
        <p:spPr>
          <a:xfrm>
            <a:off x="6030075" y="3844382"/>
            <a:ext cx="38535" cy="29693"/>
          </a:xfrm>
          <a:custGeom>
            <a:avLst/>
            <a:gdLst/>
            <a:ahLst/>
            <a:cxnLst/>
            <a:rect l="l" t="t" r="r" b="b"/>
            <a:pathLst>
              <a:path w="2192" h="1689" extrusionOk="0">
                <a:moveTo>
                  <a:pt x="1138" y="0"/>
                </a:moveTo>
                <a:cubicBezTo>
                  <a:pt x="987" y="0"/>
                  <a:pt x="836" y="42"/>
                  <a:pt x="701" y="133"/>
                </a:cubicBezTo>
                <a:cubicBezTo>
                  <a:pt x="0" y="515"/>
                  <a:pt x="191" y="1534"/>
                  <a:pt x="955" y="1661"/>
                </a:cubicBezTo>
                <a:cubicBezTo>
                  <a:pt x="1025" y="1680"/>
                  <a:pt x="1094" y="1689"/>
                  <a:pt x="1160" y="1689"/>
                </a:cubicBezTo>
                <a:cubicBezTo>
                  <a:pt x="1761" y="1689"/>
                  <a:pt x="2191" y="961"/>
                  <a:pt x="1847" y="387"/>
                </a:cubicBezTo>
                <a:cubicBezTo>
                  <a:pt x="1682" y="141"/>
                  <a:pt x="1412" y="0"/>
                  <a:pt x="11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43"/>
          <p:cNvSpPr/>
          <p:nvPr/>
        </p:nvSpPr>
        <p:spPr>
          <a:xfrm>
            <a:off x="5964941" y="3833817"/>
            <a:ext cx="91820" cy="90467"/>
          </a:xfrm>
          <a:custGeom>
            <a:avLst/>
            <a:gdLst/>
            <a:ahLst/>
            <a:cxnLst/>
            <a:rect l="l" t="t" r="r" b="b"/>
            <a:pathLst>
              <a:path w="5223" h="5146" extrusionOk="0">
                <a:moveTo>
                  <a:pt x="2913" y="1"/>
                </a:moveTo>
                <a:cubicBezTo>
                  <a:pt x="1797" y="1"/>
                  <a:pt x="689" y="715"/>
                  <a:pt x="394" y="2007"/>
                </a:cubicBezTo>
                <a:cubicBezTo>
                  <a:pt x="0" y="3728"/>
                  <a:pt x="1353" y="5145"/>
                  <a:pt x="2898" y="5145"/>
                </a:cubicBezTo>
                <a:cubicBezTo>
                  <a:pt x="3355" y="5145"/>
                  <a:pt x="3828" y="5022"/>
                  <a:pt x="4278" y="4746"/>
                </a:cubicBezTo>
                <a:cubicBezTo>
                  <a:pt x="4469" y="4618"/>
                  <a:pt x="4660" y="4427"/>
                  <a:pt x="4851" y="4236"/>
                </a:cubicBezTo>
                <a:lnTo>
                  <a:pt x="4469" y="3663"/>
                </a:lnTo>
                <a:lnTo>
                  <a:pt x="4406" y="3727"/>
                </a:lnTo>
                <a:cubicBezTo>
                  <a:pt x="4278" y="3918"/>
                  <a:pt x="4087" y="4045"/>
                  <a:pt x="3896" y="4173"/>
                </a:cubicBezTo>
                <a:cubicBezTo>
                  <a:pt x="3572" y="4394"/>
                  <a:pt x="3224" y="4492"/>
                  <a:pt x="2885" y="4492"/>
                </a:cubicBezTo>
                <a:cubicBezTo>
                  <a:pt x="1760" y="4492"/>
                  <a:pt x="737" y="3407"/>
                  <a:pt x="1030" y="2135"/>
                </a:cubicBezTo>
                <a:cubicBezTo>
                  <a:pt x="1250" y="1182"/>
                  <a:pt x="2061" y="651"/>
                  <a:pt x="2891" y="651"/>
                </a:cubicBezTo>
                <a:cubicBezTo>
                  <a:pt x="3504" y="651"/>
                  <a:pt x="4128" y="940"/>
                  <a:pt x="4533" y="1562"/>
                </a:cubicBezTo>
                <a:cubicBezTo>
                  <a:pt x="4589" y="1673"/>
                  <a:pt x="4678" y="1720"/>
                  <a:pt x="4769" y="1720"/>
                </a:cubicBezTo>
                <a:cubicBezTo>
                  <a:pt x="4989" y="1720"/>
                  <a:pt x="5223" y="1450"/>
                  <a:pt x="5043" y="1179"/>
                </a:cubicBezTo>
                <a:cubicBezTo>
                  <a:pt x="4534" y="376"/>
                  <a:pt x="3722" y="1"/>
                  <a:pt x="291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p43"/>
          <p:cNvSpPr/>
          <p:nvPr/>
        </p:nvSpPr>
        <p:spPr>
          <a:xfrm>
            <a:off x="6056322" y="3889159"/>
            <a:ext cx="38694" cy="30466"/>
          </a:xfrm>
          <a:custGeom>
            <a:avLst/>
            <a:gdLst/>
            <a:ahLst/>
            <a:cxnLst/>
            <a:rect l="l" t="t" r="r" b="b"/>
            <a:pathLst>
              <a:path w="2201" h="1733" extrusionOk="0">
                <a:moveTo>
                  <a:pt x="1237" y="0"/>
                </a:moveTo>
                <a:cubicBezTo>
                  <a:pt x="1086" y="0"/>
                  <a:pt x="935" y="43"/>
                  <a:pt x="800" y="133"/>
                </a:cubicBezTo>
                <a:cubicBezTo>
                  <a:pt x="1" y="666"/>
                  <a:pt x="494" y="1732"/>
                  <a:pt x="1235" y="1732"/>
                </a:cubicBezTo>
                <a:cubicBezTo>
                  <a:pt x="1380" y="1732"/>
                  <a:pt x="1535" y="1692"/>
                  <a:pt x="1691" y="1598"/>
                </a:cubicBezTo>
                <a:cubicBezTo>
                  <a:pt x="2073" y="1343"/>
                  <a:pt x="2201" y="834"/>
                  <a:pt x="1946" y="388"/>
                </a:cubicBezTo>
                <a:cubicBezTo>
                  <a:pt x="1782" y="141"/>
                  <a:pt x="1511" y="0"/>
                  <a:pt x="123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600;p43"/>
          <p:cNvSpPr/>
          <p:nvPr/>
        </p:nvSpPr>
        <p:spPr>
          <a:xfrm>
            <a:off x="5992928" y="3878611"/>
            <a:ext cx="92945" cy="90449"/>
          </a:xfrm>
          <a:custGeom>
            <a:avLst/>
            <a:gdLst/>
            <a:ahLst/>
            <a:cxnLst/>
            <a:rect l="l" t="t" r="r" b="b"/>
            <a:pathLst>
              <a:path w="5287" h="5145" extrusionOk="0">
                <a:moveTo>
                  <a:pt x="2925" y="0"/>
                </a:moveTo>
                <a:cubicBezTo>
                  <a:pt x="1798" y="0"/>
                  <a:pt x="689" y="715"/>
                  <a:pt x="394" y="2007"/>
                </a:cubicBezTo>
                <a:cubicBezTo>
                  <a:pt x="0" y="3727"/>
                  <a:pt x="1391" y="5145"/>
                  <a:pt x="2925" y="5145"/>
                </a:cubicBezTo>
                <a:cubicBezTo>
                  <a:pt x="3377" y="5145"/>
                  <a:pt x="3843" y="5021"/>
                  <a:pt x="4278" y="4745"/>
                </a:cubicBezTo>
                <a:cubicBezTo>
                  <a:pt x="4469" y="4618"/>
                  <a:pt x="4661" y="4427"/>
                  <a:pt x="4852" y="4236"/>
                </a:cubicBezTo>
                <a:lnTo>
                  <a:pt x="4469" y="3662"/>
                </a:lnTo>
                <a:lnTo>
                  <a:pt x="4406" y="3726"/>
                </a:lnTo>
                <a:cubicBezTo>
                  <a:pt x="4278" y="3917"/>
                  <a:pt x="4087" y="4045"/>
                  <a:pt x="3896" y="4172"/>
                </a:cubicBezTo>
                <a:cubicBezTo>
                  <a:pt x="3578" y="4374"/>
                  <a:pt x="3237" y="4465"/>
                  <a:pt x="2904" y="4465"/>
                </a:cubicBezTo>
                <a:cubicBezTo>
                  <a:pt x="1771" y="4465"/>
                  <a:pt x="735" y="3414"/>
                  <a:pt x="1031" y="2134"/>
                </a:cubicBezTo>
                <a:cubicBezTo>
                  <a:pt x="1250" y="1181"/>
                  <a:pt x="2082" y="650"/>
                  <a:pt x="2918" y="650"/>
                </a:cubicBezTo>
                <a:cubicBezTo>
                  <a:pt x="3535" y="650"/>
                  <a:pt x="4155" y="939"/>
                  <a:pt x="4533" y="1561"/>
                </a:cubicBezTo>
                <a:cubicBezTo>
                  <a:pt x="4589" y="1673"/>
                  <a:pt x="4683" y="1719"/>
                  <a:pt x="4782" y="1719"/>
                </a:cubicBezTo>
                <a:cubicBezTo>
                  <a:pt x="5021" y="1719"/>
                  <a:pt x="5286" y="1449"/>
                  <a:pt x="5106" y="1179"/>
                </a:cubicBezTo>
                <a:cubicBezTo>
                  <a:pt x="4571" y="376"/>
                  <a:pt x="3743" y="0"/>
                  <a:pt x="292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43"/>
          <p:cNvSpPr/>
          <p:nvPr/>
        </p:nvSpPr>
        <p:spPr>
          <a:xfrm>
            <a:off x="6085100" y="3933935"/>
            <a:ext cx="37902" cy="30097"/>
          </a:xfrm>
          <a:custGeom>
            <a:avLst/>
            <a:gdLst/>
            <a:ahLst/>
            <a:cxnLst/>
            <a:rect l="l" t="t" r="r" b="b"/>
            <a:pathLst>
              <a:path w="2156" h="1712" extrusionOk="0">
                <a:moveTo>
                  <a:pt x="1192" y="1"/>
                </a:moveTo>
                <a:cubicBezTo>
                  <a:pt x="1042" y="1"/>
                  <a:pt x="890" y="43"/>
                  <a:pt x="755" y="133"/>
                </a:cubicBezTo>
                <a:cubicBezTo>
                  <a:pt x="1" y="672"/>
                  <a:pt x="522" y="1711"/>
                  <a:pt x="1240" y="1711"/>
                </a:cubicBezTo>
                <a:cubicBezTo>
                  <a:pt x="1371" y="1711"/>
                  <a:pt x="1509" y="1677"/>
                  <a:pt x="1646" y="1598"/>
                </a:cubicBezTo>
                <a:cubicBezTo>
                  <a:pt x="2029" y="1343"/>
                  <a:pt x="2156" y="834"/>
                  <a:pt x="1901" y="388"/>
                </a:cubicBezTo>
                <a:cubicBezTo>
                  <a:pt x="1737" y="141"/>
                  <a:pt x="1466" y="1"/>
                  <a:pt x="119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43"/>
          <p:cNvSpPr/>
          <p:nvPr/>
        </p:nvSpPr>
        <p:spPr>
          <a:xfrm>
            <a:off x="6020951" y="3923598"/>
            <a:ext cx="92893" cy="90695"/>
          </a:xfrm>
          <a:custGeom>
            <a:avLst/>
            <a:gdLst/>
            <a:ahLst/>
            <a:cxnLst/>
            <a:rect l="l" t="t" r="r" b="b"/>
            <a:pathLst>
              <a:path w="5284" h="5159" extrusionOk="0">
                <a:moveTo>
                  <a:pt x="2921" y="1"/>
                </a:moveTo>
                <a:cubicBezTo>
                  <a:pt x="1798" y="1"/>
                  <a:pt x="685" y="714"/>
                  <a:pt x="392" y="1995"/>
                </a:cubicBezTo>
                <a:cubicBezTo>
                  <a:pt x="0" y="3709"/>
                  <a:pt x="1378" y="5159"/>
                  <a:pt x="2904" y="5159"/>
                </a:cubicBezTo>
                <a:cubicBezTo>
                  <a:pt x="3363" y="5159"/>
                  <a:pt x="3835" y="5028"/>
                  <a:pt x="4277" y="4733"/>
                </a:cubicBezTo>
                <a:cubicBezTo>
                  <a:pt x="4531" y="4606"/>
                  <a:pt x="4722" y="4479"/>
                  <a:pt x="4850" y="4288"/>
                </a:cubicBezTo>
                <a:lnTo>
                  <a:pt x="4468" y="3651"/>
                </a:lnTo>
                <a:lnTo>
                  <a:pt x="4468" y="3714"/>
                </a:lnTo>
                <a:cubicBezTo>
                  <a:pt x="4277" y="3906"/>
                  <a:pt x="4149" y="4097"/>
                  <a:pt x="3958" y="4224"/>
                </a:cubicBezTo>
                <a:cubicBezTo>
                  <a:pt x="3625" y="4426"/>
                  <a:pt x="3273" y="4517"/>
                  <a:pt x="2932" y="4517"/>
                </a:cubicBezTo>
                <a:cubicBezTo>
                  <a:pt x="1769" y="4517"/>
                  <a:pt x="733" y="3466"/>
                  <a:pt x="1029" y="2186"/>
                </a:cubicBezTo>
                <a:cubicBezTo>
                  <a:pt x="1250" y="1190"/>
                  <a:pt x="2090" y="643"/>
                  <a:pt x="2932" y="643"/>
                </a:cubicBezTo>
                <a:cubicBezTo>
                  <a:pt x="3544" y="643"/>
                  <a:pt x="4156" y="933"/>
                  <a:pt x="4531" y="1549"/>
                </a:cubicBezTo>
                <a:cubicBezTo>
                  <a:pt x="4607" y="1663"/>
                  <a:pt x="4711" y="1709"/>
                  <a:pt x="4814" y="1709"/>
                </a:cubicBezTo>
                <a:cubicBezTo>
                  <a:pt x="5054" y="1709"/>
                  <a:pt x="5283" y="1454"/>
                  <a:pt x="5104" y="1231"/>
                </a:cubicBezTo>
                <a:cubicBezTo>
                  <a:pt x="4590" y="391"/>
                  <a:pt x="3753" y="1"/>
                  <a:pt x="292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43"/>
          <p:cNvSpPr/>
          <p:nvPr/>
        </p:nvSpPr>
        <p:spPr>
          <a:xfrm>
            <a:off x="6115162" y="3978764"/>
            <a:ext cx="38729" cy="30519"/>
          </a:xfrm>
          <a:custGeom>
            <a:avLst/>
            <a:gdLst/>
            <a:ahLst/>
            <a:cxnLst/>
            <a:rect l="l" t="t" r="r" b="b"/>
            <a:pathLst>
              <a:path w="2203" h="1736" extrusionOk="0">
                <a:moveTo>
                  <a:pt x="1106" y="1"/>
                </a:moveTo>
                <a:cubicBezTo>
                  <a:pt x="950" y="1"/>
                  <a:pt x="790" y="43"/>
                  <a:pt x="637" y="131"/>
                </a:cubicBezTo>
                <a:cubicBezTo>
                  <a:pt x="0" y="576"/>
                  <a:pt x="191" y="1532"/>
                  <a:pt x="955" y="1723"/>
                </a:cubicBezTo>
                <a:cubicBezTo>
                  <a:pt x="1004" y="1732"/>
                  <a:pt x="1053" y="1736"/>
                  <a:pt x="1100" y="1736"/>
                </a:cubicBezTo>
                <a:cubicBezTo>
                  <a:pt x="1731" y="1736"/>
                  <a:pt x="2202" y="982"/>
                  <a:pt x="1847" y="449"/>
                </a:cubicBezTo>
                <a:cubicBezTo>
                  <a:pt x="1680" y="156"/>
                  <a:pt x="1402" y="1"/>
                  <a:pt x="110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43"/>
          <p:cNvSpPr/>
          <p:nvPr/>
        </p:nvSpPr>
        <p:spPr>
          <a:xfrm>
            <a:off x="6050081" y="3968392"/>
            <a:ext cx="91645" cy="90836"/>
          </a:xfrm>
          <a:custGeom>
            <a:avLst/>
            <a:gdLst/>
            <a:ahLst/>
            <a:cxnLst/>
            <a:rect l="l" t="t" r="r" b="b"/>
            <a:pathLst>
              <a:path w="5213" h="5167" extrusionOk="0">
                <a:moveTo>
                  <a:pt x="2861" y="0"/>
                </a:moveTo>
                <a:cubicBezTo>
                  <a:pt x="1744" y="0"/>
                  <a:pt x="647" y="713"/>
                  <a:pt x="391" y="1994"/>
                </a:cubicBezTo>
                <a:cubicBezTo>
                  <a:pt x="1" y="3748"/>
                  <a:pt x="1325" y="5166"/>
                  <a:pt x="2853" y="5166"/>
                </a:cubicBezTo>
                <a:cubicBezTo>
                  <a:pt x="3322" y="5166"/>
                  <a:pt x="3811" y="5032"/>
                  <a:pt x="4275" y="4733"/>
                </a:cubicBezTo>
                <a:cubicBezTo>
                  <a:pt x="4466" y="4605"/>
                  <a:pt x="4657" y="4478"/>
                  <a:pt x="4848" y="4287"/>
                </a:cubicBezTo>
                <a:lnTo>
                  <a:pt x="4466" y="3650"/>
                </a:lnTo>
                <a:lnTo>
                  <a:pt x="4403" y="3714"/>
                </a:lnTo>
                <a:cubicBezTo>
                  <a:pt x="4275" y="3905"/>
                  <a:pt x="4084" y="4096"/>
                  <a:pt x="3893" y="4223"/>
                </a:cubicBezTo>
                <a:cubicBezTo>
                  <a:pt x="3561" y="4426"/>
                  <a:pt x="3211" y="4517"/>
                  <a:pt x="2875" y="4517"/>
                </a:cubicBezTo>
                <a:cubicBezTo>
                  <a:pt x="1730" y="4517"/>
                  <a:pt x="732" y="3465"/>
                  <a:pt x="1027" y="2185"/>
                </a:cubicBezTo>
                <a:cubicBezTo>
                  <a:pt x="1250" y="1221"/>
                  <a:pt x="2077" y="689"/>
                  <a:pt x="2905" y="689"/>
                </a:cubicBezTo>
                <a:cubicBezTo>
                  <a:pt x="3499" y="689"/>
                  <a:pt x="4094" y="963"/>
                  <a:pt x="4466" y="1549"/>
                </a:cubicBezTo>
                <a:cubicBezTo>
                  <a:pt x="4548" y="1670"/>
                  <a:pt x="4661" y="1721"/>
                  <a:pt x="4770" y="1721"/>
                </a:cubicBezTo>
                <a:cubicBezTo>
                  <a:pt x="5002" y="1721"/>
                  <a:pt x="5213" y="1490"/>
                  <a:pt x="5040" y="1230"/>
                </a:cubicBezTo>
                <a:cubicBezTo>
                  <a:pt x="4525" y="391"/>
                  <a:pt x="3688" y="0"/>
                  <a:pt x="286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43"/>
          <p:cNvSpPr/>
          <p:nvPr/>
        </p:nvSpPr>
        <p:spPr>
          <a:xfrm>
            <a:off x="6144257" y="4024050"/>
            <a:ext cx="37586" cy="30044"/>
          </a:xfrm>
          <a:custGeom>
            <a:avLst/>
            <a:gdLst/>
            <a:ahLst/>
            <a:cxnLst/>
            <a:rect l="l" t="t" r="r" b="b"/>
            <a:pathLst>
              <a:path w="2138" h="1709" extrusionOk="0">
                <a:moveTo>
                  <a:pt x="1063" y="0"/>
                </a:moveTo>
                <a:cubicBezTo>
                  <a:pt x="917" y="0"/>
                  <a:pt x="770" y="36"/>
                  <a:pt x="638" y="102"/>
                </a:cubicBezTo>
                <a:cubicBezTo>
                  <a:pt x="1" y="548"/>
                  <a:pt x="128" y="1503"/>
                  <a:pt x="893" y="1694"/>
                </a:cubicBezTo>
                <a:cubicBezTo>
                  <a:pt x="945" y="1704"/>
                  <a:pt x="996" y="1708"/>
                  <a:pt x="1047" y="1708"/>
                </a:cubicBezTo>
                <a:cubicBezTo>
                  <a:pt x="1673" y="1708"/>
                  <a:pt x="2138" y="1010"/>
                  <a:pt x="1784" y="420"/>
                </a:cubicBezTo>
                <a:cubicBezTo>
                  <a:pt x="1617" y="129"/>
                  <a:pt x="1341" y="0"/>
                  <a:pt x="10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606;p43"/>
          <p:cNvSpPr/>
          <p:nvPr/>
        </p:nvSpPr>
        <p:spPr>
          <a:xfrm>
            <a:off x="6078015" y="4013256"/>
            <a:ext cx="90889" cy="91275"/>
          </a:xfrm>
          <a:custGeom>
            <a:avLst/>
            <a:gdLst/>
            <a:ahLst/>
            <a:cxnLst/>
            <a:rect l="l" t="t" r="r" b="b"/>
            <a:pathLst>
              <a:path w="5170" h="5192" extrusionOk="0">
                <a:moveTo>
                  <a:pt x="2900" y="0"/>
                </a:moveTo>
                <a:cubicBezTo>
                  <a:pt x="1789" y="0"/>
                  <a:pt x="688" y="730"/>
                  <a:pt x="394" y="2053"/>
                </a:cubicBezTo>
                <a:cubicBezTo>
                  <a:pt x="0" y="3774"/>
                  <a:pt x="1353" y="5191"/>
                  <a:pt x="2899" y="5191"/>
                </a:cubicBezTo>
                <a:cubicBezTo>
                  <a:pt x="3355" y="5191"/>
                  <a:pt x="3828" y="5068"/>
                  <a:pt x="4278" y="4792"/>
                </a:cubicBezTo>
                <a:cubicBezTo>
                  <a:pt x="4469" y="4601"/>
                  <a:pt x="4661" y="4473"/>
                  <a:pt x="4852" y="4282"/>
                </a:cubicBezTo>
                <a:lnTo>
                  <a:pt x="4469" y="3645"/>
                </a:lnTo>
                <a:lnTo>
                  <a:pt x="4406" y="3773"/>
                </a:lnTo>
                <a:cubicBezTo>
                  <a:pt x="4278" y="3900"/>
                  <a:pt x="4087" y="4091"/>
                  <a:pt x="3896" y="4219"/>
                </a:cubicBezTo>
                <a:cubicBezTo>
                  <a:pt x="3578" y="4421"/>
                  <a:pt x="3237" y="4512"/>
                  <a:pt x="2904" y="4512"/>
                </a:cubicBezTo>
                <a:cubicBezTo>
                  <a:pt x="1771" y="4512"/>
                  <a:pt x="735" y="3460"/>
                  <a:pt x="1031" y="2181"/>
                </a:cubicBezTo>
                <a:cubicBezTo>
                  <a:pt x="1253" y="1217"/>
                  <a:pt x="2101" y="684"/>
                  <a:pt x="2948" y="684"/>
                </a:cubicBezTo>
                <a:cubicBezTo>
                  <a:pt x="3555" y="684"/>
                  <a:pt x="4161" y="959"/>
                  <a:pt x="4533" y="1544"/>
                </a:cubicBezTo>
                <a:cubicBezTo>
                  <a:pt x="4574" y="1665"/>
                  <a:pt x="4665" y="1709"/>
                  <a:pt x="4775" y="1709"/>
                </a:cubicBezTo>
                <a:cubicBezTo>
                  <a:pt x="4839" y="1709"/>
                  <a:pt x="4909" y="1695"/>
                  <a:pt x="4979" y="1671"/>
                </a:cubicBezTo>
                <a:cubicBezTo>
                  <a:pt x="5106" y="1608"/>
                  <a:pt x="5170" y="1353"/>
                  <a:pt x="5043" y="1226"/>
                </a:cubicBezTo>
                <a:cubicBezTo>
                  <a:pt x="4531" y="391"/>
                  <a:pt x="3713" y="0"/>
                  <a:pt x="29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7" name="Google Shape;607;p43"/>
          <p:cNvSpPr/>
          <p:nvPr/>
        </p:nvSpPr>
        <p:spPr>
          <a:xfrm>
            <a:off x="6171172" y="4069020"/>
            <a:ext cx="36918" cy="29693"/>
          </a:xfrm>
          <a:custGeom>
            <a:avLst/>
            <a:gdLst/>
            <a:ahLst/>
            <a:cxnLst/>
            <a:rect l="l" t="t" r="r" b="b"/>
            <a:pathLst>
              <a:path w="2100" h="1689" extrusionOk="0">
                <a:moveTo>
                  <a:pt x="1162" y="1"/>
                </a:moveTo>
                <a:cubicBezTo>
                  <a:pt x="577" y="1"/>
                  <a:pt x="0" y="635"/>
                  <a:pt x="444" y="1301"/>
                </a:cubicBezTo>
                <a:cubicBezTo>
                  <a:pt x="609" y="1548"/>
                  <a:pt x="879" y="1689"/>
                  <a:pt x="1153" y="1689"/>
                </a:cubicBezTo>
                <a:cubicBezTo>
                  <a:pt x="1304" y="1689"/>
                  <a:pt x="1455" y="1646"/>
                  <a:pt x="1590" y="1556"/>
                </a:cubicBezTo>
                <a:cubicBezTo>
                  <a:pt x="1973" y="1301"/>
                  <a:pt x="2100" y="792"/>
                  <a:pt x="1845" y="410"/>
                </a:cubicBezTo>
                <a:cubicBezTo>
                  <a:pt x="1672" y="120"/>
                  <a:pt x="1416" y="1"/>
                  <a:pt x="116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Google Shape;608;p43"/>
          <p:cNvSpPr/>
          <p:nvPr/>
        </p:nvSpPr>
        <p:spPr>
          <a:xfrm>
            <a:off x="6106003" y="4058858"/>
            <a:ext cx="92172" cy="90449"/>
          </a:xfrm>
          <a:custGeom>
            <a:avLst/>
            <a:gdLst/>
            <a:ahLst/>
            <a:cxnLst/>
            <a:rect l="l" t="t" r="r" b="b"/>
            <a:pathLst>
              <a:path w="5243" h="5145" extrusionOk="0">
                <a:moveTo>
                  <a:pt x="2952" y="0"/>
                </a:moveTo>
                <a:cubicBezTo>
                  <a:pt x="1819" y="0"/>
                  <a:pt x="689" y="715"/>
                  <a:pt x="394" y="2007"/>
                </a:cubicBezTo>
                <a:cubicBezTo>
                  <a:pt x="0" y="3728"/>
                  <a:pt x="1391" y="5145"/>
                  <a:pt x="2925" y="5145"/>
                </a:cubicBezTo>
                <a:cubicBezTo>
                  <a:pt x="3378" y="5145"/>
                  <a:pt x="3843" y="5021"/>
                  <a:pt x="4279" y="4745"/>
                </a:cubicBezTo>
                <a:cubicBezTo>
                  <a:pt x="4533" y="4554"/>
                  <a:pt x="4724" y="4427"/>
                  <a:pt x="4852" y="4236"/>
                </a:cubicBezTo>
                <a:lnTo>
                  <a:pt x="4470" y="3663"/>
                </a:lnTo>
                <a:lnTo>
                  <a:pt x="4406" y="3726"/>
                </a:lnTo>
                <a:cubicBezTo>
                  <a:pt x="4279" y="3917"/>
                  <a:pt x="4151" y="4045"/>
                  <a:pt x="3960" y="4172"/>
                </a:cubicBezTo>
                <a:cubicBezTo>
                  <a:pt x="3627" y="4375"/>
                  <a:pt x="3275" y="4465"/>
                  <a:pt x="2934" y="4465"/>
                </a:cubicBezTo>
                <a:cubicBezTo>
                  <a:pt x="1771" y="4465"/>
                  <a:pt x="735" y="3414"/>
                  <a:pt x="1031" y="2134"/>
                </a:cubicBezTo>
                <a:cubicBezTo>
                  <a:pt x="1251" y="1181"/>
                  <a:pt x="2082" y="650"/>
                  <a:pt x="2918" y="650"/>
                </a:cubicBezTo>
                <a:cubicBezTo>
                  <a:pt x="3535" y="650"/>
                  <a:pt x="4155" y="939"/>
                  <a:pt x="4533" y="1561"/>
                </a:cubicBezTo>
                <a:cubicBezTo>
                  <a:pt x="4606" y="1652"/>
                  <a:pt x="4700" y="1691"/>
                  <a:pt x="4793" y="1691"/>
                </a:cubicBezTo>
                <a:cubicBezTo>
                  <a:pt x="5023" y="1691"/>
                  <a:pt x="5243" y="1451"/>
                  <a:pt x="5106" y="1179"/>
                </a:cubicBezTo>
                <a:cubicBezTo>
                  <a:pt x="4598" y="376"/>
                  <a:pt x="3774" y="0"/>
                  <a:pt x="295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43"/>
          <p:cNvSpPr/>
          <p:nvPr/>
        </p:nvSpPr>
        <p:spPr>
          <a:xfrm>
            <a:off x="6200706" y="4114306"/>
            <a:ext cx="39801" cy="30079"/>
          </a:xfrm>
          <a:custGeom>
            <a:avLst/>
            <a:gdLst/>
            <a:ahLst/>
            <a:cxnLst/>
            <a:rect l="l" t="t" r="r" b="b"/>
            <a:pathLst>
              <a:path w="2264" h="1711" extrusionOk="0">
                <a:moveTo>
                  <a:pt x="1124" y="0"/>
                </a:moveTo>
                <a:cubicBezTo>
                  <a:pt x="546" y="0"/>
                  <a:pt x="0" y="605"/>
                  <a:pt x="356" y="1273"/>
                </a:cubicBezTo>
                <a:cubicBezTo>
                  <a:pt x="531" y="1583"/>
                  <a:pt x="794" y="1710"/>
                  <a:pt x="1057" y="1710"/>
                </a:cubicBezTo>
                <a:cubicBezTo>
                  <a:pt x="1659" y="1710"/>
                  <a:pt x="2264" y="1046"/>
                  <a:pt x="1821" y="381"/>
                </a:cubicBezTo>
                <a:cubicBezTo>
                  <a:pt x="1629" y="113"/>
                  <a:pt x="1374" y="0"/>
                  <a:pt x="11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610;p43"/>
          <p:cNvSpPr/>
          <p:nvPr/>
        </p:nvSpPr>
        <p:spPr>
          <a:xfrm>
            <a:off x="6115760" y="4102949"/>
            <a:ext cx="112178" cy="91908"/>
          </a:xfrm>
          <a:custGeom>
            <a:avLst/>
            <a:gdLst/>
            <a:ahLst/>
            <a:cxnLst/>
            <a:rect l="l" t="t" r="r" b="b"/>
            <a:pathLst>
              <a:path w="6381" h="5228" extrusionOk="0">
                <a:moveTo>
                  <a:pt x="4103" y="0"/>
                </a:moveTo>
                <a:cubicBezTo>
                  <a:pt x="3831" y="0"/>
                  <a:pt x="3552" y="44"/>
                  <a:pt x="3278" y="136"/>
                </a:cubicBezTo>
                <a:lnTo>
                  <a:pt x="3087" y="199"/>
                </a:lnTo>
                <a:lnTo>
                  <a:pt x="3023" y="199"/>
                </a:lnTo>
                <a:lnTo>
                  <a:pt x="2896" y="263"/>
                </a:lnTo>
                <a:lnTo>
                  <a:pt x="2832" y="263"/>
                </a:lnTo>
                <a:cubicBezTo>
                  <a:pt x="2768" y="263"/>
                  <a:pt x="2641" y="327"/>
                  <a:pt x="2577" y="390"/>
                </a:cubicBezTo>
                <a:cubicBezTo>
                  <a:pt x="0" y="1810"/>
                  <a:pt x="1549" y="5228"/>
                  <a:pt x="3817" y="5228"/>
                </a:cubicBezTo>
                <a:cubicBezTo>
                  <a:pt x="4295" y="5228"/>
                  <a:pt x="4805" y="5076"/>
                  <a:pt x="5316" y="4721"/>
                </a:cubicBezTo>
                <a:cubicBezTo>
                  <a:pt x="5379" y="4657"/>
                  <a:pt x="5507" y="4593"/>
                  <a:pt x="5570" y="4593"/>
                </a:cubicBezTo>
                <a:lnTo>
                  <a:pt x="5634" y="4530"/>
                </a:lnTo>
                <a:lnTo>
                  <a:pt x="5698" y="4402"/>
                </a:lnTo>
                <a:lnTo>
                  <a:pt x="5761" y="4339"/>
                </a:lnTo>
                <a:lnTo>
                  <a:pt x="5889" y="4211"/>
                </a:lnTo>
                <a:cubicBezTo>
                  <a:pt x="5952" y="4148"/>
                  <a:pt x="6016" y="4084"/>
                  <a:pt x="6080" y="3957"/>
                </a:cubicBezTo>
                <a:cubicBezTo>
                  <a:pt x="5889" y="3893"/>
                  <a:pt x="5698" y="3766"/>
                  <a:pt x="5570" y="3638"/>
                </a:cubicBezTo>
                <a:lnTo>
                  <a:pt x="5443" y="3766"/>
                </a:lnTo>
                <a:cubicBezTo>
                  <a:pt x="5443" y="3829"/>
                  <a:pt x="5379" y="3829"/>
                  <a:pt x="5379" y="3893"/>
                </a:cubicBezTo>
                <a:lnTo>
                  <a:pt x="5252" y="3957"/>
                </a:lnTo>
                <a:lnTo>
                  <a:pt x="5061" y="4084"/>
                </a:lnTo>
                <a:cubicBezTo>
                  <a:pt x="4695" y="4321"/>
                  <a:pt x="4333" y="4423"/>
                  <a:pt x="3994" y="4423"/>
                </a:cubicBezTo>
                <a:cubicBezTo>
                  <a:pt x="2327" y="4423"/>
                  <a:pt x="1223" y="1948"/>
                  <a:pt x="3023" y="836"/>
                </a:cubicBezTo>
                <a:lnTo>
                  <a:pt x="3214" y="772"/>
                </a:lnTo>
                <a:lnTo>
                  <a:pt x="3278" y="772"/>
                </a:lnTo>
                <a:lnTo>
                  <a:pt x="3405" y="709"/>
                </a:lnTo>
                <a:lnTo>
                  <a:pt x="3724" y="709"/>
                </a:lnTo>
                <a:cubicBezTo>
                  <a:pt x="3835" y="690"/>
                  <a:pt x="3946" y="681"/>
                  <a:pt x="4057" y="681"/>
                </a:cubicBezTo>
                <a:cubicBezTo>
                  <a:pt x="4704" y="681"/>
                  <a:pt x="5317" y="993"/>
                  <a:pt x="5698" y="1537"/>
                </a:cubicBezTo>
                <a:cubicBezTo>
                  <a:pt x="5759" y="1659"/>
                  <a:pt x="5858" y="1709"/>
                  <a:pt x="5958" y="1709"/>
                </a:cubicBezTo>
                <a:cubicBezTo>
                  <a:pt x="6170" y="1709"/>
                  <a:pt x="6381" y="1478"/>
                  <a:pt x="6207" y="1218"/>
                </a:cubicBezTo>
                <a:cubicBezTo>
                  <a:pt x="5771" y="443"/>
                  <a:pt x="4967" y="0"/>
                  <a:pt x="410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43"/>
          <p:cNvSpPr/>
          <p:nvPr/>
        </p:nvSpPr>
        <p:spPr>
          <a:xfrm>
            <a:off x="3130251" y="3770636"/>
            <a:ext cx="494859" cy="434824"/>
          </a:xfrm>
          <a:custGeom>
            <a:avLst/>
            <a:gdLst/>
            <a:ahLst/>
            <a:cxnLst/>
            <a:rect l="l" t="t" r="r" b="b"/>
            <a:pathLst>
              <a:path w="28149" h="24734" extrusionOk="0">
                <a:moveTo>
                  <a:pt x="20338" y="0"/>
                </a:moveTo>
                <a:cubicBezTo>
                  <a:pt x="20183" y="0"/>
                  <a:pt x="20023" y="42"/>
                  <a:pt x="19870" y="130"/>
                </a:cubicBezTo>
                <a:lnTo>
                  <a:pt x="510" y="12357"/>
                </a:lnTo>
                <a:cubicBezTo>
                  <a:pt x="128" y="12612"/>
                  <a:pt x="0" y="13121"/>
                  <a:pt x="255" y="13567"/>
                </a:cubicBezTo>
                <a:lnTo>
                  <a:pt x="7069" y="24330"/>
                </a:lnTo>
                <a:cubicBezTo>
                  <a:pt x="7226" y="24604"/>
                  <a:pt x="7479" y="24733"/>
                  <a:pt x="7754" y="24733"/>
                </a:cubicBezTo>
                <a:cubicBezTo>
                  <a:pt x="7926" y="24733"/>
                  <a:pt x="8107" y="24683"/>
                  <a:pt x="8279" y="24584"/>
                </a:cubicBezTo>
                <a:lnTo>
                  <a:pt x="27639" y="12421"/>
                </a:lnTo>
                <a:cubicBezTo>
                  <a:pt x="28021" y="12166"/>
                  <a:pt x="28149" y="11593"/>
                  <a:pt x="27894" y="11211"/>
                </a:cubicBezTo>
                <a:lnTo>
                  <a:pt x="21080" y="448"/>
                </a:lnTo>
                <a:cubicBezTo>
                  <a:pt x="20912" y="155"/>
                  <a:pt x="20635" y="0"/>
                  <a:pt x="2033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2" name="Google Shape;612;p43"/>
          <p:cNvSpPr/>
          <p:nvPr/>
        </p:nvSpPr>
        <p:spPr>
          <a:xfrm>
            <a:off x="6238310" y="3756992"/>
            <a:ext cx="319095" cy="208552"/>
          </a:xfrm>
          <a:custGeom>
            <a:avLst/>
            <a:gdLst/>
            <a:ahLst/>
            <a:cxnLst/>
            <a:rect l="l" t="t" r="r" b="b"/>
            <a:pathLst>
              <a:path w="18151" h="11863" extrusionOk="0">
                <a:moveTo>
                  <a:pt x="17279" y="1"/>
                </a:moveTo>
                <a:cubicBezTo>
                  <a:pt x="17136" y="1"/>
                  <a:pt x="16994" y="43"/>
                  <a:pt x="16877" y="136"/>
                </a:cubicBezTo>
                <a:lnTo>
                  <a:pt x="446" y="10453"/>
                </a:lnTo>
                <a:cubicBezTo>
                  <a:pt x="128" y="10708"/>
                  <a:pt x="0" y="11154"/>
                  <a:pt x="191" y="11536"/>
                </a:cubicBezTo>
                <a:cubicBezTo>
                  <a:pt x="353" y="11737"/>
                  <a:pt x="590" y="11862"/>
                  <a:pt x="840" y="11862"/>
                </a:cubicBezTo>
                <a:cubicBezTo>
                  <a:pt x="985" y="11862"/>
                  <a:pt x="1134" y="11820"/>
                  <a:pt x="1274" y="11727"/>
                </a:cubicBezTo>
                <a:lnTo>
                  <a:pt x="17705" y="1410"/>
                </a:lnTo>
                <a:cubicBezTo>
                  <a:pt x="18023" y="1155"/>
                  <a:pt x="18150" y="709"/>
                  <a:pt x="17896" y="327"/>
                </a:cubicBezTo>
                <a:cubicBezTo>
                  <a:pt x="17775" y="126"/>
                  <a:pt x="17526" y="1"/>
                  <a:pt x="17279" y="1"/>
                </a:cubicBez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3" name="Google Shape;613;p43"/>
          <p:cNvSpPr/>
          <p:nvPr/>
        </p:nvSpPr>
        <p:spPr>
          <a:xfrm>
            <a:off x="6197999" y="3694847"/>
            <a:ext cx="319095" cy="208305"/>
          </a:xfrm>
          <a:custGeom>
            <a:avLst/>
            <a:gdLst/>
            <a:ahLst/>
            <a:cxnLst/>
            <a:rect l="l" t="t" r="r" b="b"/>
            <a:pathLst>
              <a:path w="18151" h="11849" extrusionOk="0">
                <a:moveTo>
                  <a:pt x="17301" y="1"/>
                </a:moveTo>
                <a:cubicBezTo>
                  <a:pt x="17159" y="1"/>
                  <a:pt x="17014" y="36"/>
                  <a:pt x="16877" y="105"/>
                </a:cubicBezTo>
                <a:lnTo>
                  <a:pt x="447" y="10422"/>
                </a:lnTo>
                <a:cubicBezTo>
                  <a:pt x="128" y="10677"/>
                  <a:pt x="1" y="11122"/>
                  <a:pt x="255" y="11504"/>
                </a:cubicBezTo>
                <a:cubicBezTo>
                  <a:pt x="385" y="11721"/>
                  <a:pt x="633" y="11849"/>
                  <a:pt x="898" y="11849"/>
                </a:cubicBezTo>
                <a:cubicBezTo>
                  <a:pt x="1023" y="11849"/>
                  <a:pt x="1152" y="11820"/>
                  <a:pt x="1274" y="11759"/>
                </a:cubicBezTo>
                <a:lnTo>
                  <a:pt x="17705" y="1379"/>
                </a:lnTo>
                <a:cubicBezTo>
                  <a:pt x="18023" y="1124"/>
                  <a:pt x="18151" y="678"/>
                  <a:pt x="17960" y="360"/>
                </a:cubicBezTo>
                <a:cubicBezTo>
                  <a:pt x="17796" y="115"/>
                  <a:pt x="17554" y="1"/>
                  <a:pt x="17301" y="1"/>
                </a:cubicBezTo>
                <a:close/>
              </a:path>
            </a:pathLst>
          </a:custGeom>
          <a:solidFill>
            <a:srgbClr val="F7C42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614;p43"/>
          <p:cNvSpPr/>
          <p:nvPr/>
        </p:nvSpPr>
        <p:spPr>
          <a:xfrm>
            <a:off x="7305386" y="4175390"/>
            <a:ext cx="236881" cy="256376"/>
          </a:xfrm>
          <a:custGeom>
            <a:avLst/>
            <a:gdLst/>
            <a:ahLst/>
            <a:cxnLst/>
            <a:rect l="l" t="t" r="r" b="b"/>
            <a:pathLst>
              <a:path w="5395" h="5839" extrusionOk="0">
                <a:moveTo>
                  <a:pt x="1156" y="0"/>
                </a:moveTo>
                <a:cubicBezTo>
                  <a:pt x="1046" y="0"/>
                  <a:pt x="961" y="49"/>
                  <a:pt x="902" y="166"/>
                </a:cubicBezTo>
                <a:cubicBezTo>
                  <a:pt x="827" y="317"/>
                  <a:pt x="802" y="468"/>
                  <a:pt x="827" y="618"/>
                </a:cubicBezTo>
                <a:cubicBezTo>
                  <a:pt x="526" y="719"/>
                  <a:pt x="325" y="995"/>
                  <a:pt x="350" y="1321"/>
                </a:cubicBezTo>
                <a:cubicBezTo>
                  <a:pt x="375" y="1497"/>
                  <a:pt x="425" y="1697"/>
                  <a:pt x="526" y="1873"/>
                </a:cubicBezTo>
                <a:cubicBezTo>
                  <a:pt x="513" y="1865"/>
                  <a:pt x="499" y="1861"/>
                  <a:pt x="484" y="1861"/>
                </a:cubicBezTo>
                <a:cubicBezTo>
                  <a:pt x="313" y="1861"/>
                  <a:pt x="1" y="2352"/>
                  <a:pt x="300" y="2927"/>
                </a:cubicBezTo>
                <a:cubicBezTo>
                  <a:pt x="601" y="3530"/>
                  <a:pt x="1003" y="4057"/>
                  <a:pt x="1505" y="4483"/>
                </a:cubicBezTo>
                <a:cubicBezTo>
                  <a:pt x="2207" y="5061"/>
                  <a:pt x="3036" y="5512"/>
                  <a:pt x="3939" y="5788"/>
                </a:cubicBezTo>
                <a:lnTo>
                  <a:pt x="4065" y="5839"/>
                </a:lnTo>
                <a:lnTo>
                  <a:pt x="4065" y="5814"/>
                </a:lnTo>
                <a:cubicBezTo>
                  <a:pt x="5395" y="4709"/>
                  <a:pt x="5219" y="1572"/>
                  <a:pt x="5219" y="1572"/>
                </a:cubicBezTo>
                <a:lnTo>
                  <a:pt x="5219" y="1547"/>
                </a:lnTo>
                <a:cubicBezTo>
                  <a:pt x="4918" y="1497"/>
                  <a:pt x="4717" y="1471"/>
                  <a:pt x="4717" y="1471"/>
                </a:cubicBezTo>
                <a:cubicBezTo>
                  <a:pt x="4968" y="1095"/>
                  <a:pt x="4968" y="769"/>
                  <a:pt x="4441" y="367"/>
                </a:cubicBezTo>
                <a:lnTo>
                  <a:pt x="4265" y="342"/>
                </a:lnTo>
                <a:cubicBezTo>
                  <a:pt x="4240" y="518"/>
                  <a:pt x="4215" y="719"/>
                  <a:pt x="4190" y="894"/>
                </a:cubicBezTo>
                <a:cubicBezTo>
                  <a:pt x="3981" y="1004"/>
                  <a:pt x="3772" y="1049"/>
                  <a:pt x="3566" y="1049"/>
                </a:cubicBezTo>
                <a:cubicBezTo>
                  <a:pt x="2734" y="1049"/>
                  <a:pt x="1952" y="307"/>
                  <a:pt x="1429" y="66"/>
                </a:cubicBezTo>
                <a:cubicBezTo>
                  <a:pt x="1325" y="24"/>
                  <a:pt x="1234" y="0"/>
                  <a:pt x="1156" y="0"/>
                </a:cubicBezTo>
                <a:close/>
              </a:path>
            </a:pathLst>
          </a:custGeom>
          <a:solidFill>
            <a:srgbClr val="A880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5" name="Google Shape;615;p43"/>
          <p:cNvGrpSpPr/>
          <p:nvPr/>
        </p:nvGrpSpPr>
        <p:grpSpPr>
          <a:xfrm rot="-5723396">
            <a:off x="92339" y="4048752"/>
            <a:ext cx="1408200" cy="1466446"/>
            <a:chOff x="6323100" y="1252213"/>
            <a:chExt cx="907250" cy="920475"/>
          </a:xfrm>
        </p:grpSpPr>
        <p:sp>
          <p:nvSpPr>
            <p:cNvPr id="616" name="Google Shape;616;p43"/>
            <p:cNvSpPr/>
            <p:nvPr/>
          </p:nvSpPr>
          <p:spPr>
            <a:xfrm>
              <a:off x="7063425" y="2006663"/>
              <a:ext cx="166925" cy="166025"/>
            </a:xfrm>
            <a:custGeom>
              <a:avLst/>
              <a:gdLst/>
              <a:ahLst/>
              <a:cxnLst/>
              <a:rect l="l" t="t" r="r" b="b"/>
              <a:pathLst>
                <a:path w="6677" h="6641" extrusionOk="0">
                  <a:moveTo>
                    <a:pt x="4713" y="1"/>
                  </a:moveTo>
                  <a:lnTo>
                    <a:pt x="1" y="4522"/>
                  </a:lnTo>
                  <a:lnTo>
                    <a:pt x="6369" y="6624"/>
                  </a:lnTo>
                  <a:cubicBezTo>
                    <a:pt x="6403" y="6635"/>
                    <a:pt x="6435" y="6640"/>
                    <a:pt x="6464" y="6640"/>
                  </a:cubicBezTo>
                  <a:cubicBezTo>
                    <a:pt x="6599" y="6640"/>
                    <a:pt x="6676" y="6526"/>
                    <a:pt x="6624" y="6369"/>
                  </a:cubicBezTo>
                  <a:lnTo>
                    <a:pt x="47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43"/>
            <p:cNvSpPr/>
            <p:nvPr/>
          </p:nvSpPr>
          <p:spPr>
            <a:xfrm>
              <a:off x="7063425" y="2051238"/>
              <a:ext cx="166925" cy="121450"/>
            </a:xfrm>
            <a:custGeom>
              <a:avLst/>
              <a:gdLst/>
              <a:ahLst/>
              <a:cxnLst/>
              <a:rect l="l" t="t" r="r" b="b"/>
              <a:pathLst>
                <a:path w="6677" h="4858" extrusionOk="0">
                  <a:moveTo>
                    <a:pt x="2867" y="1"/>
                  </a:moveTo>
                  <a:lnTo>
                    <a:pt x="1" y="2739"/>
                  </a:lnTo>
                  <a:lnTo>
                    <a:pt x="6369" y="4841"/>
                  </a:lnTo>
                  <a:cubicBezTo>
                    <a:pt x="6403" y="4852"/>
                    <a:pt x="6435" y="4857"/>
                    <a:pt x="6464" y="4857"/>
                  </a:cubicBezTo>
                  <a:cubicBezTo>
                    <a:pt x="6599" y="4857"/>
                    <a:pt x="6676" y="4743"/>
                    <a:pt x="6624" y="4586"/>
                  </a:cubicBezTo>
                  <a:lnTo>
                    <a:pt x="5796" y="1848"/>
                  </a:lnTo>
                  <a:cubicBezTo>
                    <a:pt x="4777" y="1274"/>
                    <a:pt x="3822" y="638"/>
                    <a:pt x="2867" y="1"/>
                  </a:cubicBezTo>
                  <a:close/>
                </a:path>
              </a:pathLst>
            </a:custGeom>
            <a:solidFill>
              <a:srgbClr val="FBEB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43"/>
            <p:cNvSpPr/>
            <p:nvPr/>
          </p:nvSpPr>
          <p:spPr>
            <a:xfrm>
              <a:off x="6405900" y="1333213"/>
              <a:ext cx="773775" cy="786525"/>
            </a:xfrm>
            <a:custGeom>
              <a:avLst/>
              <a:gdLst/>
              <a:ahLst/>
              <a:cxnLst/>
              <a:rect l="l" t="t" r="r" b="b"/>
              <a:pathLst>
                <a:path w="30951" h="31461" extrusionOk="0">
                  <a:moveTo>
                    <a:pt x="4649" y="0"/>
                  </a:moveTo>
                  <a:lnTo>
                    <a:pt x="0" y="4522"/>
                  </a:lnTo>
                  <a:lnTo>
                    <a:pt x="26302" y="31460"/>
                  </a:lnTo>
                  <a:lnTo>
                    <a:pt x="30951" y="26939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43"/>
            <p:cNvSpPr/>
            <p:nvPr/>
          </p:nvSpPr>
          <p:spPr>
            <a:xfrm>
              <a:off x="6359725" y="1285438"/>
              <a:ext cx="148100" cy="146500"/>
            </a:xfrm>
            <a:custGeom>
              <a:avLst/>
              <a:gdLst/>
              <a:ahLst/>
              <a:cxnLst/>
              <a:rect l="l" t="t" r="r" b="b"/>
              <a:pathLst>
                <a:path w="5924" h="5860" extrusionOk="0">
                  <a:moveTo>
                    <a:pt x="4649" y="1"/>
                  </a:moveTo>
                  <a:lnTo>
                    <a:pt x="1" y="4522"/>
                  </a:lnTo>
                  <a:lnTo>
                    <a:pt x="1274" y="5860"/>
                  </a:lnTo>
                  <a:lnTo>
                    <a:pt x="5923" y="1274"/>
                  </a:lnTo>
                  <a:lnTo>
                    <a:pt x="4649" y="1"/>
                  </a:lnTo>
                  <a:close/>
                </a:path>
              </a:pathLst>
            </a:custGeom>
            <a:solidFill>
              <a:srgbClr val="FF8F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43"/>
            <p:cNvSpPr/>
            <p:nvPr/>
          </p:nvSpPr>
          <p:spPr>
            <a:xfrm>
              <a:off x="6391575" y="1317288"/>
              <a:ext cx="130575" cy="128975"/>
            </a:xfrm>
            <a:custGeom>
              <a:avLst/>
              <a:gdLst/>
              <a:ahLst/>
              <a:cxnLst/>
              <a:rect l="l" t="t" r="r" b="b"/>
              <a:pathLst>
                <a:path w="5223" h="5159" extrusionOk="0">
                  <a:moveTo>
                    <a:pt x="4649" y="0"/>
                  </a:moveTo>
                  <a:lnTo>
                    <a:pt x="0" y="4586"/>
                  </a:lnTo>
                  <a:lnTo>
                    <a:pt x="573" y="5159"/>
                  </a:lnTo>
                  <a:lnTo>
                    <a:pt x="5222" y="637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43"/>
            <p:cNvSpPr/>
            <p:nvPr/>
          </p:nvSpPr>
          <p:spPr>
            <a:xfrm>
              <a:off x="6324700" y="1252213"/>
              <a:ext cx="151275" cy="146300"/>
            </a:xfrm>
            <a:custGeom>
              <a:avLst/>
              <a:gdLst/>
              <a:ahLst/>
              <a:cxnLst/>
              <a:rect l="l" t="t" r="r" b="b"/>
              <a:pathLst>
                <a:path w="6051" h="5852" extrusionOk="0">
                  <a:moveTo>
                    <a:pt x="4110" y="0"/>
                  </a:moveTo>
                  <a:cubicBezTo>
                    <a:pt x="3706" y="0"/>
                    <a:pt x="3305" y="160"/>
                    <a:pt x="2994" y="502"/>
                  </a:cubicBezTo>
                  <a:lnTo>
                    <a:pt x="637" y="2795"/>
                  </a:lnTo>
                  <a:cubicBezTo>
                    <a:pt x="1" y="3368"/>
                    <a:pt x="1" y="4387"/>
                    <a:pt x="637" y="5023"/>
                  </a:cubicBezTo>
                  <a:lnTo>
                    <a:pt x="1402" y="5851"/>
                  </a:lnTo>
                  <a:lnTo>
                    <a:pt x="6050" y="1330"/>
                  </a:lnTo>
                  <a:lnTo>
                    <a:pt x="5286" y="502"/>
                  </a:lnTo>
                  <a:cubicBezTo>
                    <a:pt x="4960" y="176"/>
                    <a:pt x="4534" y="0"/>
                    <a:pt x="4110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43"/>
            <p:cNvSpPr/>
            <p:nvPr/>
          </p:nvSpPr>
          <p:spPr>
            <a:xfrm>
              <a:off x="7163725" y="2106963"/>
              <a:ext cx="66600" cy="65725"/>
            </a:xfrm>
            <a:custGeom>
              <a:avLst/>
              <a:gdLst/>
              <a:ahLst/>
              <a:cxnLst/>
              <a:rect l="l" t="t" r="r" b="b"/>
              <a:pathLst>
                <a:path w="2664" h="2629" extrusionOk="0">
                  <a:moveTo>
                    <a:pt x="1911" y="1"/>
                  </a:moveTo>
                  <a:lnTo>
                    <a:pt x="1" y="1847"/>
                  </a:lnTo>
                  <a:lnTo>
                    <a:pt x="2357" y="2612"/>
                  </a:lnTo>
                  <a:cubicBezTo>
                    <a:pt x="2392" y="2623"/>
                    <a:pt x="2425" y="2629"/>
                    <a:pt x="2455" y="2629"/>
                  </a:cubicBezTo>
                  <a:cubicBezTo>
                    <a:pt x="2589" y="2629"/>
                    <a:pt x="2664" y="2525"/>
                    <a:pt x="2612" y="2421"/>
                  </a:cubicBezTo>
                  <a:lnTo>
                    <a:pt x="19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43"/>
            <p:cNvSpPr/>
            <p:nvPr/>
          </p:nvSpPr>
          <p:spPr>
            <a:xfrm>
              <a:off x="6323100" y="1274313"/>
              <a:ext cx="103525" cy="124200"/>
            </a:xfrm>
            <a:custGeom>
              <a:avLst/>
              <a:gdLst/>
              <a:ahLst/>
              <a:cxnLst/>
              <a:rect l="l" t="t" r="r" b="b"/>
              <a:pathLst>
                <a:path w="4141" h="4968" extrusionOk="0">
                  <a:moveTo>
                    <a:pt x="2612" y="0"/>
                  </a:moveTo>
                  <a:lnTo>
                    <a:pt x="701" y="1911"/>
                  </a:lnTo>
                  <a:cubicBezTo>
                    <a:pt x="65" y="2484"/>
                    <a:pt x="1" y="3503"/>
                    <a:pt x="638" y="4139"/>
                  </a:cubicBezTo>
                  <a:lnTo>
                    <a:pt x="1466" y="4967"/>
                  </a:lnTo>
                  <a:lnTo>
                    <a:pt x="4140" y="2356"/>
                  </a:lnTo>
                  <a:cubicBezTo>
                    <a:pt x="3631" y="1592"/>
                    <a:pt x="3121" y="764"/>
                    <a:pt x="2612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43"/>
            <p:cNvSpPr/>
            <p:nvPr/>
          </p:nvSpPr>
          <p:spPr>
            <a:xfrm>
              <a:off x="6359725" y="1333213"/>
              <a:ext cx="93950" cy="98725"/>
            </a:xfrm>
            <a:custGeom>
              <a:avLst/>
              <a:gdLst/>
              <a:ahLst/>
              <a:cxnLst/>
              <a:rect l="l" t="t" r="r" b="b"/>
              <a:pathLst>
                <a:path w="3758" h="3949" extrusionOk="0">
                  <a:moveTo>
                    <a:pt x="2675" y="0"/>
                  </a:moveTo>
                  <a:lnTo>
                    <a:pt x="1" y="2611"/>
                  </a:lnTo>
                  <a:lnTo>
                    <a:pt x="1274" y="3949"/>
                  </a:lnTo>
                  <a:lnTo>
                    <a:pt x="3758" y="1529"/>
                  </a:lnTo>
                  <a:lnTo>
                    <a:pt x="2675" y="0"/>
                  </a:lnTo>
                  <a:close/>
                </a:path>
              </a:pathLst>
            </a:custGeom>
            <a:solidFill>
              <a:srgbClr val="FB7D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43"/>
            <p:cNvSpPr/>
            <p:nvPr/>
          </p:nvSpPr>
          <p:spPr>
            <a:xfrm>
              <a:off x="6393150" y="1373013"/>
              <a:ext cx="71675" cy="73250"/>
            </a:xfrm>
            <a:custGeom>
              <a:avLst/>
              <a:gdLst/>
              <a:ahLst/>
              <a:cxnLst/>
              <a:rect l="l" t="t" r="r" b="b"/>
              <a:pathLst>
                <a:path w="2867" h="2930" extrusionOk="0">
                  <a:moveTo>
                    <a:pt x="2421" y="0"/>
                  </a:moveTo>
                  <a:lnTo>
                    <a:pt x="1" y="2357"/>
                  </a:lnTo>
                  <a:lnTo>
                    <a:pt x="510" y="2930"/>
                  </a:lnTo>
                  <a:lnTo>
                    <a:pt x="2867" y="701"/>
                  </a:lnTo>
                  <a:lnTo>
                    <a:pt x="2421" y="0"/>
                  </a:ln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9" name="Picture 8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238" y="1141807"/>
            <a:ext cx="794787" cy="76040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45367" y="216717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371600">
              <a:lnSpc>
                <a:spcPct val="120000"/>
              </a:lnSpc>
            </a:pP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HOẠT ĐỘNG: </a:t>
            </a: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 QUEN VĂN HỌC</a:t>
            </a: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tài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Truyện</a:t>
            </a:r>
            <a:r>
              <a:rPr lang="en-US" altLang="zh-CN" b="1" spc="21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</a:t>
            </a:r>
            <a:r>
              <a:rPr lang="en-US" altLang="zh-CN" b="1" spc="21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Thỏ</a:t>
            </a:r>
            <a:r>
              <a:rPr lang="en-US" altLang="zh-CN" b="1" spc="21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 </a:t>
            </a:r>
            <a:r>
              <a:rPr lang="en-US" altLang="zh-CN" b="1" spc="21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không</a:t>
            </a:r>
            <a:r>
              <a:rPr lang="en-US" altLang="zh-CN" b="1" spc="21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vâng</a:t>
            </a:r>
            <a:r>
              <a:rPr lang="en-US" altLang="zh-CN" b="1" spc="21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lời</a:t>
            </a:r>
            <a:r>
              <a:rPr lang="en-US" altLang="zh-CN" b="1" spc="21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b="1" spc="21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Lứa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tuổi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trẻ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– 36 </a:t>
            </a: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endParaRPr lang="en-US" altLang="zh-CN" b="1" spc="21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Thị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</a:t>
            </a:r>
            <a:r>
              <a:rPr lang="en-US" altLang="zh-CN" b="1" spc="21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b="1" spc="21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20" y="0"/>
            <a:ext cx="791236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93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17" y="-1"/>
            <a:ext cx="7662766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702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73" y="0"/>
            <a:ext cx="781905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7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9"/>
          <p:cNvSpPr txBox="1">
            <a:spLocks noGrp="1"/>
          </p:cNvSpPr>
          <p:nvPr>
            <p:ph type="title" idx="15"/>
          </p:nvPr>
        </p:nvSpPr>
        <p:spPr>
          <a:xfrm>
            <a:off x="611844" y="381393"/>
            <a:ext cx="3736221" cy="41359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*Đàm thoại (kết hợp tranh minh họa)</a:t>
            </a:r>
            <a:endParaRPr sz="1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2" name="Google Shape;422;p39"/>
          <p:cNvGrpSpPr/>
          <p:nvPr/>
        </p:nvGrpSpPr>
        <p:grpSpPr>
          <a:xfrm rot="3287663">
            <a:off x="5265823" y="-728552"/>
            <a:ext cx="1880033" cy="2383945"/>
            <a:chOff x="4211314" y="194464"/>
            <a:chExt cx="1487800" cy="1886580"/>
          </a:xfrm>
        </p:grpSpPr>
        <p:sp>
          <p:nvSpPr>
            <p:cNvPr id="423" name="Google Shape;423;p39"/>
            <p:cNvSpPr/>
            <p:nvPr/>
          </p:nvSpPr>
          <p:spPr>
            <a:xfrm rot="2015395">
              <a:off x="5004868" y="133614"/>
              <a:ext cx="268757" cy="1619275"/>
            </a:xfrm>
            <a:custGeom>
              <a:avLst/>
              <a:gdLst/>
              <a:ahLst/>
              <a:cxnLst/>
              <a:rect l="l" t="t" r="r" b="b"/>
              <a:pathLst>
                <a:path w="2754" h="16593" extrusionOk="0">
                  <a:moveTo>
                    <a:pt x="2211" y="1"/>
                  </a:moveTo>
                  <a:lnTo>
                    <a:pt x="1" y="16480"/>
                  </a:lnTo>
                  <a:lnTo>
                    <a:pt x="918" y="16593"/>
                  </a:lnTo>
                  <a:lnTo>
                    <a:pt x="2754" y="7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9"/>
            <p:cNvSpPr/>
            <p:nvPr/>
          </p:nvSpPr>
          <p:spPr>
            <a:xfrm rot="2015395">
              <a:off x="4466443" y="1515316"/>
              <a:ext cx="133012" cy="306133"/>
            </a:xfrm>
            <a:custGeom>
              <a:avLst/>
              <a:gdLst/>
              <a:ahLst/>
              <a:cxnLst/>
              <a:rect l="l" t="t" r="r" b="b"/>
              <a:pathLst>
                <a:path w="1363" h="3137" extrusionOk="0">
                  <a:moveTo>
                    <a:pt x="705" y="0"/>
                  </a:moveTo>
                  <a:cubicBezTo>
                    <a:pt x="605" y="0"/>
                    <a:pt x="507" y="7"/>
                    <a:pt x="426" y="13"/>
                  </a:cubicBezTo>
                  <a:cubicBezTo>
                    <a:pt x="332" y="893"/>
                    <a:pt x="89" y="1754"/>
                    <a:pt x="89" y="2672"/>
                  </a:cubicBezTo>
                  <a:cubicBezTo>
                    <a:pt x="89" y="2781"/>
                    <a:pt x="1" y="3085"/>
                    <a:pt x="219" y="3085"/>
                  </a:cubicBezTo>
                  <a:cubicBezTo>
                    <a:pt x="225" y="3085"/>
                    <a:pt x="232" y="3085"/>
                    <a:pt x="239" y="3084"/>
                  </a:cubicBezTo>
                  <a:cubicBezTo>
                    <a:pt x="239" y="2897"/>
                    <a:pt x="276" y="2710"/>
                    <a:pt x="314" y="2541"/>
                  </a:cubicBezTo>
                  <a:lnTo>
                    <a:pt x="314" y="2541"/>
                  </a:lnTo>
                  <a:cubicBezTo>
                    <a:pt x="314" y="2728"/>
                    <a:pt x="201" y="2934"/>
                    <a:pt x="351" y="3047"/>
                  </a:cubicBezTo>
                  <a:cubicBezTo>
                    <a:pt x="516" y="3101"/>
                    <a:pt x="690" y="3136"/>
                    <a:pt x="867" y="3136"/>
                  </a:cubicBezTo>
                  <a:cubicBezTo>
                    <a:pt x="932" y="3136"/>
                    <a:pt x="997" y="3132"/>
                    <a:pt x="1063" y="3122"/>
                  </a:cubicBezTo>
                  <a:cubicBezTo>
                    <a:pt x="1138" y="2972"/>
                    <a:pt x="1175" y="2803"/>
                    <a:pt x="1175" y="2635"/>
                  </a:cubicBezTo>
                  <a:cubicBezTo>
                    <a:pt x="1269" y="2260"/>
                    <a:pt x="1306" y="1867"/>
                    <a:pt x="1325" y="1474"/>
                  </a:cubicBezTo>
                  <a:cubicBezTo>
                    <a:pt x="1325" y="1174"/>
                    <a:pt x="1362" y="874"/>
                    <a:pt x="1344" y="593"/>
                  </a:cubicBezTo>
                  <a:cubicBezTo>
                    <a:pt x="1344" y="444"/>
                    <a:pt x="1325" y="219"/>
                    <a:pt x="1213" y="125"/>
                  </a:cubicBezTo>
                  <a:cubicBezTo>
                    <a:pt x="1113" y="25"/>
                    <a:pt x="905" y="0"/>
                    <a:pt x="705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9"/>
            <p:cNvSpPr/>
            <p:nvPr/>
          </p:nvSpPr>
          <p:spPr>
            <a:xfrm rot="2015395">
              <a:off x="4594395" y="1493599"/>
              <a:ext cx="98857" cy="84121"/>
            </a:xfrm>
            <a:custGeom>
              <a:avLst/>
              <a:gdLst/>
              <a:ahLst/>
              <a:cxnLst/>
              <a:rect l="l" t="t" r="r" b="b"/>
              <a:pathLst>
                <a:path w="1013" h="862" extrusionOk="0">
                  <a:moveTo>
                    <a:pt x="94" y="0"/>
                  </a:moveTo>
                  <a:lnTo>
                    <a:pt x="1" y="749"/>
                  </a:lnTo>
                  <a:lnTo>
                    <a:pt x="918" y="862"/>
                  </a:lnTo>
                  <a:lnTo>
                    <a:pt x="1012" y="113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CA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9"/>
            <p:cNvSpPr/>
            <p:nvPr/>
          </p:nvSpPr>
          <p:spPr>
            <a:xfrm rot="2015395">
              <a:off x="4397797" y="1625205"/>
              <a:ext cx="155457" cy="192248"/>
            </a:xfrm>
            <a:custGeom>
              <a:avLst/>
              <a:gdLst/>
              <a:ahLst/>
              <a:cxnLst/>
              <a:rect l="l" t="t" r="r" b="b"/>
              <a:pathLst>
                <a:path w="1593" h="1970" extrusionOk="0">
                  <a:moveTo>
                    <a:pt x="506" y="0"/>
                  </a:moveTo>
                  <a:lnTo>
                    <a:pt x="506" y="0"/>
                  </a:lnTo>
                  <a:cubicBezTo>
                    <a:pt x="488" y="38"/>
                    <a:pt x="488" y="75"/>
                    <a:pt x="488" y="113"/>
                  </a:cubicBezTo>
                  <a:cubicBezTo>
                    <a:pt x="413" y="206"/>
                    <a:pt x="356" y="319"/>
                    <a:pt x="319" y="431"/>
                  </a:cubicBezTo>
                  <a:cubicBezTo>
                    <a:pt x="300" y="637"/>
                    <a:pt x="338" y="824"/>
                    <a:pt x="282" y="1011"/>
                  </a:cubicBezTo>
                  <a:cubicBezTo>
                    <a:pt x="244" y="1217"/>
                    <a:pt x="1" y="1648"/>
                    <a:pt x="263" y="1779"/>
                  </a:cubicBezTo>
                  <a:cubicBezTo>
                    <a:pt x="338" y="1835"/>
                    <a:pt x="469" y="1817"/>
                    <a:pt x="525" y="1854"/>
                  </a:cubicBezTo>
                  <a:cubicBezTo>
                    <a:pt x="600" y="1892"/>
                    <a:pt x="581" y="1948"/>
                    <a:pt x="694" y="1967"/>
                  </a:cubicBezTo>
                  <a:cubicBezTo>
                    <a:pt x="704" y="1969"/>
                    <a:pt x="716" y="1970"/>
                    <a:pt x="728" y="1970"/>
                  </a:cubicBezTo>
                  <a:cubicBezTo>
                    <a:pt x="828" y="1970"/>
                    <a:pt x="985" y="1910"/>
                    <a:pt x="1068" y="1910"/>
                  </a:cubicBezTo>
                  <a:cubicBezTo>
                    <a:pt x="1162" y="1910"/>
                    <a:pt x="1255" y="1948"/>
                    <a:pt x="1330" y="1948"/>
                  </a:cubicBezTo>
                  <a:cubicBezTo>
                    <a:pt x="1592" y="1948"/>
                    <a:pt x="1574" y="1892"/>
                    <a:pt x="1518" y="1704"/>
                  </a:cubicBezTo>
                  <a:cubicBezTo>
                    <a:pt x="1480" y="1592"/>
                    <a:pt x="1461" y="1480"/>
                    <a:pt x="1480" y="1386"/>
                  </a:cubicBezTo>
                  <a:cubicBezTo>
                    <a:pt x="1518" y="1143"/>
                    <a:pt x="1518" y="731"/>
                    <a:pt x="1218" y="674"/>
                  </a:cubicBezTo>
                  <a:cubicBezTo>
                    <a:pt x="1204" y="672"/>
                    <a:pt x="1191" y="670"/>
                    <a:pt x="1178" y="670"/>
                  </a:cubicBezTo>
                  <a:cubicBezTo>
                    <a:pt x="1056" y="670"/>
                    <a:pt x="965" y="780"/>
                    <a:pt x="855" y="780"/>
                  </a:cubicBezTo>
                  <a:cubicBezTo>
                    <a:pt x="816" y="780"/>
                    <a:pt x="776" y="766"/>
                    <a:pt x="731" y="731"/>
                  </a:cubicBezTo>
                  <a:cubicBezTo>
                    <a:pt x="450" y="468"/>
                    <a:pt x="1087" y="56"/>
                    <a:pt x="5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9"/>
            <p:cNvSpPr/>
            <p:nvPr/>
          </p:nvSpPr>
          <p:spPr>
            <a:xfrm rot="2015395">
              <a:off x="4325397" y="1660042"/>
              <a:ext cx="69385" cy="123058"/>
            </a:xfrm>
            <a:custGeom>
              <a:avLst/>
              <a:gdLst/>
              <a:ahLst/>
              <a:cxnLst/>
              <a:rect l="l" t="t" r="r" b="b"/>
              <a:pathLst>
                <a:path w="711" h="1261" extrusionOk="0">
                  <a:moveTo>
                    <a:pt x="244" y="0"/>
                  </a:moveTo>
                  <a:cubicBezTo>
                    <a:pt x="75" y="0"/>
                    <a:pt x="1" y="94"/>
                    <a:pt x="19" y="263"/>
                  </a:cubicBezTo>
                  <a:lnTo>
                    <a:pt x="19" y="375"/>
                  </a:lnTo>
                  <a:cubicBezTo>
                    <a:pt x="75" y="618"/>
                    <a:pt x="1" y="1199"/>
                    <a:pt x="356" y="1255"/>
                  </a:cubicBezTo>
                  <a:cubicBezTo>
                    <a:pt x="374" y="1259"/>
                    <a:pt x="392" y="1260"/>
                    <a:pt x="409" y="1260"/>
                  </a:cubicBezTo>
                  <a:cubicBezTo>
                    <a:pt x="574" y="1260"/>
                    <a:pt x="710" y="1106"/>
                    <a:pt x="693" y="937"/>
                  </a:cubicBezTo>
                  <a:cubicBezTo>
                    <a:pt x="263" y="918"/>
                    <a:pt x="338" y="300"/>
                    <a:pt x="2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9"/>
            <p:cNvSpPr/>
            <p:nvPr/>
          </p:nvSpPr>
          <p:spPr>
            <a:xfrm rot="2015395">
              <a:off x="4342295" y="1963580"/>
              <a:ext cx="71239" cy="106664"/>
            </a:xfrm>
            <a:custGeom>
              <a:avLst/>
              <a:gdLst/>
              <a:ahLst/>
              <a:cxnLst/>
              <a:rect l="l" t="t" r="r" b="b"/>
              <a:pathLst>
                <a:path w="730" h="1093" extrusionOk="0">
                  <a:moveTo>
                    <a:pt x="354" y="0"/>
                  </a:moveTo>
                  <a:cubicBezTo>
                    <a:pt x="313" y="0"/>
                    <a:pt x="263" y="14"/>
                    <a:pt x="206" y="43"/>
                  </a:cubicBezTo>
                  <a:lnTo>
                    <a:pt x="187" y="137"/>
                  </a:lnTo>
                  <a:cubicBezTo>
                    <a:pt x="38" y="437"/>
                    <a:pt x="0" y="774"/>
                    <a:pt x="56" y="1092"/>
                  </a:cubicBezTo>
                  <a:cubicBezTo>
                    <a:pt x="59" y="1092"/>
                    <a:pt x="63" y="1092"/>
                    <a:pt x="66" y="1092"/>
                  </a:cubicBezTo>
                  <a:cubicBezTo>
                    <a:pt x="482" y="1092"/>
                    <a:pt x="730" y="0"/>
                    <a:pt x="3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9"/>
            <p:cNvSpPr/>
            <p:nvPr/>
          </p:nvSpPr>
          <p:spPr>
            <a:xfrm rot="2015395">
              <a:off x="4318944" y="1885885"/>
              <a:ext cx="98" cy="9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3780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9"/>
            <p:cNvSpPr/>
            <p:nvPr/>
          </p:nvSpPr>
          <p:spPr>
            <a:xfrm rot="2015395">
              <a:off x="4292389" y="1833720"/>
              <a:ext cx="1952" cy="98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1" y="1"/>
                  </a:moveTo>
                  <a:lnTo>
                    <a:pt x="1" y="1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rgbClr val="3780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9"/>
            <p:cNvSpPr/>
            <p:nvPr/>
          </p:nvSpPr>
          <p:spPr>
            <a:xfrm rot="2015395">
              <a:off x="4316532" y="1885717"/>
              <a:ext cx="3708" cy="2440"/>
            </a:xfrm>
            <a:custGeom>
              <a:avLst/>
              <a:gdLst/>
              <a:ahLst/>
              <a:cxnLst/>
              <a:rect l="l" t="t" r="r" b="b"/>
              <a:pathLst>
                <a:path w="38" h="25" extrusionOk="0">
                  <a:moveTo>
                    <a:pt x="0" y="0"/>
                  </a:moveTo>
                  <a:lnTo>
                    <a:pt x="0" y="19"/>
                  </a:lnTo>
                  <a:cubicBezTo>
                    <a:pt x="0" y="23"/>
                    <a:pt x="1" y="24"/>
                    <a:pt x="2" y="24"/>
                  </a:cubicBezTo>
                  <a:cubicBezTo>
                    <a:pt x="8" y="24"/>
                    <a:pt x="23" y="0"/>
                    <a:pt x="38" y="0"/>
                  </a:cubicBezTo>
                  <a:close/>
                </a:path>
              </a:pathLst>
            </a:custGeom>
            <a:solidFill>
              <a:srgbClr val="3780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9"/>
            <p:cNvSpPr/>
            <p:nvPr/>
          </p:nvSpPr>
          <p:spPr>
            <a:xfrm rot="2015395">
              <a:off x="4272521" y="1975717"/>
              <a:ext cx="98" cy="9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3780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9"/>
            <p:cNvSpPr/>
            <p:nvPr/>
          </p:nvSpPr>
          <p:spPr>
            <a:xfrm rot="2015395">
              <a:off x="4305082" y="1864174"/>
              <a:ext cx="1952" cy="98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0" y="0"/>
                  </a:move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780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9"/>
            <p:cNvSpPr/>
            <p:nvPr/>
          </p:nvSpPr>
          <p:spPr>
            <a:xfrm rot="2015395">
              <a:off x="4303109" y="1860605"/>
              <a:ext cx="1854" cy="98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0" y="0"/>
                  </a:moveTo>
                  <a:lnTo>
                    <a:pt x="19" y="0"/>
                  </a:lnTo>
                  <a:cubicBezTo>
                    <a:pt x="19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780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9"/>
            <p:cNvSpPr/>
            <p:nvPr/>
          </p:nvSpPr>
          <p:spPr>
            <a:xfrm rot="2015395">
              <a:off x="4328730" y="1897055"/>
              <a:ext cx="1952" cy="18347"/>
            </a:xfrm>
            <a:custGeom>
              <a:avLst/>
              <a:gdLst/>
              <a:ahLst/>
              <a:cxnLst/>
              <a:rect l="l" t="t" r="r" b="b"/>
              <a:pathLst>
                <a:path w="20" h="188" extrusionOk="0">
                  <a:moveTo>
                    <a:pt x="10" y="0"/>
                  </a:moveTo>
                  <a:cubicBezTo>
                    <a:pt x="10" y="26"/>
                    <a:pt x="10" y="52"/>
                    <a:pt x="10" y="80"/>
                  </a:cubicBezTo>
                  <a:lnTo>
                    <a:pt x="10" y="80"/>
                  </a:lnTo>
                  <a:cubicBezTo>
                    <a:pt x="15" y="38"/>
                    <a:pt x="19" y="0"/>
                    <a:pt x="10" y="0"/>
                  </a:cubicBezTo>
                  <a:close/>
                  <a:moveTo>
                    <a:pt x="10" y="80"/>
                  </a:moveTo>
                  <a:lnTo>
                    <a:pt x="10" y="80"/>
                  </a:lnTo>
                  <a:cubicBezTo>
                    <a:pt x="5" y="122"/>
                    <a:pt x="1" y="169"/>
                    <a:pt x="10" y="187"/>
                  </a:cubicBezTo>
                  <a:cubicBezTo>
                    <a:pt x="10" y="147"/>
                    <a:pt x="10" y="112"/>
                    <a:pt x="10" y="80"/>
                  </a:cubicBezTo>
                  <a:close/>
                </a:path>
              </a:pathLst>
            </a:custGeom>
            <a:solidFill>
              <a:srgbClr val="3780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9"/>
            <p:cNvSpPr/>
            <p:nvPr/>
          </p:nvSpPr>
          <p:spPr>
            <a:xfrm rot="2015395">
              <a:off x="4277578" y="1762650"/>
              <a:ext cx="1854" cy="1952"/>
            </a:xfrm>
            <a:custGeom>
              <a:avLst/>
              <a:gdLst/>
              <a:ahLst/>
              <a:cxnLst/>
              <a:rect l="l" t="t" r="r" b="b"/>
              <a:pathLst>
                <a:path w="19" h="20" extrusionOk="0">
                  <a:moveTo>
                    <a:pt x="0" y="0"/>
                  </a:moveTo>
                  <a:lnTo>
                    <a:pt x="0" y="19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9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9"/>
            <p:cNvSpPr/>
            <p:nvPr/>
          </p:nvSpPr>
          <p:spPr>
            <a:xfrm rot="2015395">
              <a:off x="4273752" y="1767520"/>
              <a:ext cx="3708" cy="4294"/>
            </a:xfrm>
            <a:custGeom>
              <a:avLst/>
              <a:gdLst/>
              <a:ahLst/>
              <a:cxnLst/>
              <a:rect l="l" t="t" r="r" b="b"/>
              <a:pathLst>
                <a:path w="38" h="44" extrusionOk="0">
                  <a:moveTo>
                    <a:pt x="0" y="1"/>
                  </a:moveTo>
                  <a:cubicBezTo>
                    <a:pt x="0" y="7"/>
                    <a:pt x="0" y="13"/>
                    <a:pt x="0" y="19"/>
                  </a:cubicBezTo>
                  <a:cubicBezTo>
                    <a:pt x="0" y="19"/>
                    <a:pt x="12" y="43"/>
                    <a:pt x="27" y="43"/>
                  </a:cubicBezTo>
                  <a:cubicBezTo>
                    <a:pt x="30" y="43"/>
                    <a:pt x="34" y="42"/>
                    <a:pt x="38" y="38"/>
                  </a:cubicBezTo>
                  <a:cubicBezTo>
                    <a:pt x="38" y="38"/>
                    <a:pt x="38" y="19"/>
                    <a:pt x="19" y="19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5A9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9"/>
            <p:cNvSpPr/>
            <p:nvPr/>
          </p:nvSpPr>
          <p:spPr>
            <a:xfrm rot="2015395">
              <a:off x="4264545" y="1779584"/>
              <a:ext cx="98" cy="9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5A9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9"/>
            <p:cNvSpPr/>
            <p:nvPr/>
          </p:nvSpPr>
          <p:spPr>
            <a:xfrm rot="2015395">
              <a:off x="4211691" y="1762738"/>
              <a:ext cx="1952" cy="1952"/>
            </a:xfrm>
            <a:custGeom>
              <a:avLst/>
              <a:gdLst/>
              <a:ahLst/>
              <a:cxnLst/>
              <a:rect l="l" t="t" r="r" b="b"/>
              <a:pathLst>
                <a:path w="20" h="20" extrusionOk="0">
                  <a:moveTo>
                    <a:pt x="0" y="20"/>
                  </a:moveTo>
                  <a:lnTo>
                    <a:pt x="0" y="20"/>
                  </a:lnTo>
                  <a:cubicBezTo>
                    <a:pt x="0" y="20"/>
                    <a:pt x="19" y="1"/>
                    <a:pt x="0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9"/>
            <p:cNvSpPr/>
            <p:nvPr/>
          </p:nvSpPr>
          <p:spPr>
            <a:xfrm rot="2015395">
              <a:off x="4264545" y="1779584"/>
              <a:ext cx="98" cy="9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5A9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9"/>
            <p:cNvSpPr/>
            <p:nvPr/>
          </p:nvSpPr>
          <p:spPr>
            <a:xfrm rot="2015395">
              <a:off x="4239751" y="1793810"/>
              <a:ext cx="98" cy="9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9"/>
            <p:cNvSpPr/>
            <p:nvPr/>
          </p:nvSpPr>
          <p:spPr>
            <a:xfrm rot="2015395">
              <a:off x="4272115" y="1773785"/>
              <a:ext cx="98" cy="1952"/>
            </a:xfrm>
            <a:custGeom>
              <a:avLst/>
              <a:gdLst/>
              <a:ahLst/>
              <a:cxnLst/>
              <a:rect l="l" t="t" r="r" b="b"/>
              <a:pathLst>
                <a:path w="1" h="20" extrusionOk="0">
                  <a:moveTo>
                    <a:pt x="1" y="19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A9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9"/>
            <p:cNvSpPr/>
            <p:nvPr/>
          </p:nvSpPr>
          <p:spPr>
            <a:xfrm rot="2015395">
              <a:off x="4258880" y="1780925"/>
              <a:ext cx="1854" cy="1952"/>
            </a:xfrm>
            <a:custGeom>
              <a:avLst/>
              <a:gdLst/>
              <a:ahLst/>
              <a:cxnLst/>
              <a:rect l="l" t="t" r="r" b="b"/>
              <a:pathLst>
                <a:path w="19" h="20" extrusionOk="0">
                  <a:moveTo>
                    <a:pt x="19" y="1"/>
                  </a:moveTo>
                  <a:cubicBezTo>
                    <a:pt x="19" y="1"/>
                    <a:pt x="0" y="1"/>
                    <a:pt x="0" y="19"/>
                  </a:cubicBezTo>
                  <a:cubicBezTo>
                    <a:pt x="0" y="19"/>
                    <a:pt x="19" y="1"/>
                    <a:pt x="19" y="1"/>
                  </a:cubicBezTo>
                  <a:close/>
                </a:path>
              </a:pathLst>
            </a:custGeom>
            <a:solidFill>
              <a:srgbClr val="5A9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850133" y="997398"/>
            <a:ext cx="79175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+ Các con vừa nghe cô kể truyện gì?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+ Trong truyện có những nhân vật nào? (Bạn Thỏ, Thỏ mẹ, bươm bướm, bác Gấu).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+ Thỏ mẹ dặn Thỏ con như thế nào? “Thỏ con…con nhé!”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+ Ai đã rủ thỏ con đi chơi? “Bạn bươm bướm”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+ Thỏ con có đi chơi không?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+ Thỏ con đi chơi và có chuyện gì đã xảy ra? “ Quên lối về nhà”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+ Bạn Thỏ làm như thế nào? (Bạn Thỏ ngồi khóc) Cho trẻ bắt chước tiếng bạn thỏ khóc.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+ Ai đã giúp Thỏ con về nhà? (Bác Gấu)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+ Về nhà Thỏ con nói gì với mẹ. (Mẹ, mẹ…. Con xin lỗi mẹ)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- Cho trẻ bắt chước những lời thoại ngắn của nhân vật trong truyện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(Mỗi câu hỏi mời 4-5 trẻ trả lời)</a:t>
            </a:r>
          </a:p>
          <a:p>
            <a:r>
              <a:rPr lang="vi-VN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- Cô kể lần 3: Dùng video truyện, khuyến khích trẻ nói bắt chước cậu thoại ngắn giống cô.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uyện đạo đức - Thỏ con không vâng lời - Terra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21094"/>
            <a:ext cx="9144000" cy="43224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3290" y="373224"/>
            <a:ext cx="4857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Bây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giờ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chúng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mình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cùng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nghe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lại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câu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chuyện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nhé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en-U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16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2" name="Google Shape;632;p44"/>
          <p:cNvGrpSpPr/>
          <p:nvPr/>
        </p:nvGrpSpPr>
        <p:grpSpPr>
          <a:xfrm flipH="1">
            <a:off x="1477955" y="2317202"/>
            <a:ext cx="1807346" cy="3066510"/>
            <a:chOff x="3706400" y="2975525"/>
            <a:chExt cx="805700" cy="1367025"/>
          </a:xfrm>
        </p:grpSpPr>
        <p:sp>
          <p:nvSpPr>
            <p:cNvPr id="633" name="Google Shape;633;p44"/>
            <p:cNvSpPr/>
            <p:nvPr/>
          </p:nvSpPr>
          <p:spPr>
            <a:xfrm>
              <a:off x="3989400" y="3577900"/>
              <a:ext cx="160650" cy="62775"/>
            </a:xfrm>
            <a:custGeom>
              <a:avLst/>
              <a:gdLst/>
              <a:ahLst/>
              <a:cxnLst/>
              <a:rect l="l" t="t" r="r" b="b"/>
              <a:pathLst>
                <a:path w="6426" h="2511" extrusionOk="0">
                  <a:moveTo>
                    <a:pt x="5948" y="0"/>
                  </a:moveTo>
                  <a:cubicBezTo>
                    <a:pt x="4458" y="346"/>
                    <a:pt x="3086" y="704"/>
                    <a:pt x="1661" y="704"/>
                  </a:cubicBezTo>
                  <a:cubicBezTo>
                    <a:pt x="1118" y="704"/>
                    <a:pt x="568" y="652"/>
                    <a:pt x="0" y="527"/>
                  </a:cubicBezTo>
                  <a:lnTo>
                    <a:pt x="0" y="527"/>
                  </a:lnTo>
                  <a:cubicBezTo>
                    <a:pt x="642" y="1738"/>
                    <a:pt x="1893" y="2511"/>
                    <a:pt x="3272" y="2511"/>
                  </a:cubicBezTo>
                  <a:cubicBezTo>
                    <a:pt x="3294" y="2511"/>
                    <a:pt x="3316" y="2511"/>
                    <a:pt x="3338" y="2510"/>
                  </a:cubicBezTo>
                  <a:cubicBezTo>
                    <a:pt x="4643" y="2510"/>
                    <a:pt x="5823" y="1782"/>
                    <a:pt x="6425" y="628"/>
                  </a:cubicBezTo>
                  <a:lnTo>
                    <a:pt x="5948" y="0"/>
                  </a:lnTo>
                  <a:close/>
                </a:path>
              </a:pathLst>
            </a:custGeom>
            <a:solidFill>
              <a:srgbClr val="E996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44"/>
            <p:cNvSpPr/>
            <p:nvPr/>
          </p:nvSpPr>
          <p:spPr>
            <a:xfrm>
              <a:off x="3759725" y="3722225"/>
              <a:ext cx="139325" cy="412325"/>
            </a:xfrm>
            <a:custGeom>
              <a:avLst/>
              <a:gdLst/>
              <a:ahLst/>
              <a:cxnLst/>
              <a:rect l="l" t="t" r="r" b="b"/>
              <a:pathLst>
                <a:path w="5573" h="16493" extrusionOk="0">
                  <a:moveTo>
                    <a:pt x="2862" y="0"/>
                  </a:moveTo>
                  <a:lnTo>
                    <a:pt x="2837" y="50"/>
                  </a:lnTo>
                  <a:cubicBezTo>
                    <a:pt x="1306" y="4292"/>
                    <a:pt x="377" y="8709"/>
                    <a:pt x="76" y="13227"/>
                  </a:cubicBezTo>
                  <a:cubicBezTo>
                    <a:pt x="1" y="14482"/>
                    <a:pt x="76" y="15386"/>
                    <a:pt x="202" y="15837"/>
                  </a:cubicBezTo>
                  <a:cubicBezTo>
                    <a:pt x="349" y="16267"/>
                    <a:pt x="500" y="16431"/>
                    <a:pt x="643" y="16431"/>
                  </a:cubicBezTo>
                  <a:cubicBezTo>
                    <a:pt x="1087" y="16431"/>
                    <a:pt x="1469" y="14872"/>
                    <a:pt x="1507" y="14758"/>
                  </a:cubicBezTo>
                  <a:lnTo>
                    <a:pt x="1507" y="14758"/>
                  </a:lnTo>
                  <a:cubicBezTo>
                    <a:pt x="1507" y="14884"/>
                    <a:pt x="1482" y="16440"/>
                    <a:pt x="1933" y="16490"/>
                  </a:cubicBezTo>
                  <a:cubicBezTo>
                    <a:pt x="1948" y="16492"/>
                    <a:pt x="1962" y="16493"/>
                    <a:pt x="1976" y="16493"/>
                  </a:cubicBezTo>
                  <a:cubicBezTo>
                    <a:pt x="2511" y="16493"/>
                    <a:pt x="2511" y="15101"/>
                    <a:pt x="2511" y="14758"/>
                  </a:cubicBezTo>
                  <a:cubicBezTo>
                    <a:pt x="2535" y="15078"/>
                    <a:pt x="2632" y="16291"/>
                    <a:pt x="3157" y="16291"/>
                  </a:cubicBezTo>
                  <a:cubicBezTo>
                    <a:pt x="3167" y="16291"/>
                    <a:pt x="3178" y="16290"/>
                    <a:pt x="3188" y="16289"/>
                  </a:cubicBezTo>
                  <a:cubicBezTo>
                    <a:pt x="3590" y="16264"/>
                    <a:pt x="3565" y="14582"/>
                    <a:pt x="3565" y="14582"/>
                  </a:cubicBezTo>
                  <a:lnTo>
                    <a:pt x="3565" y="14557"/>
                  </a:lnTo>
                  <a:cubicBezTo>
                    <a:pt x="3389" y="14482"/>
                    <a:pt x="3314" y="14407"/>
                    <a:pt x="3314" y="14407"/>
                  </a:cubicBezTo>
                  <a:cubicBezTo>
                    <a:pt x="3188" y="14281"/>
                    <a:pt x="3515" y="12022"/>
                    <a:pt x="3841" y="10592"/>
                  </a:cubicBezTo>
                  <a:lnTo>
                    <a:pt x="3816" y="10567"/>
                  </a:lnTo>
                  <a:lnTo>
                    <a:pt x="3741" y="10617"/>
                  </a:lnTo>
                  <a:lnTo>
                    <a:pt x="3715" y="10567"/>
                  </a:lnTo>
                  <a:cubicBezTo>
                    <a:pt x="3339" y="7881"/>
                    <a:pt x="4368" y="6827"/>
                    <a:pt x="4368" y="6827"/>
                  </a:cubicBezTo>
                  <a:cubicBezTo>
                    <a:pt x="4895" y="4945"/>
                    <a:pt x="5322" y="3012"/>
                    <a:pt x="5573" y="1079"/>
                  </a:cubicBezTo>
                  <a:cubicBezTo>
                    <a:pt x="4996" y="1079"/>
                    <a:pt x="3665" y="502"/>
                    <a:pt x="2862" y="0"/>
                  </a:cubicBezTo>
                  <a:close/>
                </a:path>
              </a:pathLst>
            </a:custGeom>
            <a:solidFill>
              <a:srgbClr val="E996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44"/>
            <p:cNvSpPr/>
            <p:nvPr/>
          </p:nvSpPr>
          <p:spPr>
            <a:xfrm>
              <a:off x="4391600" y="3809425"/>
              <a:ext cx="120500" cy="252275"/>
            </a:xfrm>
            <a:custGeom>
              <a:avLst/>
              <a:gdLst/>
              <a:ahLst/>
              <a:cxnLst/>
              <a:rect l="l" t="t" r="r" b="b"/>
              <a:pathLst>
                <a:path w="4820" h="10091" extrusionOk="0">
                  <a:moveTo>
                    <a:pt x="3991" y="1"/>
                  </a:moveTo>
                  <a:lnTo>
                    <a:pt x="3213" y="151"/>
                  </a:lnTo>
                  <a:cubicBezTo>
                    <a:pt x="3916" y="3515"/>
                    <a:pt x="2259" y="5748"/>
                    <a:pt x="0" y="6602"/>
                  </a:cubicBezTo>
                  <a:lnTo>
                    <a:pt x="51" y="6752"/>
                  </a:lnTo>
                  <a:cubicBezTo>
                    <a:pt x="226" y="7857"/>
                    <a:pt x="352" y="8961"/>
                    <a:pt x="402" y="10090"/>
                  </a:cubicBezTo>
                  <a:cubicBezTo>
                    <a:pt x="402" y="10090"/>
                    <a:pt x="3188" y="9588"/>
                    <a:pt x="4242" y="7555"/>
                  </a:cubicBezTo>
                  <a:cubicBezTo>
                    <a:pt x="4819" y="6426"/>
                    <a:pt x="4644" y="3289"/>
                    <a:pt x="39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44"/>
            <p:cNvSpPr/>
            <p:nvPr/>
          </p:nvSpPr>
          <p:spPr>
            <a:xfrm>
              <a:off x="3897775" y="3569100"/>
              <a:ext cx="60900" cy="26400"/>
            </a:xfrm>
            <a:custGeom>
              <a:avLst/>
              <a:gdLst/>
              <a:ahLst/>
              <a:cxnLst/>
              <a:rect l="l" t="t" r="r" b="b"/>
              <a:pathLst>
                <a:path w="2436" h="1056" extrusionOk="0">
                  <a:moveTo>
                    <a:pt x="1130" y="1"/>
                  </a:moveTo>
                  <a:cubicBezTo>
                    <a:pt x="477" y="76"/>
                    <a:pt x="126" y="804"/>
                    <a:pt x="1" y="1055"/>
                  </a:cubicBezTo>
                  <a:cubicBezTo>
                    <a:pt x="51" y="1030"/>
                    <a:pt x="101" y="1005"/>
                    <a:pt x="151" y="980"/>
                  </a:cubicBezTo>
                  <a:cubicBezTo>
                    <a:pt x="736" y="688"/>
                    <a:pt x="1390" y="534"/>
                    <a:pt x="2041" y="534"/>
                  </a:cubicBezTo>
                  <a:cubicBezTo>
                    <a:pt x="2173" y="534"/>
                    <a:pt x="2304" y="540"/>
                    <a:pt x="2435" y="553"/>
                  </a:cubicBezTo>
                  <a:lnTo>
                    <a:pt x="2435" y="528"/>
                  </a:lnTo>
                  <a:cubicBezTo>
                    <a:pt x="1983" y="377"/>
                    <a:pt x="1557" y="202"/>
                    <a:pt x="1130" y="1"/>
                  </a:cubicBezTo>
                  <a:close/>
                </a:path>
              </a:pathLst>
            </a:custGeom>
            <a:solidFill>
              <a:srgbClr val="3C80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44"/>
            <p:cNvSpPr/>
            <p:nvPr/>
          </p:nvSpPr>
          <p:spPr>
            <a:xfrm>
              <a:off x="4217775" y="3548150"/>
              <a:ext cx="274250" cy="265700"/>
            </a:xfrm>
            <a:custGeom>
              <a:avLst/>
              <a:gdLst/>
              <a:ahLst/>
              <a:cxnLst/>
              <a:rect l="l" t="t" r="r" b="b"/>
              <a:pathLst>
                <a:path w="10970" h="10628" extrusionOk="0">
                  <a:moveTo>
                    <a:pt x="2096" y="1"/>
                  </a:moveTo>
                  <a:cubicBezTo>
                    <a:pt x="1447" y="1"/>
                    <a:pt x="973" y="46"/>
                    <a:pt x="829" y="61"/>
                  </a:cubicBezTo>
                  <a:cubicBezTo>
                    <a:pt x="553" y="262"/>
                    <a:pt x="277" y="462"/>
                    <a:pt x="1" y="638"/>
                  </a:cubicBezTo>
                  <a:cubicBezTo>
                    <a:pt x="514" y="527"/>
                    <a:pt x="960" y="483"/>
                    <a:pt x="1344" y="483"/>
                  </a:cubicBezTo>
                  <a:cubicBezTo>
                    <a:pt x="2687" y="483"/>
                    <a:pt x="3264" y="1015"/>
                    <a:pt x="3264" y="1015"/>
                  </a:cubicBezTo>
                  <a:lnTo>
                    <a:pt x="3239" y="1040"/>
                  </a:lnTo>
                  <a:cubicBezTo>
                    <a:pt x="3074" y="898"/>
                    <a:pt x="2875" y="829"/>
                    <a:pt x="2677" y="829"/>
                  </a:cubicBezTo>
                  <a:cubicBezTo>
                    <a:pt x="2454" y="829"/>
                    <a:pt x="2232" y="917"/>
                    <a:pt x="2059" y="1090"/>
                  </a:cubicBezTo>
                  <a:lnTo>
                    <a:pt x="2134" y="1090"/>
                  </a:lnTo>
                  <a:cubicBezTo>
                    <a:pt x="4594" y="1341"/>
                    <a:pt x="6426" y="2646"/>
                    <a:pt x="7681" y="4227"/>
                  </a:cubicBezTo>
                  <a:cubicBezTo>
                    <a:pt x="7706" y="4579"/>
                    <a:pt x="7681" y="4930"/>
                    <a:pt x="7606" y="5256"/>
                  </a:cubicBezTo>
                  <a:cubicBezTo>
                    <a:pt x="7606" y="5256"/>
                    <a:pt x="8786" y="7114"/>
                    <a:pt x="9313" y="8218"/>
                  </a:cubicBezTo>
                  <a:cubicBezTo>
                    <a:pt x="9689" y="8996"/>
                    <a:pt x="9990" y="9799"/>
                    <a:pt x="10166" y="10627"/>
                  </a:cubicBezTo>
                  <a:lnTo>
                    <a:pt x="10969" y="10477"/>
                  </a:lnTo>
                  <a:cubicBezTo>
                    <a:pt x="10266" y="6863"/>
                    <a:pt x="8961" y="3073"/>
                    <a:pt x="7480" y="1642"/>
                  </a:cubicBezTo>
                  <a:cubicBezTo>
                    <a:pt x="6026" y="241"/>
                    <a:pt x="3594" y="1"/>
                    <a:pt x="20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44"/>
            <p:cNvSpPr/>
            <p:nvPr/>
          </p:nvSpPr>
          <p:spPr>
            <a:xfrm>
              <a:off x="3835650" y="3582300"/>
              <a:ext cx="144350" cy="405350"/>
            </a:xfrm>
            <a:custGeom>
              <a:avLst/>
              <a:gdLst/>
              <a:ahLst/>
              <a:cxnLst/>
              <a:rect l="l" t="t" r="r" b="b"/>
              <a:pathLst>
                <a:path w="5774" h="16214" extrusionOk="0">
                  <a:moveTo>
                    <a:pt x="4920" y="0"/>
                  </a:moveTo>
                  <a:lnTo>
                    <a:pt x="4920" y="25"/>
                  </a:lnTo>
                  <a:cubicBezTo>
                    <a:pt x="4808" y="18"/>
                    <a:pt x="4696" y="15"/>
                    <a:pt x="4584" y="15"/>
                  </a:cubicBezTo>
                  <a:cubicBezTo>
                    <a:pt x="3901" y="15"/>
                    <a:pt x="3241" y="150"/>
                    <a:pt x="2636" y="452"/>
                  </a:cubicBezTo>
                  <a:cubicBezTo>
                    <a:pt x="2661" y="2535"/>
                    <a:pt x="2511" y="4618"/>
                    <a:pt x="2235" y="6676"/>
                  </a:cubicBezTo>
                  <a:cubicBezTo>
                    <a:pt x="1984" y="8609"/>
                    <a:pt x="1582" y="10542"/>
                    <a:pt x="1030" y="12424"/>
                  </a:cubicBezTo>
                  <a:cubicBezTo>
                    <a:pt x="1030" y="12424"/>
                    <a:pt x="1" y="13478"/>
                    <a:pt x="377" y="16164"/>
                  </a:cubicBezTo>
                  <a:lnTo>
                    <a:pt x="402" y="16214"/>
                  </a:lnTo>
                  <a:cubicBezTo>
                    <a:pt x="427" y="16189"/>
                    <a:pt x="478" y="16189"/>
                    <a:pt x="503" y="16164"/>
                  </a:cubicBezTo>
                  <a:cubicBezTo>
                    <a:pt x="1080" y="15737"/>
                    <a:pt x="3264" y="13855"/>
                    <a:pt x="4493" y="8509"/>
                  </a:cubicBezTo>
                  <a:cubicBezTo>
                    <a:pt x="5774" y="3037"/>
                    <a:pt x="5121" y="100"/>
                    <a:pt x="5121" y="100"/>
                  </a:cubicBezTo>
                  <a:lnTo>
                    <a:pt x="5146" y="50"/>
                  </a:lnTo>
                  <a:lnTo>
                    <a:pt x="492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44"/>
            <p:cNvSpPr/>
            <p:nvPr/>
          </p:nvSpPr>
          <p:spPr>
            <a:xfrm>
              <a:off x="4152525" y="3559975"/>
              <a:ext cx="146225" cy="182975"/>
            </a:xfrm>
            <a:custGeom>
              <a:avLst/>
              <a:gdLst/>
              <a:ahLst/>
              <a:cxnLst/>
              <a:rect l="l" t="t" r="r" b="b"/>
              <a:pathLst>
                <a:path w="5849" h="7319" extrusionOk="0">
                  <a:moveTo>
                    <a:pt x="3959" y="0"/>
                  </a:moveTo>
                  <a:cubicBezTo>
                    <a:pt x="3575" y="0"/>
                    <a:pt x="3127" y="46"/>
                    <a:pt x="2611" y="165"/>
                  </a:cubicBezTo>
                  <a:cubicBezTo>
                    <a:pt x="2184" y="416"/>
                    <a:pt x="1733" y="642"/>
                    <a:pt x="1256" y="818"/>
                  </a:cubicBezTo>
                  <a:lnTo>
                    <a:pt x="1281" y="918"/>
                  </a:lnTo>
                  <a:cubicBezTo>
                    <a:pt x="1281" y="918"/>
                    <a:pt x="1" y="3428"/>
                    <a:pt x="352" y="7218"/>
                  </a:cubicBezTo>
                  <a:lnTo>
                    <a:pt x="402" y="7318"/>
                  </a:lnTo>
                  <a:cubicBezTo>
                    <a:pt x="729" y="7143"/>
                    <a:pt x="1080" y="7017"/>
                    <a:pt x="1431" y="6917"/>
                  </a:cubicBezTo>
                  <a:cubicBezTo>
                    <a:pt x="1808" y="6791"/>
                    <a:pt x="2209" y="6691"/>
                    <a:pt x="2586" y="6641"/>
                  </a:cubicBezTo>
                  <a:cubicBezTo>
                    <a:pt x="2887" y="6590"/>
                    <a:pt x="3188" y="6565"/>
                    <a:pt x="3489" y="6565"/>
                  </a:cubicBezTo>
                  <a:lnTo>
                    <a:pt x="3489" y="6540"/>
                  </a:lnTo>
                  <a:cubicBezTo>
                    <a:pt x="3489" y="6540"/>
                    <a:pt x="3615" y="3001"/>
                    <a:pt x="4092" y="1621"/>
                  </a:cubicBezTo>
                  <a:cubicBezTo>
                    <a:pt x="4192" y="1219"/>
                    <a:pt x="4393" y="893"/>
                    <a:pt x="4644" y="592"/>
                  </a:cubicBezTo>
                  <a:cubicBezTo>
                    <a:pt x="4817" y="419"/>
                    <a:pt x="5046" y="331"/>
                    <a:pt x="5276" y="331"/>
                  </a:cubicBezTo>
                  <a:cubicBezTo>
                    <a:pt x="5480" y="331"/>
                    <a:pt x="5684" y="400"/>
                    <a:pt x="5849" y="542"/>
                  </a:cubicBezTo>
                  <a:cubicBezTo>
                    <a:pt x="5849" y="542"/>
                    <a:pt x="5277" y="0"/>
                    <a:pt x="39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44"/>
            <p:cNvSpPr/>
            <p:nvPr/>
          </p:nvSpPr>
          <p:spPr>
            <a:xfrm>
              <a:off x="4079750" y="3724100"/>
              <a:ext cx="311250" cy="187625"/>
            </a:xfrm>
            <a:custGeom>
              <a:avLst/>
              <a:gdLst/>
              <a:ahLst/>
              <a:cxnLst/>
              <a:rect l="l" t="t" r="r" b="b"/>
              <a:pathLst>
                <a:path w="12450" h="7505" extrusionOk="0">
                  <a:moveTo>
                    <a:pt x="6375" y="0"/>
                  </a:moveTo>
                  <a:cubicBezTo>
                    <a:pt x="6074" y="0"/>
                    <a:pt x="5773" y="25"/>
                    <a:pt x="5497" y="76"/>
                  </a:cubicBezTo>
                  <a:lnTo>
                    <a:pt x="5497" y="101"/>
                  </a:lnTo>
                  <a:cubicBezTo>
                    <a:pt x="6144" y="1793"/>
                    <a:pt x="5434" y="3238"/>
                    <a:pt x="4859" y="3238"/>
                  </a:cubicBezTo>
                  <a:cubicBezTo>
                    <a:pt x="4854" y="3238"/>
                    <a:pt x="4849" y="3238"/>
                    <a:pt x="4844" y="3238"/>
                  </a:cubicBezTo>
                  <a:cubicBezTo>
                    <a:pt x="4242" y="3238"/>
                    <a:pt x="4669" y="2234"/>
                    <a:pt x="4644" y="1732"/>
                  </a:cubicBezTo>
                  <a:cubicBezTo>
                    <a:pt x="4618" y="678"/>
                    <a:pt x="4342" y="377"/>
                    <a:pt x="4342" y="377"/>
                  </a:cubicBezTo>
                  <a:lnTo>
                    <a:pt x="4342" y="352"/>
                  </a:lnTo>
                  <a:cubicBezTo>
                    <a:pt x="3966" y="477"/>
                    <a:pt x="3614" y="603"/>
                    <a:pt x="3288" y="753"/>
                  </a:cubicBezTo>
                  <a:cubicBezTo>
                    <a:pt x="1757" y="1481"/>
                    <a:pt x="427" y="2510"/>
                    <a:pt x="251" y="3464"/>
                  </a:cubicBezTo>
                  <a:cubicBezTo>
                    <a:pt x="0" y="4970"/>
                    <a:pt x="2686" y="6526"/>
                    <a:pt x="3288" y="6827"/>
                  </a:cubicBezTo>
                  <a:cubicBezTo>
                    <a:pt x="3338" y="6852"/>
                    <a:pt x="3363" y="6877"/>
                    <a:pt x="3389" y="6877"/>
                  </a:cubicBezTo>
                  <a:lnTo>
                    <a:pt x="4393" y="7505"/>
                  </a:lnTo>
                  <a:cubicBezTo>
                    <a:pt x="4192" y="7204"/>
                    <a:pt x="3941" y="6652"/>
                    <a:pt x="4066" y="6526"/>
                  </a:cubicBezTo>
                  <a:cubicBezTo>
                    <a:pt x="4098" y="6497"/>
                    <a:pt x="4146" y="6484"/>
                    <a:pt x="4206" y="6484"/>
                  </a:cubicBezTo>
                  <a:cubicBezTo>
                    <a:pt x="4662" y="6484"/>
                    <a:pt x="5813" y="7238"/>
                    <a:pt x="5924" y="7304"/>
                  </a:cubicBezTo>
                  <a:cubicBezTo>
                    <a:pt x="5823" y="7229"/>
                    <a:pt x="4543" y="6250"/>
                    <a:pt x="4844" y="5899"/>
                  </a:cubicBezTo>
                  <a:cubicBezTo>
                    <a:pt x="4879" y="5855"/>
                    <a:pt x="4941" y="5835"/>
                    <a:pt x="5024" y="5835"/>
                  </a:cubicBezTo>
                  <a:cubicBezTo>
                    <a:pt x="5603" y="5835"/>
                    <a:pt x="7178" y="6777"/>
                    <a:pt x="7178" y="6777"/>
                  </a:cubicBezTo>
                  <a:cubicBezTo>
                    <a:pt x="7178" y="6777"/>
                    <a:pt x="7722" y="6983"/>
                    <a:pt x="8638" y="6983"/>
                  </a:cubicBezTo>
                  <a:cubicBezTo>
                    <a:pt x="9220" y="6983"/>
                    <a:pt x="9953" y="6900"/>
                    <a:pt x="10793" y="6626"/>
                  </a:cubicBezTo>
                  <a:cubicBezTo>
                    <a:pt x="12198" y="6150"/>
                    <a:pt x="12449" y="4518"/>
                    <a:pt x="12449" y="3414"/>
                  </a:cubicBezTo>
                  <a:cubicBezTo>
                    <a:pt x="11947" y="2686"/>
                    <a:pt x="11320" y="2033"/>
                    <a:pt x="10617" y="1481"/>
                  </a:cubicBezTo>
                  <a:cubicBezTo>
                    <a:pt x="10291" y="1230"/>
                    <a:pt x="9964" y="1004"/>
                    <a:pt x="9588" y="804"/>
                  </a:cubicBezTo>
                  <a:lnTo>
                    <a:pt x="9588" y="804"/>
                  </a:lnTo>
                  <a:cubicBezTo>
                    <a:pt x="9972" y="2411"/>
                    <a:pt x="9484" y="3445"/>
                    <a:pt x="8914" y="3445"/>
                  </a:cubicBezTo>
                  <a:cubicBezTo>
                    <a:pt x="8888" y="3445"/>
                    <a:pt x="8861" y="3443"/>
                    <a:pt x="8835" y="3439"/>
                  </a:cubicBezTo>
                  <a:cubicBezTo>
                    <a:pt x="8208" y="3338"/>
                    <a:pt x="8785" y="2686"/>
                    <a:pt x="8835" y="1883"/>
                  </a:cubicBezTo>
                  <a:cubicBezTo>
                    <a:pt x="8935" y="829"/>
                    <a:pt x="8609" y="352"/>
                    <a:pt x="8609" y="352"/>
                  </a:cubicBezTo>
                  <a:cubicBezTo>
                    <a:pt x="8308" y="251"/>
                    <a:pt x="8007" y="151"/>
                    <a:pt x="7680" y="101"/>
                  </a:cubicBezTo>
                  <a:lnTo>
                    <a:pt x="7680" y="126"/>
                  </a:lnTo>
                  <a:cubicBezTo>
                    <a:pt x="8246" y="1798"/>
                    <a:pt x="7462" y="2989"/>
                    <a:pt x="6864" y="2989"/>
                  </a:cubicBezTo>
                  <a:cubicBezTo>
                    <a:pt x="6851" y="2989"/>
                    <a:pt x="6839" y="2988"/>
                    <a:pt x="6827" y="2987"/>
                  </a:cubicBezTo>
                  <a:cubicBezTo>
                    <a:pt x="6250" y="2962"/>
                    <a:pt x="6752" y="2259"/>
                    <a:pt x="6752" y="1456"/>
                  </a:cubicBezTo>
                  <a:cubicBezTo>
                    <a:pt x="6752" y="954"/>
                    <a:pt x="6677" y="477"/>
                    <a:pt x="65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44"/>
            <p:cNvSpPr/>
            <p:nvPr/>
          </p:nvSpPr>
          <p:spPr>
            <a:xfrm>
              <a:off x="4286175" y="3733500"/>
              <a:ext cx="42900" cy="76750"/>
            </a:xfrm>
            <a:custGeom>
              <a:avLst/>
              <a:gdLst/>
              <a:ahLst/>
              <a:cxnLst/>
              <a:rect l="l" t="t" r="r" b="b"/>
              <a:pathLst>
                <a:path w="1716" h="3070" extrusionOk="0">
                  <a:moveTo>
                    <a:pt x="377" y="1"/>
                  </a:moveTo>
                  <a:cubicBezTo>
                    <a:pt x="377" y="1"/>
                    <a:pt x="678" y="478"/>
                    <a:pt x="603" y="1532"/>
                  </a:cubicBezTo>
                  <a:cubicBezTo>
                    <a:pt x="553" y="2335"/>
                    <a:pt x="1" y="2962"/>
                    <a:pt x="578" y="3063"/>
                  </a:cubicBezTo>
                  <a:cubicBezTo>
                    <a:pt x="605" y="3067"/>
                    <a:pt x="632" y="3070"/>
                    <a:pt x="659" y="3070"/>
                  </a:cubicBezTo>
                  <a:cubicBezTo>
                    <a:pt x="1228" y="3070"/>
                    <a:pt x="1716" y="2058"/>
                    <a:pt x="1356" y="428"/>
                  </a:cubicBezTo>
                  <a:cubicBezTo>
                    <a:pt x="1055" y="252"/>
                    <a:pt x="704" y="101"/>
                    <a:pt x="3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44"/>
            <p:cNvSpPr/>
            <p:nvPr/>
          </p:nvSpPr>
          <p:spPr>
            <a:xfrm>
              <a:off x="4235975" y="3724100"/>
              <a:ext cx="50575" cy="74725"/>
            </a:xfrm>
            <a:custGeom>
              <a:avLst/>
              <a:gdLst/>
              <a:ahLst/>
              <a:cxnLst/>
              <a:rect l="l" t="t" r="r" b="b"/>
              <a:pathLst>
                <a:path w="2023" h="2989" extrusionOk="0">
                  <a:moveTo>
                    <a:pt x="327" y="0"/>
                  </a:moveTo>
                  <a:cubicBezTo>
                    <a:pt x="453" y="477"/>
                    <a:pt x="528" y="954"/>
                    <a:pt x="503" y="1456"/>
                  </a:cubicBezTo>
                  <a:cubicBezTo>
                    <a:pt x="528" y="2259"/>
                    <a:pt x="1" y="2962"/>
                    <a:pt x="603" y="2987"/>
                  </a:cubicBezTo>
                  <a:cubicBezTo>
                    <a:pt x="615" y="2988"/>
                    <a:pt x="628" y="2989"/>
                    <a:pt x="640" y="2989"/>
                  </a:cubicBezTo>
                  <a:cubicBezTo>
                    <a:pt x="1238" y="2989"/>
                    <a:pt x="2022" y="1798"/>
                    <a:pt x="1457" y="126"/>
                  </a:cubicBezTo>
                  <a:lnTo>
                    <a:pt x="1457" y="101"/>
                  </a:lnTo>
                  <a:cubicBezTo>
                    <a:pt x="1281" y="76"/>
                    <a:pt x="1105" y="51"/>
                    <a:pt x="955" y="25"/>
                  </a:cubicBezTo>
                  <a:cubicBezTo>
                    <a:pt x="729" y="0"/>
                    <a:pt x="528" y="0"/>
                    <a:pt x="3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44"/>
            <p:cNvSpPr/>
            <p:nvPr/>
          </p:nvSpPr>
          <p:spPr>
            <a:xfrm>
              <a:off x="4187050" y="3726600"/>
              <a:ext cx="47700" cy="79100"/>
            </a:xfrm>
            <a:custGeom>
              <a:avLst/>
              <a:gdLst/>
              <a:ahLst/>
              <a:cxnLst/>
              <a:rect l="l" t="t" r="r" b="b"/>
              <a:pathLst>
                <a:path w="1908" h="3164" extrusionOk="0">
                  <a:moveTo>
                    <a:pt x="1255" y="1"/>
                  </a:moveTo>
                  <a:cubicBezTo>
                    <a:pt x="853" y="51"/>
                    <a:pt x="477" y="126"/>
                    <a:pt x="101" y="252"/>
                  </a:cubicBezTo>
                  <a:lnTo>
                    <a:pt x="101" y="277"/>
                  </a:lnTo>
                  <a:cubicBezTo>
                    <a:pt x="101" y="277"/>
                    <a:pt x="352" y="578"/>
                    <a:pt x="402" y="1632"/>
                  </a:cubicBezTo>
                  <a:cubicBezTo>
                    <a:pt x="427" y="2134"/>
                    <a:pt x="0" y="3163"/>
                    <a:pt x="603" y="3163"/>
                  </a:cubicBezTo>
                  <a:cubicBezTo>
                    <a:pt x="1180" y="3163"/>
                    <a:pt x="1908" y="1682"/>
                    <a:pt x="1255" y="26"/>
                  </a:cubicBezTo>
                  <a:lnTo>
                    <a:pt x="12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44"/>
            <p:cNvSpPr/>
            <p:nvPr/>
          </p:nvSpPr>
          <p:spPr>
            <a:xfrm>
              <a:off x="4239750" y="3574750"/>
              <a:ext cx="170075" cy="186400"/>
            </a:xfrm>
            <a:custGeom>
              <a:avLst/>
              <a:gdLst/>
              <a:ahLst/>
              <a:cxnLst/>
              <a:rect l="l" t="t" r="r" b="b"/>
              <a:pathLst>
                <a:path w="6803" h="7456" extrusionOk="0">
                  <a:moveTo>
                    <a:pt x="1155" y="1"/>
                  </a:moveTo>
                  <a:cubicBezTo>
                    <a:pt x="904" y="302"/>
                    <a:pt x="703" y="628"/>
                    <a:pt x="603" y="1030"/>
                  </a:cubicBezTo>
                  <a:cubicBezTo>
                    <a:pt x="101" y="2410"/>
                    <a:pt x="0" y="5949"/>
                    <a:pt x="0" y="5949"/>
                  </a:cubicBezTo>
                  <a:lnTo>
                    <a:pt x="0" y="5974"/>
                  </a:lnTo>
                  <a:lnTo>
                    <a:pt x="778" y="5974"/>
                  </a:lnTo>
                  <a:cubicBezTo>
                    <a:pt x="954" y="5999"/>
                    <a:pt x="1130" y="6025"/>
                    <a:pt x="1280" y="6075"/>
                  </a:cubicBezTo>
                  <a:cubicBezTo>
                    <a:pt x="1607" y="6125"/>
                    <a:pt x="1933" y="6200"/>
                    <a:pt x="2234" y="6326"/>
                  </a:cubicBezTo>
                  <a:cubicBezTo>
                    <a:pt x="2561" y="6426"/>
                    <a:pt x="2887" y="6577"/>
                    <a:pt x="3213" y="6778"/>
                  </a:cubicBezTo>
                  <a:cubicBezTo>
                    <a:pt x="3564" y="6953"/>
                    <a:pt x="3916" y="7204"/>
                    <a:pt x="4242" y="7455"/>
                  </a:cubicBezTo>
                  <a:lnTo>
                    <a:pt x="4267" y="7430"/>
                  </a:lnTo>
                  <a:cubicBezTo>
                    <a:pt x="5572" y="6803"/>
                    <a:pt x="6476" y="5598"/>
                    <a:pt x="6702" y="4167"/>
                  </a:cubicBezTo>
                  <a:cubicBezTo>
                    <a:pt x="6777" y="3816"/>
                    <a:pt x="6802" y="3490"/>
                    <a:pt x="6802" y="3138"/>
                  </a:cubicBezTo>
                  <a:cubicBezTo>
                    <a:pt x="5522" y="1557"/>
                    <a:pt x="3715" y="252"/>
                    <a:pt x="12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44"/>
            <p:cNvSpPr/>
            <p:nvPr/>
          </p:nvSpPr>
          <p:spPr>
            <a:xfrm>
              <a:off x="3831900" y="3580400"/>
              <a:ext cx="569750" cy="559150"/>
            </a:xfrm>
            <a:custGeom>
              <a:avLst/>
              <a:gdLst/>
              <a:ahLst/>
              <a:cxnLst/>
              <a:rect l="l" t="t" r="r" b="b"/>
              <a:pathLst>
                <a:path w="22790" h="22366" extrusionOk="0">
                  <a:moveTo>
                    <a:pt x="14056" y="1"/>
                  </a:moveTo>
                  <a:cubicBezTo>
                    <a:pt x="13629" y="176"/>
                    <a:pt x="13152" y="327"/>
                    <a:pt x="12700" y="427"/>
                  </a:cubicBezTo>
                  <a:lnTo>
                    <a:pt x="12725" y="553"/>
                  </a:lnTo>
                  <a:cubicBezTo>
                    <a:pt x="12725" y="553"/>
                    <a:pt x="11897" y="2109"/>
                    <a:pt x="9638" y="2159"/>
                  </a:cubicBezTo>
                  <a:cubicBezTo>
                    <a:pt x="9570" y="2163"/>
                    <a:pt x="9502" y="2165"/>
                    <a:pt x="9434" y="2165"/>
                  </a:cubicBezTo>
                  <a:cubicBezTo>
                    <a:pt x="8155" y="2165"/>
                    <a:pt x="6967" y="1499"/>
                    <a:pt x="6300" y="402"/>
                  </a:cubicBezTo>
                  <a:cubicBezTo>
                    <a:pt x="5949" y="327"/>
                    <a:pt x="5622" y="227"/>
                    <a:pt x="5296" y="126"/>
                  </a:cubicBezTo>
                  <a:lnTo>
                    <a:pt x="5271" y="176"/>
                  </a:lnTo>
                  <a:cubicBezTo>
                    <a:pt x="5271" y="176"/>
                    <a:pt x="5924" y="3113"/>
                    <a:pt x="4643" y="8585"/>
                  </a:cubicBezTo>
                  <a:cubicBezTo>
                    <a:pt x="3414" y="13905"/>
                    <a:pt x="1230" y="15813"/>
                    <a:pt x="653" y="16240"/>
                  </a:cubicBezTo>
                  <a:lnTo>
                    <a:pt x="678" y="16265"/>
                  </a:lnTo>
                  <a:cubicBezTo>
                    <a:pt x="326" y="17695"/>
                    <a:pt x="0" y="19954"/>
                    <a:pt x="126" y="20105"/>
                  </a:cubicBezTo>
                  <a:cubicBezTo>
                    <a:pt x="126" y="20105"/>
                    <a:pt x="226" y="20155"/>
                    <a:pt x="377" y="20230"/>
                  </a:cubicBezTo>
                  <a:cubicBezTo>
                    <a:pt x="502" y="20306"/>
                    <a:pt x="653" y="20381"/>
                    <a:pt x="854" y="20481"/>
                  </a:cubicBezTo>
                  <a:cubicBezTo>
                    <a:pt x="2183" y="21121"/>
                    <a:pt x="5420" y="22365"/>
                    <a:pt x="10446" y="22365"/>
                  </a:cubicBezTo>
                  <a:cubicBezTo>
                    <a:pt x="10544" y="22365"/>
                    <a:pt x="10643" y="22365"/>
                    <a:pt x="10742" y="22364"/>
                  </a:cubicBezTo>
                  <a:cubicBezTo>
                    <a:pt x="18297" y="22314"/>
                    <a:pt x="21460" y="21284"/>
                    <a:pt x="22388" y="20557"/>
                  </a:cubicBezTo>
                  <a:cubicBezTo>
                    <a:pt x="22489" y="20481"/>
                    <a:pt x="22564" y="20381"/>
                    <a:pt x="22639" y="20255"/>
                  </a:cubicBezTo>
                  <a:cubicBezTo>
                    <a:pt x="22765" y="19929"/>
                    <a:pt x="22790" y="19578"/>
                    <a:pt x="22765" y="19226"/>
                  </a:cubicBezTo>
                  <a:cubicBezTo>
                    <a:pt x="22715" y="18122"/>
                    <a:pt x="22614" y="16993"/>
                    <a:pt x="22439" y="15913"/>
                  </a:cubicBezTo>
                  <a:lnTo>
                    <a:pt x="22363" y="15738"/>
                  </a:lnTo>
                  <a:cubicBezTo>
                    <a:pt x="22238" y="15788"/>
                    <a:pt x="22087" y="15863"/>
                    <a:pt x="21937" y="15888"/>
                  </a:cubicBezTo>
                  <a:cubicBezTo>
                    <a:pt x="21061" y="16148"/>
                    <a:pt x="20149" y="16259"/>
                    <a:pt x="19252" y="16259"/>
                  </a:cubicBezTo>
                  <a:cubicBezTo>
                    <a:pt x="16244" y="16259"/>
                    <a:pt x="13404" y="15008"/>
                    <a:pt x="12650" y="13905"/>
                  </a:cubicBezTo>
                  <a:cubicBezTo>
                    <a:pt x="12466" y="13648"/>
                    <a:pt x="12594" y="13576"/>
                    <a:pt x="12788" y="13576"/>
                  </a:cubicBezTo>
                  <a:cubicBezTo>
                    <a:pt x="12990" y="13576"/>
                    <a:pt x="13264" y="13654"/>
                    <a:pt x="13328" y="13680"/>
                  </a:cubicBezTo>
                  <a:lnTo>
                    <a:pt x="14156" y="13931"/>
                  </a:lnTo>
                  <a:cubicBezTo>
                    <a:pt x="13880" y="13755"/>
                    <a:pt x="12826" y="13203"/>
                    <a:pt x="12826" y="13002"/>
                  </a:cubicBezTo>
                  <a:cubicBezTo>
                    <a:pt x="12808" y="12722"/>
                    <a:pt x="12888" y="12637"/>
                    <a:pt x="12998" y="12637"/>
                  </a:cubicBezTo>
                  <a:cubicBezTo>
                    <a:pt x="13046" y="12637"/>
                    <a:pt x="13099" y="12653"/>
                    <a:pt x="13152" y="12676"/>
                  </a:cubicBezTo>
                  <a:lnTo>
                    <a:pt x="13227" y="12575"/>
                  </a:lnTo>
                  <a:cubicBezTo>
                    <a:pt x="12600" y="12249"/>
                    <a:pt x="10140" y="10818"/>
                    <a:pt x="10391" y="9312"/>
                  </a:cubicBezTo>
                  <a:cubicBezTo>
                    <a:pt x="10567" y="8359"/>
                    <a:pt x="11671" y="7229"/>
                    <a:pt x="13202" y="6501"/>
                  </a:cubicBezTo>
                  <a:lnTo>
                    <a:pt x="13152" y="6401"/>
                  </a:lnTo>
                  <a:cubicBezTo>
                    <a:pt x="12826" y="2611"/>
                    <a:pt x="14106" y="101"/>
                    <a:pt x="14106" y="101"/>
                  </a:cubicBezTo>
                  <a:lnTo>
                    <a:pt x="1405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44"/>
            <p:cNvSpPr/>
            <p:nvPr/>
          </p:nvSpPr>
          <p:spPr>
            <a:xfrm>
              <a:off x="3853225" y="4091800"/>
              <a:ext cx="557225" cy="250750"/>
            </a:xfrm>
            <a:custGeom>
              <a:avLst/>
              <a:gdLst/>
              <a:ahLst/>
              <a:cxnLst/>
              <a:rect l="l" t="t" r="r" b="b"/>
              <a:pathLst>
                <a:path w="22289" h="10030" extrusionOk="0">
                  <a:moveTo>
                    <a:pt x="1" y="0"/>
                  </a:moveTo>
                  <a:cubicBezTo>
                    <a:pt x="1" y="1054"/>
                    <a:pt x="1" y="8609"/>
                    <a:pt x="829" y="9061"/>
                  </a:cubicBezTo>
                  <a:cubicBezTo>
                    <a:pt x="1331" y="9262"/>
                    <a:pt x="1833" y="9437"/>
                    <a:pt x="2335" y="9513"/>
                  </a:cubicBezTo>
                  <a:cubicBezTo>
                    <a:pt x="3707" y="9816"/>
                    <a:pt x="5598" y="10030"/>
                    <a:pt x="7056" y="10030"/>
                  </a:cubicBezTo>
                  <a:cubicBezTo>
                    <a:pt x="7651" y="10030"/>
                    <a:pt x="8174" y="9994"/>
                    <a:pt x="8559" y="9914"/>
                  </a:cubicBezTo>
                  <a:cubicBezTo>
                    <a:pt x="8936" y="9839"/>
                    <a:pt x="9187" y="9739"/>
                    <a:pt x="9237" y="9563"/>
                  </a:cubicBezTo>
                  <a:cubicBezTo>
                    <a:pt x="9438" y="8835"/>
                    <a:pt x="8760" y="4844"/>
                    <a:pt x="8760" y="4844"/>
                  </a:cubicBezTo>
                  <a:lnTo>
                    <a:pt x="8760" y="4844"/>
                  </a:lnTo>
                  <a:cubicBezTo>
                    <a:pt x="9597" y="5070"/>
                    <a:pt x="10454" y="5174"/>
                    <a:pt x="11331" y="5174"/>
                  </a:cubicBezTo>
                  <a:cubicBezTo>
                    <a:pt x="11428" y="5174"/>
                    <a:pt x="11524" y="5173"/>
                    <a:pt x="11621" y="5171"/>
                  </a:cubicBezTo>
                  <a:cubicBezTo>
                    <a:pt x="11621" y="5171"/>
                    <a:pt x="12098" y="9337"/>
                    <a:pt x="12550" y="9789"/>
                  </a:cubicBezTo>
                  <a:cubicBezTo>
                    <a:pt x="12650" y="9889"/>
                    <a:pt x="13002" y="9939"/>
                    <a:pt x="13529" y="9964"/>
                  </a:cubicBezTo>
                  <a:cubicBezTo>
                    <a:pt x="13691" y="9972"/>
                    <a:pt x="13867" y="9976"/>
                    <a:pt x="14055" y="9976"/>
                  </a:cubicBezTo>
                  <a:cubicBezTo>
                    <a:pt x="15739" y="9976"/>
                    <a:pt x="18377" y="9675"/>
                    <a:pt x="19979" y="9111"/>
                  </a:cubicBezTo>
                  <a:cubicBezTo>
                    <a:pt x="20481" y="8986"/>
                    <a:pt x="20908" y="8735"/>
                    <a:pt x="21234" y="8358"/>
                  </a:cubicBezTo>
                  <a:cubicBezTo>
                    <a:pt x="22288" y="6902"/>
                    <a:pt x="21611" y="176"/>
                    <a:pt x="21611" y="176"/>
                  </a:cubicBezTo>
                  <a:lnTo>
                    <a:pt x="21535" y="101"/>
                  </a:lnTo>
                  <a:cubicBezTo>
                    <a:pt x="20632" y="854"/>
                    <a:pt x="17469" y="1130"/>
                    <a:pt x="9940" y="1180"/>
                  </a:cubicBezTo>
                  <a:cubicBezTo>
                    <a:pt x="9825" y="1180"/>
                    <a:pt x="9710" y="1181"/>
                    <a:pt x="9597" y="1181"/>
                  </a:cubicBezTo>
                  <a:cubicBezTo>
                    <a:pt x="4549" y="1181"/>
                    <a:pt x="1326" y="638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44"/>
            <p:cNvSpPr/>
            <p:nvPr/>
          </p:nvSpPr>
          <p:spPr>
            <a:xfrm>
              <a:off x="3805550" y="3593575"/>
              <a:ext cx="96650" cy="155650"/>
            </a:xfrm>
            <a:custGeom>
              <a:avLst/>
              <a:gdLst/>
              <a:ahLst/>
              <a:cxnLst/>
              <a:rect l="l" t="t" r="r" b="b"/>
              <a:pathLst>
                <a:path w="3866" h="6226" extrusionOk="0">
                  <a:moveTo>
                    <a:pt x="3840" y="1"/>
                  </a:moveTo>
                  <a:lnTo>
                    <a:pt x="3840" y="1"/>
                  </a:lnTo>
                  <a:cubicBezTo>
                    <a:pt x="3790" y="26"/>
                    <a:pt x="3740" y="51"/>
                    <a:pt x="3690" y="76"/>
                  </a:cubicBezTo>
                  <a:cubicBezTo>
                    <a:pt x="3439" y="202"/>
                    <a:pt x="3213" y="377"/>
                    <a:pt x="3012" y="578"/>
                  </a:cubicBezTo>
                  <a:cubicBezTo>
                    <a:pt x="1882" y="1758"/>
                    <a:pt x="879" y="3088"/>
                    <a:pt x="75" y="4519"/>
                  </a:cubicBezTo>
                  <a:cubicBezTo>
                    <a:pt x="0" y="4619"/>
                    <a:pt x="301" y="4870"/>
                    <a:pt x="753" y="5146"/>
                  </a:cubicBezTo>
                  <a:cubicBezTo>
                    <a:pt x="1556" y="5648"/>
                    <a:pt x="2861" y="6225"/>
                    <a:pt x="3439" y="6225"/>
                  </a:cubicBezTo>
                  <a:cubicBezTo>
                    <a:pt x="3715" y="4167"/>
                    <a:pt x="3865" y="2084"/>
                    <a:pt x="384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44"/>
            <p:cNvSpPr/>
            <p:nvPr/>
          </p:nvSpPr>
          <p:spPr>
            <a:xfrm>
              <a:off x="4143200" y="3679550"/>
              <a:ext cx="346300" cy="307700"/>
            </a:xfrm>
            <a:custGeom>
              <a:avLst/>
              <a:gdLst/>
              <a:ahLst/>
              <a:cxnLst/>
              <a:rect l="l" t="t" r="r" b="b"/>
              <a:pathLst>
                <a:path w="13852" h="12308" extrusionOk="0">
                  <a:moveTo>
                    <a:pt x="10589" y="0"/>
                  </a:moveTo>
                  <a:cubicBezTo>
                    <a:pt x="10363" y="1406"/>
                    <a:pt x="9459" y="2636"/>
                    <a:pt x="8154" y="3263"/>
                  </a:cubicBezTo>
                  <a:lnTo>
                    <a:pt x="8129" y="3288"/>
                  </a:lnTo>
                  <a:cubicBezTo>
                    <a:pt x="8807" y="3840"/>
                    <a:pt x="9409" y="4468"/>
                    <a:pt x="9911" y="5196"/>
                  </a:cubicBezTo>
                  <a:cubicBezTo>
                    <a:pt x="9911" y="6300"/>
                    <a:pt x="9660" y="7932"/>
                    <a:pt x="8255" y="8408"/>
                  </a:cubicBezTo>
                  <a:cubicBezTo>
                    <a:pt x="7415" y="8682"/>
                    <a:pt x="6682" y="8765"/>
                    <a:pt x="6100" y="8765"/>
                  </a:cubicBezTo>
                  <a:cubicBezTo>
                    <a:pt x="5184" y="8765"/>
                    <a:pt x="4640" y="8559"/>
                    <a:pt x="4640" y="8559"/>
                  </a:cubicBezTo>
                  <a:cubicBezTo>
                    <a:pt x="4640" y="8559"/>
                    <a:pt x="3065" y="7617"/>
                    <a:pt x="2486" y="7617"/>
                  </a:cubicBezTo>
                  <a:cubicBezTo>
                    <a:pt x="2403" y="7617"/>
                    <a:pt x="2341" y="7637"/>
                    <a:pt x="2306" y="7681"/>
                  </a:cubicBezTo>
                  <a:cubicBezTo>
                    <a:pt x="2005" y="8032"/>
                    <a:pt x="2758" y="8584"/>
                    <a:pt x="2858" y="8659"/>
                  </a:cubicBezTo>
                  <a:cubicBezTo>
                    <a:pt x="2749" y="8594"/>
                    <a:pt x="1589" y="7936"/>
                    <a:pt x="1111" y="7936"/>
                  </a:cubicBezTo>
                  <a:cubicBezTo>
                    <a:pt x="1041" y="7936"/>
                    <a:pt x="986" y="7950"/>
                    <a:pt x="951" y="7982"/>
                  </a:cubicBezTo>
                  <a:cubicBezTo>
                    <a:pt x="825" y="8107"/>
                    <a:pt x="1152" y="8634"/>
                    <a:pt x="1353" y="8935"/>
                  </a:cubicBezTo>
                  <a:cubicBezTo>
                    <a:pt x="1152" y="8810"/>
                    <a:pt x="951" y="8685"/>
                    <a:pt x="725" y="8609"/>
                  </a:cubicBezTo>
                  <a:cubicBezTo>
                    <a:pt x="685" y="8592"/>
                    <a:pt x="645" y="8583"/>
                    <a:pt x="606" y="8583"/>
                  </a:cubicBezTo>
                  <a:cubicBezTo>
                    <a:pt x="423" y="8583"/>
                    <a:pt x="270" y="8767"/>
                    <a:pt x="374" y="9036"/>
                  </a:cubicBezTo>
                  <a:cubicBezTo>
                    <a:pt x="549" y="9337"/>
                    <a:pt x="775" y="9563"/>
                    <a:pt x="1076" y="9764"/>
                  </a:cubicBezTo>
                  <a:lnTo>
                    <a:pt x="851" y="9739"/>
                  </a:lnTo>
                  <a:cubicBezTo>
                    <a:pt x="786" y="9713"/>
                    <a:pt x="519" y="9635"/>
                    <a:pt x="320" y="9635"/>
                  </a:cubicBezTo>
                  <a:cubicBezTo>
                    <a:pt x="130" y="9635"/>
                    <a:pt x="1" y="9707"/>
                    <a:pt x="173" y="9965"/>
                  </a:cubicBezTo>
                  <a:cubicBezTo>
                    <a:pt x="928" y="11069"/>
                    <a:pt x="3792" y="12308"/>
                    <a:pt x="6802" y="12308"/>
                  </a:cubicBezTo>
                  <a:cubicBezTo>
                    <a:pt x="7692" y="12308"/>
                    <a:pt x="8595" y="12199"/>
                    <a:pt x="9459" y="11947"/>
                  </a:cubicBezTo>
                  <a:cubicBezTo>
                    <a:pt x="9610" y="11897"/>
                    <a:pt x="9786" y="11847"/>
                    <a:pt x="9911" y="11797"/>
                  </a:cubicBezTo>
                  <a:cubicBezTo>
                    <a:pt x="12195" y="10943"/>
                    <a:pt x="13852" y="8710"/>
                    <a:pt x="13149" y="5346"/>
                  </a:cubicBezTo>
                  <a:cubicBezTo>
                    <a:pt x="12948" y="4518"/>
                    <a:pt x="12672" y="3715"/>
                    <a:pt x="12296" y="2962"/>
                  </a:cubicBezTo>
                  <a:cubicBezTo>
                    <a:pt x="11769" y="1833"/>
                    <a:pt x="10589" y="0"/>
                    <a:pt x="10589" y="0"/>
                  </a:cubicBezTo>
                  <a:close/>
                </a:path>
              </a:pathLst>
            </a:custGeom>
            <a:solidFill>
              <a:srgbClr val="E996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44"/>
            <p:cNvSpPr/>
            <p:nvPr/>
          </p:nvSpPr>
          <p:spPr>
            <a:xfrm>
              <a:off x="4161325" y="3873600"/>
              <a:ext cx="67150" cy="49900"/>
            </a:xfrm>
            <a:custGeom>
              <a:avLst/>
              <a:gdLst/>
              <a:ahLst/>
              <a:cxnLst/>
              <a:rect l="l" t="t" r="r" b="b"/>
              <a:pathLst>
                <a:path w="2686" h="1996" extrusionOk="0">
                  <a:moveTo>
                    <a:pt x="377" y="0"/>
                  </a:moveTo>
                  <a:cubicBezTo>
                    <a:pt x="351" y="0"/>
                    <a:pt x="326" y="6"/>
                    <a:pt x="301" y="19"/>
                  </a:cubicBezTo>
                  <a:cubicBezTo>
                    <a:pt x="226" y="19"/>
                    <a:pt x="126" y="44"/>
                    <a:pt x="75" y="119"/>
                  </a:cubicBezTo>
                  <a:lnTo>
                    <a:pt x="50" y="170"/>
                  </a:lnTo>
                  <a:cubicBezTo>
                    <a:pt x="25" y="195"/>
                    <a:pt x="25" y="220"/>
                    <a:pt x="0" y="270"/>
                  </a:cubicBezTo>
                  <a:cubicBezTo>
                    <a:pt x="0" y="320"/>
                    <a:pt x="0" y="370"/>
                    <a:pt x="0" y="446"/>
                  </a:cubicBezTo>
                  <a:cubicBezTo>
                    <a:pt x="25" y="596"/>
                    <a:pt x="100" y="772"/>
                    <a:pt x="201" y="923"/>
                  </a:cubicBezTo>
                  <a:cubicBezTo>
                    <a:pt x="276" y="1023"/>
                    <a:pt x="377" y="1148"/>
                    <a:pt x="477" y="1249"/>
                  </a:cubicBezTo>
                  <a:cubicBezTo>
                    <a:pt x="577" y="1349"/>
                    <a:pt x="678" y="1450"/>
                    <a:pt x="778" y="1525"/>
                  </a:cubicBezTo>
                  <a:cubicBezTo>
                    <a:pt x="929" y="1650"/>
                    <a:pt x="1079" y="1751"/>
                    <a:pt x="1230" y="1851"/>
                  </a:cubicBezTo>
                  <a:lnTo>
                    <a:pt x="1406" y="1977"/>
                  </a:lnTo>
                  <a:cubicBezTo>
                    <a:pt x="1418" y="1989"/>
                    <a:pt x="1431" y="1995"/>
                    <a:pt x="1440" y="1995"/>
                  </a:cubicBezTo>
                  <a:cubicBezTo>
                    <a:pt x="1450" y="1995"/>
                    <a:pt x="1456" y="1989"/>
                    <a:pt x="1456" y="1977"/>
                  </a:cubicBezTo>
                  <a:cubicBezTo>
                    <a:pt x="1481" y="1952"/>
                    <a:pt x="1481" y="1926"/>
                    <a:pt x="1456" y="1926"/>
                  </a:cubicBezTo>
                  <a:lnTo>
                    <a:pt x="1305" y="1776"/>
                  </a:lnTo>
                  <a:lnTo>
                    <a:pt x="1130" y="1600"/>
                  </a:lnTo>
                  <a:cubicBezTo>
                    <a:pt x="1079" y="1525"/>
                    <a:pt x="1004" y="1450"/>
                    <a:pt x="904" y="1374"/>
                  </a:cubicBezTo>
                  <a:cubicBezTo>
                    <a:pt x="828" y="1299"/>
                    <a:pt x="753" y="1199"/>
                    <a:pt x="678" y="1098"/>
                  </a:cubicBezTo>
                  <a:cubicBezTo>
                    <a:pt x="602" y="998"/>
                    <a:pt x="502" y="872"/>
                    <a:pt x="452" y="772"/>
                  </a:cubicBezTo>
                  <a:cubicBezTo>
                    <a:pt x="377" y="672"/>
                    <a:pt x="326" y="546"/>
                    <a:pt x="301" y="421"/>
                  </a:cubicBezTo>
                  <a:cubicBezTo>
                    <a:pt x="301" y="395"/>
                    <a:pt x="301" y="370"/>
                    <a:pt x="301" y="345"/>
                  </a:cubicBezTo>
                  <a:lnTo>
                    <a:pt x="314" y="332"/>
                  </a:lnTo>
                  <a:lnTo>
                    <a:pt x="314" y="332"/>
                  </a:lnTo>
                  <a:cubicBezTo>
                    <a:pt x="317" y="333"/>
                    <a:pt x="321" y="333"/>
                    <a:pt x="326" y="333"/>
                  </a:cubicBezTo>
                  <a:cubicBezTo>
                    <a:pt x="345" y="333"/>
                    <a:pt x="377" y="333"/>
                    <a:pt x="402" y="345"/>
                  </a:cubicBezTo>
                  <a:cubicBezTo>
                    <a:pt x="552" y="370"/>
                    <a:pt x="678" y="421"/>
                    <a:pt x="828" y="471"/>
                  </a:cubicBezTo>
                  <a:cubicBezTo>
                    <a:pt x="954" y="521"/>
                    <a:pt x="1079" y="596"/>
                    <a:pt x="1230" y="646"/>
                  </a:cubicBezTo>
                  <a:cubicBezTo>
                    <a:pt x="1481" y="772"/>
                    <a:pt x="1732" y="897"/>
                    <a:pt x="1933" y="998"/>
                  </a:cubicBezTo>
                  <a:lnTo>
                    <a:pt x="2635" y="1349"/>
                  </a:lnTo>
                  <a:cubicBezTo>
                    <a:pt x="2635" y="1349"/>
                    <a:pt x="2661" y="1349"/>
                    <a:pt x="2661" y="1324"/>
                  </a:cubicBezTo>
                  <a:cubicBezTo>
                    <a:pt x="2686" y="1299"/>
                    <a:pt x="2686" y="1274"/>
                    <a:pt x="2661" y="1249"/>
                  </a:cubicBezTo>
                  <a:cubicBezTo>
                    <a:pt x="2661" y="1249"/>
                    <a:pt x="2435" y="1048"/>
                    <a:pt x="2033" y="797"/>
                  </a:cubicBezTo>
                  <a:cubicBezTo>
                    <a:pt x="1832" y="672"/>
                    <a:pt x="1606" y="521"/>
                    <a:pt x="1330" y="370"/>
                  </a:cubicBezTo>
                  <a:cubicBezTo>
                    <a:pt x="1205" y="295"/>
                    <a:pt x="1079" y="220"/>
                    <a:pt x="929" y="170"/>
                  </a:cubicBezTo>
                  <a:cubicBezTo>
                    <a:pt x="778" y="94"/>
                    <a:pt x="628" y="44"/>
                    <a:pt x="452" y="19"/>
                  </a:cubicBezTo>
                  <a:cubicBezTo>
                    <a:pt x="427" y="6"/>
                    <a:pt x="402" y="0"/>
                    <a:pt x="377" y="0"/>
                  </a:cubicBezTo>
                  <a:close/>
                </a:path>
              </a:pathLst>
            </a:custGeom>
            <a:solidFill>
              <a:srgbClr val="6849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44"/>
            <p:cNvSpPr/>
            <p:nvPr/>
          </p:nvSpPr>
          <p:spPr>
            <a:xfrm>
              <a:off x="4197700" y="3867325"/>
              <a:ext cx="153125" cy="40025"/>
            </a:xfrm>
            <a:custGeom>
              <a:avLst/>
              <a:gdLst/>
              <a:ahLst/>
              <a:cxnLst/>
              <a:rect l="l" t="t" r="r" b="b"/>
              <a:pathLst>
                <a:path w="6125" h="1601" extrusionOk="0">
                  <a:moveTo>
                    <a:pt x="327" y="0"/>
                  </a:moveTo>
                  <a:cubicBezTo>
                    <a:pt x="271" y="0"/>
                    <a:pt x="214" y="6"/>
                    <a:pt x="151" y="19"/>
                  </a:cubicBezTo>
                  <a:cubicBezTo>
                    <a:pt x="126" y="44"/>
                    <a:pt x="76" y="44"/>
                    <a:pt x="51" y="94"/>
                  </a:cubicBezTo>
                  <a:lnTo>
                    <a:pt x="26" y="119"/>
                  </a:lnTo>
                  <a:lnTo>
                    <a:pt x="26" y="144"/>
                  </a:lnTo>
                  <a:cubicBezTo>
                    <a:pt x="1" y="220"/>
                    <a:pt x="1" y="295"/>
                    <a:pt x="26" y="370"/>
                  </a:cubicBezTo>
                  <a:cubicBezTo>
                    <a:pt x="76" y="471"/>
                    <a:pt x="126" y="571"/>
                    <a:pt x="177" y="646"/>
                  </a:cubicBezTo>
                  <a:cubicBezTo>
                    <a:pt x="227" y="722"/>
                    <a:pt x="302" y="797"/>
                    <a:pt x="377" y="872"/>
                  </a:cubicBezTo>
                  <a:cubicBezTo>
                    <a:pt x="628" y="1123"/>
                    <a:pt x="929" y="1374"/>
                    <a:pt x="1231" y="1575"/>
                  </a:cubicBezTo>
                  <a:cubicBezTo>
                    <a:pt x="1231" y="1600"/>
                    <a:pt x="1256" y="1600"/>
                    <a:pt x="1256" y="1600"/>
                  </a:cubicBezTo>
                  <a:cubicBezTo>
                    <a:pt x="1281" y="1600"/>
                    <a:pt x="1306" y="1575"/>
                    <a:pt x="1306" y="1550"/>
                  </a:cubicBezTo>
                  <a:cubicBezTo>
                    <a:pt x="1306" y="1525"/>
                    <a:pt x="1281" y="1525"/>
                    <a:pt x="1256" y="1525"/>
                  </a:cubicBezTo>
                  <a:lnTo>
                    <a:pt x="1281" y="1525"/>
                  </a:lnTo>
                  <a:cubicBezTo>
                    <a:pt x="1005" y="1274"/>
                    <a:pt x="754" y="1023"/>
                    <a:pt x="528" y="747"/>
                  </a:cubicBezTo>
                  <a:cubicBezTo>
                    <a:pt x="478" y="672"/>
                    <a:pt x="402" y="596"/>
                    <a:pt x="352" y="521"/>
                  </a:cubicBezTo>
                  <a:cubicBezTo>
                    <a:pt x="327" y="471"/>
                    <a:pt x="277" y="395"/>
                    <a:pt x="277" y="320"/>
                  </a:cubicBezTo>
                  <a:lnTo>
                    <a:pt x="277" y="295"/>
                  </a:lnTo>
                  <a:cubicBezTo>
                    <a:pt x="277" y="282"/>
                    <a:pt x="271" y="282"/>
                    <a:pt x="267" y="282"/>
                  </a:cubicBezTo>
                  <a:cubicBezTo>
                    <a:pt x="264" y="282"/>
                    <a:pt x="264" y="282"/>
                    <a:pt x="277" y="270"/>
                  </a:cubicBezTo>
                  <a:lnTo>
                    <a:pt x="277" y="245"/>
                  </a:lnTo>
                  <a:lnTo>
                    <a:pt x="453" y="245"/>
                  </a:lnTo>
                  <a:cubicBezTo>
                    <a:pt x="804" y="345"/>
                    <a:pt x="1130" y="471"/>
                    <a:pt x="1457" y="646"/>
                  </a:cubicBezTo>
                  <a:cubicBezTo>
                    <a:pt x="1783" y="797"/>
                    <a:pt x="2084" y="998"/>
                    <a:pt x="2410" y="1174"/>
                  </a:cubicBezTo>
                  <a:cubicBezTo>
                    <a:pt x="2561" y="1224"/>
                    <a:pt x="2711" y="1249"/>
                    <a:pt x="2862" y="1299"/>
                  </a:cubicBezTo>
                  <a:cubicBezTo>
                    <a:pt x="3038" y="1324"/>
                    <a:pt x="3188" y="1349"/>
                    <a:pt x="3339" y="1349"/>
                  </a:cubicBezTo>
                  <a:cubicBezTo>
                    <a:pt x="3490" y="1374"/>
                    <a:pt x="3665" y="1374"/>
                    <a:pt x="3816" y="1374"/>
                  </a:cubicBezTo>
                  <a:lnTo>
                    <a:pt x="4042" y="1374"/>
                  </a:lnTo>
                  <a:lnTo>
                    <a:pt x="4293" y="1349"/>
                  </a:lnTo>
                  <a:cubicBezTo>
                    <a:pt x="4443" y="1349"/>
                    <a:pt x="4594" y="1324"/>
                    <a:pt x="4744" y="1299"/>
                  </a:cubicBezTo>
                  <a:lnTo>
                    <a:pt x="5196" y="1199"/>
                  </a:lnTo>
                  <a:cubicBezTo>
                    <a:pt x="5347" y="1174"/>
                    <a:pt x="5497" y="1123"/>
                    <a:pt x="5648" y="1073"/>
                  </a:cubicBezTo>
                  <a:lnTo>
                    <a:pt x="6075" y="923"/>
                  </a:lnTo>
                  <a:cubicBezTo>
                    <a:pt x="6100" y="923"/>
                    <a:pt x="6100" y="923"/>
                    <a:pt x="6125" y="897"/>
                  </a:cubicBezTo>
                  <a:cubicBezTo>
                    <a:pt x="6125" y="872"/>
                    <a:pt x="6100" y="872"/>
                    <a:pt x="6050" y="872"/>
                  </a:cubicBezTo>
                  <a:lnTo>
                    <a:pt x="5623" y="973"/>
                  </a:lnTo>
                  <a:cubicBezTo>
                    <a:pt x="5472" y="998"/>
                    <a:pt x="5322" y="1023"/>
                    <a:pt x="5171" y="1048"/>
                  </a:cubicBezTo>
                  <a:lnTo>
                    <a:pt x="4719" y="1123"/>
                  </a:lnTo>
                  <a:cubicBezTo>
                    <a:pt x="4569" y="1123"/>
                    <a:pt x="4418" y="1148"/>
                    <a:pt x="4268" y="1148"/>
                  </a:cubicBezTo>
                  <a:lnTo>
                    <a:pt x="3816" y="1148"/>
                  </a:lnTo>
                  <a:cubicBezTo>
                    <a:pt x="3540" y="1123"/>
                    <a:pt x="3239" y="1098"/>
                    <a:pt x="2937" y="1048"/>
                  </a:cubicBezTo>
                  <a:cubicBezTo>
                    <a:pt x="2812" y="998"/>
                    <a:pt x="2661" y="973"/>
                    <a:pt x="2536" y="923"/>
                  </a:cubicBezTo>
                  <a:lnTo>
                    <a:pt x="2561" y="923"/>
                  </a:lnTo>
                  <a:cubicBezTo>
                    <a:pt x="2235" y="722"/>
                    <a:pt x="1908" y="571"/>
                    <a:pt x="1557" y="421"/>
                  </a:cubicBezTo>
                  <a:cubicBezTo>
                    <a:pt x="1406" y="320"/>
                    <a:pt x="1231" y="245"/>
                    <a:pt x="1055" y="195"/>
                  </a:cubicBezTo>
                  <a:cubicBezTo>
                    <a:pt x="879" y="119"/>
                    <a:pt x="678" y="44"/>
                    <a:pt x="503" y="19"/>
                  </a:cubicBezTo>
                  <a:cubicBezTo>
                    <a:pt x="440" y="6"/>
                    <a:pt x="384" y="0"/>
                    <a:pt x="327" y="0"/>
                  </a:cubicBezTo>
                  <a:close/>
                </a:path>
              </a:pathLst>
            </a:custGeom>
            <a:solidFill>
              <a:srgbClr val="6849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44"/>
            <p:cNvSpPr/>
            <p:nvPr/>
          </p:nvSpPr>
          <p:spPr>
            <a:xfrm>
              <a:off x="4150650" y="3891000"/>
              <a:ext cx="38925" cy="45825"/>
            </a:xfrm>
            <a:custGeom>
              <a:avLst/>
              <a:gdLst/>
              <a:ahLst/>
              <a:cxnLst/>
              <a:rect l="l" t="t" r="r" b="b"/>
              <a:pathLst>
                <a:path w="1557" h="1833" extrusionOk="0">
                  <a:moveTo>
                    <a:pt x="452" y="1"/>
                  </a:moveTo>
                  <a:cubicBezTo>
                    <a:pt x="377" y="1"/>
                    <a:pt x="302" y="1"/>
                    <a:pt x="226" y="26"/>
                  </a:cubicBezTo>
                  <a:cubicBezTo>
                    <a:pt x="176" y="51"/>
                    <a:pt x="126" y="76"/>
                    <a:pt x="101" y="126"/>
                  </a:cubicBezTo>
                  <a:cubicBezTo>
                    <a:pt x="51" y="151"/>
                    <a:pt x="25" y="201"/>
                    <a:pt x="25" y="252"/>
                  </a:cubicBezTo>
                  <a:cubicBezTo>
                    <a:pt x="0" y="302"/>
                    <a:pt x="0" y="352"/>
                    <a:pt x="0" y="402"/>
                  </a:cubicBezTo>
                  <a:lnTo>
                    <a:pt x="0" y="427"/>
                  </a:lnTo>
                  <a:lnTo>
                    <a:pt x="0" y="452"/>
                  </a:lnTo>
                  <a:lnTo>
                    <a:pt x="0" y="503"/>
                  </a:lnTo>
                  <a:lnTo>
                    <a:pt x="0" y="553"/>
                  </a:lnTo>
                  <a:cubicBezTo>
                    <a:pt x="0" y="653"/>
                    <a:pt x="25" y="754"/>
                    <a:pt x="76" y="829"/>
                  </a:cubicBezTo>
                  <a:cubicBezTo>
                    <a:pt x="126" y="929"/>
                    <a:pt x="176" y="1005"/>
                    <a:pt x="226" y="1080"/>
                  </a:cubicBezTo>
                  <a:cubicBezTo>
                    <a:pt x="302" y="1155"/>
                    <a:pt x="377" y="1230"/>
                    <a:pt x="452" y="1306"/>
                  </a:cubicBezTo>
                  <a:cubicBezTo>
                    <a:pt x="527" y="1356"/>
                    <a:pt x="603" y="1406"/>
                    <a:pt x="678" y="1431"/>
                  </a:cubicBezTo>
                  <a:cubicBezTo>
                    <a:pt x="829" y="1532"/>
                    <a:pt x="954" y="1607"/>
                    <a:pt x="1080" y="1657"/>
                  </a:cubicBezTo>
                  <a:cubicBezTo>
                    <a:pt x="1180" y="1707"/>
                    <a:pt x="1280" y="1758"/>
                    <a:pt x="1381" y="1783"/>
                  </a:cubicBezTo>
                  <a:lnTo>
                    <a:pt x="1506" y="1833"/>
                  </a:lnTo>
                  <a:lnTo>
                    <a:pt x="1557" y="1833"/>
                  </a:lnTo>
                  <a:cubicBezTo>
                    <a:pt x="1557" y="1808"/>
                    <a:pt x="1557" y="1783"/>
                    <a:pt x="1557" y="1758"/>
                  </a:cubicBezTo>
                  <a:lnTo>
                    <a:pt x="1456" y="1682"/>
                  </a:lnTo>
                  <a:cubicBezTo>
                    <a:pt x="1381" y="1632"/>
                    <a:pt x="1306" y="1582"/>
                    <a:pt x="1205" y="1507"/>
                  </a:cubicBezTo>
                  <a:cubicBezTo>
                    <a:pt x="1105" y="1406"/>
                    <a:pt x="979" y="1306"/>
                    <a:pt x="854" y="1230"/>
                  </a:cubicBezTo>
                  <a:cubicBezTo>
                    <a:pt x="778" y="1180"/>
                    <a:pt x="703" y="1130"/>
                    <a:pt x="653" y="1080"/>
                  </a:cubicBezTo>
                  <a:cubicBezTo>
                    <a:pt x="603" y="1030"/>
                    <a:pt x="553" y="954"/>
                    <a:pt x="502" y="904"/>
                  </a:cubicBezTo>
                  <a:cubicBezTo>
                    <a:pt x="452" y="854"/>
                    <a:pt x="402" y="779"/>
                    <a:pt x="377" y="728"/>
                  </a:cubicBezTo>
                  <a:cubicBezTo>
                    <a:pt x="327" y="653"/>
                    <a:pt x="302" y="578"/>
                    <a:pt x="302" y="528"/>
                  </a:cubicBezTo>
                  <a:lnTo>
                    <a:pt x="302" y="452"/>
                  </a:lnTo>
                  <a:lnTo>
                    <a:pt x="302" y="352"/>
                  </a:lnTo>
                  <a:cubicBezTo>
                    <a:pt x="302" y="327"/>
                    <a:pt x="302" y="327"/>
                    <a:pt x="302" y="302"/>
                  </a:cubicBezTo>
                  <a:cubicBezTo>
                    <a:pt x="327" y="277"/>
                    <a:pt x="327" y="252"/>
                    <a:pt x="352" y="252"/>
                  </a:cubicBezTo>
                  <a:cubicBezTo>
                    <a:pt x="427" y="201"/>
                    <a:pt x="502" y="201"/>
                    <a:pt x="578" y="201"/>
                  </a:cubicBezTo>
                  <a:cubicBezTo>
                    <a:pt x="628" y="201"/>
                    <a:pt x="653" y="227"/>
                    <a:pt x="703" y="227"/>
                  </a:cubicBezTo>
                  <a:cubicBezTo>
                    <a:pt x="728" y="227"/>
                    <a:pt x="753" y="201"/>
                    <a:pt x="753" y="176"/>
                  </a:cubicBezTo>
                  <a:cubicBezTo>
                    <a:pt x="753" y="151"/>
                    <a:pt x="753" y="126"/>
                    <a:pt x="728" y="101"/>
                  </a:cubicBezTo>
                  <a:cubicBezTo>
                    <a:pt x="678" y="76"/>
                    <a:pt x="653" y="51"/>
                    <a:pt x="603" y="51"/>
                  </a:cubicBezTo>
                  <a:cubicBezTo>
                    <a:pt x="553" y="26"/>
                    <a:pt x="502" y="1"/>
                    <a:pt x="452" y="1"/>
                  </a:cubicBezTo>
                  <a:close/>
                </a:path>
              </a:pathLst>
            </a:custGeom>
            <a:solidFill>
              <a:srgbClr val="6849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44"/>
            <p:cNvSpPr/>
            <p:nvPr/>
          </p:nvSpPr>
          <p:spPr>
            <a:xfrm>
              <a:off x="3706400" y="2975525"/>
              <a:ext cx="721625" cy="375875"/>
            </a:xfrm>
            <a:custGeom>
              <a:avLst/>
              <a:gdLst/>
              <a:ahLst/>
              <a:cxnLst/>
              <a:rect l="l" t="t" r="r" b="b"/>
              <a:pathLst>
                <a:path w="28865" h="15035" extrusionOk="0">
                  <a:moveTo>
                    <a:pt x="17294" y="1"/>
                  </a:moveTo>
                  <a:cubicBezTo>
                    <a:pt x="15035" y="1"/>
                    <a:pt x="13805" y="1180"/>
                    <a:pt x="13328" y="2259"/>
                  </a:cubicBezTo>
                  <a:cubicBezTo>
                    <a:pt x="12874" y="1938"/>
                    <a:pt x="12177" y="1702"/>
                    <a:pt x="11174" y="1702"/>
                  </a:cubicBezTo>
                  <a:cubicBezTo>
                    <a:pt x="10846" y="1702"/>
                    <a:pt x="10486" y="1727"/>
                    <a:pt x="10090" y="1783"/>
                  </a:cubicBezTo>
                  <a:cubicBezTo>
                    <a:pt x="8183" y="2059"/>
                    <a:pt x="7279" y="2962"/>
                    <a:pt x="6978" y="3816"/>
                  </a:cubicBezTo>
                  <a:cubicBezTo>
                    <a:pt x="6753" y="3719"/>
                    <a:pt x="6483" y="3659"/>
                    <a:pt x="6163" y="3659"/>
                  </a:cubicBezTo>
                  <a:cubicBezTo>
                    <a:pt x="5733" y="3659"/>
                    <a:pt x="5213" y="3768"/>
                    <a:pt x="4594" y="4041"/>
                  </a:cubicBezTo>
                  <a:cubicBezTo>
                    <a:pt x="3238" y="4619"/>
                    <a:pt x="2711" y="5623"/>
                    <a:pt x="2611" y="6551"/>
                  </a:cubicBezTo>
                  <a:cubicBezTo>
                    <a:pt x="2234" y="6727"/>
                    <a:pt x="1908" y="7028"/>
                    <a:pt x="1657" y="7380"/>
                  </a:cubicBezTo>
                  <a:cubicBezTo>
                    <a:pt x="0" y="9362"/>
                    <a:pt x="1481" y="13679"/>
                    <a:pt x="4292" y="14156"/>
                  </a:cubicBezTo>
                  <a:lnTo>
                    <a:pt x="4267" y="14282"/>
                  </a:lnTo>
                  <a:cubicBezTo>
                    <a:pt x="4493" y="14307"/>
                    <a:pt x="4719" y="14382"/>
                    <a:pt x="4945" y="14457"/>
                  </a:cubicBezTo>
                  <a:cubicBezTo>
                    <a:pt x="5020" y="13730"/>
                    <a:pt x="5146" y="13027"/>
                    <a:pt x="5321" y="12324"/>
                  </a:cubicBezTo>
                  <a:cubicBezTo>
                    <a:pt x="6576" y="11847"/>
                    <a:pt x="7053" y="10542"/>
                    <a:pt x="7129" y="9488"/>
                  </a:cubicBezTo>
                  <a:cubicBezTo>
                    <a:pt x="7812" y="9830"/>
                    <a:pt x="8883" y="10059"/>
                    <a:pt x="10250" y="10059"/>
                  </a:cubicBezTo>
                  <a:cubicBezTo>
                    <a:pt x="10589" y="10059"/>
                    <a:pt x="10946" y="10045"/>
                    <a:pt x="11320" y="10015"/>
                  </a:cubicBezTo>
                  <a:cubicBezTo>
                    <a:pt x="13002" y="9864"/>
                    <a:pt x="13805" y="9061"/>
                    <a:pt x="14106" y="8283"/>
                  </a:cubicBezTo>
                  <a:cubicBezTo>
                    <a:pt x="14432" y="8434"/>
                    <a:pt x="14809" y="8509"/>
                    <a:pt x="15160" y="8534"/>
                  </a:cubicBezTo>
                  <a:cubicBezTo>
                    <a:pt x="15291" y="8554"/>
                    <a:pt x="15421" y="8563"/>
                    <a:pt x="15549" y="8563"/>
                  </a:cubicBezTo>
                  <a:cubicBezTo>
                    <a:pt x="15911" y="8563"/>
                    <a:pt x="16264" y="8488"/>
                    <a:pt x="16616" y="8358"/>
                  </a:cubicBezTo>
                  <a:lnTo>
                    <a:pt x="16616" y="8358"/>
                  </a:lnTo>
                  <a:cubicBezTo>
                    <a:pt x="16591" y="9212"/>
                    <a:pt x="17068" y="10140"/>
                    <a:pt x="18850" y="10467"/>
                  </a:cubicBezTo>
                  <a:cubicBezTo>
                    <a:pt x="19306" y="10553"/>
                    <a:pt x="19718" y="10591"/>
                    <a:pt x="20091" y="10591"/>
                  </a:cubicBezTo>
                  <a:cubicBezTo>
                    <a:pt x="22630" y="10591"/>
                    <a:pt x="23317" y="8836"/>
                    <a:pt x="23317" y="8835"/>
                  </a:cubicBezTo>
                  <a:lnTo>
                    <a:pt x="23317" y="8835"/>
                  </a:lnTo>
                  <a:cubicBezTo>
                    <a:pt x="23317" y="8836"/>
                    <a:pt x="22991" y="12977"/>
                    <a:pt x="25099" y="13679"/>
                  </a:cubicBezTo>
                  <a:lnTo>
                    <a:pt x="25225" y="13604"/>
                  </a:lnTo>
                  <a:cubicBezTo>
                    <a:pt x="25260" y="13588"/>
                    <a:pt x="25289" y="13580"/>
                    <a:pt x="25315" y="13580"/>
                  </a:cubicBezTo>
                  <a:cubicBezTo>
                    <a:pt x="25641" y="13580"/>
                    <a:pt x="25290" y="14812"/>
                    <a:pt x="25802" y="14859"/>
                  </a:cubicBezTo>
                  <a:cubicBezTo>
                    <a:pt x="25902" y="14859"/>
                    <a:pt x="26455" y="15035"/>
                    <a:pt x="26555" y="15035"/>
                  </a:cubicBezTo>
                  <a:lnTo>
                    <a:pt x="27408" y="14106"/>
                  </a:lnTo>
                  <a:cubicBezTo>
                    <a:pt x="28237" y="12224"/>
                    <a:pt x="28086" y="10642"/>
                    <a:pt x="27835" y="10065"/>
                  </a:cubicBezTo>
                  <a:cubicBezTo>
                    <a:pt x="28362" y="9814"/>
                    <a:pt x="28864" y="8936"/>
                    <a:pt x="28186" y="7806"/>
                  </a:cubicBezTo>
                  <a:cubicBezTo>
                    <a:pt x="27740" y="7068"/>
                    <a:pt x="27188" y="6811"/>
                    <a:pt x="26690" y="6811"/>
                  </a:cubicBezTo>
                  <a:cubicBezTo>
                    <a:pt x="26461" y="6811"/>
                    <a:pt x="26243" y="6866"/>
                    <a:pt x="26053" y="6953"/>
                  </a:cubicBezTo>
                  <a:cubicBezTo>
                    <a:pt x="26128" y="6200"/>
                    <a:pt x="25928" y="5221"/>
                    <a:pt x="24974" y="4870"/>
                  </a:cubicBezTo>
                  <a:cubicBezTo>
                    <a:pt x="24424" y="4673"/>
                    <a:pt x="23962" y="4594"/>
                    <a:pt x="23573" y="4594"/>
                  </a:cubicBezTo>
                  <a:cubicBezTo>
                    <a:pt x="23269" y="4594"/>
                    <a:pt x="23010" y="4642"/>
                    <a:pt x="22790" y="4719"/>
                  </a:cubicBezTo>
                  <a:cubicBezTo>
                    <a:pt x="22288" y="2912"/>
                    <a:pt x="20255" y="26"/>
                    <a:pt x="17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44"/>
            <p:cNvSpPr/>
            <p:nvPr/>
          </p:nvSpPr>
          <p:spPr>
            <a:xfrm>
              <a:off x="3722075" y="3181975"/>
              <a:ext cx="743575" cy="429525"/>
            </a:xfrm>
            <a:custGeom>
              <a:avLst/>
              <a:gdLst/>
              <a:ahLst/>
              <a:cxnLst/>
              <a:rect l="l" t="t" r="r" b="b"/>
              <a:pathLst>
                <a:path w="29743" h="17181" extrusionOk="0">
                  <a:moveTo>
                    <a:pt x="13479" y="0"/>
                  </a:moveTo>
                  <a:cubicBezTo>
                    <a:pt x="13178" y="803"/>
                    <a:pt x="12375" y="1581"/>
                    <a:pt x="10668" y="1732"/>
                  </a:cubicBezTo>
                  <a:cubicBezTo>
                    <a:pt x="10274" y="1769"/>
                    <a:pt x="9901" y="1786"/>
                    <a:pt x="9548" y="1786"/>
                  </a:cubicBezTo>
                  <a:cubicBezTo>
                    <a:pt x="8213" y="1786"/>
                    <a:pt x="7177" y="1542"/>
                    <a:pt x="6502" y="1205"/>
                  </a:cubicBezTo>
                  <a:cubicBezTo>
                    <a:pt x="6426" y="2284"/>
                    <a:pt x="5924" y="3589"/>
                    <a:pt x="4694" y="4041"/>
                  </a:cubicBezTo>
                  <a:cubicBezTo>
                    <a:pt x="4519" y="4744"/>
                    <a:pt x="4393" y="5446"/>
                    <a:pt x="4293" y="6174"/>
                  </a:cubicBezTo>
                  <a:cubicBezTo>
                    <a:pt x="4092" y="6099"/>
                    <a:pt x="3866" y="6049"/>
                    <a:pt x="3640" y="6024"/>
                  </a:cubicBezTo>
                  <a:lnTo>
                    <a:pt x="3465" y="6024"/>
                  </a:lnTo>
                  <a:cubicBezTo>
                    <a:pt x="3418" y="6022"/>
                    <a:pt x="3371" y="6021"/>
                    <a:pt x="3325" y="6021"/>
                  </a:cubicBezTo>
                  <a:cubicBezTo>
                    <a:pt x="1654" y="6021"/>
                    <a:pt x="249" y="7326"/>
                    <a:pt x="126" y="9010"/>
                  </a:cubicBezTo>
                  <a:cubicBezTo>
                    <a:pt x="1" y="10742"/>
                    <a:pt x="1281" y="12273"/>
                    <a:pt x="3013" y="12449"/>
                  </a:cubicBezTo>
                  <a:cubicBezTo>
                    <a:pt x="3087" y="12455"/>
                    <a:pt x="3161" y="12457"/>
                    <a:pt x="3234" y="12457"/>
                  </a:cubicBezTo>
                  <a:cubicBezTo>
                    <a:pt x="3812" y="12457"/>
                    <a:pt x="4380" y="12287"/>
                    <a:pt x="4870" y="11997"/>
                  </a:cubicBezTo>
                  <a:cubicBezTo>
                    <a:pt x="5272" y="13001"/>
                    <a:pt x="5899" y="13930"/>
                    <a:pt x="6702" y="14633"/>
                  </a:cubicBezTo>
                  <a:cubicBezTo>
                    <a:pt x="7229" y="15084"/>
                    <a:pt x="7832" y="15486"/>
                    <a:pt x="8459" y="15787"/>
                  </a:cubicBezTo>
                  <a:cubicBezTo>
                    <a:pt x="8861" y="15988"/>
                    <a:pt x="9313" y="16189"/>
                    <a:pt x="9739" y="16339"/>
                  </a:cubicBezTo>
                  <a:lnTo>
                    <a:pt x="9965" y="16415"/>
                  </a:lnTo>
                  <a:cubicBezTo>
                    <a:pt x="10291" y="16515"/>
                    <a:pt x="10643" y="16615"/>
                    <a:pt x="10969" y="16716"/>
                  </a:cubicBezTo>
                  <a:cubicBezTo>
                    <a:pt x="12148" y="17028"/>
                    <a:pt x="13360" y="17180"/>
                    <a:pt x="14576" y="17180"/>
                  </a:cubicBezTo>
                  <a:cubicBezTo>
                    <a:pt x="15508" y="17180"/>
                    <a:pt x="16443" y="17091"/>
                    <a:pt x="17369" y="16917"/>
                  </a:cubicBezTo>
                  <a:cubicBezTo>
                    <a:pt x="17821" y="16816"/>
                    <a:pt x="18298" y="16691"/>
                    <a:pt x="18750" y="16515"/>
                  </a:cubicBezTo>
                  <a:cubicBezTo>
                    <a:pt x="19227" y="16339"/>
                    <a:pt x="19678" y="16139"/>
                    <a:pt x="20130" y="15862"/>
                  </a:cubicBezTo>
                  <a:cubicBezTo>
                    <a:pt x="20406" y="15712"/>
                    <a:pt x="20682" y="15511"/>
                    <a:pt x="20958" y="15310"/>
                  </a:cubicBezTo>
                  <a:cubicBezTo>
                    <a:pt x="21511" y="14858"/>
                    <a:pt x="22013" y="14331"/>
                    <a:pt x="22389" y="13729"/>
                  </a:cubicBezTo>
                  <a:cubicBezTo>
                    <a:pt x="22991" y="12775"/>
                    <a:pt x="23468" y="11771"/>
                    <a:pt x="23820" y="10692"/>
                  </a:cubicBezTo>
                  <a:cubicBezTo>
                    <a:pt x="24437" y="11223"/>
                    <a:pt x="25188" y="11475"/>
                    <a:pt x="25930" y="11475"/>
                  </a:cubicBezTo>
                  <a:cubicBezTo>
                    <a:pt x="27118" y="11475"/>
                    <a:pt x="28283" y="10828"/>
                    <a:pt x="28839" y="9638"/>
                  </a:cubicBezTo>
                  <a:cubicBezTo>
                    <a:pt x="29743" y="7705"/>
                    <a:pt x="28588" y="5446"/>
                    <a:pt x="26480" y="5095"/>
                  </a:cubicBezTo>
                  <a:cubicBezTo>
                    <a:pt x="26380" y="5070"/>
                    <a:pt x="26279" y="5070"/>
                    <a:pt x="26179" y="5045"/>
                  </a:cubicBezTo>
                  <a:cubicBezTo>
                    <a:pt x="26124" y="5042"/>
                    <a:pt x="26069" y="5041"/>
                    <a:pt x="26014" y="5041"/>
                  </a:cubicBezTo>
                  <a:cubicBezTo>
                    <a:pt x="25522" y="5041"/>
                    <a:pt x="25050" y="5143"/>
                    <a:pt x="24598" y="5346"/>
                  </a:cubicBezTo>
                  <a:lnTo>
                    <a:pt x="24447" y="5396"/>
                  </a:lnTo>
                  <a:cubicBezTo>
                    <a:pt x="22339" y="4719"/>
                    <a:pt x="22690" y="578"/>
                    <a:pt x="22690" y="577"/>
                  </a:cubicBezTo>
                  <a:lnTo>
                    <a:pt x="22690" y="577"/>
                  </a:lnTo>
                  <a:cubicBezTo>
                    <a:pt x="22690" y="578"/>
                    <a:pt x="21979" y="2326"/>
                    <a:pt x="19414" y="2326"/>
                  </a:cubicBezTo>
                  <a:cubicBezTo>
                    <a:pt x="19047" y="2326"/>
                    <a:pt x="18643" y="2290"/>
                    <a:pt x="18198" y="2209"/>
                  </a:cubicBezTo>
                  <a:cubicBezTo>
                    <a:pt x="16441" y="1857"/>
                    <a:pt x="15939" y="954"/>
                    <a:pt x="15989" y="100"/>
                  </a:cubicBezTo>
                  <a:lnTo>
                    <a:pt x="15989" y="100"/>
                  </a:lnTo>
                  <a:cubicBezTo>
                    <a:pt x="15628" y="233"/>
                    <a:pt x="15252" y="295"/>
                    <a:pt x="14884" y="295"/>
                  </a:cubicBezTo>
                  <a:cubicBezTo>
                    <a:pt x="14766" y="295"/>
                    <a:pt x="14649" y="288"/>
                    <a:pt x="14533" y="276"/>
                  </a:cubicBezTo>
                  <a:cubicBezTo>
                    <a:pt x="14157" y="251"/>
                    <a:pt x="13805" y="151"/>
                    <a:pt x="13479" y="0"/>
                  </a:cubicBezTo>
                  <a:close/>
                </a:path>
              </a:pathLst>
            </a:custGeom>
            <a:solidFill>
              <a:srgbClr val="E996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44"/>
            <p:cNvSpPr/>
            <p:nvPr/>
          </p:nvSpPr>
          <p:spPr>
            <a:xfrm>
              <a:off x="3919750" y="3321125"/>
              <a:ext cx="60800" cy="51100"/>
            </a:xfrm>
            <a:custGeom>
              <a:avLst/>
              <a:gdLst/>
              <a:ahLst/>
              <a:cxnLst/>
              <a:rect l="l" t="t" r="r" b="b"/>
              <a:pathLst>
                <a:path w="2432" h="2044" extrusionOk="0">
                  <a:moveTo>
                    <a:pt x="1337" y="0"/>
                  </a:moveTo>
                  <a:cubicBezTo>
                    <a:pt x="1120" y="0"/>
                    <a:pt x="898" y="72"/>
                    <a:pt x="703" y="232"/>
                  </a:cubicBezTo>
                  <a:cubicBezTo>
                    <a:pt x="0" y="834"/>
                    <a:pt x="377" y="1964"/>
                    <a:pt x="1280" y="2039"/>
                  </a:cubicBezTo>
                  <a:cubicBezTo>
                    <a:pt x="1311" y="2042"/>
                    <a:pt x="1342" y="2043"/>
                    <a:pt x="1373" y="2043"/>
                  </a:cubicBezTo>
                  <a:cubicBezTo>
                    <a:pt x="1885" y="2043"/>
                    <a:pt x="2312" y="1656"/>
                    <a:pt x="2359" y="1135"/>
                  </a:cubicBezTo>
                  <a:cubicBezTo>
                    <a:pt x="2432" y="483"/>
                    <a:pt x="1902" y="0"/>
                    <a:pt x="13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44"/>
            <p:cNvSpPr/>
            <p:nvPr/>
          </p:nvSpPr>
          <p:spPr>
            <a:xfrm>
              <a:off x="4144375" y="3315350"/>
              <a:ext cx="60800" cy="50700"/>
            </a:xfrm>
            <a:custGeom>
              <a:avLst/>
              <a:gdLst/>
              <a:ahLst/>
              <a:cxnLst/>
              <a:rect l="l" t="t" r="r" b="b"/>
              <a:pathLst>
                <a:path w="2432" h="2028" extrusionOk="0">
                  <a:moveTo>
                    <a:pt x="1351" y="1"/>
                  </a:moveTo>
                  <a:cubicBezTo>
                    <a:pt x="1129" y="1"/>
                    <a:pt x="902" y="73"/>
                    <a:pt x="703" y="237"/>
                  </a:cubicBezTo>
                  <a:cubicBezTo>
                    <a:pt x="0" y="789"/>
                    <a:pt x="327" y="1944"/>
                    <a:pt x="1230" y="2019"/>
                  </a:cubicBezTo>
                  <a:cubicBezTo>
                    <a:pt x="1275" y="2025"/>
                    <a:pt x="1319" y="2028"/>
                    <a:pt x="1362" y="2028"/>
                  </a:cubicBezTo>
                  <a:cubicBezTo>
                    <a:pt x="1879" y="2028"/>
                    <a:pt x="2290" y="1625"/>
                    <a:pt x="2360" y="1115"/>
                  </a:cubicBezTo>
                  <a:cubicBezTo>
                    <a:pt x="2432" y="468"/>
                    <a:pt x="1910" y="1"/>
                    <a:pt x="13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44"/>
            <p:cNvSpPr/>
            <p:nvPr/>
          </p:nvSpPr>
          <p:spPr>
            <a:xfrm>
              <a:off x="4029550" y="3314350"/>
              <a:ext cx="57750" cy="46125"/>
            </a:xfrm>
            <a:custGeom>
              <a:avLst/>
              <a:gdLst/>
              <a:ahLst/>
              <a:cxnLst/>
              <a:rect l="l" t="t" r="r" b="b"/>
              <a:pathLst>
                <a:path w="2310" h="1845" extrusionOk="0">
                  <a:moveTo>
                    <a:pt x="1255" y="1"/>
                  </a:moveTo>
                  <a:cubicBezTo>
                    <a:pt x="1130" y="1"/>
                    <a:pt x="1029" y="1"/>
                    <a:pt x="904" y="26"/>
                  </a:cubicBezTo>
                  <a:cubicBezTo>
                    <a:pt x="778" y="51"/>
                    <a:pt x="653" y="101"/>
                    <a:pt x="553" y="177"/>
                  </a:cubicBezTo>
                  <a:cubicBezTo>
                    <a:pt x="452" y="227"/>
                    <a:pt x="377" y="302"/>
                    <a:pt x="276" y="402"/>
                  </a:cubicBezTo>
                  <a:lnTo>
                    <a:pt x="226" y="453"/>
                  </a:lnTo>
                  <a:lnTo>
                    <a:pt x="226" y="478"/>
                  </a:lnTo>
                  <a:lnTo>
                    <a:pt x="201" y="503"/>
                  </a:lnTo>
                  <a:lnTo>
                    <a:pt x="176" y="553"/>
                  </a:lnTo>
                  <a:cubicBezTo>
                    <a:pt x="151" y="578"/>
                    <a:pt x="126" y="628"/>
                    <a:pt x="101" y="653"/>
                  </a:cubicBezTo>
                  <a:cubicBezTo>
                    <a:pt x="101" y="679"/>
                    <a:pt x="76" y="704"/>
                    <a:pt x="76" y="729"/>
                  </a:cubicBezTo>
                  <a:lnTo>
                    <a:pt x="51" y="829"/>
                  </a:lnTo>
                  <a:cubicBezTo>
                    <a:pt x="25" y="879"/>
                    <a:pt x="0" y="955"/>
                    <a:pt x="0" y="1005"/>
                  </a:cubicBezTo>
                  <a:cubicBezTo>
                    <a:pt x="0" y="1105"/>
                    <a:pt x="0" y="1231"/>
                    <a:pt x="25" y="1331"/>
                  </a:cubicBezTo>
                  <a:cubicBezTo>
                    <a:pt x="51" y="1406"/>
                    <a:pt x="101" y="1482"/>
                    <a:pt x="151" y="1557"/>
                  </a:cubicBezTo>
                  <a:cubicBezTo>
                    <a:pt x="176" y="1607"/>
                    <a:pt x="201" y="1657"/>
                    <a:pt x="251" y="1708"/>
                  </a:cubicBezTo>
                  <a:cubicBezTo>
                    <a:pt x="276" y="1733"/>
                    <a:pt x="302" y="1758"/>
                    <a:pt x="327" y="1783"/>
                  </a:cubicBezTo>
                  <a:lnTo>
                    <a:pt x="377" y="1808"/>
                  </a:lnTo>
                  <a:cubicBezTo>
                    <a:pt x="408" y="1833"/>
                    <a:pt x="444" y="1844"/>
                    <a:pt x="480" y="1844"/>
                  </a:cubicBezTo>
                  <a:cubicBezTo>
                    <a:pt x="585" y="1844"/>
                    <a:pt x="684" y="1745"/>
                    <a:pt x="628" y="1632"/>
                  </a:cubicBezTo>
                  <a:lnTo>
                    <a:pt x="603" y="1582"/>
                  </a:lnTo>
                  <a:cubicBezTo>
                    <a:pt x="603" y="1582"/>
                    <a:pt x="603" y="1532"/>
                    <a:pt x="578" y="1482"/>
                  </a:cubicBezTo>
                  <a:cubicBezTo>
                    <a:pt x="553" y="1432"/>
                    <a:pt x="553" y="1406"/>
                    <a:pt x="527" y="1356"/>
                  </a:cubicBezTo>
                  <a:cubicBezTo>
                    <a:pt x="527" y="1331"/>
                    <a:pt x="527" y="1281"/>
                    <a:pt x="527" y="1231"/>
                  </a:cubicBezTo>
                  <a:cubicBezTo>
                    <a:pt x="502" y="1181"/>
                    <a:pt x="527" y="1130"/>
                    <a:pt x="527" y="1105"/>
                  </a:cubicBezTo>
                  <a:cubicBezTo>
                    <a:pt x="553" y="1080"/>
                    <a:pt x="553" y="1055"/>
                    <a:pt x="553" y="1055"/>
                  </a:cubicBezTo>
                  <a:cubicBezTo>
                    <a:pt x="578" y="1030"/>
                    <a:pt x="578" y="1030"/>
                    <a:pt x="553" y="1030"/>
                  </a:cubicBezTo>
                  <a:cubicBezTo>
                    <a:pt x="578" y="1005"/>
                    <a:pt x="578" y="980"/>
                    <a:pt x="603" y="980"/>
                  </a:cubicBezTo>
                  <a:lnTo>
                    <a:pt x="678" y="879"/>
                  </a:lnTo>
                  <a:lnTo>
                    <a:pt x="728" y="829"/>
                  </a:lnTo>
                  <a:cubicBezTo>
                    <a:pt x="778" y="779"/>
                    <a:pt x="829" y="754"/>
                    <a:pt x="879" y="704"/>
                  </a:cubicBezTo>
                  <a:cubicBezTo>
                    <a:pt x="929" y="679"/>
                    <a:pt x="979" y="653"/>
                    <a:pt x="1054" y="628"/>
                  </a:cubicBezTo>
                  <a:cubicBezTo>
                    <a:pt x="1105" y="628"/>
                    <a:pt x="1180" y="603"/>
                    <a:pt x="1230" y="603"/>
                  </a:cubicBezTo>
                  <a:lnTo>
                    <a:pt x="1431" y="603"/>
                  </a:lnTo>
                  <a:cubicBezTo>
                    <a:pt x="1481" y="603"/>
                    <a:pt x="1556" y="628"/>
                    <a:pt x="1607" y="653"/>
                  </a:cubicBezTo>
                  <a:cubicBezTo>
                    <a:pt x="1707" y="679"/>
                    <a:pt x="1807" y="704"/>
                    <a:pt x="1883" y="754"/>
                  </a:cubicBezTo>
                  <a:lnTo>
                    <a:pt x="2008" y="779"/>
                  </a:lnTo>
                  <a:cubicBezTo>
                    <a:pt x="2033" y="817"/>
                    <a:pt x="2077" y="835"/>
                    <a:pt x="2121" y="835"/>
                  </a:cubicBezTo>
                  <a:cubicBezTo>
                    <a:pt x="2165" y="835"/>
                    <a:pt x="2209" y="817"/>
                    <a:pt x="2234" y="779"/>
                  </a:cubicBezTo>
                  <a:cubicBezTo>
                    <a:pt x="2309" y="704"/>
                    <a:pt x="2284" y="603"/>
                    <a:pt x="2234" y="528"/>
                  </a:cubicBezTo>
                  <a:cubicBezTo>
                    <a:pt x="2209" y="503"/>
                    <a:pt x="2159" y="453"/>
                    <a:pt x="2134" y="428"/>
                  </a:cubicBezTo>
                  <a:cubicBezTo>
                    <a:pt x="2033" y="327"/>
                    <a:pt x="1933" y="252"/>
                    <a:pt x="1807" y="177"/>
                  </a:cubicBezTo>
                  <a:cubicBezTo>
                    <a:pt x="1657" y="76"/>
                    <a:pt x="1456" y="26"/>
                    <a:pt x="1255" y="1"/>
                  </a:cubicBezTo>
                  <a:close/>
                </a:path>
              </a:pathLst>
            </a:custGeom>
            <a:solidFill>
              <a:srgbClr val="B359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44"/>
            <p:cNvSpPr/>
            <p:nvPr/>
          </p:nvSpPr>
          <p:spPr>
            <a:xfrm>
              <a:off x="3993150" y="3369850"/>
              <a:ext cx="156275" cy="59350"/>
            </a:xfrm>
            <a:custGeom>
              <a:avLst/>
              <a:gdLst/>
              <a:ahLst/>
              <a:cxnLst/>
              <a:rect l="l" t="t" r="r" b="b"/>
              <a:pathLst>
                <a:path w="6251" h="2374" extrusionOk="0">
                  <a:moveTo>
                    <a:pt x="6090" y="1"/>
                  </a:moveTo>
                  <a:cubicBezTo>
                    <a:pt x="6035" y="1"/>
                    <a:pt x="5980" y="29"/>
                    <a:pt x="5949" y="90"/>
                  </a:cubicBezTo>
                  <a:cubicBezTo>
                    <a:pt x="5899" y="190"/>
                    <a:pt x="5874" y="266"/>
                    <a:pt x="5824" y="366"/>
                  </a:cubicBezTo>
                  <a:cubicBezTo>
                    <a:pt x="5698" y="567"/>
                    <a:pt x="5522" y="793"/>
                    <a:pt x="5347" y="968"/>
                  </a:cubicBezTo>
                  <a:cubicBezTo>
                    <a:pt x="5271" y="1019"/>
                    <a:pt x="5221" y="1069"/>
                    <a:pt x="5146" y="1119"/>
                  </a:cubicBezTo>
                  <a:cubicBezTo>
                    <a:pt x="5071" y="1194"/>
                    <a:pt x="5020" y="1244"/>
                    <a:pt x="4945" y="1270"/>
                  </a:cubicBezTo>
                  <a:cubicBezTo>
                    <a:pt x="4769" y="1370"/>
                    <a:pt x="4619" y="1470"/>
                    <a:pt x="4443" y="1546"/>
                  </a:cubicBezTo>
                  <a:cubicBezTo>
                    <a:pt x="4343" y="1571"/>
                    <a:pt x="4242" y="1596"/>
                    <a:pt x="4142" y="1621"/>
                  </a:cubicBezTo>
                  <a:cubicBezTo>
                    <a:pt x="4042" y="1646"/>
                    <a:pt x="3941" y="1671"/>
                    <a:pt x="3841" y="1696"/>
                  </a:cubicBezTo>
                  <a:lnTo>
                    <a:pt x="3715" y="1721"/>
                  </a:lnTo>
                  <a:lnTo>
                    <a:pt x="2887" y="1721"/>
                  </a:lnTo>
                  <a:lnTo>
                    <a:pt x="2561" y="1696"/>
                  </a:lnTo>
                  <a:cubicBezTo>
                    <a:pt x="2360" y="1671"/>
                    <a:pt x="2159" y="1621"/>
                    <a:pt x="1983" y="1571"/>
                  </a:cubicBezTo>
                  <a:cubicBezTo>
                    <a:pt x="1381" y="1370"/>
                    <a:pt x="879" y="968"/>
                    <a:pt x="503" y="466"/>
                  </a:cubicBezTo>
                  <a:cubicBezTo>
                    <a:pt x="452" y="391"/>
                    <a:pt x="402" y="316"/>
                    <a:pt x="377" y="291"/>
                  </a:cubicBezTo>
                  <a:lnTo>
                    <a:pt x="352" y="215"/>
                  </a:lnTo>
                  <a:cubicBezTo>
                    <a:pt x="314" y="159"/>
                    <a:pt x="263" y="131"/>
                    <a:pt x="207" y="131"/>
                  </a:cubicBezTo>
                  <a:cubicBezTo>
                    <a:pt x="189" y="131"/>
                    <a:pt x="170" y="134"/>
                    <a:pt x="151" y="140"/>
                  </a:cubicBezTo>
                  <a:cubicBezTo>
                    <a:pt x="76" y="165"/>
                    <a:pt x="1" y="266"/>
                    <a:pt x="26" y="341"/>
                  </a:cubicBezTo>
                  <a:cubicBezTo>
                    <a:pt x="26" y="341"/>
                    <a:pt x="51" y="391"/>
                    <a:pt x="76" y="441"/>
                  </a:cubicBezTo>
                  <a:cubicBezTo>
                    <a:pt x="76" y="492"/>
                    <a:pt x="126" y="567"/>
                    <a:pt x="176" y="667"/>
                  </a:cubicBezTo>
                  <a:cubicBezTo>
                    <a:pt x="226" y="768"/>
                    <a:pt x="277" y="893"/>
                    <a:pt x="352" y="1019"/>
                  </a:cubicBezTo>
                  <a:cubicBezTo>
                    <a:pt x="452" y="1169"/>
                    <a:pt x="553" y="1295"/>
                    <a:pt x="678" y="1420"/>
                  </a:cubicBezTo>
                  <a:cubicBezTo>
                    <a:pt x="829" y="1571"/>
                    <a:pt x="979" y="1696"/>
                    <a:pt x="1155" y="1822"/>
                  </a:cubicBezTo>
                  <a:cubicBezTo>
                    <a:pt x="1331" y="1947"/>
                    <a:pt x="1557" y="2048"/>
                    <a:pt x="1783" y="2123"/>
                  </a:cubicBezTo>
                  <a:cubicBezTo>
                    <a:pt x="2009" y="2198"/>
                    <a:pt x="2234" y="2274"/>
                    <a:pt x="2485" y="2324"/>
                  </a:cubicBezTo>
                  <a:lnTo>
                    <a:pt x="2837" y="2374"/>
                  </a:lnTo>
                  <a:lnTo>
                    <a:pt x="3414" y="2374"/>
                  </a:lnTo>
                  <a:lnTo>
                    <a:pt x="3590" y="2349"/>
                  </a:lnTo>
                  <a:lnTo>
                    <a:pt x="3765" y="2349"/>
                  </a:lnTo>
                  <a:lnTo>
                    <a:pt x="3941" y="2299"/>
                  </a:lnTo>
                  <a:cubicBezTo>
                    <a:pt x="4067" y="2274"/>
                    <a:pt x="4192" y="2248"/>
                    <a:pt x="4318" y="2198"/>
                  </a:cubicBezTo>
                  <a:cubicBezTo>
                    <a:pt x="4418" y="2173"/>
                    <a:pt x="4543" y="2123"/>
                    <a:pt x="4644" y="2073"/>
                  </a:cubicBezTo>
                  <a:cubicBezTo>
                    <a:pt x="4870" y="1972"/>
                    <a:pt x="5071" y="1872"/>
                    <a:pt x="5246" y="1721"/>
                  </a:cubicBezTo>
                  <a:cubicBezTo>
                    <a:pt x="5322" y="1671"/>
                    <a:pt x="5422" y="1596"/>
                    <a:pt x="5497" y="1521"/>
                  </a:cubicBezTo>
                  <a:cubicBezTo>
                    <a:pt x="5573" y="1445"/>
                    <a:pt x="5623" y="1370"/>
                    <a:pt x="5698" y="1295"/>
                  </a:cubicBezTo>
                  <a:cubicBezTo>
                    <a:pt x="5899" y="1069"/>
                    <a:pt x="6049" y="793"/>
                    <a:pt x="6150" y="517"/>
                  </a:cubicBezTo>
                  <a:cubicBezTo>
                    <a:pt x="6200" y="416"/>
                    <a:pt x="6225" y="291"/>
                    <a:pt x="6250" y="165"/>
                  </a:cubicBezTo>
                  <a:cubicBezTo>
                    <a:pt x="6250" y="61"/>
                    <a:pt x="6170" y="1"/>
                    <a:pt x="609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44"/>
            <p:cNvSpPr/>
            <p:nvPr/>
          </p:nvSpPr>
          <p:spPr>
            <a:xfrm>
              <a:off x="3835989" y="3383075"/>
              <a:ext cx="161900" cy="136650"/>
            </a:xfrm>
            <a:custGeom>
              <a:avLst/>
              <a:gdLst/>
              <a:ahLst/>
              <a:cxnLst/>
              <a:rect l="l" t="t" r="r" b="b"/>
              <a:pathLst>
                <a:path w="6476" h="5466" extrusionOk="0">
                  <a:moveTo>
                    <a:pt x="3612" y="1"/>
                  </a:moveTo>
                  <a:cubicBezTo>
                    <a:pt x="3008" y="1"/>
                    <a:pt x="2391" y="206"/>
                    <a:pt x="1858" y="665"/>
                  </a:cubicBezTo>
                  <a:cubicBezTo>
                    <a:pt x="1" y="2247"/>
                    <a:pt x="1005" y="5283"/>
                    <a:pt x="3439" y="5459"/>
                  </a:cubicBezTo>
                  <a:cubicBezTo>
                    <a:pt x="3501" y="5463"/>
                    <a:pt x="3562" y="5465"/>
                    <a:pt x="3622" y="5465"/>
                  </a:cubicBezTo>
                  <a:cubicBezTo>
                    <a:pt x="5026" y="5465"/>
                    <a:pt x="6230" y="4369"/>
                    <a:pt x="6351" y="2949"/>
                  </a:cubicBezTo>
                  <a:cubicBezTo>
                    <a:pt x="6475" y="1222"/>
                    <a:pt x="5084" y="1"/>
                    <a:pt x="3612" y="1"/>
                  </a:cubicBezTo>
                  <a:close/>
                </a:path>
              </a:pathLst>
            </a:custGeom>
            <a:solidFill>
              <a:srgbClr val="E76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44"/>
            <p:cNvSpPr/>
            <p:nvPr/>
          </p:nvSpPr>
          <p:spPr>
            <a:xfrm>
              <a:off x="4144714" y="3367400"/>
              <a:ext cx="161875" cy="136625"/>
            </a:xfrm>
            <a:custGeom>
              <a:avLst/>
              <a:gdLst/>
              <a:ahLst/>
              <a:cxnLst/>
              <a:rect l="l" t="t" r="r" b="b"/>
              <a:pathLst>
                <a:path w="6475" h="5465" extrusionOk="0">
                  <a:moveTo>
                    <a:pt x="3611" y="0"/>
                  </a:moveTo>
                  <a:cubicBezTo>
                    <a:pt x="3008" y="0"/>
                    <a:pt x="2390" y="205"/>
                    <a:pt x="1858" y="665"/>
                  </a:cubicBezTo>
                  <a:cubicBezTo>
                    <a:pt x="0" y="2246"/>
                    <a:pt x="1004" y="5283"/>
                    <a:pt x="3439" y="5459"/>
                  </a:cubicBezTo>
                  <a:cubicBezTo>
                    <a:pt x="3500" y="5463"/>
                    <a:pt x="3561" y="5465"/>
                    <a:pt x="3622" y="5465"/>
                  </a:cubicBezTo>
                  <a:cubicBezTo>
                    <a:pt x="5026" y="5465"/>
                    <a:pt x="6230" y="4368"/>
                    <a:pt x="6350" y="2949"/>
                  </a:cubicBezTo>
                  <a:cubicBezTo>
                    <a:pt x="6475" y="1222"/>
                    <a:pt x="5084" y="0"/>
                    <a:pt x="3611" y="0"/>
                  </a:cubicBezTo>
                  <a:close/>
                </a:path>
              </a:pathLst>
            </a:custGeom>
            <a:solidFill>
              <a:srgbClr val="E76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44"/>
            <p:cNvSpPr/>
            <p:nvPr/>
          </p:nvSpPr>
          <p:spPr>
            <a:xfrm>
              <a:off x="3749700" y="3358900"/>
              <a:ext cx="77500" cy="71000"/>
            </a:xfrm>
            <a:custGeom>
              <a:avLst/>
              <a:gdLst/>
              <a:ahLst/>
              <a:cxnLst/>
              <a:rect l="l" t="t" r="r" b="b"/>
              <a:pathLst>
                <a:path w="3100" h="2840" extrusionOk="0">
                  <a:moveTo>
                    <a:pt x="1456" y="1"/>
                  </a:moveTo>
                  <a:lnTo>
                    <a:pt x="1356" y="26"/>
                  </a:lnTo>
                  <a:lnTo>
                    <a:pt x="1230" y="51"/>
                  </a:lnTo>
                  <a:cubicBezTo>
                    <a:pt x="1155" y="76"/>
                    <a:pt x="1080" y="101"/>
                    <a:pt x="1004" y="151"/>
                  </a:cubicBezTo>
                  <a:cubicBezTo>
                    <a:pt x="829" y="202"/>
                    <a:pt x="703" y="302"/>
                    <a:pt x="578" y="428"/>
                  </a:cubicBezTo>
                  <a:cubicBezTo>
                    <a:pt x="327" y="653"/>
                    <a:pt x="176" y="955"/>
                    <a:pt x="101" y="1256"/>
                  </a:cubicBezTo>
                  <a:cubicBezTo>
                    <a:pt x="25" y="1532"/>
                    <a:pt x="0" y="1808"/>
                    <a:pt x="50" y="2084"/>
                  </a:cubicBezTo>
                  <a:cubicBezTo>
                    <a:pt x="76" y="2285"/>
                    <a:pt x="151" y="2486"/>
                    <a:pt x="276" y="2636"/>
                  </a:cubicBezTo>
                  <a:cubicBezTo>
                    <a:pt x="276" y="2686"/>
                    <a:pt x="301" y="2712"/>
                    <a:pt x="327" y="2737"/>
                  </a:cubicBezTo>
                  <a:cubicBezTo>
                    <a:pt x="352" y="2762"/>
                    <a:pt x="377" y="2762"/>
                    <a:pt x="402" y="2787"/>
                  </a:cubicBezTo>
                  <a:lnTo>
                    <a:pt x="452" y="2812"/>
                  </a:lnTo>
                  <a:cubicBezTo>
                    <a:pt x="480" y="2831"/>
                    <a:pt x="510" y="2839"/>
                    <a:pt x="538" y="2839"/>
                  </a:cubicBezTo>
                  <a:cubicBezTo>
                    <a:pt x="658" y="2839"/>
                    <a:pt x="755" y="2688"/>
                    <a:pt x="653" y="2586"/>
                  </a:cubicBezTo>
                  <a:cubicBezTo>
                    <a:pt x="628" y="2561"/>
                    <a:pt x="628" y="2561"/>
                    <a:pt x="628" y="2536"/>
                  </a:cubicBezTo>
                  <a:lnTo>
                    <a:pt x="578" y="2461"/>
                  </a:lnTo>
                  <a:cubicBezTo>
                    <a:pt x="527" y="2335"/>
                    <a:pt x="502" y="2184"/>
                    <a:pt x="527" y="2034"/>
                  </a:cubicBezTo>
                  <a:cubicBezTo>
                    <a:pt x="502" y="1607"/>
                    <a:pt x="678" y="1155"/>
                    <a:pt x="979" y="829"/>
                  </a:cubicBezTo>
                  <a:cubicBezTo>
                    <a:pt x="1054" y="754"/>
                    <a:pt x="1130" y="704"/>
                    <a:pt x="1230" y="653"/>
                  </a:cubicBezTo>
                  <a:cubicBezTo>
                    <a:pt x="1280" y="603"/>
                    <a:pt x="1330" y="578"/>
                    <a:pt x="1406" y="578"/>
                  </a:cubicBezTo>
                  <a:lnTo>
                    <a:pt x="1456" y="553"/>
                  </a:lnTo>
                  <a:lnTo>
                    <a:pt x="1556" y="528"/>
                  </a:lnTo>
                  <a:cubicBezTo>
                    <a:pt x="1607" y="503"/>
                    <a:pt x="1657" y="503"/>
                    <a:pt x="1707" y="503"/>
                  </a:cubicBezTo>
                  <a:lnTo>
                    <a:pt x="1883" y="503"/>
                  </a:lnTo>
                  <a:cubicBezTo>
                    <a:pt x="1983" y="503"/>
                    <a:pt x="2083" y="503"/>
                    <a:pt x="2184" y="528"/>
                  </a:cubicBezTo>
                  <a:cubicBezTo>
                    <a:pt x="2385" y="553"/>
                    <a:pt x="2585" y="628"/>
                    <a:pt x="2761" y="754"/>
                  </a:cubicBezTo>
                  <a:cubicBezTo>
                    <a:pt x="2794" y="787"/>
                    <a:pt x="2831" y="801"/>
                    <a:pt x="2866" y="801"/>
                  </a:cubicBezTo>
                  <a:cubicBezTo>
                    <a:pt x="2991" y="801"/>
                    <a:pt x="3099" y="626"/>
                    <a:pt x="2962" y="528"/>
                  </a:cubicBezTo>
                  <a:cubicBezTo>
                    <a:pt x="2912" y="453"/>
                    <a:pt x="2862" y="402"/>
                    <a:pt x="2786" y="377"/>
                  </a:cubicBezTo>
                  <a:cubicBezTo>
                    <a:pt x="2636" y="252"/>
                    <a:pt x="2460" y="151"/>
                    <a:pt x="2284" y="101"/>
                  </a:cubicBezTo>
                  <a:cubicBezTo>
                    <a:pt x="2159" y="51"/>
                    <a:pt x="2033" y="26"/>
                    <a:pt x="1908" y="1"/>
                  </a:cubicBezTo>
                  <a:close/>
                </a:path>
              </a:pathLst>
            </a:custGeom>
            <a:solidFill>
              <a:srgbClr val="B359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44"/>
            <p:cNvSpPr/>
            <p:nvPr/>
          </p:nvSpPr>
          <p:spPr>
            <a:xfrm>
              <a:off x="4348300" y="3337575"/>
              <a:ext cx="73450" cy="67625"/>
            </a:xfrm>
            <a:custGeom>
              <a:avLst/>
              <a:gdLst/>
              <a:ahLst/>
              <a:cxnLst/>
              <a:rect l="l" t="t" r="r" b="b"/>
              <a:pathLst>
                <a:path w="2938" h="2705" extrusionOk="0">
                  <a:moveTo>
                    <a:pt x="1055" y="1"/>
                  </a:moveTo>
                  <a:cubicBezTo>
                    <a:pt x="929" y="26"/>
                    <a:pt x="804" y="51"/>
                    <a:pt x="703" y="101"/>
                  </a:cubicBezTo>
                  <a:cubicBezTo>
                    <a:pt x="528" y="151"/>
                    <a:pt x="352" y="252"/>
                    <a:pt x="226" y="377"/>
                  </a:cubicBezTo>
                  <a:cubicBezTo>
                    <a:pt x="151" y="427"/>
                    <a:pt x="101" y="477"/>
                    <a:pt x="51" y="528"/>
                  </a:cubicBezTo>
                  <a:cubicBezTo>
                    <a:pt x="1" y="578"/>
                    <a:pt x="1" y="678"/>
                    <a:pt x="51" y="728"/>
                  </a:cubicBezTo>
                  <a:cubicBezTo>
                    <a:pt x="88" y="766"/>
                    <a:pt x="126" y="785"/>
                    <a:pt x="164" y="785"/>
                  </a:cubicBezTo>
                  <a:cubicBezTo>
                    <a:pt x="201" y="785"/>
                    <a:pt x="239" y="766"/>
                    <a:pt x="277" y="728"/>
                  </a:cubicBezTo>
                  <a:cubicBezTo>
                    <a:pt x="427" y="628"/>
                    <a:pt x="628" y="553"/>
                    <a:pt x="829" y="503"/>
                  </a:cubicBezTo>
                  <a:cubicBezTo>
                    <a:pt x="904" y="477"/>
                    <a:pt x="1004" y="477"/>
                    <a:pt x="1105" y="477"/>
                  </a:cubicBezTo>
                  <a:lnTo>
                    <a:pt x="1255" y="477"/>
                  </a:lnTo>
                  <a:cubicBezTo>
                    <a:pt x="1306" y="503"/>
                    <a:pt x="1331" y="503"/>
                    <a:pt x="1406" y="503"/>
                  </a:cubicBezTo>
                  <a:lnTo>
                    <a:pt x="1506" y="528"/>
                  </a:lnTo>
                  <a:lnTo>
                    <a:pt x="1582" y="528"/>
                  </a:lnTo>
                  <a:cubicBezTo>
                    <a:pt x="1632" y="553"/>
                    <a:pt x="1682" y="578"/>
                    <a:pt x="1732" y="603"/>
                  </a:cubicBezTo>
                  <a:cubicBezTo>
                    <a:pt x="1808" y="653"/>
                    <a:pt x="1908" y="703"/>
                    <a:pt x="1983" y="779"/>
                  </a:cubicBezTo>
                  <a:cubicBezTo>
                    <a:pt x="2285" y="1080"/>
                    <a:pt x="2460" y="1506"/>
                    <a:pt x="2460" y="1933"/>
                  </a:cubicBezTo>
                  <a:cubicBezTo>
                    <a:pt x="2460" y="2059"/>
                    <a:pt x="2460" y="2209"/>
                    <a:pt x="2410" y="2335"/>
                  </a:cubicBezTo>
                  <a:cubicBezTo>
                    <a:pt x="2410" y="2360"/>
                    <a:pt x="2385" y="2385"/>
                    <a:pt x="2385" y="2410"/>
                  </a:cubicBezTo>
                  <a:lnTo>
                    <a:pt x="2360" y="2460"/>
                  </a:lnTo>
                  <a:cubicBezTo>
                    <a:pt x="2276" y="2565"/>
                    <a:pt x="2367" y="2704"/>
                    <a:pt x="2472" y="2704"/>
                  </a:cubicBezTo>
                  <a:cubicBezTo>
                    <a:pt x="2493" y="2704"/>
                    <a:pt x="2515" y="2699"/>
                    <a:pt x="2536" y="2686"/>
                  </a:cubicBezTo>
                  <a:lnTo>
                    <a:pt x="2586" y="2636"/>
                  </a:lnTo>
                  <a:cubicBezTo>
                    <a:pt x="2611" y="2636"/>
                    <a:pt x="2636" y="2611"/>
                    <a:pt x="2661" y="2586"/>
                  </a:cubicBezTo>
                  <a:cubicBezTo>
                    <a:pt x="2686" y="2561"/>
                    <a:pt x="2686" y="2535"/>
                    <a:pt x="2711" y="2510"/>
                  </a:cubicBezTo>
                  <a:cubicBezTo>
                    <a:pt x="2812" y="2335"/>
                    <a:pt x="2887" y="2159"/>
                    <a:pt x="2912" y="1958"/>
                  </a:cubicBezTo>
                  <a:cubicBezTo>
                    <a:pt x="2937" y="1682"/>
                    <a:pt x="2912" y="1431"/>
                    <a:pt x="2837" y="1155"/>
                  </a:cubicBezTo>
                  <a:cubicBezTo>
                    <a:pt x="2761" y="854"/>
                    <a:pt x="2586" y="578"/>
                    <a:pt x="2360" y="377"/>
                  </a:cubicBezTo>
                  <a:cubicBezTo>
                    <a:pt x="2234" y="252"/>
                    <a:pt x="2084" y="176"/>
                    <a:pt x="1933" y="101"/>
                  </a:cubicBezTo>
                  <a:cubicBezTo>
                    <a:pt x="1858" y="76"/>
                    <a:pt x="1783" y="51"/>
                    <a:pt x="1707" y="26"/>
                  </a:cubicBezTo>
                  <a:cubicBezTo>
                    <a:pt x="1682" y="26"/>
                    <a:pt x="1657" y="1"/>
                    <a:pt x="1582" y="1"/>
                  </a:cubicBezTo>
                  <a:close/>
                </a:path>
              </a:pathLst>
            </a:custGeom>
            <a:solidFill>
              <a:srgbClr val="B359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Rectangle 2"/>
          <p:cNvSpPr/>
          <p:nvPr/>
        </p:nvSpPr>
        <p:spPr>
          <a:xfrm>
            <a:off x="905068" y="823821"/>
            <a:ext cx="77724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 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Chúng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mình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nhớ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là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phải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n</a:t>
            </a:r>
            <a:r>
              <a:rPr lang="vi-VN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goan </a:t>
            </a:r>
            <a:r>
              <a:rPr lang="vi-VN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ngoãn vâng lời người lớn, ai giúp đỡ mình phải biết cảm ơn, khi làm sai phải biết xin lỗi.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2873" y="382555"/>
            <a:ext cx="1166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GIÁO DỤC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49"/>
          <p:cNvSpPr txBox="1">
            <a:spLocks noGrp="1"/>
          </p:cNvSpPr>
          <p:nvPr>
            <p:ph type="title"/>
          </p:nvPr>
        </p:nvSpPr>
        <p:spPr>
          <a:xfrm>
            <a:off x="3796408" y="427125"/>
            <a:ext cx="213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3.Kết thúc:</a:t>
            </a:r>
            <a:endParaRPr sz="1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89" name="Google Shape;789;p49"/>
          <p:cNvGrpSpPr/>
          <p:nvPr/>
        </p:nvGrpSpPr>
        <p:grpSpPr>
          <a:xfrm>
            <a:off x="2186856" y="1773967"/>
            <a:ext cx="2459283" cy="2985331"/>
            <a:chOff x="5937550" y="2126525"/>
            <a:chExt cx="1450700" cy="1499900"/>
          </a:xfrm>
        </p:grpSpPr>
        <p:sp>
          <p:nvSpPr>
            <p:cNvPr id="790" name="Google Shape;790;p49"/>
            <p:cNvSpPr/>
            <p:nvPr/>
          </p:nvSpPr>
          <p:spPr>
            <a:xfrm>
              <a:off x="5998325" y="2126525"/>
              <a:ext cx="1389925" cy="1471425"/>
            </a:xfrm>
            <a:custGeom>
              <a:avLst/>
              <a:gdLst/>
              <a:ahLst/>
              <a:cxnLst/>
              <a:rect l="l" t="t" r="r" b="b"/>
              <a:pathLst>
                <a:path w="55597" h="58857" extrusionOk="0">
                  <a:moveTo>
                    <a:pt x="29969" y="0"/>
                  </a:moveTo>
                  <a:cubicBezTo>
                    <a:pt x="29733" y="0"/>
                    <a:pt x="29498" y="64"/>
                    <a:pt x="29295" y="199"/>
                  </a:cubicBezTo>
                  <a:lnTo>
                    <a:pt x="765" y="18158"/>
                  </a:lnTo>
                  <a:cubicBezTo>
                    <a:pt x="128" y="18540"/>
                    <a:pt x="1" y="19368"/>
                    <a:pt x="383" y="20005"/>
                  </a:cubicBezTo>
                  <a:lnTo>
                    <a:pt x="24519" y="58215"/>
                  </a:lnTo>
                  <a:cubicBezTo>
                    <a:pt x="24769" y="58631"/>
                    <a:pt x="25181" y="58857"/>
                    <a:pt x="25615" y="58857"/>
                  </a:cubicBezTo>
                  <a:cubicBezTo>
                    <a:pt x="25845" y="58857"/>
                    <a:pt x="26081" y="58793"/>
                    <a:pt x="26302" y="58661"/>
                  </a:cubicBezTo>
                  <a:lnTo>
                    <a:pt x="54833" y="40702"/>
                  </a:lnTo>
                  <a:cubicBezTo>
                    <a:pt x="55406" y="40320"/>
                    <a:pt x="55597" y="39492"/>
                    <a:pt x="55215" y="38855"/>
                  </a:cubicBezTo>
                  <a:lnTo>
                    <a:pt x="31078" y="581"/>
                  </a:lnTo>
                  <a:cubicBezTo>
                    <a:pt x="30832" y="211"/>
                    <a:pt x="30399" y="0"/>
                    <a:pt x="29969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49"/>
            <p:cNvSpPr/>
            <p:nvPr/>
          </p:nvSpPr>
          <p:spPr>
            <a:xfrm>
              <a:off x="6035650" y="2616925"/>
              <a:ext cx="47075" cy="43025"/>
            </a:xfrm>
            <a:custGeom>
              <a:avLst/>
              <a:gdLst/>
              <a:ahLst/>
              <a:cxnLst/>
              <a:rect l="l" t="t" r="r" b="b"/>
              <a:pathLst>
                <a:path w="1883" h="1721" extrusionOk="0">
                  <a:moveTo>
                    <a:pt x="946" y="1"/>
                  </a:moveTo>
                  <a:cubicBezTo>
                    <a:pt x="581" y="1"/>
                    <a:pt x="211" y="236"/>
                    <a:pt x="100" y="644"/>
                  </a:cubicBezTo>
                  <a:cubicBezTo>
                    <a:pt x="0" y="1240"/>
                    <a:pt x="444" y="1720"/>
                    <a:pt x="947" y="1720"/>
                  </a:cubicBezTo>
                  <a:cubicBezTo>
                    <a:pt x="1088" y="1720"/>
                    <a:pt x="1234" y="1683"/>
                    <a:pt x="1373" y="1599"/>
                  </a:cubicBezTo>
                  <a:cubicBezTo>
                    <a:pt x="1819" y="1344"/>
                    <a:pt x="1883" y="771"/>
                    <a:pt x="1628" y="389"/>
                  </a:cubicBezTo>
                  <a:cubicBezTo>
                    <a:pt x="1468" y="122"/>
                    <a:pt x="1208" y="1"/>
                    <a:pt x="946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49"/>
            <p:cNvSpPr/>
            <p:nvPr/>
          </p:nvSpPr>
          <p:spPr>
            <a:xfrm>
              <a:off x="5937550" y="2602250"/>
              <a:ext cx="129275" cy="128325"/>
            </a:xfrm>
            <a:custGeom>
              <a:avLst/>
              <a:gdLst/>
              <a:ahLst/>
              <a:cxnLst/>
              <a:rect l="l" t="t" r="r" b="b"/>
              <a:pathLst>
                <a:path w="5171" h="5133" extrusionOk="0">
                  <a:moveTo>
                    <a:pt x="2897" y="1"/>
                  </a:moveTo>
                  <a:cubicBezTo>
                    <a:pt x="1779" y="1"/>
                    <a:pt x="687" y="714"/>
                    <a:pt x="394" y="1995"/>
                  </a:cubicBezTo>
                  <a:cubicBezTo>
                    <a:pt x="0" y="3716"/>
                    <a:pt x="1391" y="5133"/>
                    <a:pt x="2925" y="5133"/>
                  </a:cubicBezTo>
                  <a:cubicBezTo>
                    <a:pt x="3378" y="5133"/>
                    <a:pt x="3843" y="5009"/>
                    <a:pt x="4278" y="4733"/>
                  </a:cubicBezTo>
                  <a:cubicBezTo>
                    <a:pt x="4470" y="4606"/>
                    <a:pt x="4661" y="4415"/>
                    <a:pt x="4852" y="4224"/>
                  </a:cubicBezTo>
                  <a:lnTo>
                    <a:pt x="4470" y="3651"/>
                  </a:lnTo>
                  <a:lnTo>
                    <a:pt x="4406" y="3714"/>
                  </a:lnTo>
                  <a:cubicBezTo>
                    <a:pt x="4278" y="3905"/>
                    <a:pt x="4087" y="4096"/>
                    <a:pt x="3896" y="4224"/>
                  </a:cubicBezTo>
                  <a:cubicBezTo>
                    <a:pt x="3579" y="4425"/>
                    <a:pt x="3240" y="4516"/>
                    <a:pt x="2908" y="4516"/>
                  </a:cubicBezTo>
                  <a:cubicBezTo>
                    <a:pt x="1774" y="4516"/>
                    <a:pt x="735" y="3453"/>
                    <a:pt x="1031" y="2122"/>
                  </a:cubicBezTo>
                  <a:cubicBezTo>
                    <a:pt x="1250" y="1169"/>
                    <a:pt x="2061" y="638"/>
                    <a:pt x="2891" y="638"/>
                  </a:cubicBezTo>
                  <a:cubicBezTo>
                    <a:pt x="3504" y="638"/>
                    <a:pt x="4128" y="927"/>
                    <a:pt x="4533" y="1549"/>
                  </a:cubicBezTo>
                  <a:cubicBezTo>
                    <a:pt x="4580" y="1642"/>
                    <a:pt x="4695" y="1701"/>
                    <a:pt x="4828" y="1701"/>
                  </a:cubicBezTo>
                  <a:cubicBezTo>
                    <a:pt x="4877" y="1701"/>
                    <a:pt x="4928" y="1693"/>
                    <a:pt x="4979" y="1676"/>
                  </a:cubicBezTo>
                  <a:cubicBezTo>
                    <a:pt x="5106" y="1549"/>
                    <a:pt x="5170" y="1358"/>
                    <a:pt x="5106" y="1231"/>
                  </a:cubicBezTo>
                  <a:cubicBezTo>
                    <a:pt x="4565" y="391"/>
                    <a:pt x="3724" y="1"/>
                    <a:pt x="2897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49"/>
            <p:cNvSpPr/>
            <p:nvPr/>
          </p:nvSpPr>
          <p:spPr>
            <a:xfrm>
              <a:off x="6071575" y="2680700"/>
              <a:ext cx="55075" cy="43400"/>
            </a:xfrm>
            <a:custGeom>
              <a:avLst/>
              <a:gdLst/>
              <a:ahLst/>
              <a:cxnLst/>
              <a:rect l="l" t="t" r="r" b="b"/>
              <a:pathLst>
                <a:path w="2203" h="1736" extrusionOk="0">
                  <a:moveTo>
                    <a:pt x="1124" y="1"/>
                  </a:moveTo>
                  <a:cubicBezTo>
                    <a:pt x="978" y="1"/>
                    <a:pt x="832" y="43"/>
                    <a:pt x="701" y="130"/>
                  </a:cubicBezTo>
                  <a:cubicBezTo>
                    <a:pt x="0" y="576"/>
                    <a:pt x="191" y="1532"/>
                    <a:pt x="955" y="1723"/>
                  </a:cubicBezTo>
                  <a:cubicBezTo>
                    <a:pt x="1004" y="1731"/>
                    <a:pt x="1052" y="1736"/>
                    <a:pt x="1100" y="1736"/>
                  </a:cubicBezTo>
                  <a:cubicBezTo>
                    <a:pt x="1731" y="1736"/>
                    <a:pt x="2202" y="982"/>
                    <a:pt x="1847" y="449"/>
                  </a:cubicBezTo>
                  <a:cubicBezTo>
                    <a:pt x="1680" y="156"/>
                    <a:pt x="1402" y="1"/>
                    <a:pt x="112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49"/>
            <p:cNvSpPr/>
            <p:nvPr/>
          </p:nvSpPr>
          <p:spPr>
            <a:xfrm>
              <a:off x="5979025" y="2665950"/>
              <a:ext cx="129175" cy="129150"/>
            </a:xfrm>
            <a:custGeom>
              <a:avLst/>
              <a:gdLst/>
              <a:ahLst/>
              <a:cxnLst/>
              <a:rect l="l" t="t" r="r" b="b"/>
              <a:pathLst>
                <a:path w="5167" h="5166" extrusionOk="0">
                  <a:moveTo>
                    <a:pt x="2881" y="0"/>
                  </a:moveTo>
                  <a:cubicBezTo>
                    <a:pt x="1776" y="0"/>
                    <a:pt x="683" y="713"/>
                    <a:pt x="391" y="1994"/>
                  </a:cubicBezTo>
                  <a:cubicBezTo>
                    <a:pt x="1" y="3748"/>
                    <a:pt x="1325" y="5166"/>
                    <a:pt x="2853" y="5166"/>
                  </a:cubicBezTo>
                  <a:cubicBezTo>
                    <a:pt x="3322" y="5166"/>
                    <a:pt x="3811" y="5032"/>
                    <a:pt x="4275" y="4733"/>
                  </a:cubicBezTo>
                  <a:cubicBezTo>
                    <a:pt x="4466" y="4605"/>
                    <a:pt x="4657" y="4478"/>
                    <a:pt x="4848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75" y="4426"/>
                    <a:pt x="3234" y="4516"/>
                    <a:pt x="2901" y="4516"/>
                  </a:cubicBezTo>
                  <a:cubicBezTo>
                    <a:pt x="1768" y="4516"/>
                    <a:pt x="732" y="3465"/>
                    <a:pt x="1027" y="2185"/>
                  </a:cubicBezTo>
                  <a:cubicBezTo>
                    <a:pt x="1250" y="1221"/>
                    <a:pt x="2077" y="689"/>
                    <a:pt x="2917" y="689"/>
                  </a:cubicBezTo>
                  <a:cubicBezTo>
                    <a:pt x="3521" y="689"/>
                    <a:pt x="4131" y="963"/>
                    <a:pt x="4530" y="1548"/>
                  </a:cubicBezTo>
                  <a:cubicBezTo>
                    <a:pt x="4570" y="1669"/>
                    <a:pt x="4662" y="1714"/>
                    <a:pt x="4772" y="1714"/>
                  </a:cubicBezTo>
                  <a:cubicBezTo>
                    <a:pt x="4836" y="1714"/>
                    <a:pt x="4906" y="1699"/>
                    <a:pt x="4976" y="1676"/>
                  </a:cubicBezTo>
                  <a:cubicBezTo>
                    <a:pt x="5103" y="1548"/>
                    <a:pt x="5167" y="1357"/>
                    <a:pt x="5039" y="1230"/>
                  </a:cubicBezTo>
                  <a:cubicBezTo>
                    <a:pt x="4525" y="390"/>
                    <a:pt x="3699" y="0"/>
                    <a:pt x="288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49"/>
            <p:cNvSpPr/>
            <p:nvPr/>
          </p:nvSpPr>
          <p:spPr>
            <a:xfrm>
              <a:off x="6110475" y="2743650"/>
              <a:ext cx="59275" cy="45200"/>
            </a:xfrm>
            <a:custGeom>
              <a:avLst/>
              <a:gdLst/>
              <a:ahLst/>
              <a:cxnLst/>
              <a:rect l="l" t="t" r="r" b="b"/>
              <a:pathLst>
                <a:path w="2371" h="1808" extrusionOk="0">
                  <a:moveTo>
                    <a:pt x="1161" y="0"/>
                  </a:moveTo>
                  <a:cubicBezTo>
                    <a:pt x="571" y="0"/>
                    <a:pt x="1" y="670"/>
                    <a:pt x="482" y="1370"/>
                  </a:cubicBezTo>
                  <a:cubicBezTo>
                    <a:pt x="656" y="1680"/>
                    <a:pt x="919" y="1807"/>
                    <a:pt x="1181" y="1807"/>
                  </a:cubicBezTo>
                  <a:cubicBezTo>
                    <a:pt x="1779" y="1807"/>
                    <a:pt x="2370" y="1143"/>
                    <a:pt x="1883" y="478"/>
                  </a:cubicBezTo>
                  <a:cubicBezTo>
                    <a:pt x="1704" y="139"/>
                    <a:pt x="1430" y="0"/>
                    <a:pt x="1161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49"/>
            <p:cNvSpPr/>
            <p:nvPr/>
          </p:nvSpPr>
          <p:spPr>
            <a:xfrm>
              <a:off x="6018825" y="2729625"/>
              <a:ext cx="129175" cy="129175"/>
            </a:xfrm>
            <a:custGeom>
              <a:avLst/>
              <a:gdLst/>
              <a:ahLst/>
              <a:cxnLst/>
              <a:rect l="l" t="t" r="r" b="b"/>
              <a:pathLst>
                <a:path w="5167" h="5167" extrusionOk="0">
                  <a:moveTo>
                    <a:pt x="2881" y="0"/>
                  </a:moveTo>
                  <a:cubicBezTo>
                    <a:pt x="1776" y="0"/>
                    <a:pt x="683" y="713"/>
                    <a:pt x="391" y="1994"/>
                  </a:cubicBezTo>
                  <a:cubicBezTo>
                    <a:pt x="1" y="3748"/>
                    <a:pt x="1362" y="5166"/>
                    <a:pt x="2879" y="5166"/>
                  </a:cubicBezTo>
                  <a:cubicBezTo>
                    <a:pt x="3345" y="5166"/>
                    <a:pt x="3826" y="5032"/>
                    <a:pt x="4275" y="4733"/>
                  </a:cubicBezTo>
                  <a:cubicBezTo>
                    <a:pt x="4466" y="4606"/>
                    <a:pt x="4721" y="4478"/>
                    <a:pt x="4849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75" y="4426"/>
                    <a:pt x="3234" y="4517"/>
                    <a:pt x="2901" y="4517"/>
                  </a:cubicBezTo>
                  <a:cubicBezTo>
                    <a:pt x="1768" y="4517"/>
                    <a:pt x="732" y="3465"/>
                    <a:pt x="1027" y="2186"/>
                  </a:cubicBezTo>
                  <a:cubicBezTo>
                    <a:pt x="1250" y="1222"/>
                    <a:pt x="2077" y="689"/>
                    <a:pt x="2917" y="689"/>
                  </a:cubicBezTo>
                  <a:cubicBezTo>
                    <a:pt x="3521" y="689"/>
                    <a:pt x="4131" y="963"/>
                    <a:pt x="4530" y="1549"/>
                  </a:cubicBezTo>
                  <a:cubicBezTo>
                    <a:pt x="4570" y="1670"/>
                    <a:pt x="4662" y="1714"/>
                    <a:pt x="4772" y="1714"/>
                  </a:cubicBezTo>
                  <a:cubicBezTo>
                    <a:pt x="4836" y="1714"/>
                    <a:pt x="4906" y="1699"/>
                    <a:pt x="4976" y="1676"/>
                  </a:cubicBezTo>
                  <a:cubicBezTo>
                    <a:pt x="5103" y="1549"/>
                    <a:pt x="5167" y="1358"/>
                    <a:pt x="5040" y="1230"/>
                  </a:cubicBezTo>
                  <a:cubicBezTo>
                    <a:pt x="4525" y="391"/>
                    <a:pt x="3699" y="0"/>
                    <a:pt x="288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49"/>
            <p:cNvSpPr/>
            <p:nvPr/>
          </p:nvSpPr>
          <p:spPr>
            <a:xfrm>
              <a:off x="6152750" y="2809175"/>
              <a:ext cx="54925" cy="42325"/>
            </a:xfrm>
            <a:custGeom>
              <a:avLst/>
              <a:gdLst/>
              <a:ahLst/>
              <a:cxnLst/>
              <a:rect l="l" t="t" r="r" b="b"/>
              <a:pathLst>
                <a:path w="2197" h="1693" extrusionOk="0">
                  <a:moveTo>
                    <a:pt x="1114" y="1"/>
                  </a:moveTo>
                  <a:cubicBezTo>
                    <a:pt x="951" y="1"/>
                    <a:pt x="785" y="52"/>
                    <a:pt x="638" y="150"/>
                  </a:cubicBezTo>
                  <a:cubicBezTo>
                    <a:pt x="1" y="532"/>
                    <a:pt x="192" y="1487"/>
                    <a:pt x="893" y="1678"/>
                  </a:cubicBezTo>
                  <a:cubicBezTo>
                    <a:pt x="950" y="1688"/>
                    <a:pt x="1006" y="1692"/>
                    <a:pt x="1060" y="1692"/>
                  </a:cubicBezTo>
                  <a:cubicBezTo>
                    <a:pt x="1737" y="1692"/>
                    <a:pt x="2197" y="994"/>
                    <a:pt x="1784" y="405"/>
                  </a:cubicBezTo>
                  <a:cubicBezTo>
                    <a:pt x="1628" y="131"/>
                    <a:pt x="1375" y="1"/>
                    <a:pt x="111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49"/>
            <p:cNvSpPr/>
            <p:nvPr/>
          </p:nvSpPr>
          <p:spPr>
            <a:xfrm>
              <a:off x="6058550" y="2793425"/>
              <a:ext cx="132000" cy="129800"/>
            </a:xfrm>
            <a:custGeom>
              <a:avLst/>
              <a:gdLst/>
              <a:ahLst/>
              <a:cxnLst/>
              <a:rect l="l" t="t" r="r" b="b"/>
              <a:pathLst>
                <a:path w="5280" h="5192" extrusionOk="0">
                  <a:moveTo>
                    <a:pt x="2939" y="1"/>
                  </a:moveTo>
                  <a:cubicBezTo>
                    <a:pt x="1810" y="1"/>
                    <a:pt x="688" y="730"/>
                    <a:pt x="394" y="2054"/>
                  </a:cubicBezTo>
                  <a:cubicBezTo>
                    <a:pt x="0" y="3774"/>
                    <a:pt x="1391" y="5191"/>
                    <a:pt x="2925" y="5191"/>
                  </a:cubicBezTo>
                  <a:cubicBezTo>
                    <a:pt x="3377" y="5191"/>
                    <a:pt x="3843" y="5068"/>
                    <a:pt x="4278" y="4792"/>
                  </a:cubicBezTo>
                  <a:cubicBezTo>
                    <a:pt x="4533" y="4601"/>
                    <a:pt x="4724" y="4474"/>
                    <a:pt x="4852" y="4282"/>
                  </a:cubicBezTo>
                  <a:lnTo>
                    <a:pt x="4470" y="3709"/>
                  </a:lnTo>
                  <a:lnTo>
                    <a:pt x="4470" y="3773"/>
                  </a:lnTo>
                  <a:cubicBezTo>
                    <a:pt x="4278" y="3900"/>
                    <a:pt x="4151" y="4091"/>
                    <a:pt x="3960" y="4219"/>
                  </a:cubicBezTo>
                  <a:cubicBezTo>
                    <a:pt x="3627" y="4421"/>
                    <a:pt x="3278" y="4512"/>
                    <a:pt x="2941" y="4512"/>
                  </a:cubicBezTo>
                  <a:cubicBezTo>
                    <a:pt x="1794" y="4512"/>
                    <a:pt x="784" y="3461"/>
                    <a:pt x="1031" y="2181"/>
                  </a:cubicBezTo>
                  <a:cubicBezTo>
                    <a:pt x="1253" y="1217"/>
                    <a:pt x="2102" y="685"/>
                    <a:pt x="2948" y="685"/>
                  </a:cubicBezTo>
                  <a:cubicBezTo>
                    <a:pt x="3555" y="685"/>
                    <a:pt x="4161" y="959"/>
                    <a:pt x="4533" y="1544"/>
                  </a:cubicBezTo>
                  <a:cubicBezTo>
                    <a:pt x="4614" y="1666"/>
                    <a:pt x="4728" y="1717"/>
                    <a:pt x="4837" y="1717"/>
                  </a:cubicBezTo>
                  <a:cubicBezTo>
                    <a:pt x="5069" y="1717"/>
                    <a:pt x="5280" y="1486"/>
                    <a:pt x="5106" y="1226"/>
                  </a:cubicBezTo>
                  <a:cubicBezTo>
                    <a:pt x="4595" y="391"/>
                    <a:pt x="3765" y="1"/>
                    <a:pt x="2939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49"/>
            <p:cNvSpPr/>
            <p:nvPr/>
          </p:nvSpPr>
          <p:spPr>
            <a:xfrm>
              <a:off x="6193225" y="2873425"/>
              <a:ext cx="56600" cy="42775"/>
            </a:xfrm>
            <a:custGeom>
              <a:avLst/>
              <a:gdLst/>
              <a:ahLst/>
              <a:cxnLst/>
              <a:rect l="l" t="t" r="r" b="b"/>
              <a:pathLst>
                <a:path w="2264" h="1711" extrusionOk="0">
                  <a:moveTo>
                    <a:pt x="1124" y="1"/>
                  </a:moveTo>
                  <a:cubicBezTo>
                    <a:pt x="546" y="1"/>
                    <a:pt x="0" y="606"/>
                    <a:pt x="356" y="1274"/>
                  </a:cubicBezTo>
                  <a:cubicBezTo>
                    <a:pt x="531" y="1584"/>
                    <a:pt x="794" y="1711"/>
                    <a:pt x="1057" y="1711"/>
                  </a:cubicBezTo>
                  <a:cubicBezTo>
                    <a:pt x="1659" y="1711"/>
                    <a:pt x="2264" y="1046"/>
                    <a:pt x="1821" y="382"/>
                  </a:cubicBezTo>
                  <a:cubicBezTo>
                    <a:pt x="1629" y="113"/>
                    <a:pt x="1374" y="1"/>
                    <a:pt x="112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49"/>
            <p:cNvSpPr/>
            <p:nvPr/>
          </p:nvSpPr>
          <p:spPr>
            <a:xfrm>
              <a:off x="6099950" y="2858275"/>
              <a:ext cx="130575" cy="128625"/>
            </a:xfrm>
            <a:custGeom>
              <a:avLst/>
              <a:gdLst/>
              <a:ahLst/>
              <a:cxnLst/>
              <a:rect l="l" t="t" r="r" b="b"/>
              <a:pathLst>
                <a:path w="5223" h="5145" extrusionOk="0">
                  <a:moveTo>
                    <a:pt x="2893" y="1"/>
                  </a:moveTo>
                  <a:cubicBezTo>
                    <a:pt x="1766" y="1"/>
                    <a:pt x="652" y="715"/>
                    <a:pt x="394" y="2007"/>
                  </a:cubicBezTo>
                  <a:cubicBezTo>
                    <a:pt x="0" y="3728"/>
                    <a:pt x="1353" y="5145"/>
                    <a:pt x="2898" y="5145"/>
                  </a:cubicBezTo>
                  <a:cubicBezTo>
                    <a:pt x="3355" y="5145"/>
                    <a:pt x="3828" y="5021"/>
                    <a:pt x="4278" y="4745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57" y="4393"/>
                    <a:pt x="3201" y="4491"/>
                    <a:pt x="2859" y="4491"/>
                  </a:cubicBezTo>
                  <a:cubicBezTo>
                    <a:pt x="1722" y="4491"/>
                    <a:pt x="737" y="3407"/>
                    <a:pt x="1030" y="2134"/>
                  </a:cubicBezTo>
                  <a:cubicBezTo>
                    <a:pt x="1250" y="1181"/>
                    <a:pt x="2061" y="650"/>
                    <a:pt x="2879" y="650"/>
                  </a:cubicBezTo>
                  <a:cubicBezTo>
                    <a:pt x="3483" y="650"/>
                    <a:pt x="4091" y="939"/>
                    <a:pt x="4469" y="1561"/>
                  </a:cubicBezTo>
                  <a:cubicBezTo>
                    <a:pt x="4544" y="1673"/>
                    <a:pt x="4646" y="1719"/>
                    <a:pt x="4746" y="1719"/>
                  </a:cubicBezTo>
                  <a:cubicBezTo>
                    <a:pt x="4989" y="1719"/>
                    <a:pt x="5223" y="1449"/>
                    <a:pt x="5042" y="1179"/>
                  </a:cubicBezTo>
                  <a:cubicBezTo>
                    <a:pt x="4534" y="376"/>
                    <a:pt x="3710" y="1"/>
                    <a:pt x="289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49"/>
            <p:cNvSpPr/>
            <p:nvPr/>
          </p:nvSpPr>
          <p:spPr>
            <a:xfrm>
              <a:off x="6227700" y="2935850"/>
              <a:ext cx="57225" cy="43975"/>
            </a:xfrm>
            <a:custGeom>
              <a:avLst/>
              <a:gdLst/>
              <a:ahLst/>
              <a:cxnLst/>
              <a:rect l="l" t="t" r="r" b="b"/>
              <a:pathLst>
                <a:path w="2289" h="1759" extrusionOk="0">
                  <a:moveTo>
                    <a:pt x="1354" y="1"/>
                  </a:moveTo>
                  <a:cubicBezTo>
                    <a:pt x="1194" y="1"/>
                    <a:pt x="1032" y="57"/>
                    <a:pt x="888" y="178"/>
                  </a:cubicBezTo>
                  <a:cubicBezTo>
                    <a:pt x="0" y="647"/>
                    <a:pt x="525" y="1759"/>
                    <a:pt x="1269" y="1759"/>
                  </a:cubicBezTo>
                  <a:cubicBezTo>
                    <a:pt x="1433" y="1759"/>
                    <a:pt x="1607" y="1705"/>
                    <a:pt x="1779" y="1579"/>
                  </a:cubicBezTo>
                  <a:cubicBezTo>
                    <a:pt x="2161" y="1388"/>
                    <a:pt x="2289" y="814"/>
                    <a:pt x="2034" y="432"/>
                  </a:cubicBezTo>
                  <a:cubicBezTo>
                    <a:pt x="1875" y="155"/>
                    <a:pt x="1618" y="1"/>
                    <a:pt x="135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49"/>
            <p:cNvSpPr/>
            <p:nvPr/>
          </p:nvSpPr>
          <p:spPr>
            <a:xfrm>
              <a:off x="6139750" y="2921950"/>
              <a:ext cx="129250" cy="128650"/>
            </a:xfrm>
            <a:custGeom>
              <a:avLst/>
              <a:gdLst/>
              <a:ahLst/>
              <a:cxnLst/>
              <a:rect l="l" t="t" r="r" b="b"/>
              <a:pathLst>
                <a:path w="5170" h="5146" extrusionOk="0">
                  <a:moveTo>
                    <a:pt x="2913" y="1"/>
                  </a:moveTo>
                  <a:cubicBezTo>
                    <a:pt x="1798" y="1"/>
                    <a:pt x="689" y="715"/>
                    <a:pt x="394" y="2007"/>
                  </a:cubicBezTo>
                  <a:cubicBezTo>
                    <a:pt x="0" y="3728"/>
                    <a:pt x="1353" y="5145"/>
                    <a:pt x="2899" y="5145"/>
                  </a:cubicBezTo>
                  <a:cubicBezTo>
                    <a:pt x="3355" y="5145"/>
                    <a:pt x="3828" y="5022"/>
                    <a:pt x="4278" y="4746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7"/>
                  </a:lnTo>
                  <a:cubicBezTo>
                    <a:pt x="4278" y="3918"/>
                    <a:pt x="4087" y="4045"/>
                    <a:pt x="3896" y="4172"/>
                  </a:cubicBezTo>
                  <a:cubicBezTo>
                    <a:pt x="3578" y="4375"/>
                    <a:pt x="3237" y="4466"/>
                    <a:pt x="2904" y="4466"/>
                  </a:cubicBezTo>
                  <a:cubicBezTo>
                    <a:pt x="1771" y="4466"/>
                    <a:pt x="735" y="3414"/>
                    <a:pt x="1030" y="2135"/>
                  </a:cubicBezTo>
                  <a:cubicBezTo>
                    <a:pt x="1250" y="1182"/>
                    <a:pt x="2061" y="651"/>
                    <a:pt x="2891" y="651"/>
                  </a:cubicBezTo>
                  <a:cubicBezTo>
                    <a:pt x="3504" y="651"/>
                    <a:pt x="4128" y="940"/>
                    <a:pt x="4533" y="1561"/>
                  </a:cubicBezTo>
                  <a:cubicBezTo>
                    <a:pt x="4572" y="1640"/>
                    <a:pt x="4660" y="1695"/>
                    <a:pt x="4767" y="1695"/>
                  </a:cubicBezTo>
                  <a:cubicBezTo>
                    <a:pt x="4833" y="1695"/>
                    <a:pt x="4906" y="1674"/>
                    <a:pt x="4979" y="1625"/>
                  </a:cubicBezTo>
                  <a:cubicBezTo>
                    <a:pt x="5106" y="1561"/>
                    <a:pt x="5170" y="1370"/>
                    <a:pt x="5043" y="1179"/>
                  </a:cubicBezTo>
                  <a:cubicBezTo>
                    <a:pt x="4534" y="376"/>
                    <a:pt x="3722" y="1"/>
                    <a:pt x="291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49"/>
            <p:cNvSpPr/>
            <p:nvPr/>
          </p:nvSpPr>
          <p:spPr>
            <a:xfrm>
              <a:off x="6272225" y="3000100"/>
              <a:ext cx="52500" cy="42225"/>
            </a:xfrm>
            <a:custGeom>
              <a:avLst/>
              <a:gdLst/>
              <a:ahLst/>
              <a:cxnLst/>
              <a:rect l="l" t="t" r="r" b="b"/>
              <a:pathLst>
                <a:path w="2100" h="1689" extrusionOk="0">
                  <a:moveTo>
                    <a:pt x="1162" y="0"/>
                  </a:moveTo>
                  <a:cubicBezTo>
                    <a:pt x="577" y="0"/>
                    <a:pt x="0" y="635"/>
                    <a:pt x="444" y="1301"/>
                  </a:cubicBezTo>
                  <a:cubicBezTo>
                    <a:pt x="609" y="1548"/>
                    <a:pt x="879" y="1688"/>
                    <a:pt x="1153" y="1688"/>
                  </a:cubicBezTo>
                  <a:cubicBezTo>
                    <a:pt x="1304" y="1688"/>
                    <a:pt x="1455" y="1646"/>
                    <a:pt x="1590" y="1556"/>
                  </a:cubicBezTo>
                  <a:cubicBezTo>
                    <a:pt x="1972" y="1301"/>
                    <a:pt x="2100" y="792"/>
                    <a:pt x="1845" y="410"/>
                  </a:cubicBezTo>
                  <a:cubicBezTo>
                    <a:pt x="1671" y="120"/>
                    <a:pt x="1416" y="0"/>
                    <a:pt x="1162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49"/>
            <p:cNvSpPr/>
            <p:nvPr/>
          </p:nvSpPr>
          <p:spPr>
            <a:xfrm>
              <a:off x="6179550" y="2985650"/>
              <a:ext cx="131050" cy="128625"/>
            </a:xfrm>
            <a:custGeom>
              <a:avLst/>
              <a:gdLst/>
              <a:ahLst/>
              <a:cxnLst/>
              <a:rect l="l" t="t" r="r" b="b"/>
              <a:pathLst>
                <a:path w="5242" h="5145" extrusionOk="0">
                  <a:moveTo>
                    <a:pt x="2952" y="0"/>
                  </a:moveTo>
                  <a:cubicBezTo>
                    <a:pt x="1819" y="0"/>
                    <a:pt x="689" y="714"/>
                    <a:pt x="394" y="2007"/>
                  </a:cubicBezTo>
                  <a:cubicBezTo>
                    <a:pt x="0" y="3727"/>
                    <a:pt x="1391" y="5144"/>
                    <a:pt x="2925" y="5144"/>
                  </a:cubicBezTo>
                  <a:cubicBezTo>
                    <a:pt x="3377" y="5144"/>
                    <a:pt x="3843" y="5021"/>
                    <a:pt x="4278" y="4745"/>
                  </a:cubicBezTo>
                  <a:cubicBezTo>
                    <a:pt x="4533" y="4618"/>
                    <a:pt x="4724" y="4427"/>
                    <a:pt x="4852" y="4236"/>
                  </a:cubicBezTo>
                  <a:lnTo>
                    <a:pt x="4469" y="3662"/>
                  </a:lnTo>
                  <a:lnTo>
                    <a:pt x="4469" y="3726"/>
                  </a:lnTo>
                  <a:cubicBezTo>
                    <a:pt x="4278" y="3917"/>
                    <a:pt x="4151" y="4044"/>
                    <a:pt x="3960" y="4172"/>
                  </a:cubicBezTo>
                  <a:cubicBezTo>
                    <a:pt x="3627" y="4374"/>
                    <a:pt x="3275" y="4465"/>
                    <a:pt x="2933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0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608" y="1673"/>
                    <a:pt x="4704" y="1719"/>
                    <a:pt x="4799" y="1719"/>
                  </a:cubicBezTo>
                  <a:cubicBezTo>
                    <a:pt x="5026" y="1719"/>
                    <a:pt x="5241" y="1449"/>
                    <a:pt x="5106" y="1179"/>
                  </a:cubicBezTo>
                  <a:cubicBezTo>
                    <a:pt x="4598" y="376"/>
                    <a:pt x="3774" y="0"/>
                    <a:pt x="2952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49"/>
            <p:cNvSpPr/>
            <p:nvPr/>
          </p:nvSpPr>
          <p:spPr>
            <a:xfrm>
              <a:off x="6313575" y="3064325"/>
              <a:ext cx="54775" cy="42250"/>
            </a:xfrm>
            <a:custGeom>
              <a:avLst/>
              <a:gdLst/>
              <a:ahLst/>
              <a:cxnLst/>
              <a:rect l="l" t="t" r="r" b="b"/>
              <a:pathLst>
                <a:path w="2191" h="1690" extrusionOk="0">
                  <a:moveTo>
                    <a:pt x="1092" y="1"/>
                  </a:moveTo>
                  <a:cubicBezTo>
                    <a:pt x="932" y="1"/>
                    <a:pt x="772" y="43"/>
                    <a:pt x="637" y="133"/>
                  </a:cubicBezTo>
                  <a:cubicBezTo>
                    <a:pt x="0" y="515"/>
                    <a:pt x="191" y="1471"/>
                    <a:pt x="892" y="1662"/>
                  </a:cubicBezTo>
                  <a:cubicBezTo>
                    <a:pt x="968" y="1681"/>
                    <a:pt x="1042" y="1690"/>
                    <a:pt x="1114" y="1690"/>
                  </a:cubicBezTo>
                  <a:cubicBezTo>
                    <a:pt x="1761" y="1690"/>
                    <a:pt x="2191" y="961"/>
                    <a:pt x="1847" y="388"/>
                  </a:cubicBezTo>
                  <a:cubicBezTo>
                    <a:pt x="1682" y="141"/>
                    <a:pt x="1385" y="1"/>
                    <a:pt x="109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49"/>
            <p:cNvSpPr/>
            <p:nvPr/>
          </p:nvSpPr>
          <p:spPr>
            <a:xfrm>
              <a:off x="6220950" y="3049325"/>
              <a:ext cx="127675" cy="128625"/>
            </a:xfrm>
            <a:custGeom>
              <a:avLst/>
              <a:gdLst/>
              <a:ahLst/>
              <a:cxnLst/>
              <a:rect l="l" t="t" r="r" b="b"/>
              <a:pathLst>
                <a:path w="5107" h="5145" extrusionOk="0">
                  <a:moveTo>
                    <a:pt x="2893" y="1"/>
                  </a:moveTo>
                  <a:cubicBezTo>
                    <a:pt x="1766" y="1"/>
                    <a:pt x="652" y="715"/>
                    <a:pt x="393" y="2007"/>
                  </a:cubicBezTo>
                  <a:cubicBezTo>
                    <a:pt x="0" y="3728"/>
                    <a:pt x="1353" y="5145"/>
                    <a:pt x="2869" y="5145"/>
                  </a:cubicBezTo>
                  <a:cubicBezTo>
                    <a:pt x="3317" y="5145"/>
                    <a:pt x="3779" y="5021"/>
                    <a:pt x="4215" y="4745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57" y="4393"/>
                    <a:pt x="3201" y="4492"/>
                    <a:pt x="2859" y="4492"/>
                  </a:cubicBezTo>
                  <a:cubicBezTo>
                    <a:pt x="1722" y="4492"/>
                    <a:pt x="737" y="3407"/>
                    <a:pt x="1030" y="2134"/>
                  </a:cubicBezTo>
                  <a:cubicBezTo>
                    <a:pt x="1250" y="1181"/>
                    <a:pt x="2061" y="650"/>
                    <a:pt x="2879" y="650"/>
                  </a:cubicBezTo>
                  <a:cubicBezTo>
                    <a:pt x="3483" y="650"/>
                    <a:pt x="4091" y="939"/>
                    <a:pt x="4469" y="1561"/>
                  </a:cubicBezTo>
                  <a:cubicBezTo>
                    <a:pt x="4548" y="1640"/>
                    <a:pt x="4651" y="1694"/>
                    <a:pt x="4748" y="1694"/>
                  </a:cubicBezTo>
                  <a:cubicBezTo>
                    <a:pt x="4808" y="1694"/>
                    <a:pt x="4866" y="1673"/>
                    <a:pt x="4915" y="1625"/>
                  </a:cubicBezTo>
                  <a:cubicBezTo>
                    <a:pt x="5106" y="1561"/>
                    <a:pt x="5106" y="1370"/>
                    <a:pt x="5042" y="1179"/>
                  </a:cubicBezTo>
                  <a:cubicBezTo>
                    <a:pt x="4534" y="376"/>
                    <a:pt x="3710" y="1"/>
                    <a:pt x="289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49"/>
            <p:cNvSpPr/>
            <p:nvPr/>
          </p:nvSpPr>
          <p:spPr>
            <a:xfrm>
              <a:off x="6353375" y="3128025"/>
              <a:ext cx="54800" cy="42225"/>
            </a:xfrm>
            <a:custGeom>
              <a:avLst/>
              <a:gdLst/>
              <a:ahLst/>
              <a:cxnLst/>
              <a:rect l="l" t="t" r="r" b="b"/>
              <a:pathLst>
                <a:path w="2192" h="1689" extrusionOk="0">
                  <a:moveTo>
                    <a:pt x="1138" y="0"/>
                  </a:moveTo>
                  <a:cubicBezTo>
                    <a:pt x="987" y="0"/>
                    <a:pt x="836" y="42"/>
                    <a:pt x="701" y="133"/>
                  </a:cubicBezTo>
                  <a:cubicBezTo>
                    <a:pt x="0" y="515"/>
                    <a:pt x="191" y="1534"/>
                    <a:pt x="955" y="1661"/>
                  </a:cubicBezTo>
                  <a:cubicBezTo>
                    <a:pt x="1025" y="1680"/>
                    <a:pt x="1094" y="1689"/>
                    <a:pt x="1160" y="1689"/>
                  </a:cubicBezTo>
                  <a:cubicBezTo>
                    <a:pt x="1761" y="1689"/>
                    <a:pt x="2191" y="961"/>
                    <a:pt x="1847" y="387"/>
                  </a:cubicBezTo>
                  <a:cubicBezTo>
                    <a:pt x="1682" y="141"/>
                    <a:pt x="1412" y="0"/>
                    <a:pt x="1138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49"/>
            <p:cNvSpPr/>
            <p:nvPr/>
          </p:nvSpPr>
          <p:spPr>
            <a:xfrm>
              <a:off x="6260750" y="3113000"/>
              <a:ext cx="130575" cy="128650"/>
            </a:xfrm>
            <a:custGeom>
              <a:avLst/>
              <a:gdLst/>
              <a:ahLst/>
              <a:cxnLst/>
              <a:rect l="l" t="t" r="r" b="b"/>
              <a:pathLst>
                <a:path w="5223" h="5146" extrusionOk="0">
                  <a:moveTo>
                    <a:pt x="2913" y="1"/>
                  </a:moveTo>
                  <a:cubicBezTo>
                    <a:pt x="1797" y="1"/>
                    <a:pt x="689" y="715"/>
                    <a:pt x="394" y="2007"/>
                  </a:cubicBezTo>
                  <a:cubicBezTo>
                    <a:pt x="0" y="3728"/>
                    <a:pt x="1353" y="5145"/>
                    <a:pt x="2898" y="5145"/>
                  </a:cubicBezTo>
                  <a:cubicBezTo>
                    <a:pt x="3355" y="5145"/>
                    <a:pt x="3828" y="5022"/>
                    <a:pt x="4278" y="4746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7"/>
                  </a:lnTo>
                  <a:cubicBezTo>
                    <a:pt x="4278" y="3918"/>
                    <a:pt x="4087" y="4045"/>
                    <a:pt x="3896" y="4173"/>
                  </a:cubicBezTo>
                  <a:cubicBezTo>
                    <a:pt x="3572" y="4394"/>
                    <a:pt x="3224" y="4492"/>
                    <a:pt x="2885" y="4492"/>
                  </a:cubicBezTo>
                  <a:cubicBezTo>
                    <a:pt x="1760" y="4492"/>
                    <a:pt x="737" y="3407"/>
                    <a:pt x="1030" y="2135"/>
                  </a:cubicBezTo>
                  <a:cubicBezTo>
                    <a:pt x="1250" y="1182"/>
                    <a:pt x="2061" y="651"/>
                    <a:pt x="2891" y="651"/>
                  </a:cubicBezTo>
                  <a:cubicBezTo>
                    <a:pt x="3504" y="651"/>
                    <a:pt x="4128" y="940"/>
                    <a:pt x="4533" y="1562"/>
                  </a:cubicBezTo>
                  <a:cubicBezTo>
                    <a:pt x="4589" y="1673"/>
                    <a:pt x="4678" y="1720"/>
                    <a:pt x="4769" y="1720"/>
                  </a:cubicBezTo>
                  <a:cubicBezTo>
                    <a:pt x="4989" y="1720"/>
                    <a:pt x="5223" y="1450"/>
                    <a:pt x="5043" y="1179"/>
                  </a:cubicBezTo>
                  <a:cubicBezTo>
                    <a:pt x="4534" y="376"/>
                    <a:pt x="3722" y="1"/>
                    <a:pt x="291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49"/>
            <p:cNvSpPr/>
            <p:nvPr/>
          </p:nvSpPr>
          <p:spPr>
            <a:xfrm>
              <a:off x="6390700" y="3191700"/>
              <a:ext cx="55025" cy="43325"/>
            </a:xfrm>
            <a:custGeom>
              <a:avLst/>
              <a:gdLst/>
              <a:ahLst/>
              <a:cxnLst/>
              <a:rect l="l" t="t" r="r" b="b"/>
              <a:pathLst>
                <a:path w="2201" h="1733" extrusionOk="0">
                  <a:moveTo>
                    <a:pt x="1237" y="0"/>
                  </a:moveTo>
                  <a:cubicBezTo>
                    <a:pt x="1086" y="0"/>
                    <a:pt x="935" y="43"/>
                    <a:pt x="800" y="133"/>
                  </a:cubicBezTo>
                  <a:cubicBezTo>
                    <a:pt x="1" y="666"/>
                    <a:pt x="494" y="1732"/>
                    <a:pt x="1235" y="1732"/>
                  </a:cubicBezTo>
                  <a:cubicBezTo>
                    <a:pt x="1380" y="1732"/>
                    <a:pt x="1535" y="1692"/>
                    <a:pt x="1691" y="1598"/>
                  </a:cubicBezTo>
                  <a:cubicBezTo>
                    <a:pt x="2073" y="1343"/>
                    <a:pt x="2201" y="834"/>
                    <a:pt x="1946" y="388"/>
                  </a:cubicBezTo>
                  <a:cubicBezTo>
                    <a:pt x="1782" y="141"/>
                    <a:pt x="1511" y="0"/>
                    <a:pt x="1237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49"/>
            <p:cNvSpPr/>
            <p:nvPr/>
          </p:nvSpPr>
          <p:spPr>
            <a:xfrm>
              <a:off x="6300550" y="3176700"/>
              <a:ext cx="132175" cy="128625"/>
            </a:xfrm>
            <a:custGeom>
              <a:avLst/>
              <a:gdLst/>
              <a:ahLst/>
              <a:cxnLst/>
              <a:rect l="l" t="t" r="r" b="b"/>
              <a:pathLst>
                <a:path w="5287" h="5145" extrusionOk="0">
                  <a:moveTo>
                    <a:pt x="2925" y="0"/>
                  </a:moveTo>
                  <a:cubicBezTo>
                    <a:pt x="1798" y="0"/>
                    <a:pt x="689" y="715"/>
                    <a:pt x="394" y="2007"/>
                  </a:cubicBezTo>
                  <a:cubicBezTo>
                    <a:pt x="0" y="3727"/>
                    <a:pt x="1391" y="5145"/>
                    <a:pt x="2925" y="5145"/>
                  </a:cubicBezTo>
                  <a:cubicBezTo>
                    <a:pt x="3377" y="5145"/>
                    <a:pt x="3843" y="5021"/>
                    <a:pt x="4278" y="4745"/>
                  </a:cubicBezTo>
                  <a:cubicBezTo>
                    <a:pt x="4469" y="4618"/>
                    <a:pt x="4661" y="4427"/>
                    <a:pt x="4852" y="4236"/>
                  </a:cubicBezTo>
                  <a:lnTo>
                    <a:pt x="4469" y="3662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78" y="4374"/>
                    <a:pt x="3237" y="4465"/>
                    <a:pt x="2904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0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589" y="1673"/>
                    <a:pt x="4683" y="1719"/>
                    <a:pt x="4782" y="1719"/>
                  </a:cubicBezTo>
                  <a:cubicBezTo>
                    <a:pt x="5021" y="1719"/>
                    <a:pt x="5286" y="1449"/>
                    <a:pt x="5106" y="1179"/>
                  </a:cubicBezTo>
                  <a:cubicBezTo>
                    <a:pt x="4571" y="376"/>
                    <a:pt x="3743" y="0"/>
                    <a:pt x="2925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49"/>
            <p:cNvSpPr/>
            <p:nvPr/>
          </p:nvSpPr>
          <p:spPr>
            <a:xfrm>
              <a:off x="6431625" y="3255375"/>
              <a:ext cx="53900" cy="42800"/>
            </a:xfrm>
            <a:custGeom>
              <a:avLst/>
              <a:gdLst/>
              <a:ahLst/>
              <a:cxnLst/>
              <a:rect l="l" t="t" r="r" b="b"/>
              <a:pathLst>
                <a:path w="2156" h="1712" extrusionOk="0">
                  <a:moveTo>
                    <a:pt x="1192" y="1"/>
                  </a:moveTo>
                  <a:cubicBezTo>
                    <a:pt x="1042" y="1"/>
                    <a:pt x="890" y="43"/>
                    <a:pt x="755" y="133"/>
                  </a:cubicBezTo>
                  <a:cubicBezTo>
                    <a:pt x="1" y="672"/>
                    <a:pt x="522" y="1711"/>
                    <a:pt x="1240" y="1711"/>
                  </a:cubicBezTo>
                  <a:cubicBezTo>
                    <a:pt x="1371" y="1711"/>
                    <a:pt x="1509" y="1677"/>
                    <a:pt x="1646" y="1598"/>
                  </a:cubicBezTo>
                  <a:cubicBezTo>
                    <a:pt x="2029" y="1343"/>
                    <a:pt x="2156" y="834"/>
                    <a:pt x="1901" y="388"/>
                  </a:cubicBezTo>
                  <a:cubicBezTo>
                    <a:pt x="1737" y="141"/>
                    <a:pt x="1466" y="1"/>
                    <a:pt x="119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49"/>
            <p:cNvSpPr/>
            <p:nvPr/>
          </p:nvSpPr>
          <p:spPr>
            <a:xfrm>
              <a:off x="6340400" y="3240675"/>
              <a:ext cx="132100" cy="128975"/>
            </a:xfrm>
            <a:custGeom>
              <a:avLst/>
              <a:gdLst/>
              <a:ahLst/>
              <a:cxnLst/>
              <a:rect l="l" t="t" r="r" b="b"/>
              <a:pathLst>
                <a:path w="5284" h="5159" extrusionOk="0">
                  <a:moveTo>
                    <a:pt x="2921" y="1"/>
                  </a:moveTo>
                  <a:cubicBezTo>
                    <a:pt x="1798" y="1"/>
                    <a:pt x="685" y="714"/>
                    <a:pt x="392" y="1995"/>
                  </a:cubicBezTo>
                  <a:cubicBezTo>
                    <a:pt x="0" y="3709"/>
                    <a:pt x="1378" y="5159"/>
                    <a:pt x="2904" y="5159"/>
                  </a:cubicBezTo>
                  <a:cubicBezTo>
                    <a:pt x="3363" y="5159"/>
                    <a:pt x="3835" y="5028"/>
                    <a:pt x="4277" y="4733"/>
                  </a:cubicBezTo>
                  <a:cubicBezTo>
                    <a:pt x="4531" y="4606"/>
                    <a:pt x="4722" y="4479"/>
                    <a:pt x="4850" y="4288"/>
                  </a:cubicBezTo>
                  <a:lnTo>
                    <a:pt x="4468" y="3651"/>
                  </a:lnTo>
                  <a:lnTo>
                    <a:pt x="4468" y="3714"/>
                  </a:lnTo>
                  <a:cubicBezTo>
                    <a:pt x="4277" y="3906"/>
                    <a:pt x="4149" y="4097"/>
                    <a:pt x="3958" y="4224"/>
                  </a:cubicBezTo>
                  <a:cubicBezTo>
                    <a:pt x="3625" y="4426"/>
                    <a:pt x="3273" y="4517"/>
                    <a:pt x="2932" y="4517"/>
                  </a:cubicBezTo>
                  <a:cubicBezTo>
                    <a:pt x="1769" y="4517"/>
                    <a:pt x="733" y="3466"/>
                    <a:pt x="1029" y="2186"/>
                  </a:cubicBezTo>
                  <a:cubicBezTo>
                    <a:pt x="1250" y="1190"/>
                    <a:pt x="2090" y="643"/>
                    <a:pt x="2932" y="643"/>
                  </a:cubicBezTo>
                  <a:cubicBezTo>
                    <a:pt x="3544" y="643"/>
                    <a:pt x="4156" y="933"/>
                    <a:pt x="4531" y="1549"/>
                  </a:cubicBezTo>
                  <a:cubicBezTo>
                    <a:pt x="4607" y="1663"/>
                    <a:pt x="4711" y="1709"/>
                    <a:pt x="4814" y="1709"/>
                  </a:cubicBezTo>
                  <a:cubicBezTo>
                    <a:pt x="5054" y="1709"/>
                    <a:pt x="5283" y="1454"/>
                    <a:pt x="5104" y="1231"/>
                  </a:cubicBezTo>
                  <a:cubicBezTo>
                    <a:pt x="4590" y="391"/>
                    <a:pt x="3753" y="1"/>
                    <a:pt x="2921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49"/>
            <p:cNvSpPr/>
            <p:nvPr/>
          </p:nvSpPr>
          <p:spPr>
            <a:xfrm>
              <a:off x="6474375" y="3319125"/>
              <a:ext cx="55075" cy="43400"/>
            </a:xfrm>
            <a:custGeom>
              <a:avLst/>
              <a:gdLst/>
              <a:ahLst/>
              <a:cxnLst/>
              <a:rect l="l" t="t" r="r" b="b"/>
              <a:pathLst>
                <a:path w="2203" h="1736" extrusionOk="0">
                  <a:moveTo>
                    <a:pt x="1106" y="1"/>
                  </a:moveTo>
                  <a:cubicBezTo>
                    <a:pt x="950" y="1"/>
                    <a:pt x="790" y="43"/>
                    <a:pt x="637" y="131"/>
                  </a:cubicBezTo>
                  <a:cubicBezTo>
                    <a:pt x="0" y="576"/>
                    <a:pt x="191" y="1532"/>
                    <a:pt x="955" y="1723"/>
                  </a:cubicBezTo>
                  <a:cubicBezTo>
                    <a:pt x="1004" y="1732"/>
                    <a:pt x="1053" y="1736"/>
                    <a:pt x="1100" y="1736"/>
                  </a:cubicBezTo>
                  <a:cubicBezTo>
                    <a:pt x="1731" y="1736"/>
                    <a:pt x="2202" y="982"/>
                    <a:pt x="1847" y="449"/>
                  </a:cubicBezTo>
                  <a:cubicBezTo>
                    <a:pt x="1680" y="156"/>
                    <a:pt x="1402" y="1"/>
                    <a:pt x="1106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49"/>
            <p:cNvSpPr/>
            <p:nvPr/>
          </p:nvSpPr>
          <p:spPr>
            <a:xfrm>
              <a:off x="6381825" y="3304375"/>
              <a:ext cx="130325" cy="129175"/>
            </a:xfrm>
            <a:custGeom>
              <a:avLst/>
              <a:gdLst/>
              <a:ahLst/>
              <a:cxnLst/>
              <a:rect l="l" t="t" r="r" b="b"/>
              <a:pathLst>
                <a:path w="5213" h="5167" extrusionOk="0">
                  <a:moveTo>
                    <a:pt x="2861" y="0"/>
                  </a:moveTo>
                  <a:cubicBezTo>
                    <a:pt x="1744" y="0"/>
                    <a:pt x="647" y="713"/>
                    <a:pt x="391" y="1994"/>
                  </a:cubicBezTo>
                  <a:cubicBezTo>
                    <a:pt x="1" y="3748"/>
                    <a:pt x="1325" y="5166"/>
                    <a:pt x="2853" y="5166"/>
                  </a:cubicBezTo>
                  <a:cubicBezTo>
                    <a:pt x="3322" y="5166"/>
                    <a:pt x="3811" y="5032"/>
                    <a:pt x="4275" y="4733"/>
                  </a:cubicBezTo>
                  <a:cubicBezTo>
                    <a:pt x="4466" y="4605"/>
                    <a:pt x="4657" y="4478"/>
                    <a:pt x="4848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61" y="4426"/>
                    <a:pt x="3211" y="4517"/>
                    <a:pt x="2875" y="4517"/>
                  </a:cubicBezTo>
                  <a:cubicBezTo>
                    <a:pt x="1730" y="4517"/>
                    <a:pt x="732" y="3465"/>
                    <a:pt x="1027" y="2185"/>
                  </a:cubicBezTo>
                  <a:cubicBezTo>
                    <a:pt x="1250" y="1221"/>
                    <a:pt x="2077" y="689"/>
                    <a:pt x="2905" y="689"/>
                  </a:cubicBezTo>
                  <a:cubicBezTo>
                    <a:pt x="3499" y="689"/>
                    <a:pt x="4094" y="963"/>
                    <a:pt x="4466" y="1549"/>
                  </a:cubicBezTo>
                  <a:cubicBezTo>
                    <a:pt x="4548" y="1670"/>
                    <a:pt x="4661" y="1721"/>
                    <a:pt x="4770" y="1721"/>
                  </a:cubicBezTo>
                  <a:cubicBezTo>
                    <a:pt x="5002" y="1721"/>
                    <a:pt x="5213" y="1490"/>
                    <a:pt x="5040" y="1230"/>
                  </a:cubicBezTo>
                  <a:cubicBezTo>
                    <a:pt x="4525" y="391"/>
                    <a:pt x="3688" y="0"/>
                    <a:pt x="286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49"/>
            <p:cNvSpPr/>
            <p:nvPr/>
          </p:nvSpPr>
          <p:spPr>
            <a:xfrm>
              <a:off x="6515750" y="3383525"/>
              <a:ext cx="53450" cy="42725"/>
            </a:xfrm>
            <a:custGeom>
              <a:avLst/>
              <a:gdLst/>
              <a:ahLst/>
              <a:cxnLst/>
              <a:rect l="l" t="t" r="r" b="b"/>
              <a:pathLst>
                <a:path w="2138" h="1709" extrusionOk="0">
                  <a:moveTo>
                    <a:pt x="1063" y="0"/>
                  </a:moveTo>
                  <a:cubicBezTo>
                    <a:pt x="917" y="0"/>
                    <a:pt x="770" y="36"/>
                    <a:pt x="638" y="102"/>
                  </a:cubicBezTo>
                  <a:cubicBezTo>
                    <a:pt x="1" y="548"/>
                    <a:pt x="128" y="1503"/>
                    <a:pt x="893" y="1694"/>
                  </a:cubicBezTo>
                  <a:cubicBezTo>
                    <a:pt x="945" y="1704"/>
                    <a:pt x="996" y="1708"/>
                    <a:pt x="1047" y="1708"/>
                  </a:cubicBezTo>
                  <a:cubicBezTo>
                    <a:pt x="1673" y="1708"/>
                    <a:pt x="2138" y="1010"/>
                    <a:pt x="1784" y="420"/>
                  </a:cubicBezTo>
                  <a:cubicBezTo>
                    <a:pt x="1617" y="129"/>
                    <a:pt x="1341" y="0"/>
                    <a:pt x="1063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49"/>
            <p:cNvSpPr/>
            <p:nvPr/>
          </p:nvSpPr>
          <p:spPr>
            <a:xfrm>
              <a:off x="6421550" y="3368175"/>
              <a:ext cx="129250" cy="129800"/>
            </a:xfrm>
            <a:custGeom>
              <a:avLst/>
              <a:gdLst/>
              <a:ahLst/>
              <a:cxnLst/>
              <a:rect l="l" t="t" r="r" b="b"/>
              <a:pathLst>
                <a:path w="5170" h="5192" extrusionOk="0">
                  <a:moveTo>
                    <a:pt x="2900" y="0"/>
                  </a:moveTo>
                  <a:cubicBezTo>
                    <a:pt x="1789" y="0"/>
                    <a:pt x="688" y="730"/>
                    <a:pt x="394" y="2053"/>
                  </a:cubicBezTo>
                  <a:cubicBezTo>
                    <a:pt x="0" y="3774"/>
                    <a:pt x="1353" y="5191"/>
                    <a:pt x="2899" y="5191"/>
                  </a:cubicBezTo>
                  <a:cubicBezTo>
                    <a:pt x="3355" y="5191"/>
                    <a:pt x="3828" y="5068"/>
                    <a:pt x="4278" y="4792"/>
                  </a:cubicBezTo>
                  <a:cubicBezTo>
                    <a:pt x="4469" y="4601"/>
                    <a:pt x="4661" y="4473"/>
                    <a:pt x="4852" y="4282"/>
                  </a:cubicBezTo>
                  <a:lnTo>
                    <a:pt x="4469" y="3645"/>
                  </a:lnTo>
                  <a:lnTo>
                    <a:pt x="4406" y="3773"/>
                  </a:lnTo>
                  <a:cubicBezTo>
                    <a:pt x="4278" y="3900"/>
                    <a:pt x="4087" y="4091"/>
                    <a:pt x="3896" y="4219"/>
                  </a:cubicBezTo>
                  <a:cubicBezTo>
                    <a:pt x="3578" y="4421"/>
                    <a:pt x="3237" y="4512"/>
                    <a:pt x="2904" y="4512"/>
                  </a:cubicBezTo>
                  <a:cubicBezTo>
                    <a:pt x="1771" y="4512"/>
                    <a:pt x="735" y="3460"/>
                    <a:pt x="1031" y="2181"/>
                  </a:cubicBezTo>
                  <a:cubicBezTo>
                    <a:pt x="1253" y="1217"/>
                    <a:pt x="2101" y="684"/>
                    <a:pt x="2948" y="684"/>
                  </a:cubicBezTo>
                  <a:cubicBezTo>
                    <a:pt x="3555" y="684"/>
                    <a:pt x="4161" y="959"/>
                    <a:pt x="4533" y="1544"/>
                  </a:cubicBezTo>
                  <a:cubicBezTo>
                    <a:pt x="4574" y="1665"/>
                    <a:pt x="4665" y="1709"/>
                    <a:pt x="4775" y="1709"/>
                  </a:cubicBezTo>
                  <a:cubicBezTo>
                    <a:pt x="4839" y="1709"/>
                    <a:pt x="4909" y="1695"/>
                    <a:pt x="4979" y="1671"/>
                  </a:cubicBezTo>
                  <a:cubicBezTo>
                    <a:pt x="5106" y="1608"/>
                    <a:pt x="5170" y="1353"/>
                    <a:pt x="5043" y="1226"/>
                  </a:cubicBezTo>
                  <a:cubicBezTo>
                    <a:pt x="4531" y="391"/>
                    <a:pt x="3713" y="0"/>
                    <a:pt x="2900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49"/>
            <p:cNvSpPr/>
            <p:nvPr/>
          </p:nvSpPr>
          <p:spPr>
            <a:xfrm>
              <a:off x="6554025" y="3447475"/>
              <a:ext cx="52500" cy="42225"/>
            </a:xfrm>
            <a:custGeom>
              <a:avLst/>
              <a:gdLst/>
              <a:ahLst/>
              <a:cxnLst/>
              <a:rect l="l" t="t" r="r" b="b"/>
              <a:pathLst>
                <a:path w="2100" h="1689" extrusionOk="0">
                  <a:moveTo>
                    <a:pt x="1162" y="1"/>
                  </a:moveTo>
                  <a:cubicBezTo>
                    <a:pt x="577" y="1"/>
                    <a:pt x="0" y="635"/>
                    <a:pt x="444" y="1301"/>
                  </a:cubicBezTo>
                  <a:cubicBezTo>
                    <a:pt x="609" y="1548"/>
                    <a:pt x="879" y="1689"/>
                    <a:pt x="1153" y="1689"/>
                  </a:cubicBezTo>
                  <a:cubicBezTo>
                    <a:pt x="1304" y="1689"/>
                    <a:pt x="1455" y="1646"/>
                    <a:pt x="1590" y="1556"/>
                  </a:cubicBezTo>
                  <a:cubicBezTo>
                    <a:pt x="1973" y="1301"/>
                    <a:pt x="2100" y="792"/>
                    <a:pt x="1845" y="410"/>
                  </a:cubicBezTo>
                  <a:cubicBezTo>
                    <a:pt x="1672" y="120"/>
                    <a:pt x="1416" y="1"/>
                    <a:pt x="116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49"/>
            <p:cNvSpPr/>
            <p:nvPr/>
          </p:nvSpPr>
          <p:spPr>
            <a:xfrm>
              <a:off x="6461350" y="3433025"/>
              <a:ext cx="131075" cy="128625"/>
            </a:xfrm>
            <a:custGeom>
              <a:avLst/>
              <a:gdLst/>
              <a:ahLst/>
              <a:cxnLst/>
              <a:rect l="l" t="t" r="r" b="b"/>
              <a:pathLst>
                <a:path w="5243" h="5145" extrusionOk="0">
                  <a:moveTo>
                    <a:pt x="2952" y="0"/>
                  </a:moveTo>
                  <a:cubicBezTo>
                    <a:pt x="1819" y="0"/>
                    <a:pt x="689" y="715"/>
                    <a:pt x="394" y="2007"/>
                  </a:cubicBezTo>
                  <a:cubicBezTo>
                    <a:pt x="0" y="3728"/>
                    <a:pt x="1391" y="5145"/>
                    <a:pt x="2925" y="5145"/>
                  </a:cubicBezTo>
                  <a:cubicBezTo>
                    <a:pt x="3378" y="5145"/>
                    <a:pt x="3843" y="5021"/>
                    <a:pt x="4279" y="4745"/>
                  </a:cubicBezTo>
                  <a:cubicBezTo>
                    <a:pt x="4533" y="4554"/>
                    <a:pt x="4724" y="4427"/>
                    <a:pt x="4852" y="4236"/>
                  </a:cubicBezTo>
                  <a:lnTo>
                    <a:pt x="4470" y="3663"/>
                  </a:lnTo>
                  <a:lnTo>
                    <a:pt x="4406" y="3726"/>
                  </a:lnTo>
                  <a:cubicBezTo>
                    <a:pt x="4279" y="3917"/>
                    <a:pt x="4151" y="4045"/>
                    <a:pt x="3960" y="4172"/>
                  </a:cubicBezTo>
                  <a:cubicBezTo>
                    <a:pt x="3627" y="4375"/>
                    <a:pt x="3275" y="4465"/>
                    <a:pt x="2934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1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606" y="1652"/>
                    <a:pt x="4700" y="1691"/>
                    <a:pt x="4793" y="1691"/>
                  </a:cubicBezTo>
                  <a:cubicBezTo>
                    <a:pt x="5023" y="1691"/>
                    <a:pt x="5243" y="1451"/>
                    <a:pt x="5106" y="1179"/>
                  </a:cubicBezTo>
                  <a:cubicBezTo>
                    <a:pt x="4598" y="376"/>
                    <a:pt x="3774" y="0"/>
                    <a:pt x="2952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49"/>
            <p:cNvSpPr/>
            <p:nvPr/>
          </p:nvSpPr>
          <p:spPr>
            <a:xfrm>
              <a:off x="6596025" y="3511875"/>
              <a:ext cx="56600" cy="42775"/>
            </a:xfrm>
            <a:custGeom>
              <a:avLst/>
              <a:gdLst/>
              <a:ahLst/>
              <a:cxnLst/>
              <a:rect l="l" t="t" r="r" b="b"/>
              <a:pathLst>
                <a:path w="2264" h="1711" extrusionOk="0">
                  <a:moveTo>
                    <a:pt x="1124" y="0"/>
                  </a:moveTo>
                  <a:cubicBezTo>
                    <a:pt x="546" y="0"/>
                    <a:pt x="0" y="605"/>
                    <a:pt x="356" y="1273"/>
                  </a:cubicBezTo>
                  <a:cubicBezTo>
                    <a:pt x="531" y="1583"/>
                    <a:pt x="794" y="1710"/>
                    <a:pt x="1057" y="1710"/>
                  </a:cubicBezTo>
                  <a:cubicBezTo>
                    <a:pt x="1659" y="1710"/>
                    <a:pt x="2264" y="1046"/>
                    <a:pt x="1821" y="381"/>
                  </a:cubicBezTo>
                  <a:cubicBezTo>
                    <a:pt x="1629" y="113"/>
                    <a:pt x="1374" y="0"/>
                    <a:pt x="1124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49"/>
            <p:cNvSpPr/>
            <p:nvPr/>
          </p:nvSpPr>
          <p:spPr>
            <a:xfrm>
              <a:off x="6475225" y="3495725"/>
              <a:ext cx="159525" cy="130700"/>
            </a:xfrm>
            <a:custGeom>
              <a:avLst/>
              <a:gdLst/>
              <a:ahLst/>
              <a:cxnLst/>
              <a:rect l="l" t="t" r="r" b="b"/>
              <a:pathLst>
                <a:path w="6381" h="5228" extrusionOk="0">
                  <a:moveTo>
                    <a:pt x="4103" y="0"/>
                  </a:moveTo>
                  <a:cubicBezTo>
                    <a:pt x="3831" y="0"/>
                    <a:pt x="3552" y="44"/>
                    <a:pt x="3278" y="136"/>
                  </a:cubicBezTo>
                  <a:lnTo>
                    <a:pt x="3087" y="199"/>
                  </a:lnTo>
                  <a:lnTo>
                    <a:pt x="3023" y="199"/>
                  </a:lnTo>
                  <a:lnTo>
                    <a:pt x="2896" y="263"/>
                  </a:lnTo>
                  <a:lnTo>
                    <a:pt x="2832" y="263"/>
                  </a:lnTo>
                  <a:cubicBezTo>
                    <a:pt x="2768" y="263"/>
                    <a:pt x="2641" y="327"/>
                    <a:pt x="2577" y="390"/>
                  </a:cubicBezTo>
                  <a:cubicBezTo>
                    <a:pt x="0" y="1810"/>
                    <a:pt x="1549" y="5228"/>
                    <a:pt x="3817" y="5228"/>
                  </a:cubicBezTo>
                  <a:cubicBezTo>
                    <a:pt x="4295" y="5228"/>
                    <a:pt x="4805" y="5076"/>
                    <a:pt x="5316" y="4721"/>
                  </a:cubicBezTo>
                  <a:cubicBezTo>
                    <a:pt x="5379" y="4657"/>
                    <a:pt x="5507" y="4593"/>
                    <a:pt x="5570" y="4593"/>
                  </a:cubicBezTo>
                  <a:lnTo>
                    <a:pt x="5634" y="4530"/>
                  </a:lnTo>
                  <a:lnTo>
                    <a:pt x="5698" y="4402"/>
                  </a:lnTo>
                  <a:lnTo>
                    <a:pt x="5761" y="4339"/>
                  </a:lnTo>
                  <a:lnTo>
                    <a:pt x="5889" y="4211"/>
                  </a:lnTo>
                  <a:cubicBezTo>
                    <a:pt x="5952" y="4148"/>
                    <a:pt x="6016" y="4084"/>
                    <a:pt x="6080" y="3957"/>
                  </a:cubicBezTo>
                  <a:cubicBezTo>
                    <a:pt x="5889" y="3893"/>
                    <a:pt x="5698" y="3766"/>
                    <a:pt x="5570" y="3638"/>
                  </a:cubicBezTo>
                  <a:lnTo>
                    <a:pt x="5443" y="3766"/>
                  </a:lnTo>
                  <a:cubicBezTo>
                    <a:pt x="5443" y="3829"/>
                    <a:pt x="5379" y="3829"/>
                    <a:pt x="5379" y="3893"/>
                  </a:cubicBezTo>
                  <a:lnTo>
                    <a:pt x="5252" y="3957"/>
                  </a:lnTo>
                  <a:lnTo>
                    <a:pt x="5061" y="4084"/>
                  </a:lnTo>
                  <a:cubicBezTo>
                    <a:pt x="4695" y="4321"/>
                    <a:pt x="4333" y="4423"/>
                    <a:pt x="3994" y="4423"/>
                  </a:cubicBezTo>
                  <a:cubicBezTo>
                    <a:pt x="2327" y="4423"/>
                    <a:pt x="1223" y="1948"/>
                    <a:pt x="3023" y="836"/>
                  </a:cubicBezTo>
                  <a:lnTo>
                    <a:pt x="3214" y="772"/>
                  </a:lnTo>
                  <a:lnTo>
                    <a:pt x="3278" y="772"/>
                  </a:lnTo>
                  <a:lnTo>
                    <a:pt x="3405" y="709"/>
                  </a:lnTo>
                  <a:lnTo>
                    <a:pt x="3724" y="709"/>
                  </a:lnTo>
                  <a:cubicBezTo>
                    <a:pt x="3835" y="690"/>
                    <a:pt x="3946" y="681"/>
                    <a:pt x="4057" y="681"/>
                  </a:cubicBezTo>
                  <a:cubicBezTo>
                    <a:pt x="4704" y="681"/>
                    <a:pt x="5317" y="993"/>
                    <a:pt x="5698" y="1537"/>
                  </a:cubicBezTo>
                  <a:cubicBezTo>
                    <a:pt x="5759" y="1659"/>
                    <a:pt x="5858" y="1709"/>
                    <a:pt x="5958" y="1709"/>
                  </a:cubicBezTo>
                  <a:cubicBezTo>
                    <a:pt x="6170" y="1709"/>
                    <a:pt x="6381" y="1478"/>
                    <a:pt x="6207" y="1218"/>
                  </a:cubicBezTo>
                  <a:cubicBezTo>
                    <a:pt x="5771" y="443"/>
                    <a:pt x="4967" y="0"/>
                    <a:pt x="4103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49"/>
            <p:cNvSpPr/>
            <p:nvPr/>
          </p:nvSpPr>
          <p:spPr>
            <a:xfrm>
              <a:off x="6206900" y="2316125"/>
              <a:ext cx="703725" cy="618350"/>
            </a:xfrm>
            <a:custGeom>
              <a:avLst/>
              <a:gdLst/>
              <a:ahLst/>
              <a:cxnLst/>
              <a:rect l="l" t="t" r="r" b="b"/>
              <a:pathLst>
                <a:path w="28149" h="24734" extrusionOk="0">
                  <a:moveTo>
                    <a:pt x="20338" y="0"/>
                  </a:moveTo>
                  <a:cubicBezTo>
                    <a:pt x="20183" y="0"/>
                    <a:pt x="20023" y="42"/>
                    <a:pt x="19870" y="130"/>
                  </a:cubicBezTo>
                  <a:lnTo>
                    <a:pt x="510" y="12357"/>
                  </a:lnTo>
                  <a:cubicBezTo>
                    <a:pt x="128" y="12612"/>
                    <a:pt x="0" y="13121"/>
                    <a:pt x="255" y="13567"/>
                  </a:cubicBezTo>
                  <a:lnTo>
                    <a:pt x="7069" y="24330"/>
                  </a:lnTo>
                  <a:cubicBezTo>
                    <a:pt x="7226" y="24604"/>
                    <a:pt x="7479" y="24733"/>
                    <a:pt x="7754" y="24733"/>
                  </a:cubicBezTo>
                  <a:cubicBezTo>
                    <a:pt x="7926" y="24733"/>
                    <a:pt x="8107" y="24683"/>
                    <a:pt x="8279" y="24584"/>
                  </a:cubicBezTo>
                  <a:lnTo>
                    <a:pt x="27639" y="12421"/>
                  </a:lnTo>
                  <a:cubicBezTo>
                    <a:pt x="28021" y="12166"/>
                    <a:pt x="28149" y="11593"/>
                    <a:pt x="27894" y="11211"/>
                  </a:cubicBezTo>
                  <a:lnTo>
                    <a:pt x="21080" y="448"/>
                  </a:lnTo>
                  <a:cubicBezTo>
                    <a:pt x="20912" y="155"/>
                    <a:pt x="20635" y="0"/>
                    <a:pt x="203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49"/>
            <p:cNvSpPr/>
            <p:nvPr/>
          </p:nvSpPr>
          <p:spPr>
            <a:xfrm>
              <a:off x="6649500" y="3003750"/>
              <a:ext cx="453775" cy="296575"/>
            </a:xfrm>
            <a:custGeom>
              <a:avLst/>
              <a:gdLst/>
              <a:ahLst/>
              <a:cxnLst/>
              <a:rect l="l" t="t" r="r" b="b"/>
              <a:pathLst>
                <a:path w="18151" h="11863" extrusionOk="0">
                  <a:moveTo>
                    <a:pt x="17279" y="1"/>
                  </a:moveTo>
                  <a:cubicBezTo>
                    <a:pt x="17136" y="1"/>
                    <a:pt x="16994" y="43"/>
                    <a:pt x="16877" y="136"/>
                  </a:cubicBezTo>
                  <a:lnTo>
                    <a:pt x="446" y="10453"/>
                  </a:lnTo>
                  <a:cubicBezTo>
                    <a:pt x="128" y="10708"/>
                    <a:pt x="0" y="11154"/>
                    <a:pt x="191" y="11536"/>
                  </a:cubicBezTo>
                  <a:cubicBezTo>
                    <a:pt x="353" y="11737"/>
                    <a:pt x="590" y="11862"/>
                    <a:pt x="840" y="11862"/>
                  </a:cubicBezTo>
                  <a:cubicBezTo>
                    <a:pt x="985" y="11862"/>
                    <a:pt x="1134" y="11820"/>
                    <a:pt x="1274" y="11727"/>
                  </a:cubicBezTo>
                  <a:lnTo>
                    <a:pt x="17705" y="1410"/>
                  </a:lnTo>
                  <a:cubicBezTo>
                    <a:pt x="18023" y="1155"/>
                    <a:pt x="18150" y="709"/>
                    <a:pt x="17896" y="327"/>
                  </a:cubicBezTo>
                  <a:cubicBezTo>
                    <a:pt x="17775" y="126"/>
                    <a:pt x="17526" y="1"/>
                    <a:pt x="17279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49"/>
            <p:cNvSpPr/>
            <p:nvPr/>
          </p:nvSpPr>
          <p:spPr>
            <a:xfrm>
              <a:off x="6592175" y="2915375"/>
              <a:ext cx="453775" cy="296225"/>
            </a:xfrm>
            <a:custGeom>
              <a:avLst/>
              <a:gdLst/>
              <a:ahLst/>
              <a:cxnLst/>
              <a:rect l="l" t="t" r="r" b="b"/>
              <a:pathLst>
                <a:path w="18151" h="11849" extrusionOk="0">
                  <a:moveTo>
                    <a:pt x="17301" y="1"/>
                  </a:moveTo>
                  <a:cubicBezTo>
                    <a:pt x="17159" y="1"/>
                    <a:pt x="17014" y="36"/>
                    <a:pt x="16877" y="105"/>
                  </a:cubicBezTo>
                  <a:lnTo>
                    <a:pt x="447" y="10422"/>
                  </a:lnTo>
                  <a:cubicBezTo>
                    <a:pt x="128" y="10677"/>
                    <a:pt x="1" y="11122"/>
                    <a:pt x="255" y="11504"/>
                  </a:cubicBezTo>
                  <a:cubicBezTo>
                    <a:pt x="385" y="11721"/>
                    <a:pt x="633" y="11849"/>
                    <a:pt x="898" y="11849"/>
                  </a:cubicBezTo>
                  <a:cubicBezTo>
                    <a:pt x="1023" y="11849"/>
                    <a:pt x="1152" y="11820"/>
                    <a:pt x="1274" y="11759"/>
                  </a:cubicBezTo>
                  <a:lnTo>
                    <a:pt x="17705" y="1379"/>
                  </a:lnTo>
                  <a:cubicBezTo>
                    <a:pt x="18023" y="1124"/>
                    <a:pt x="18151" y="678"/>
                    <a:pt x="17960" y="360"/>
                  </a:cubicBezTo>
                  <a:cubicBezTo>
                    <a:pt x="17796" y="115"/>
                    <a:pt x="17554" y="1"/>
                    <a:pt x="17301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4" name="Google Shape;824;p49"/>
          <p:cNvGrpSpPr/>
          <p:nvPr/>
        </p:nvGrpSpPr>
        <p:grpSpPr>
          <a:xfrm>
            <a:off x="5976359" y="464530"/>
            <a:ext cx="1259290" cy="1084761"/>
            <a:chOff x="5976359" y="464530"/>
            <a:chExt cx="1259290" cy="1084761"/>
          </a:xfrm>
        </p:grpSpPr>
        <p:sp>
          <p:nvSpPr>
            <p:cNvPr id="825" name="Google Shape;825;p49"/>
            <p:cNvSpPr/>
            <p:nvPr/>
          </p:nvSpPr>
          <p:spPr>
            <a:xfrm rot="-1234409">
              <a:off x="6850947" y="1087983"/>
              <a:ext cx="222920" cy="159221"/>
            </a:xfrm>
            <a:custGeom>
              <a:avLst/>
              <a:gdLst/>
              <a:ahLst/>
              <a:cxnLst/>
              <a:rect l="l" t="t" r="r" b="b"/>
              <a:pathLst>
                <a:path w="8917" h="6369" extrusionOk="0">
                  <a:moveTo>
                    <a:pt x="2739" y="0"/>
                  </a:moveTo>
                  <a:lnTo>
                    <a:pt x="1" y="1720"/>
                  </a:lnTo>
                  <a:lnTo>
                    <a:pt x="8916" y="6369"/>
                  </a:lnTo>
                  <a:lnTo>
                    <a:pt x="2739" y="0"/>
                  </a:lnTo>
                  <a:close/>
                </a:path>
              </a:pathLst>
            </a:custGeom>
            <a:solidFill>
              <a:srgbClr val="34518C"/>
            </a:solidFill>
            <a:ln w="9525" cap="flat" cmpd="sng">
              <a:solidFill>
                <a:srgbClr val="34518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49"/>
            <p:cNvSpPr/>
            <p:nvPr/>
          </p:nvSpPr>
          <p:spPr>
            <a:xfrm rot="-1234409">
              <a:off x="6010556" y="660677"/>
              <a:ext cx="1190897" cy="410765"/>
            </a:xfrm>
            <a:custGeom>
              <a:avLst/>
              <a:gdLst/>
              <a:ahLst/>
              <a:cxnLst/>
              <a:rect l="l" t="t" r="r" b="b"/>
              <a:pathLst>
                <a:path w="47637" h="16431" extrusionOk="0">
                  <a:moveTo>
                    <a:pt x="1" y="0"/>
                  </a:moveTo>
                  <a:lnTo>
                    <a:pt x="39166" y="16431"/>
                  </a:lnTo>
                  <a:lnTo>
                    <a:pt x="47636" y="636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266AD"/>
            </a:solidFill>
            <a:ln w="9525" cap="flat" cmpd="sng">
              <a:solidFill>
                <a:srgbClr val="4266A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49"/>
            <p:cNvSpPr/>
            <p:nvPr/>
          </p:nvSpPr>
          <p:spPr>
            <a:xfrm rot="-1234409">
              <a:off x="6076523" y="723255"/>
              <a:ext cx="780131" cy="711658"/>
            </a:xfrm>
            <a:custGeom>
              <a:avLst/>
              <a:gdLst/>
              <a:ahLst/>
              <a:cxnLst/>
              <a:rect l="l" t="t" r="r" b="b"/>
              <a:pathLst>
                <a:path w="31206" h="28467" extrusionOk="0">
                  <a:moveTo>
                    <a:pt x="1" y="0"/>
                  </a:moveTo>
                  <a:lnTo>
                    <a:pt x="19998" y="28467"/>
                  </a:lnTo>
                  <a:lnTo>
                    <a:pt x="31206" y="2133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266AD"/>
            </a:solidFill>
            <a:ln w="9525" cap="flat" cmpd="sng">
              <a:solidFill>
                <a:srgbClr val="4266A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49"/>
            <p:cNvSpPr/>
            <p:nvPr/>
          </p:nvSpPr>
          <p:spPr>
            <a:xfrm rot="-1234409">
              <a:off x="6066820" y="688895"/>
              <a:ext cx="979152" cy="692559"/>
            </a:xfrm>
            <a:custGeom>
              <a:avLst/>
              <a:gdLst/>
              <a:ahLst/>
              <a:cxnLst/>
              <a:rect l="l" t="t" r="r" b="b"/>
              <a:pathLst>
                <a:path w="39167" h="27703" extrusionOk="0">
                  <a:moveTo>
                    <a:pt x="1" y="0"/>
                  </a:moveTo>
                  <a:lnTo>
                    <a:pt x="31206" y="21334"/>
                  </a:lnTo>
                  <a:lnTo>
                    <a:pt x="37383" y="27703"/>
                  </a:lnTo>
                  <a:lnTo>
                    <a:pt x="39166" y="1643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B58A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9" name="Google Shape;829;p49"/>
          <p:cNvGrpSpPr/>
          <p:nvPr/>
        </p:nvGrpSpPr>
        <p:grpSpPr>
          <a:xfrm>
            <a:off x="3431246" y="1983601"/>
            <a:ext cx="2803053" cy="2377278"/>
            <a:chOff x="4775" y="213575"/>
            <a:chExt cx="1152700" cy="1312275"/>
          </a:xfrm>
        </p:grpSpPr>
        <p:sp>
          <p:nvSpPr>
            <p:cNvPr id="830" name="Google Shape;830;p49"/>
            <p:cNvSpPr/>
            <p:nvPr/>
          </p:nvSpPr>
          <p:spPr>
            <a:xfrm>
              <a:off x="842225" y="1243650"/>
              <a:ext cx="1600" cy="3200"/>
            </a:xfrm>
            <a:custGeom>
              <a:avLst/>
              <a:gdLst/>
              <a:ahLst/>
              <a:cxnLst/>
              <a:rect l="l" t="t" r="r" b="b"/>
              <a:pathLst>
                <a:path w="64" h="128" extrusionOk="0">
                  <a:moveTo>
                    <a:pt x="64" y="0"/>
                  </a:moveTo>
                  <a:lnTo>
                    <a:pt x="64" y="0"/>
                  </a:lnTo>
                  <a:cubicBezTo>
                    <a:pt x="63" y="63"/>
                    <a:pt x="0" y="64"/>
                    <a:pt x="0" y="127"/>
                  </a:cubicBezTo>
                  <a:cubicBezTo>
                    <a:pt x="0" y="127"/>
                    <a:pt x="63" y="64"/>
                    <a:pt x="64" y="0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49"/>
            <p:cNvSpPr/>
            <p:nvPr/>
          </p:nvSpPr>
          <p:spPr>
            <a:xfrm>
              <a:off x="840625" y="1157650"/>
              <a:ext cx="25" cy="6400"/>
            </a:xfrm>
            <a:custGeom>
              <a:avLst/>
              <a:gdLst/>
              <a:ahLst/>
              <a:cxnLst/>
              <a:rect l="l" t="t" r="r" b="b"/>
              <a:pathLst>
                <a:path w="1" h="256" extrusionOk="0">
                  <a:moveTo>
                    <a:pt x="1" y="256"/>
                  </a:moveTo>
                  <a:cubicBezTo>
                    <a:pt x="1" y="192"/>
                    <a:pt x="1" y="128"/>
                    <a:pt x="1" y="1"/>
                  </a:cubicBezTo>
                  <a:lnTo>
                    <a:pt x="1" y="1"/>
                  </a:lnTo>
                  <a:cubicBezTo>
                    <a:pt x="1" y="65"/>
                    <a:pt x="1" y="192"/>
                    <a:pt x="1" y="256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49"/>
            <p:cNvSpPr/>
            <p:nvPr/>
          </p:nvSpPr>
          <p:spPr>
            <a:xfrm>
              <a:off x="843800" y="1081250"/>
              <a:ext cx="1625" cy="4800"/>
            </a:xfrm>
            <a:custGeom>
              <a:avLst/>
              <a:gdLst/>
              <a:ahLst/>
              <a:cxnLst/>
              <a:rect l="l" t="t" r="r" b="b"/>
              <a:pathLst>
                <a:path w="65" h="192" extrusionOk="0">
                  <a:moveTo>
                    <a:pt x="65" y="0"/>
                  </a:moveTo>
                  <a:lnTo>
                    <a:pt x="1" y="64"/>
                  </a:lnTo>
                  <a:lnTo>
                    <a:pt x="1" y="19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49"/>
            <p:cNvSpPr/>
            <p:nvPr/>
          </p:nvSpPr>
          <p:spPr>
            <a:xfrm>
              <a:off x="808775" y="1146525"/>
              <a:ext cx="25" cy="12750"/>
            </a:xfrm>
            <a:custGeom>
              <a:avLst/>
              <a:gdLst/>
              <a:ahLst/>
              <a:cxnLst/>
              <a:rect l="l" t="t" r="r" b="b"/>
              <a:pathLst>
                <a:path w="1" h="510" extrusionOk="0">
                  <a:moveTo>
                    <a:pt x="1" y="510"/>
                  </a:moveTo>
                  <a:lnTo>
                    <a:pt x="1" y="0"/>
                  </a:lnTo>
                  <a:cubicBezTo>
                    <a:pt x="1" y="127"/>
                    <a:pt x="1" y="319"/>
                    <a:pt x="1" y="510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49"/>
            <p:cNvSpPr/>
            <p:nvPr/>
          </p:nvSpPr>
          <p:spPr>
            <a:xfrm>
              <a:off x="810375" y="1097150"/>
              <a:ext cx="3200" cy="9575"/>
            </a:xfrm>
            <a:custGeom>
              <a:avLst/>
              <a:gdLst/>
              <a:ahLst/>
              <a:cxnLst/>
              <a:rect l="l" t="t" r="r" b="b"/>
              <a:pathLst>
                <a:path w="128" h="383" extrusionOk="0">
                  <a:moveTo>
                    <a:pt x="128" y="1"/>
                  </a:moveTo>
                  <a:lnTo>
                    <a:pt x="1" y="383"/>
                  </a:lnTo>
                  <a:cubicBezTo>
                    <a:pt x="64" y="256"/>
                    <a:pt x="64" y="192"/>
                    <a:pt x="128" y="65"/>
                  </a:cubicBezTo>
                  <a:cubicBezTo>
                    <a:pt x="128" y="65"/>
                    <a:pt x="128" y="1"/>
                    <a:pt x="128" y="1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49"/>
            <p:cNvSpPr/>
            <p:nvPr/>
          </p:nvSpPr>
          <p:spPr>
            <a:xfrm>
              <a:off x="807200" y="1159250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0" y="64"/>
                  </a:moveTo>
                  <a:lnTo>
                    <a:pt x="0" y="6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49"/>
            <p:cNvSpPr/>
            <p:nvPr/>
          </p:nvSpPr>
          <p:spPr>
            <a:xfrm>
              <a:off x="843800" y="1097150"/>
              <a:ext cx="4800" cy="4425"/>
            </a:xfrm>
            <a:custGeom>
              <a:avLst/>
              <a:gdLst/>
              <a:ahLst/>
              <a:cxnLst/>
              <a:rect l="l" t="t" r="r" b="b"/>
              <a:pathLst>
                <a:path w="192" h="177" extrusionOk="0">
                  <a:moveTo>
                    <a:pt x="192" y="1"/>
                  </a:moveTo>
                  <a:lnTo>
                    <a:pt x="1" y="65"/>
                  </a:lnTo>
                  <a:cubicBezTo>
                    <a:pt x="1" y="128"/>
                    <a:pt x="49" y="176"/>
                    <a:pt x="96" y="176"/>
                  </a:cubicBezTo>
                  <a:cubicBezTo>
                    <a:pt x="144" y="176"/>
                    <a:pt x="192" y="128"/>
                    <a:pt x="192" y="1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49"/>
            <p:cNvSpPr/>
            <p:nvPr/>
          </p:nvSpPr>
          <p:spPr>
            <a:xfrm>
              <a:off x="945700" y="885400"/>
              <a:ext cx="11175" cy="6400"/>
            </a:xfrm>
            <a:custGeom>
              <a:avLst/>
              <a:gdLst/>
              <a:ahLst/>
              <a:cxnLst/>
              <a:rect l="l" t="t" r="r" b="b"/>
              <a:pathLst>
                <a:path w="447" h="256" extrusionOk="0">
                  <a:moveTo>
                    <a:pt x="446" y="1"/>
                  </a:moveTo>
                  <a:cubicBezTo>
                    <a:pt x="255" y="65"/>
                    <a:pt x="128" y="128"/>
                    <a:pt x="1" y="256"/>
                  </a:cubicBezTo>
                  <a:cubicBezTo>
                    <a:pt x="192" y="256"/>
                    <a:pt x="319" y="128"/>
                    <a:pt x="446" y="1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49"/>
            <p:cNvSpPr/>
            <p:nvPr/>
          </p:nvSpPr>
          <p:spPr>
            <a:xfrm>
              <a:off x="4775" y="213575"/>
              <a:ext cx="953700" cy="1249800"/>
            </a:xfrm>
            <a:custGeom>
              <a:avLst/>
              <a:gdLst/>
              <a:ahLst/>
              <a:cxnLst/>
              <a:rect l="l" t="t" r="r" b="b"/>
              <a:pathLst>
                <a:path w="38148" h="49992" extrusionOk="0">
                  <a:moveTo>
                    <a:pt x="28073" y="1"/>
                  </a:moveTo>
                  <a:cubicBezTo>
                    <a:pt x="27694" y="1"/>
                    <a:pt x="27311" y="62"/>
                    <a:pt x="26939" y="190"/>
                  </a:cubicBezTo>
                  <a:lnTo>
                    <a:pt x="3312" y="8151"/>
                  </a:lnTo>
                  <a:lnTo>
                    <a:pt x="3248" y="8151"/>
                  </a:lnTo>
                  <a:lnTo>
                    <a:pt x="892" y="8979"/>
                  </a:lnTo>
                  <a:cubicBezTo>
                    <a:pt x="637" y="9042"/>
                    <a:pt x="446" y="9170"/>
                    <a:pt x="319" y="9361"/>
                  </a:cubicBezTo>
                  <a:cubicBezTo>
                    <a:pt x="255" y="9425"/>
                    <a:pt x="255" y="9488"/>
                    <a:pt x="191" y="9552"/>
                  </a:cubicBezTo>
                  <a:cubicBezTo>
                    <a:pt x="64" y="9870"/>
                    <a:pt x="0" y="10189"/>
                    <a:pt x="128" y="10507"/>
                  </a:cubicBezTo>
                  <a:lnTo>
                    <a:pt x="13183" y="49227"/>
                  </a:lnTo>
                  <a:cubicBezTo>
                    <a:pt x="13310" y="49482"/>
                    <a:pt x="13438" y="49673"/>
                    <a:pt x="13693" y="49864"/>
                  </a:cubicBezTo>
                  <a:cubicBezTo>
                    <a:pt x="13820" y="49927"/>
                    <a:pt x="13884" y="49991"/>
                    <a:pt x="14011" y="49991"/>
                  </a:cubicBezTo>
                  <a:lnTo>
                    <a:pt x="14266" y="49991"/>
                  </a:lnTo>
                  <a:cubicBezTo>
                    <a:pt x="14393" y="49991"/>
                    <a:pt x="14584" y="49991"/>
                    <a:pt x="14711" y="49927"/>
                  </a:cubicBezTo>
                  <a:lnTo>
                    <a:pt x="17068" y="49163"/>
                  </a:lnTo>
                  <a:lnTo>
                    <a:pt x="28849" y="45151"/>
                  </a:lnTo>
                  <a:cubicBezTo>
                    <a:pt x="29868" y="39420"/>
                    <a:pt x="28467" y="33115"/>
                    <a:pt x="31269" y="28020"/>
                  </a:cubicBezTo>
                  <a:cubicBezTo>
                    <a:pt x="32861" y="25346"/>
                    <a:pt x="35281" y="23244"/>
                    <a:pt x="38147" y="22098"/>
                  </a:cubicBezTo>
                  <a:lnTo>
                    <a:pt x="31524" y="2483"/>
                  </a:lnTo>
                  <a:cubicBezTo>
                    <a:pt x="31016" y="958"/>
                    <a:pt x="29574" y="1"/>
                    <a:pt x="28073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49"/>
            <p:cNvSpPr/>
            <p:nvPr/>
          </p:nvSpPr>
          <p:spPr>
            <a:xfrm>
              <a:off x="63675" y="274075"/>
              <a:ext cx="1093800" cy="1251175"/>
            </a:xfrm>
            <a:custGeom>
              <a:avLst/>
              <a:gdLst/>
              <a:ahLst/>
              <a:cxnLst/>
              <a:rect l="l" t="t" r="r" b="b"/>
              <a:pathLst>
                <a:path w="43752" h="50047" extrusionOk="0">
                  <a:moveTo>
                    <a:pt x="28103" y="0"/>
                  </a:moveTo>
                  <a:cubicBezTo>
                    <a:pt x="27718" y="0"/>
                    <a:pt x="27326" y="61"/>
                    <a:pt x="26939" y="190"/>
                  </a:cubicBezTo>
                  <a:lnTo>
                    <a:pt x="956" y="8979"/>
                  </a:lnTo>
                  <a:cubicBezTo>
                    <a:pt x="319" y="9170"/>
                    <a:pt x="1" y="9870"/>
                    <a:pt x="192" y="10507"/>
                  </a:cubicBezTo>
                  <a:lnTo>
                    <a:pt x="13311" y="49227"/>
                  </a:lnTo>
                  <a:cubicBezTo>
                    <a:pt x="13465" y="49740"/>
                    <a:pt x="13908" y="50046"/>
                    <a:pt x="14407" y="50046"/>
                  </a:cubicBezTo>
                  <a:cubicBezTo>
                    <a:pt x="14528" y="50046"/>
                    <a:pt x="14652" y="50028"/>
                    <a:pt x="14775" y="49991"/>
                  </a:cubicBezTo>
                  <a:lnTo>
                    <a:pt x="40822" y="41203"/>
                  </a:lnTo>
                  <a:cubicBezTo>
                    <a:pt x="42733" y="40566"/>
                    <a:pt x="43752" y="38528"/>
                    <a:pt x="43115" y="36618"/>
                  </a:cubicBezTo>
                  <a:lnTo>
                    <a:pt x="31524" y="2419"/>
                  </a:lnTo>
                  <a:cubicBezTo>
                    <a:pt x="31016" y="947"/>
                    <a:pt x="29618" y="0"/>
                    <a:pt x="28103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49"/>
            <p:cNvSpPr/>
            <p:nvPr/>
          </p:nvSpPr>
          <p:spPr>
            <a:xfrm>
              <a:off x="62100" y="477825"/>
              <a:ext cx="429875" cy="1048025"/>
            </a:xfrm>
            <a:custGeom>
              <a:avLst/>
              <a:gdLst/>
              <a:ahLst/>
              <a:cxnLst/>
              <a:rect l="l" t="t" r="r" b="b"/>
              <a:pathLst>
                <a:path w="17195" h="41921" extrusionOk="0">
                  <a:moveTo>
                    <a:pt x="3375" y="1"/>
                  </a:moveTo>
                  <a:lnTo>
                    <a:pt x="1019" y="829"/>
                  </a:lnTo>
                  <a:cubicBezTo>
                    <a:pt x="382" y="1020"/>
                    <a:pt x="0" y="1720"/>
                    <a:pt x="191" y="2357"/>
                  </a:cubicBezTo>
                  <a:lnTo>
                    <a:pt x="13310" y="41077"/>
                  </a:lnTo>
                  <a:cubicBezTo>
                    <a:pt x="13460" y="41578"/>
                    <a:pt x="13925" y="41921"/>
                    <a:pt x="14427" y="41921"/>
                  </a:cubicBezTo>
                  <a:cubicBezTo>
                    <a:pt x="14563" y="41921"/>
                    <a:pt x="14702" y="41896"/>
                    <a:pt x="14838" y="41841"/>
                  </a:cubicBezTo>
                  <a:lnTo>
                    <a:pt x="17195" y="41077"/>
                  </a:lnTo>
                  <a:lnTo>
                    <a:pt x="3375" y="1"/>
                  </a:ln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49"/>
            <p:cNvSpPr/>
            <p:nvPr/>
          </p:nvSpPr>
          <p:spPr>
            <a:xfrm>
              <a:off x="144875" y="468275"/>
              <a:ext cx="377350" cy="1034900"/>
            </a:xfrm>
            <a:custGeom>
              <a:avLst/>
              <a:gdLst/>
              <a:ahLst/>
              <a:cxnLst/>
              <a:rect l="l" t="t" r="r" b="b"/>
              <a:pathLst>
                <a:path w="15094" h="41396" extrusionOk="0">
                  <a:moveTo>
                    <a:pt x="1274" y="1"/>
                  </a:moveTo>
                  <a:lnTo>
                    <a:pt x="1" y="383"/>
                  </a:lnTo>
                  <a:lnTo>
                    <a:pt x="13884" y="41395"/>
                  </a:lnTo>
                  <a:lnTo>
                    <a:pt x="15094" y="41013"/>
                  </a:lnTo>
                  <a:lnTo>
                    <a:pt x="1274" y="1"/>
                  </a:ln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49"/>
            <p:cNvSpPr/>
            <p:nvPr/>
          </p:nvSpPr>
          <p:spPr>
            <a:xfrm>
              <a:off x="345475" y="474250"/>
              <a:ext cx="511100" cy="342125"/>
            </a:xfrm>
            <a:custGeom>
              <a:avLst/>
              <a:gdLst/>
              <a:ahLst/>
              <a:cxnLst/>
              <a:rect l="l" t="t" r="r" b="b"/>
              <a:pathLst>
                <a:path w="20444" h="13685" extrusionOk="0">
                  <a:moveTo>
                    <a:pt x="17417" y="1"/>
                  </a:moveTo>
                  <a:cubicBezTo>
                    <a:pt x="17365" y="1"/>
                    <a:pt x="17312" y="6"/>
                    <a:pt x="17259" y="17"/>
                  </a:cubicBezTo>
                  <a:lnTo>
                    <a:pt x="447" y="5684"/>
                  </a:lnTo>
                  <a:cubicBezTo>
                    <a:pt x="128" y="5812"/>
                    <a:pt x="1" y="6130"/>
                    <a:pt x="65" y="6449"/>
                  </a:cubicBezTo>
                  <a:lnTo>
                    <a:pt x="2357" y="13263"/>
                  </a:lnTo>
                  <a:cubicBezTo>
                    <a:pt x="2457" y="13513"/>
                    <a:pt x="2676" y="13685"/>
                    <a:pt x="2919" y="13685"/>
                  </a:cubicBezTo>
                  <a:cubicBezTo>
                    <a:pt x="2985" y="13685"/>
                    <a:pt x="3053" y="13672"/>
                    <a:pt x="3121" y="13645"/>
                  </a:cubicBezTo>
                  <a:lnTo>
                    <a:pt x="19934" y="7977"/>
                  </a:lnTo>
                  <a:cubicBezTo>
                    <a:pt x="20252" y="7850"/>
                    <a:pt x="20443" y="7531"/>
                    <a:pt x="20316" y="7213"/>
                  </a:cubicBezTo>
                  <a:lnTo>
                    <a:pt x="18023" y="399"/>
                  </a:lnTo>
                  <a:cubicBezTo>
                    <a:pt x="17917" y="133"/>
                    <a:pt x="17678" y="1"/>
                    <a:pt x="17417" y="1"/>
                  </a:cubicBez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49"/>
            <p:cNvSpPr/>
            <p:nvPr/>
          </p:nvSpPr>
          <p:spPr>
            <a:xfrm>
              <a:off x="501500" y="941725"/>
              <a:ext cx="453775" cy="168600"/>
            </a:xfrm>
            <a:custGeom>
              <a:avLst/>
              <a:gdLst/>
              <a:ahLst/>
              <a:cxnLst/>
              <a:rect l="l" t="t" r="r" b="b"/>
              <a:pathLst>
                <a:path w="18151" h="6744" extrusionOk="0">
                  <a:moveTo>
                    <a:pt x="17616" y="0"/>
                  </a:moveTo>
                  <a:cubicBezTo>
                    <a:pt x="17562" y="0"/>
                    <a:pt x="17506" y="13"/>
                    <a:pt x="17450" y="41"/>
                  </a:cubicBezTo>
                  <a:lnTo>
                    <a:pt x="447" y="5772"/>
                  </a:lnTo>
                  <a:cubicBezTo>
                    <a:pt x="192" y="5836"/>
                    <a:pt x="1" y="6154"/>
                    <a:pt x="128" y="6409"/>
                  </a:cubicBezTo>
                  <a:cubicBezTo>
                    <a:pt x="181" y="6620"/>
                    <a:pt x="409" y="6744"/>
                    <a:pt x="630" y="6744"/>
                  </a:cubicBezTo>
                  <a:cubicBezTo>
                    <a:pt x="676" y="6744"/>
                    <a:pt x="721" y="6738"/>
                    <a:pt x="765" y="6727"/>
                  </a:cubicBezTo>
                  <a:lnTo>
                    <a:pt x="17769" y="996"/>
                  </a:lnTo>
                  <a:cubicBezTo>
                    <a:pt x="18023" y="868"/>
                    <a:pt x="18151" y="614"/>
                    <a:pt x="18023" y="359"/>
                  </a:cubicBezTo>
                  <a:cubicBezTo>
                    <a:pt x="17974" y="160"/>
                    <a:pt x="17807" y="0"/>
                    <a:pt x="17616" y="0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49"/>
            <p:cNvSpPr/>
            <p:nvPr/>
          </p:nvSpPr>
          <p:spPr>
            <a:xfrm>
              <a:off x="539725" y="1052175"/>
              <a:ext cx="452175" cy="168000"/>
            </a:xfrm>
            <a:custGeom>
              <a:avLst/>
              <a:gdLst/>
              <a:ahLst/>
              <a:cxnLst/>
              <a:rect l="l" t="t" r="r" b="b"/>
              <a:pathLst>
                <a:path w="18087" h="6720" extrusionOk="0">
                  <a:moveTo>
                    <a:pt x="17521" y="1"/>
                  </a:moveTo>
                  <a:cubicBezTo>
                    <a:pt x="17475" y="1"/>
                    <a:pt x="17430" y="6"/>
                    <a:pt x="17386" y="17"/>
                  </a:cubicBezTo>
                  <a:lnTo>
                    <a:pt x="382" y="5748"/>
                  </a:lnTo>
                  <a:cubicBezTo>
                    <a:pt x="128" y="5876"/>
                    <a:pt x="0" y="6130"/>
                    <a:pt x="64" y="6385"/>
                  </a:cubicBezTo>
                  <a:cubicBezTo>
                    <a:pt x="169" y="6596"/>
                    <a:pt x="362" y="6720"/>
                    <a:pt x="570" y="6720"/>
                  </a:cubicBezTo>
                  <a:cubicBezTo>
                    <a:pt x="613" y="6720"/>
                    <a:pt x="657" y="6714"/>
                    <a:pt x="701" y="6704"/>
                  </a:cubicBezTo>
                  <a:lnTo>
                    <a:pt x="17704" y="972"/>
                  </a:lnTo>
                  <a:cubicBezTo>
                    <a:pt x="17959" y="908"/>
                    <a:pt x="18087" y="590"/>
                    <a:pt x="18023" y="335"/>
                  </a:cubicBezTo>
                  <a:cubicBezTo>
                    <a:pt x="17970" y="124"/>
                    <a:pt x="17742" y="1"/>
                    <a:pt x="17521" y="1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49"/>
            <p:cNvSpPr/>
            <p:nvPr/>
          </p:nvSpPr>
          <p:spPr>
            <a:xfrm>
              <a:off x="576325" y="1163625"/>
              <a:ext cx="452200" cy="168000"/>
            </a:xfrm>
            <a:custGeom>
              <a:avLst/>
              <a:gdLst/>
              <a:ahLst/>
              <a:cxnLst/>
              <a:rect l="l" t="t" r="r" b="b"/>
              <a:pathLst>
                <a:path w="18088" h="6720" extrusionOk="0">
                  <a:moveTo>
                    <a:pt x="17544" y="0"/>
                  </a:moveTo>
                  <a:cubicBezTo>
                    <a:pt x="17494" y="0"/>
                    <a:pt x="17441" y="6"/>
                    <a:pt x="17387" y="17"/>
                  </a:cubicBezTo>
                  <a:lnTo>
                    <a:pt x="383" y="5748"/>
                  </a:lnTo>
                  <a:cubicBezTo>
                    <a:pt x="128" y="5876"/>
                    <a:pt x="1" y="6130"/>
                    <a:pt x="128" y="6385"/>
                  </a:cubicBezTo>
                  <a:cubicBezTo>
                    <a:pt x="181" y="6596"/>
                    <a:pt x="365" y="6720"/>
                    <a:pt x="608" y="6720"/>
                  </a:cubicBezTo>
                  <a:cubicBezTo>
                    <a:pt x="658" y="6720"/>
                    <a:pt x="711" y="6714"/>
                    <a:pt x="765" y="6703"/>
                  </a:cubicBezTo>
                  <a:lnTo>
                    <a:pt x="17705" y="908"/>
                  </a:lnTo>
                  <a:cubicBezTo>
                    <a:pt x="17960" y="845"/>
                    <a:pt x="18087" y="590"/>
                    <a:pt x="18024" y="335"/>
                  </a:cubicBezTo>
                  <a:cubicBezTo>
                    <a:pt x="17971" y="124"/>
                    <a:pt x="17787" y="0"/>
                    <a:pt x="17544" y="0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6" name="Google Shape;846;p49"/>
          <p:cNvGrpSpPr/>
          <p:nvPr/>
        </p:nvGrpSpPr>
        <p:grpSpPr>
          <a:xfrm rot="-5723396">
            <a:off x="5162440" y="2984083"/>
            <a:ext cx="1408200" cy="1466446"/>
            <a:chOff x="6323100" y="1252213"/>
            <a:chExt cx="907250" cy="920475"/>
          </a:xfrm>
        </p:grpSpPr>
        <p:sp>
          <p:nvSpPr>
            <p:cNvPr id="847" name="Google Shape;847;p49"/>
            <p:cNvSpPr/>
            <p:nvPr/>
          </p:nvSpPr>
          <p:spPr>
            <a:xfrm>
              <a:off x="7063425" y="2006663"/>
              <a:ext cx="166925" cy="166025"/>
            </a:xfrm>
            <a:custGeom>
              <a:avLst/>
              <a:gdLst/>
              <a:ahLst/>
              <a:cxnLst/>
              <a:rect l="l" t="t" r="r" b="b"/>
              <a:pathLst>
                <a:path w="6677" h="6641" extrusionOk="0">
                  <a:moveTo>
                    <a:pt x="4713" y="1"/>
                  </a:moveTo>
                  <a:lnTo>
                    <a:pt x="1" y="4522"/>
                  </a:lnTo>
                  <a:lnTo>
                    <a:pt x="6369" y="6624"/>
                  </a:lnTo>
                  <a:cubicBezTo>
                    <a:pt x="6403" y="6635"/>
                    <a:pt x="6435" y="6640"/>
                    <a:pt x="6464" y="6640"/>
                  </a:cubicBezTo>
                  <a:cubicBezTo>
                    <a:pt x="6599" y="6640"/>
                    <a:pt x="6676" y="6526"/>
                    <a:pt x="6624" y="6369"/>
                  </a:cubicBezTo>
                  <a:lnTo>
                    <a:pt x="47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49"/>
            <p:cNvSpPr/>
            <p:nvPr/>
          </p:nvSpPr>
          <p:spPr>
            <a:xfrm>
              <a:off x="7063425" y="2051238"/>
              <a:ext cx="166925" cy="121450"/>
            </a:xfrm>
            <a:custGeom>
              <a:avLst/>
              <a:gdLst/>
              <a:ahLst/>
              <a:cxnLst/>
              <a:rect l="l" t="t" r="r" b="b"/>
              <a:pathLst>
                <a:path w="6677" h="4858" extrusionOk="0">
                  <a:moveTo>
                    <a:pt x="2867" y="1"/>
                  </a:moveTo>
                  <a:lnTo>
                    <a:pt x="1" y="2739"/>
                  </a:lnTo>
                  <a:lnTo>
                    <a:pt x="6369" y="4841"/>
                  </a:lnTo>
                  <a:cubicBezTo>
                    <a:pt x="6403" y="4852"/>
                    <a:pt x="6435" y="4857"/>
                    <a:pt x="6464" y="4857"/>
                  </a:cubicBezTo>
                  <a:cubicBezTo>
                    <a:pt x="6599" y="4857"/>
                    <a:pt x="6676" y="4743"/>
                    <a:pt x="6624" y="4586"/>
                  </a:cubicBezTo>
                  <a:lnTo>
                    <a:pt x="5796" y="1848"/>
                  </a:lnTo>
                  <a:cubicBezTo>
                    <a:pt x="4777" y="1274"/>
                    <a:pt x="3822" y="638"/>
                    <a:pt x="2867" y="1"/>
                  </a:cubicBezTo>
                  <a:close/>
                </a:path>
              </a:pathLst>
            </a:custGeom>
            <a:solidFill>
              <a:srgbClr val="FBEB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49"/>
            <p:cNvSpPr/>
            <p:nvPr/>
          </p:nvSpPr>
          <p:spPr>
            <a:xfrm>
              <a:off x="6405900" y="1333213"/>
              <a:ext cx="773775" cy="786525"/>
            </a:xfrm>
            <a:custGeom>
              <a:avLst/>
              <a:gdLst/>
              <a:ahLst/>
              <a:cxnLst/>
              <a:rect l="l" t="t" r="r" b="b"/>
              <a:pathLst>
                <a:path w="30951" h="31461" extrusionOk="0">
                  <a:moveTo>
                    <a:pt x="4649" y="0"/>
                  </a:moveTo>
                  <a:lnTo>
                    <a:pt x="0" y="4522"/>
                  </a:lnTo>
                  <a:lnTo>
                    <a:pt x="26302" y="31460"/>
                  </a:lnTo>
                  <a:lnTo>
                    <a:pt x="30951" y="26939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49"/>
            <p:cNvSpPr/>
            <p:nvPr/>
          </p:nvSpPr>
          <p:spPr>
            <a:xfrm>
              <a:off x="6359725" y="1285438"/>
              <a:ext cx="148100" cy="146500"/>
            </a:xfrm>
            <a:custGeom>
              <a:avLst/>
              <a:gdLst/>
              <a:ahLst/>
              <a:cxnLst/>
              <a:rect l="l" t="t" r="r" b="b"/>
              <a:pathLst>
                <a:path w="5924" h="5860" extrusionOk="0">
                  <a:moveTo>
                    <a:pt x="4649" y="1"/>
                  </a:moveTo>
                  <a:lnTo>
                    <a:pt x="1" y="4522"/>
                  </a:lnTo>
                  <a:lnTo>
                    <a:pt x="1274" y="5860"/>
                  </a:lnTo>
                  <a:lnTo>
                    <a:pt x="5923" y="1274"/>
                  </a:lnTo>
                  <a:lnTo>
                    <a:pt x="4649" y="1"/>
                  </a:lnTo>
                  <a:close/>
                </a:path>
              </a:pathLst>
            </a:custGeom>
            <a:solidFill>
              <a:srgbClr val="FF8F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49"/>
            <p:cNvSpPr/>
            <p:nvPr/>
          </p:nvSpPr>
          <p:spPr>
            <a:xfrm>
              <a:off x="6391575" y="1317288"/>
              <a:ext cx="130575" cy="128975"/>
            </a:xfrm>
            <a:custGeom>
              <a:avLst/>
              <a:gdLst/>
              <a:ahLst/>
              <a:cxnLst/>
              <a:rect l="l" t="t" r="r" b="b"/>
              <a:pathLst>
                <a:path w="5223" h="5159" extrusionOk="0">
                  <a:moveTo>
                    <a:pt x="4649" y="0"/>
                  </a:moveTo>
                  <a:lnTo>
                    <a:pt x="0" y="4586"/>
                  </a:lnTo>
                  <a:lnTo>
                    <a:pt x="573" y="5159"/>
                  </a:lnTo>
                  <a:lnTo>
                    <a:pt x="5222" y="637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49"/>
            <p:cNvSpPr/>
            <p:nvPr/>
          </p:nvSpPr>
          <p:spPr>
            <a:xfrm>
              <a:off x="6324700" y="1252213"/>
              <a:ext cx="151275" cy="146300"/>
            </a:xfrm>
            <a:custGeom>
              <a:avLst/>
              <a:gdLst/>
              <a:ahLst/>
              <a:cxnLst/>
              <a:rect l="l" t="t" r="r" b="b"/>
              <a:pathLst>
                <a:path w="6051" h="5852" extrusionOk="0">
                  <a:moveTo>
                    <a:pt x="4110" y="0"/>
                  </a:moveTo>
                  <a:cubicBezTo>
                    <a:pt x="3706" y="0"/>
                    <a:pt x="3305" y="160"/>
                    <a:pt x="2994" y="502"/>
                  </a:cubicBezTo>
                  <a:lnTo>
                    <a:pt x="637" y="2795"/>
                  </a:lnTo>
                  <a:cubicBezTo>
                    <a:pt x="1" y="3368"/>
                    <a:pt x="1" y="4387"/>
                    <a:pt x="637" y="5023"/>
                  </a:cubicBezTo>
                  <a:lnTo>
                    <a:pt x="1402" y="5851"/>
                  </a:lnTo>
                  <a:lnTo>
                    <a:pt x="6050" y="1330"/>
                  </a:lnTo>
                  <a:lnTo>
                    <a:pt x="5286" y="502"/>
                  </a:lnTo>
                  <a:cubicBezTo>
                    <a:pt x="4960" y="176"/>
                    <a:pt x="4534" y="0"/>
                    <a:pt x="4110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49"/>
            <p:cNvSpPr/>
            <p:nvPr/>
          </p:nvSpPr>
          <p:spPr>
            <a:xfrm>
              <a:off x="7163725" y="2106963"/>
              <a:ext cx="66600" cy="65725"/>
            </a:xfrm>
            <a:custGeom>
              <a:avLst/>
              <a:gdLst/>
              <a:ahLst/>
              <a:cxnLst/>
              <a:rect l="l" t="t" r="r" b="b"/>
              <a:pathLst>
                <a:path w="2664" h="2629" extrusionOk="0">
                  <a:moveTo>
                    <a:pt x="1911" y="1"/>
                  </a:moveTo>
                  <a:lnTo>
                    <a:pt x="1" y="1847"/>
                  </a:lnTo>
                  <a:lnTo>
                    <a:pt x="2357" y="2612"/>
                  </a:lnTo>
                  <a:cubicBezTo>
                    <a:pt x="2392" y="2623"/>
                    <a:pt x="2425" y="2629"/>
                    <a:pt x="2455" y="2629"/>
                  </a:cubicBezTo>
                  <a:cubicBezTo>
                    <a:pt x="2589" y="2629"/>
                    <a:pt x="2664" y="2525"/>
                    <a:pt x="2612" y="2421"/>
                  </a:cubicBezTo>
                  <a:lnTo>
                    <a:pt x="1911" y="1"/>
                  </a:lnTo>
                  <a:close/>
                </a:path>
              </a:pathLst>
            </a:custGeom>
            <a:solidFill>
              <a:srgbClr val="FB7D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49"/>
            <p:cNvSpPr/>
            <p:nvPr/>
          </p:nvSpPr>
          <p:spPr>
            <a:xfrm>
              <a:off x="6323100" y="1274313"/>
              <a:ext cx="103525" cy="124200"/>
            </a:xfrm>
            <a:custGeom>
              <a:avLst/>
              <a:gdLst/>
              <a:ahLst/>
              <a:cxnLst/>
              <a:rect l="l" t="t" r="r" b="b"/>
              <a:pathLst>
                <a:path w="4141" h="4968" extrusionOk="0">
                  <a:moveTo>
                    <a:pt x="2612" y="0"/>
                  </a:moveTo>
                  <a:lnTo>
                    <a:pt x="701" y="1911"/>
                  </a:lnTo>
                  <a:cubicBezTo>
                    <a:pt x="65" y="2484"/>
                    <a:pt x="1" y="3503"/>
                    <a:pt x="638" y="4139"/>
                  </a:cubicBezTo>
                  <a:lnTo>
                    <a:pt x="1466" y="4967"/>
                  </a:lnTo>
                  <a:lnTo>
                    <a:pt x="4140" y="2356"/>
                  </a:lnTo>
                  <a:cubicBezTo>
                    <a:pt x="3631" y="1592"/>
                    <a:pt x="3121" y="764"/>
                    <a:pt x="2612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49"/>
            <p:cNvSpPr/>
            <p:nvPr/>
          </p:nvSpPr>
          <p:spPr>
            <a:xfrm>
              <a:off x="6359725" y="1333213"/>
              <a:ext cx="93950" cy="98725"/>
            </a:xfrm>
            <a:custGeom>
              <a:avLst/>
              <a:gdLst/>
              <a:ahLst/>
              <a:cxnLst/>
              <a:rect l="l" t="t" r="r" b="b"/>
              <a:pathLst>
                <a:path w="3758" h="3949" extrusionOk="0">
                  <a:moveTo>
                    <a:pt x="2675" y="0"/>
                  </a:moveTo>
                  <a:lnTo>
                    <a:pt x="1" y="2611"/>
                  </a:lnTo>
                  <a:lnTo>
                    <a:pt x="1274" y="3949"/>
                  </a:lnTo>
                  <a:lnTo>
                    <a:pt x="3758" y="1529"/>
                  </a:lnTo>
                  <a:lnTo>
                    <a:pt x="2675" y="0"/>
                  </a:lnTo>
                  <a:close/>
                </a:path>
              </a:pathLst>
            </a:custGeom>
            <a:solidFill>
              <a:srgbClr val="FB7D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49"/>
            <p:cNvSpPr/>
            <p:nvPr/>
          </p:nvSpPr>
          <p:spPr>
            <a:xfrm>
              <a:off x="6393150" y="1373013"/>
              <a:ext cx="71675" cy="73250"/>
            </a:xfrm>
            <a:custGeom>
              <a:avLst/>
              <a:gdLst/>
              <a:ahLst/>
              <a:cxnLst/>
              <a:rect l="l" t="t" r="r" b="b"/>
              <a:pathLst>
                <a:path w="2867" h="2930" extrusionOk="0">
                  <a:moveTo>
                    <a:pt x="2421" y="0"/>
                  </a:moveTo>
                  <a:lnTo>
                    <a:pt x="1" y="2357"/>
                  </a:lnTo>
                  <a:lnTo>
                    <a:pt x="510" y="2930"/>
                  </a:lnTo>
                  <a:lnTo>
                    <a:pt x="2867" y="701"/>
                  </a:lnTo>
                  <a:lnTo>
                    <a:pt x="2421" y="0"/>
                  </a:ln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9925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49"/>
          <p:cNvSpPr txBox="1">
            <a:spLocks noGrp="1"/>
          </p:cNvSpPr>
          <p:nvPr>
            <p:ph type="title" idx="6"/>
          </p:nvPr>
        </p:nvSpPr>
        <p:spPr>
          <a:xfrm>
            <a:off x="1080030" y="1604012"/>
            <a:ext cx="6620670" cy="2805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 smtClean="0">
                <a:solidFill>
                  <a:schemeClr val="accent1">
                    <a:lumMod val="75000"/>
                  </a:schemeClr>
                </a:solidFill>
              </a:rPr>
              <a:t>Chúc các con chăm ngoan học giỏi!</a:t>
            </a:r>
            <a:endParaRPr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789" name="Google Shape;789;p49"/>
          <p:cNvGrpSpPr/>
          <p:nvPr/>
        </p:nvGrpSpPr>
        <p:grpSpPr>
          <a:xfrm>
            <a:off x="8162125" y="744263"/>
            <a:ext cx="1450700" cy="1499900"/>
            <a:chOff x="5937550" y="2126525"/>
            <a:chExt cx="1450700" cy="1499900"/>
          </a:xfrm>
        </p:grpSpPr>
        <p:sp>
          <p:nvSpPr>
            <p:cNvPr id="790" name="Google Shape;790;p49"/>
            <p:cNvSpPr/>
            <p:nvPr/>
          </p:nvSpPr>
          <p:spPr>
            <a:xfrm>
              <a:off x="5998325" y="2126525"/>
              <a:ext cx="1389925" cy="1471425"/>
            </a:xfrm>
            <a:custGeom>
              <a:avLst/>
              <a:gdLst/>
              <a:ahLst/>
              <a:cxnLst/>
              <a:rect l="l" t="t" r="r" b="b"/>
              <a:pathLst>
                <a:path w="55597" h="58857" extrusionOk="0">
                  <a:moveTo>
                    <a:pt x="29969" y="0"/>
                  </a:moveTo>
                  <a:cubicBezTo>
                    <a:pt x="29733" y="0"/>
                    <a:pt x="29498" y="64"/>
                    <a:pt x="29295" y="199"/>
                  </a:cubicBezTo>
                  <a:lnTo>
                    <a:pt x="765" y="18158"/>
                  </a:lnTo>
                  <a:cubicBezTo>
                    <a:pt x="128" y="18540"/>
                    <a:pt x="1" y="19368"/>
                    <a:pt x="383" y="20005"/>
                  </a:cubicBezTo>
                  <a:lnTo>
                    <a:pt x="24519" y="58215"/>
                  </a:lnTo>
                  <a:cubicBezTo>
                    <a:pt x="24769" y="58631"/>
                    <a:pt x="25181" y="58857"/>
                    <a:pt x="25615" y="58857"/>
                  </a:cubicBezTo>
                  <a:cubicBezTo>
                    <a:pt x="25845" y="58857"/>
                    <a:pt x="26081" y="58793"/>
                    <a:pt x="26302" y="58661"/>
                  </a:cubicBezTo>
                  <a:lnTo>
                    <a:pt x="54833" y="40702"/>
                  </a:lnTo>
                  <a:cubicBezTo>
                    <a:pt x="55406" y="40320"/>
                    <a:pt x="55597" y="39492"/>
                    <a:pt x="55215" y="38855"/>
                  </a:cubicBezTo>
                  <a:lnTo>
                    <a:pt x="31078" y="581"/>
                  </a:lnTo>
                  <a:cubicBezTo>
                    <a:pt x="30832" y="211"/>
                    <a:pt x="30399" y="0"/>
                    <a:pt x="29969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49"/>
            <p:cNvSpPr/>
            <p:nvPr/>
          </p:nvSpPr>
          <p:spPr>
            <a:xfrm>
              <a:off x="6035650" y="2616925"/>
              <a:ext cx="47075" cy="43025"/>
            </a:xfrm>
            <a:custGeom>
              <a:avLst/>
              <a:gdLst/>
              <a:ahLst/>
              <a:cxnLst/>
              <a:rect l="l" t="t" r="r" b="b"/>
              <a:pathLst>
                <a:path w="1883" h="1721" extrusionOk="0">
                  <a:moveTo>
                    <a:pt x="946" y="1"/>
                  </a:moveTo>
                  <a:cubicBezTo>
                    <a:pt x="581" y="1"/>
                    <a:pt x="211" y="236"/>
                    <a:pt x="100" y="644"/>
                  </a:cubicBezTo>
                  <a:cubicBezTo>
                    <a:pt x="0" y="1240"/>
                    <a:pt x="444" y="1720"/>
                    <a:pt x="947" y="1720"/>
                  </a:cubicBezTo>
                  <a:cubicBezTo>
                    <a:pt x="1088" y="1720"/>
                    <a:pt x="1234" y="1683"/>
                    <a:pt x="1373" y="1599"/>
                  </a:cubicBezTo>
                  <a:cubicBezTo>
                    <a:pt x="1819" y="1344"/>
                    <a:pt x="1883" y="771"/>
                    <a:pt x="1628" y="389"/>
                  </a:cubicBezTo>
                  <a:cubicBezTo>
                    <a:pt x="1468" y="122"/>
                    <a:pt x="1208" y="1"/>
                    <a:pt x="946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49"/>
            <p:cNvSpPr/>
            <p:nvPr/>
          </p:nvSpPr>
          <p:spPr>
            <a:xfrm>
              <a:off x="5937550" y="2602250"/>
              <a:ext cx="129275" cy="128325"/>
            </a:xfrm>
            <a:custGeom>
              <a:avLst/>
              <a:gdLst/>
              <a:ahLst/>
              <a:cxnLst/>
              <a:rect l="l" t="t" r="r" b="b"/>
              <a:pathLst>
                <a:path w="5171" h="5133" extrusionOk="0">
                  <a:moveTo>
                    <a:pt x="2897" y="1"/>
                  </a:moveTo>
                  <a:cubicBezTo>
                    <a:pt x="1779" y="1"/>
                    <a:pt x="687" y="714"/>
                    <a:pt x="394" y="1995"/>
                  </a:cubicBezTo>
                  <a:cubicBezTo>
                    <a:pt x="0" y="3716"/>
                    <a:pt x="1391" y="5133"/>
                    <a:pt x="2925" y="5133"/>
                  </a:cubicBezTo>
                  <a:cubicBezTo>
                    <a:pt x="3378" y="5133"/>
                    <a:pt x="3843" y="5009"/>
                    <a:pt x="4278" y="4733"/>
                  </a:cubicBezTo>
                  <a:cubicBezTo>
                    <a:pt x="4470" y="4606"/>
                    <a:pt x="4661" y="4415"/>
                    <a:pt x="4852" y="4224"/>
                  </a:cubicBezTo>
                  <a:lnTo>
                    <a:pt x="4470" y="3651"/>
                  </a:lnTo>
                  <a:lnTo>
                    <a:pt x="4406" y="3714"/>
                  </a:lnTo>
                  <a:cubicBezTo>
                    <a:pt x="4278" y="3905"/>
                    <a:pt x="4087" y="4096"/>
                    <a:pt x="3896" y="4224"/>
                  </a:cubicBezTo>
                  <a:cubicBezTo>
                    <a:pt x="3579" y="4425"/>
                    <a:pt x="3240" y="4516"/>
                    <a:pt x="2908" y="4516"/>
                  </a:cubicBezTo>
                  <a:cubicBezTo>
                    <a:pt x="1774" y="4516"/>
                    <a:pt x="735" y="3453"/>
                    <a:pt x="1031" y="2122"/>
                  </a:cubicBezTo>
                  <a:cubicBezTo>
                    <a:pt x="1250" y="1169"/>
                    <a:pt x="2061" y="638"/>
                    <a:pt x="2891" y="638"/>
                  </a:cubicBezTo>
                  <a:cubicBezTo>
                    <a:pt x="3504" y="638"/>
                    <a:pt x="4128" y="927"/>
                    <a:pt x="4533" y="1549"/>
                  </a:cubicBezTo>
                  <a:cubicBezTo>
                    <a:pt x="4580" y="1642"/>
                    <a:pt x="4695" y="1701"/>
                    <a:pt x="4828" y="1701"/>
                  </a:cubicBezTo>
                  <a:cubicBezTo>
                    <a:pt x="4877" y="1701"/>
                    <a:pt x="4928" y="1693"/>
                    <a:pt x="4979" y="1676"/>
                  </a:cubicBezTo>
                  <a:cubicBezTo>
                    <a:pt x="5106" y="1549"/>
                    <a:pt x="5170" y="1358"/>
                    <a:pt x="5106" y="1231"/>
                  </a:cubicBezTo>
                  <a:cubicBezTo>
                    <a:pt x="4565" y="391"/>
                    <a:pt x="3724" y="1"/>
                    <a:pt x="2897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49"/>
            <p:cNvSpPr/>
            <p:nvPr/>
          </p:nvSpPr>
          <p:spPr>
            <a:xfrm>
              <a:off x="6071575" y="2680700"/>
              <a:ext cx="55075" cy="43400"/>
            </a:xfrm>
            <a:custGeom>
              <a:avLst/>
              <a:gdLst/>
              <a:ahLst/>
              <a:cxnLst/>
              <a:rect l="l" t="t" r="r" b="b"/>
              <a:pathLst>
                <a:path w="2203" h="1736" extrusionOk="0">
                  <a:moveTo>
                    <a:pt x="1124" y="1"/>
                  </a:moveTo>
                  <a:cubicBezTo>
                    <a:pt x="978" y="1"/>
                    <a:pt x="832" y="43"/>
                    <a:pt x="701" y="130"/>
                  </a:cubicBezTo>
                  <a:cubicBezTo>
                    <a:pt x="0" y="576"/>
                    <a:pt x="191" y="1532"/>
                    <a:pt x="955" y="1723"/>
                  </a:cubicBezTo>
                  <a:cubicBezTo>
                    <a:pt x="1004" y="1731"/>
                    <a:pt x="1052" y="1736"/>
                    <a:pt x="1100" y="1736"/>
                  </a:cubicBezTo>
                  <a:cubicBezTo>
                    <a:pt x="1731" y="1736"/>
                    <a:pt x="2202" y="982"/>
                    <a:pt x="1847" y="449"/>
                  </a:cubicBezTo>
                  <a:cubicBezTo>
                    <a:pt x="1680" y="156"/>
                    <a:pt x="1402" y="1"/>
                    <a:pt x="112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49"/>
            <p:cNvSpPr/>
            <p:nvPr/>
          </p:nvSpPr>
          <p:spPr>
            <a:xfrm>
              <a:off x="5979025" y="2665950"/>
              <a:ext cx="129175" cy="129150"/>
            </a:xfrm>
            <a:custGeom>
              <a:avLst/>
              <a:gdLst/>
              <a:ahLst/>
              <a:cxnLst/>
              <a:rect l="l" t="t" r="r" b="b"/>
              <a:pathLst>
                <a:path w="5167" h="5166" extrusionOk="0">
                  <a:moveTo>
                    <a:pt x="2881" y="0"/>
                  </a:moveTo>
                  <a:cubicBezTo>
                    <a:pt x="1776" y="0"/>
                    <a:pt x="683" y="713"/>
                    <a:pt x="391" y="1994"/>
                  </a:cubicBezTo>
                  <a:cubicBezTo>
                    <a:pt x="1" y="3748"/>
                    <a:pt x="1325" y="5166"/>
                    <a:pt x="2853" y="5166"/>
                  </a:cubicBezTo>
                  <a:cubicBezTo>
                    <a:pt x="3322" y="5166"/>
                    <a:pt x="3811" y="5032"/>
                    <a:pt x="4275" y="4733"/>
                  </a:cubicBezTo>
                  <a:cubicBezTo>
                    <a:pt x="4466" y="4605"/>
                    <a:pt x="4657" y="4478"/>
                    <a:pt x="4848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75" y="4426"/>
                    <a:pt x="3234" y="4516"/>
                    <a:pt x="2901" y="4516"/>
                  </a:cubicBezTo>
                  <a:cubicBezTo>
                    <a:pt x="1768" y="4516"/>
                    <a:pt x="732" y="3465"/>
                    <a:pt x="1027" y="2185"/>
                  </a:cubicBezTo>
                  <a:cubicBezTo>
                    <a:pt x="1250" y="1221"/>
                    <a:pt x="2077" y="689"/>
                    <a:pt x="2917" y="689"/>
                  </a:cubicBezTo>
                  <a:cubicBezTo>
                    <a:pt x="3521" y="689"/>
                    <a:pt x="4131" y="963"/>
                    <a:pt x="4530" y="1548"/>
                  </a:cubicBezTo>
                  <a:cubicBezTo>
                    <a:pt x="4570" y="1669"/>
                    <a:pt x="4662" y="1714"/>
                    <a:pt x="4772" y="1714"/>
                  </a:cubicBezTo>
                  <a:cubicBezTo>
                    <a:pt x="4836" y="1714"/>
                    <a:pt x="4906" y="1699"/>
                    <a:pt x="4976" y="1676"/>
                  </a:cubicBezTo>
                  <a:cubicBezTo>
                    <a:pt x="5103" y="1548"/>
                    <a:pt x="5167" y="1357"/>
                    <a:pt x="5039" y="1230"/>
                  </a:cubicBezTo>
                  <a:cubicBezTo>
                    <a:pt x="4525" y="390"/>
                    <a:pt x="3699" y="0"/>
                    <a:pt x="288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49"/>
            <p:cNvSpPr/>
            <p:nvPr/>
          </p:nvSpPr>
          <p:spPr>
            <a:xfrm>
              <a:off x="6110475" y="2743650"/>
              <a:ext cx="59275" cy="45200"/>
            </a:xfrm>
            <a:custGeom>
              <a:avLst/>
              <a:gdLst/>
              <a:ahLst/>
              <a:cxnLst/>
              <a:rect l="l" t="t" r="r" b="b"/>
              <a:pathLst>
                <a:path w="2371" h="1808" extrusionOk="0">
                  <a:moveTo>
                    <a:pt x="1161" y="0"/>
                  </a:moveTo>
                  <a:cubicBezTo>
                    <a:pt x="571" y="0"/>
                    <a:pt x="1" y="670"/>
                    <a:pt x="482" y="1370"/>
                  </a:cubicBezTo>
                  <a:cubicBezTo>
                    <a:pt x="656" y="1680"/>
                    <a:pt x="919" y="1807"/>
                    <a:pt x="1181" y="1807"/>
                  </a:cubicBezTo>
                  <a:cubicBezTo>
                    <a:pt x="1779" y="1807"/>
                    <a:pt x="2370" y="1143"/>
                    <a:pt x="1883" y="478"/>
                  </a:cubicBezTo>
                  <a:cubicBezTo>
                    <a:pt x="1704" y="139"/>
                    <a:pt x="1430" y="0"/>
                    <a:pt x="1161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49"/>
            <p:cNvSpPr/>
            <p:nvPr/>
          </p:nvSpPr>
          <p:spPr>
            <a:xfrm>
              <a:off x="6018825" y="2729625"/>
              <a:ext cx="129175" cy="129175"/>
            </a:xfrm>
            <a:custGeom>
              <a:avLst/>
              <a:gdLst/>
              <a:ahLst/>
              <a:cxnLst/>
              <a:rect l="l" t="t" r="r" b="b"/>
              <a:pathLst>
                <a:path w="5167" h="5167" extrusionOk="0">
                  <a:moveTo>
                    <a:pt x="2881" y="0"/>
                  </a:moveTo>
                  <a:cubicBezTo>
                    <a:pt x="1776" y="0"/>
                    <a:pt x="683" y="713"/>
                    <a:pt x="391" y="1994"/>
                  </a:cubicBezTo>
                  <a:cubicBezTo>
                    <a:pt x="1" y="3748"/>
                    <a:pt x="1362" y="5166"/>
                    <a:pt x="2879" y="5166"/>
                  </a:cubicBezTo>
                  <a:cubicBezTo>
                    <a:pt x="3345" y="5166"/>
                    <a:pt x="3826" y="5032"/>
                    <a:pt x="4275" y="4733"/>
                  </a:cubicBezTo>
                  <a:cubicBezTo>
                    <a:pt x="4466" y="4606"/>
                    <a:pt x="4721" y="4478"/>
                    <a:pt x="4849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75" y="4426"/>
                    <a:pt x="3234" y="4517"/>
                    <a:pt x="2901" y="4517"/>
                  </a:cubicBezTo>
                  <a:cubicBezTo>
                    <a:pt x="1768" y="4517"/>
                    <a:pt x="732" y="3465"/>
                    <a:pt x="1027" y="2186"/>
                  </a:cubicBezTo>
                  <a:cubicBezTo>
                    <a:pt x="1250" y="1222"/>
                    <a:pt x="2077" y="689"/>
                    <a:pt x="2917" y="689"/>
                  </a:cubicBezTo>
                  <a:cubicBezTo>
                    <a:pt x="3521" y="689"/>
                    <a:pt x="4131" y="963"/>
                    <a:pt x="4530" y="1549"/>
                  </a:cubicBezTo>
                  <a:cubicBezTo>
                    <a:pt x="4570" y="1670"/>
                    <a:pt x="4662" y="1714"/>
                    <a:pt x="4772" y="1714"/>
                  </a:cubicBezTo>
                  <a:cubicBezTo>
                    <a:pt x="4836" y="1714"/>
                    <a:pt x="4906" y="1699"/>
                    <a:pt x="4976" y="1676"/>
                  </a:cubicBezTo>
                  <a:cubicBezTo>
                    <a:pt x="5103" y="1549"/>
                    <a:pt x="5167" y="1358"/>
                    <a:pt x="5040" y="1230"/>
                  </a:cubicBezTo>
                  <a:cubicBezTo>
                    <a:pt x="4525" y="391"/>
                    <a:pt x="3699" y="0"/>
                    <a:pt x="288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49"/>
            <p:cNvSpPr/>
            <p:nvPr/>
          </p:nvSpPr>
          <p:spPr>
            <a:xfrm>
              <a:off x="6152750" y="2809175"/>
              <a:ext cx="54925" cy="42325"/>
            </a:xfrm>
            <a:custGeom>
              <a:avLst/>
              <a:gdLst/>
              <a:ahLst/>
              <a:cxnLst/>
              <a:rect l="l" t="t" r="r" b="b"/>
              <a:pathLst>
                <a:path w="2197" h="1693" extrusionOk="0">
                  <a:moveTo>
                    <a:pt x="1114" y="1"/>
                  </a:moveTo>
                  <a:cubicBezTo>
                    <a:pt x="951" y="1"/>
                    <a:pt x="785" y="52"/>
                    <a:pt x="638" y="150"/>
                  </a:cubicBezTo>
                  <a:cubicBezTo>
                    <a:pt x="1" y="532"/>
                    <a:pt x="192" y="1487"/>
                    <a:pt x="893" y="1678"/>
                  </a:cubicBezTo>
                  <a:cubicBezTo>
                    <a:pt x="950" y="1688"/>
                    <a:pt x="1006" y="1692"/>
                    <a:pt x="1060" y="1692"/>
                  </a:cubicBezTo>
                  <a:cubicBezTo>
                    <a:pt x="1737" y="1692"/>
                    <a:pt x="2197" y="994"/>
                    <a:pt x="1784" y="405"/>
                  </a:cubicBezTo>
                  <a:cubicBezTo>
                    <a:pt x="1628" y="131"/>
                    <a:pt x="1375" y="1"/>
                    <a:pt x="111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49"/>
            <p:cNvSpPr/>
            <p:nvPr/>
          </p:nvSpPr>
          <p:spPr>
            <a:xfrm>
              <a:off x="6058550" y="2793425"/>
              <a:ext cx="132000" cy="129800"/>
            </a:xfrm>
            <a:custGeom>
              <a:avLst/>
              <a:gdLst/>
              <a:ahLst/>
              <a:cxnLst/>
              <a:rect l="l" t="t" r="r" b="b"/>
              <a:pathLst>
                <a:path w="5280" h="5192" extrusionOk="0">
                  <a:moveTo>
                    <a:pt x="2939" y="1"/>
                  </a:moveTo>
                  <a:cubicBezTo>
                    <a:pt x="1810" y="1"/>
                    <a:pt x="688" y="730"/>
                    <a:pt x="394" y="2054"/>
                  </a:cubicBezTo>
                  <a:cubicBezTo>
                    <a:pt x="0" y="3774"/>
                    <a:pt x="1391" y="5191"/>
                    <a:pt x="2925" y="5191"/>
                  </a:cubicBezTo>
                  <a:cubicBezTo>
                    <a:pt x="3377" y="5191"/>
                    <a:pt x="3843" y="5068"/>
                    <a:pt x="4278" y="4792"/>
                  </a:cubicBezTo>
                  <a:cubicBezTo>
                    <a:pt x="4533" y="4601"/>
                    <a:pt x="4724" y="4474"/>
                    <a:pt x="4852" y="4282"/>
                  </a:cubicBezTo>
                  <a:lnTo>
                    <a:pt x="4470" y="3709"/>
                  </a:lnTo>
                  <a:lnTo>
                    <a:pt x="4470" y="3773"/>
                  </a:lnTo>
                  <a:cubicBezTo>
                    <a:pt x="4278" y="3900"/>
                    <a:pt x="4151" y="4091"/>
                    <a:pt x="3960" y="4219"/>
                  </a:cubicBezTo>
                  <a:cubicBezTo>
                    <a:pt x="3627" y="4421"/>
                    <a:pt x="3278" y="4512"/>
                    <a:pt x="2941" y="4512"/>
                  </a:cubicBezTo>
                  <a:cubicBezTo>
                    <a:pt x="1794" y="4512"/>
                    <a:pt x="784" y="3461"/>
                    <a:pt x="1031" y="2181"/>
                  </a:cubicBezTo>
                  <a:cubicBezTo>
                    <a:pt x="1253" y="1217"/>
                    <a:pt x="2102" y="685"/>
                    <a:pt x="2948" y="685"/>
                  </a:cubicBezTo>
                  <a:cubicBezTo>
                    <a:pt x="3555" y="685"/>
                    <a:pt x="4161" y="959"/>
                    <a:pt x="4533" y="1544"/>
                  </a:cubicBezTo>
                  <a:cubicBezTo>
                    <a:pt x="4614" y="1666"/>
                    <a:pt x="4728" y="1717"/>
                    <a:pt x="4837" y="1717"/>
                  </a:cubicBezTo>
                  <a:cubicBezTo>
                    <a:pt x="5069" y="1717"/>
                    <a:pt x="5280" y="1486"/>
                    <a:pt x="5106" y="1226"/>
                  </a:cubicBezTo>
                  <a:cubicBezTo>
                    <a:pt x="4595" y="391"/>
                    <a:pt x="3765" y="1"/>
                    <a:pt x="2939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49"/>
            <p:cNvSpPr/>
            <p:nvPr/>
          </p:nvSpPr>
          <p:spPr>
            <a:xfrm>
              <a:off x="6193225" y="2873425"/>
              <a:ext cx="56600" cy="42775"/>
            </a:xfrm>
            <a:custGeom>
              <a:avLst/>
              <a:gdLst/>
              <a:ahLst/>
              <a:cxnLst/>
              <a:rect l="l" t="t" r="r" b="b"/>
              <a:pathLst>
                <a:path w="2264" h="1711" extrusionOk="0">
                  <a:moveTo>
                    <a:pt x="1124" y="1"/>
                  </a:moveTo>
                  <a:cubicBezTo>
                    <a:pt x="546" y="1"/>
                    <a:pt x="0" y="606"/>
                    <a:pt x="356" y="1274"/>
                  </a:cubicBezTo>
                  <a:cubicBezTo>
                    <a:pt x="531" y="1584"/>
                    <a:pt x="794" y="1711"/>
                    <a:pt x="1057" y="1711"/>
                  </a:cubicBezTo>
                  <a:cubicBezTo>
                    <a:pt x="1659" y="1711"/>
                    <a:pt x="2264" y="1046"/>
                    <a:pt x="1821" y="382"/>
                  </a:cubicBezTo>
                  <a:cubicBezTo>
                    <a:pt x="1629" y="113"/>
                    <a:pt x="1374" y="1"/>
                    <a:pt x="112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49"/>
            <p:cNvSpPr/>
            <p:nvPr/>
          </p:nvSpPr>
          <p:spPr>
            <a:xfrm>
              <a:off x="6099950" y="2858275"/>
              <a:ext cx="130575" cy="128625"/>
            </a:xfrm>
            <a:custGeom>
              <a:avLst/>
              <a:gdLst/>
              <a:ahLst/>
              <a:cxnLst/>
              <a:rect l="l" t="t" r="r" b="b"/>
              <a:pathLst>
                <a:path w="5223" h="5145" extrusionOk="0">
                  <a:moveTo>
                    <a:pt x="2893" y="1"/>
                  </a:moveTo>
                  <a:cubicBezTo>
                    <a:pt x="1766" y="1"/>
                    <a:pt x="652" y="715"/>
                    <a:pt x="394" y="2007"/>
                  </a:cubicBezTo>
                  <a:cubicBezTo>
                    <a:pt x="0" y="3728"/>
                    <a:pt x="1353" y="5145"/>
                    <a:pt x="2898" y="5145"/>
                  </a:cubicBezTo>
                  <a:cubicBezTo>
                    <a:pt x="3355" y="5145"/>
                    <a:pt x="3828" y="5021"/>
                    <a:pt x="4278" y="4745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57" y="4393"/>
                    <a:pt x="3201" y="4491"/>
                    <a:pt x="2859" y="4491"/>
                  </a:cubicBezTo>
                  <a:cubicBezTo>
                    <a:pt x="1722" y="4491"/>
                    <a:pt x="737" y="3407"/>
                    <a:pt x="1030" y="2134"/>
                  </a:cubicBezTo>
                  <a:cubicBezTo>
                    <a:pt x="1250" y="1181"/>
                    <a:pt x="2061" y="650"/>
                    <a:pt x="2879" y="650"/>
                  </a:cubicBezTo>
                  <a:cubicBezTo>
                    <a:pt x="3483" y="650"/>
                    <a:pt x="4091" y="939"/>
                    <a:pt x="4469" y="1561"/>
                  </a:cubicBezTo>
                  <a:cubicBezTo>
                    <a:pt x="4544" y="1673"/>
                    <a:pt x="4646" y="1719"/>
                    <a:pt x="4746" y="1719"/>
                  </a:cubicBezTo>
                  <a:cubicBezTo>
                    <a:pt x="4989" y="1719"/>
                    <a:pt x="5223" y="1449"/>
                    <a:pt x="5042" y="1179"/>
                  </a:cubicBezTo>
                  <a:cubicBezTo>
                    <a:pt x="4534" y="376"/>
                    <a:pt x="3710" y="1"/>
                    <a:pt x="289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49"/>
            <p:cNvSpPr/>
            <p:nvPr/>
          </p:nvSpPr>
          <p:spPr>
            <a:xfrm>
              <a:off x="6227700" y="2935850"/>
              <a:ext cx="57225" cy="43975"/>
            </a:xfrm>
            <a:custGeom>
              <a:avLst/>
              <a:gdLst/>
              <a:ahLst/>
              <a:cxnLst/>
              <a:rect l="l" t="t" r="r" b="b"/>
              <a:pathLst>
                <a:path w="2289" h="1759" extrusionOk="0">
                  <a:moveTo>
                    <a:pt x="1354" y="1"/>
                  </a:moveTo>
                  <a:cubicBezTo>
                    <a:pt x="1194" y="1"/>
                    <a:pt x="1032" y="57"/>
                    <a:pt x="888" y="178"/>
                  </a:cubicBezTo>
                  <a:cubicBezTo>
                    <a:pt x="0" y="647"/>
                    <a:pt x="525" y="1759"/>
                    <a:pt x="1269" y="1759"/>
                  </a:cubicBezTo>
                  <a:cubicBezTo>
                    <a:pt x="1433" y="1759"/>
                    <a:pt x="1607" y="1705"/>
                    <a:pt x="1779" y="1579"/>
                  </a:cubicBezTo>
                  <a:cubicBezTo>
                    <a:pt x="2161" y="1388"/>
                    <a:pt x="2289" y="814"/>
                    <a:pt x="2034" y="432"/>
                  </a:cubicBezTo>
                  <a:cubicBezTo>
                    <a:pt x="1875" y="155"/>
                    <a:pt x="1618" y="1"/>
                    <a:pt x="135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49"/>
            <p:cNvSpPr/>
            <p:nvPr/>
          </p:nvSpPr>
          <p:spPr>
            <a:xfrm>
              <a:off x="6139750" y="2921950"/>
              <a:ext cx="129250" cy="128650"/>
            </a:xfrm>
            <a:custGeom>
              <a:avLst/>
              <a:gdLst/>
              <a:ahLst/>
              <a:cxnLst/>
              <a:rect l="l" t="t" r="r" b="b"/>
              <a:pathLst>
                <a:path w="5170" h="5146" extrusionOk="0">
                  <a:moveTo>
                    <a:pt x="2913" y="1"/>
                  </a:moveTo>
                  <a:cubicBezTo>
                    <a:pt x="1798" y="1"/>
                    <a:pt x="689" y="715"/>
                    <a:pt x="394" y="2007"/>
                  </a:cubicBezTo>
                  <a:cubicBezTo>
                    <a:pt x="0" y="3728"/>
                    <a:pt x="1353" y="5145"/>
                    <a:pt x="2899" y="5145"/>
                  </a:cubicBezTo>
                  <a:cubicBezTo>
                    <a:pt x="3355" y="5145"/>
                    <a:pt x="3828" y="5022"/>
                    <a:pt x="4278" y="4746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7"/>
                  </a:lnTo>
                  <a:cubicBezTo>
                    <a:pt x="4278" y="3918"/>
                    <a:pt x="4087" y="4045"/>
                    <a:pt x="3896" y="4172"/>
                  </a:cubicBezTo>
                  <a:cubicBezTo>
                    <a:pt x="3578" y="4375"/>
                    <a:pt x="3237" y="4466"/>
                    <a:pt x="2904" y="4466"/>
                  </a:cubicBezTo>
                  <a:cubicBezTo>
                    <a:pt x="1771" y="4466"/>
                    <a:pt x="735" y="3414"/>
                    <a:pt x="1030" y="2135"/>
                  </a:cubicBezTo>
                  <a:cubicBezTo>
                    <a:pt x="1250" y="1182"/>
                    <a:pt x="2061" y="651"/>
                    <a:pt x="2891" y="651"/>
                  </a:cubicBezTo>
                  <a:cubicBezTo>
                    <a:pt x="3504" y="651"/>
                    <a:pt x="4128" y="940"/>
                    <a:pt x="4533" y="1561"/>
                  </a:cubicBezTo>
                  <a:cubicBezTo>
                    <a:pt x="4572" y="1640"/>
                    <a:pt x="4660" y="1695"/>
                    <a:pt x="4767" y="1695"/>
                  </a:cubicBezTo>
                  <a:cubicBezTo>
                    <a:pt x="4833" y="1695"/>
                    <a:pt x="4906" y="1674"/>
                    <a:pt x="4979" y="1625"/>
                  </a:cubicBezTo>
                  <a:cubicBezTo>
                    <a:pt x="5106" y="1561"/>
                    <a:pt x="5170" y="1370"/>
                    <a:pt x="5043" y="1179"/>
                  </a:cubicBezTo>
                  <a:cubicBezTo>
                    <a:pt x="4534" y="376"/>
                    <a:pt x="3722" y="1"/>
                    <a:pt x="291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49"/>
            <p:cNvSpPr/>
            <p:nvPr/>
          </p:nvSpPr>
          <p:spPr>
            <a:xfrm>
              <a:off x="6272225" y="3000100"/>
              <a:ext cx="52500" cy="42225"/>
            </a:xfrm>
            <a:custGeom>
              <a:avLst/>
              <a:gdLst/>
              <a:ahLst/>
              <a:cxnLst/>
              <a:rect l="l" t="t" r="r" b="b"/>
              <a:pathLst>
                <a:path w="2100" h="1689" extrusionOk="0">
                  <a:moveTo>
                    <a:pt x="1162" y="0"/>
                  </a:moveTo>
                  <a:cubicBezTo>
                    <a:pt x="577" y="0"/>
                    <a:pt x="0" y="635"/>
                    <a:pt x="444" y="1301"/>
                  </a:cubicBezTo>
                  <a:cubicBezTo>
                    <a:pt x="609" y="1548"/>
                    <a:pt x="879" y="1688"/>
                    <a:pt x="1153" y="1688"/>
                  </a:cubicBezTo>
                  <a:cubicBezTo>
                    <a:pt x="1304" y="1688"/>
                    <a:pt x="1455" y="1646"/>
                    <a:pt x="1590" y="1556"/>
                  </a:cubicBezTo>
                  <a:cubicBezTo>
                    <a:pt x="1972" y="1301"/>
                    <a:pt x="2100" y="792"/>
                    <a:pt x="1845" y="410"/>
                  </a:cubicBezTo>
                  <a:cubicBezTo>
                    <a:pt x="1671" y="120"/>
                    <a:pt x="1416" y="0"/>
                    <a:pt x="1162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49"/>
            <p:cNvSpPr/>
            <p:nvPr/>
          </p:nvSpPr>
          <p:spPr>
            <a:xfrm>
              <a:off x="6179550" y="2985650"/>
              <a:ext cx="131050" cy="128625"/>
            </a:xfrm>
            <a:custGeom>
              <a:avLst/>
              <a:gdLst/>
              <a:ahLst/>
              <a:cxnLst/>
              <a:rect l="l" t="t" r="r" b="b"/>
              <a:pathLst>
                <a:path w="5242" h="5145" extrusionOk="0">
                  <a:moveTo>
                    <a:pt x="2952" y="0"/>
                  </a:moveTo>
                  <a:cubicBezTo>
                    <a:pt x="1819" y="0"/>
                    <a:pt x="689" y="714"/>
                    <a:pt x="394" y="2007"/>
                  </a:cubicBezTo>
                  <a:cubicBezTo>
                    <a:pt x="0" y="3727"/>
                    <a:pt x="1391" y="5144"/>
                    <a:pt x="2925" y="5144"/>
                  </a:cubicBezTo>
                  <a:cubicBezTo>
                    <a:pt x="3377" y="5144"/>
                    <a:pt x="3843" y="5021"/>
                    <a:pt x="4278" y="4745"/>
                  </a:cubicBezTo>
                  <a:cubicBezTo>
                    <a:pt x="4533" y="4618"/>
                    <a:pt x="4724" y="4427"/>
                    <a:pt x="4852" y="4236"/>
                  </a:cubicBezTo>
                  <a:lnTo>
                    <a:pt x="4469" y="3662"/>
                  </a:lnTo>
                  <a:lnTo>
                    <a:pt x="4469" y="3726"/>
                  </a:lnTo>
                  <a:cubicBezTo>
                    <a:pt x="4278" y="3917"/>
                    <a:pt x="4151" y="4044"/>
                    <a:pt x="3960" y="4172"/>
                  </a:cubicBezTo>
                  <a:cubicBezTo>
                    <a:pt x="3627" y="4374"/>
                    <a:pt x="3275" y="4465"/>
                    <a:pt x="2933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0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608" y="1673"/>
                    <a:pt x="4704" y="1719"/>
                    <a:pt x="4799" y="1719"/>
                  </a:cubicBezTo>
                  <a:cubicBezTo>
                    <a:pt x="5026" y="1719"/>
                    <a:pt x="5241" y="1449"/>
                    <a:pt x="5106" y="1179"/>
                  </a:cubicBezTo>
                  <a:cubicBezTo>
                    <a:pt x="4598" y="376"/>
                    <a:pt x="3774" y="0"/>
                    <a:pt x="2952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49"/>
            <p:cNvSpPr/>
            <p:nvPr/>
          </p:nvSpPr>
          <p:spPr>
            <a:xfrm>
              <a:off x="6313575" y="3064325"/>
              <a:ext cx="54775" cy="42250"/>
            </a:xfrm>
            <a:custGeom>
              <a:avLst/>
              <a:gdLst/>
              <a:ahLst/>
              <a:cxnLst/>
              <a:rect l="l" t="t" r="r" b="b"/>
              <a:pathLst>
                <a:path w="2191" h="1690" extrusionOk="0">
                  <a:moveTo>
                    <a:pt x="1092" y="1"/>
                  </a:moveTo>
                  <a:cubicBezTo>
                    <a:pt x="932" y="1"/>
                    <a:pt x="772" y="43"/>
                    <a:pt x="637" y="133"/>
                  </a:cubicBezTo>
                  <a:cubicBezTo>
                    <a:pt x="0" y="515"/>
                    <a:pt x="191" y="1471"/>
                    <a:pt x="892" y="1662"/>
                  </a:cubicBezTo>
                  <a:cubicBezTo>
                    <a:pt x="968" y="1681"/>
                    <a:pt x="1042" y="1690"/>
                    <a:pt x="1114" y="1690"/>
                  </a:cubicBezTo>
                  <a:cubicBezTo>
                    <a:pt x="1761" y="1690"/>
                    <a:pt x="2191" y="961"/>
                    <a:pt x="1847" y="388"/>
                  </a:cubicBezTo>
                  <a:cubicBezTo>
                    <a:pt x="1682" y="141"/>
                    <a:pt x="1385" y="1"/>
                    <a:pt x="109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49"/>
            <p:cNvSpPr/>
            <p:nvPr/>
          </p:nvSpPr>
          <p:spPr>
            <a:xfrm>
              <a:off x="6220950" y="3049325"/>
              <a:ext cx="127675" cy="128625"/>
            </a:xfrm>
            <a:custGeom>
              <a:avLst/>
              <a:gdLst/>
              <a:ahLst/>
              <a:cxnLst/>
              <a:rect l="l" t="t" r="r" b="b"/>
              <a:pathLst>
                <a:path w="5107" h="5145" extrusionOk="0">
                  <a:moveTo>
                    <a:pt x="2893" y="1"/>
                  </a:moveTo>
                  <a:cubicBezTo>
                    <a:pt x="1766" y="1"/>
                    <a:pt x="652" y="715"/>
                    <a:pt x="393" y="2007"/>
                  </a:cubicBezTo>
                  <a:cubicBezTo>
                    <a:pt x="0" y="3728"/>
                    <a:pt x="1353" y="5145"/>
                    <a:pt x="2869" y="5145"/>
                  </a:cubicBezTo>
                  <a:cubicBezTo>
                    <a:pt x="3317" y="5145"/>
                    <a:pt x="3779" y="5021"/>
                    <a:pt x="4215" y="4745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57" y="4393"/>
                    <a:pt x="3201" y="4492"/>
                    <a:pt x="2859" y="4492"/>
                  </a:cubicBezTo>
                  <a:cubicBezTo>
                    <a:pt x="1722" y="4492"/>
                    <a:pt x="737" y="3407"/>
                    <a:pt x="1030" y="2134"/>
                  </a:cubicBezTo>
                  <a:cubicBezTo>
                    <a:pt x="1250" y="1181"/>
                    <a:pt x="2061" y="650"/>
                    <a:pt x="2879" y="650"/>
                  </a:cubicBezTo>
                  <a:cubicBezTo>
                    <a:pt x="3483" y="650"/>
                    <a:pt x="4091" y="939"/>
                    <a:pt x="4469" y="1561"/>
                  </a:cubicBezTo>
                  <a:cubicBezTo>
                    <a:pt x="4548" y="1640"/>
                    <a:pt x="4651" y="1694"/>
                    <a:pt x="4748" y="1694"/>
                  </a:cubicBezTo>
                  <a:cubicBezTo>
                    <a:pt x="4808" y="1694"/>
                    <a:pt x="4866" y="1673"/>
                    <a:pt x="4915" y="1625"/>
                  </a:cubicBezTo>
                  <a:cubicBezTo>
                    <a:pt x="5106" y="1561"/>
                    <a:pt x="5106" y="1370"/>
                    <a:pt x="5042" y="1179"/>
                  </a:cubicBezTo>
                  <a:cubicBezTo>
                    <a:pt x="4534" y="376"/>
                    <a:pt x="3710" y="1"/>
                    <a:pt x="289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49"/>
            <p:cNvSpPr/>
            <p:nvPr/>
          </p:nvSpPr>
          <p:spPr>
            <a:xfrm>
              <a:off x="6353375" y="3128025"/>
              <a:ext cx="54800" cy="42225"/>
            </a:xfrm>
            <a:custGeom>
              <a:avLst/>
              <a:gdLst/>
              <a:ahLst/>
              <a:cxnLst/>
              <a:rect l="l" t="t" r="r" b="b"/>
              <a:pathLst>
                <a:path w="2192" h="1689" extrusionOk="0">
                  <a:moveTo>
                    <a:pt x="1138" y="0"/>
                  </a:moveTo>
                  <a:cubicBezTo>
                    <a:pt x="987" y="0"/>
                    <a:pt x="836" y="42"/>
                    <a:pt x="701" y="133"/>
                  </a:cubicBezTo>
                  <a:cubicBezTo>
                    <a:pt x="0" y="515"/>
                    <a:pt x="191" y="1534"/>
                    <a:pt x="955" y="1661"/>
                  </a:cubicBezTo>
                  <a:cubicBezTo>
                    <a:pt x="1025" y="1680"/>
                    <a:pt x="1094" y="1689"/>
                    <a:pt x="1160" y="1689"/>
                  </a:cubicBezTo>
                  <a:cubicBezTo>
                    <a:pt x="1761" y="1689"/>
                    <a:pt x="2191" y="961"/>
                    <a:pt x="1847" y="387"/>
                  </a:cubicBezTo>
                  <a:cubicBezTo>
                    <a:pt x="1682" y="141"/>
                    <a:pt x="1412" y="0"/>
                    <a:pt x="1138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49"/>
            <p:cNvSpPr/>
            <p:nvPr/>
          </p:nvSpPr>
          <p:spPr>
            <a:xfrm>
              <a:off x="6260750" y="3113000"/>
              <a:ext cx="130575" cy="128650"/>
            </a:xfrm>
            <a:custGeom>
              <a:avLst/>
              <a:gdLst/>
              <a:ahLst/>
              <a:cxnLst/>
              <a:rect l="l" t="t" r="r" b="b"/>
              <a:pathLst>
                <a:path w="5223" h="5146" extrusionOk="0">
                  <a:moveTo>
                    <a:pt x="2913" y="1"/>
                  </a:moveTo>
                  <a:cubicBezTo>
                    <a:pt x="1797" y="1"/>
                    <a:pt x="689" y="715"/>
                    <a:pt x="394" y="2007"/>
                  </a:cubicBezTo>
                  <a:cubicBezTo>
                    <a:pt x="0" y="3728"/>
                    <a:pt x="1353" y="5145"/>
                    <a:pt x="2898" y="5145"/>
                  </a:cubicBezTo>
                  <a:cubicBezTo>
                    <a:pt x="3355" y="5145"/>
                    <a:pt x="3828" y="5022"/>
                    <a:pt x="4278" y="4746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7"/>
                  </a:lnTo>
                  <a:cubicBezTo>
                    <a:pt x="4278" y="3918"/>
                    <a:pt x="4087" y="4045"/>
                    <a:pt x="3896" y="4173"/>
                  </a:cubicBezTo>
                  <a:cubicBezTo>
                    <a:pt x="3572" y="4394"/>
                    <a:pt x="3224" y="4492"/>
                    <a:pt x="2885" y="4492"/>
                  </a:cubicBezTo>
                  <a:cubicBezTo>
                    <a:pt x="1760" y="4492"/>
                    <a:pt x="737" y="3407"/>
                    <a:pt x="1030" y="2135"/>
                  </a:cubicBezTo>
                  <a:cubicBezTo>
                    <a:pt x="1250" y="1182"/>
                    <a:pt x="2061" y="651"/>
                    <a:pt x="2891" y="651"/>
                  </a:cubicBezTo>
                  <a:cubicBezTo>
                    <a:pt x="3504" y="651"/>
                    <a:pt x="4128" y="940"/>
                    <a:pt x="4533" y="1562"/>
                  </a:cubicBezTo>
                  <a:cubicBezTo>
                    <a:pt x="4589" y="1673"/>
                    <a:pt x="4678" y="1720"/>
                    <a:pt x="4769" y="1720"/>
                  </a:cubicBezTo>
                  <a:cubicBezTo>
                    <a:pt x="4989" y="1720"/>
                    <a:pt x="5223" y="1450"/>
                    <a:pt x="5043" y="1179"/>
                  </a:cubicBezTo>
                  <a:cubicBezTo>
                    <a:pt x="4534" y="376"/>
                    <a:pt x="3722" y="1"/>
                    <a:pt x="291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49"/>
            <p:cNvSpPr/>
            <p:nvPr/>
          </p:nvSpPr>
          <p:spPr>
            <a:xfrm>
              <a:off x="6390700" y="3191700"/>
              <a:ext cx="55025" cy="43325"/>
            </a:xfrm>
            <a:custGeom>
              <a:avLst/>
              <a:gdLst/>
              <a:ahLst/>
              <a:cxnLst/>
              <a:rect l="l" t="t" r="r" b="b"/>
              <a:pathLst>
                <a:path w="2201" h="1733" extrusionOk="0">
                  <a:moveTo>
                    <a:pt x="1237" y="0"/>
                  </a:moveTo>
                  <a:cubicBezTo>
                    <a:pt x="1086" y="0"/>
                    <a:pt x="935" y="43"/>
                    <a:pt x="800" y="133"/>
                  </a:cubicBezTo>
                  <a:cubicBezTo>
                    <a:pt x="1" y="666"/>
                    <a:pt x="494" y="1732"/>
                    <a:pt x="1235" y="1732"/>
                  </a:cubicBezTo>
                  <a:cubicBezTo>
                    <a:pt x="1380" y="1732"/>
                    <a:pt x="1535" y="1692"/>
                    <a:pt x="1691" y="1598"/>
                  </a:cubicBezTo>
                  <a:cubicBezTo>
                    <a:pt x="2073" y="1343"/>
                    <a:pt x="2201" y="834"/>
                    <a:pt x="1946" y="388"/>
                  </a:cubicBezTo>
                  <a:cubicBezTo>
                    <a:pt x="1782" y="141"/>
                    <a:pt x="1511" y="0"/>
                    <a:pt x="1237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49"/>
            <p:cNvSpPr/>
            <p:nvPr/>
          </p:nvSpPr>
          <p:spPr>
            <a:xfrm>
              <a:off x="6300550" y="3176700"/>
              <a:ext cx="132175" cy="128625"/>
            </a:xfrm>
            <a:custGeom>
              <a:avLst/>
              <a:gdLst/>
              <a:ahLst/>
              <a:cxnLst/>
              <a:rect l="l" t="t" r="r" b="b"/>
              <a:pathLst>
                <a:path w="5287" h="5145" extrusionOk="0">
                  <a:moveTo>
                    <a:pt x="2925" y="0"/>
                  </a:moveTo>
                  <a:cubicBezTo>
                    <a:pt x="1798" y="0"/>
                    <a:pt x="689" y="715"/>
                    <a:pt x="394" y="2007"/>
                  </a:cubicBezTo>
                  <a:cubicBezTo>
                    <a:pt x="0" y="3727"/>
                    <a:pt x="1391" y="5145"/>
                    <a:pt x="2925" y="5145"/>
                  </a:cubicBezTo>
                  <a:cubicBezTo>
                    <a:pt x="3377" y="5145"/>
                    <a:pt x="3843" y="5021"/>
                    <a:pt x="4278" y="4745"/>
                  </a:cubicBezTo>
                  <a:cubicBezTo>
                    <a:pt x="4469" y="4618"/>
                    <a:pt x="4661" y="4427"/>
                    <a:pt x="4852" y="4236"/>
                  </a:cubicBezTo>
                  <a:lnTo>
                    <a:pt x="4469" y="3662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78" y="4374"/>
                    <a:pt x="3237" y="4465"/>
                    <a:pt x="2904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0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589" y="1673"/>
                    <a:pt x="4683" y="1719"/>
                    <a:pt x="4782" y="1719"/>
                  </a:cubicBezTo>
                  <a:cubicBezTo>
                    <a:pt x="5021" y="1719"/>
                    <a:pt x="5286" y="1449"/>
                    <a:pt x="5106" y="1179"/>
                  </a:cubicBezTo>
                  <a:cubicBezTo>
                    <a:pt x="4571" y="376"/>
                    <a:pt x="3743" y="0"/>
                    <a:pt x="2925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49"/>
            <p:cNvSpPr/>
            <p:nvPr/>
          </p:nvSpPr>
          <p:spPr>
            <a:xfrm>
              <a:off x="6431625" y="3255375"/>
              <a:ext cx="53900" cy="42800"/>
            </a:xfrm>
            <a:custGeom>
              <a:avLst/>
              <a:gdLst/>
              <a:ahLst/>
              <a:cxnLst/>
              <a:rect l="l" t="t" r="r" b="b"/>
              <a:pathLst>
                <a:path w="2156" h="1712" extrusionOk="0">
                  <a:moveTo>
                    <a:pt x="1192" y="1"/>
                  </a:moveTo>
                  <a:cubicBezTo>
                    <a:pt x="1042" y="1"/>
                    <a:pt x="890" y="43"/>
                    <a:pt x="755" y="133"/>
                  </a:cubicBezTo>
                  <a:cubicBezTo>
                    <a:pt x="1" y="672"/>
                    <a:pt x="522" y="1711"/>
                    <a:pt x="1240" y="1711"/>
                  </a:cubicBezTo>
                  <a:cubicBezTo>
                    <a:pt x="1371" y="1711"/>
                    <a:pt x="1509" y="1677"/>
                    <a:pt x="1646" y="1598"/>
                  </a:cubicBezTo>
                  <a:cubicBezTo>
                    <a:pt x="2029" y="1343"/>
                    <a:pt x="2156" y="834"/>
                    <a:pt x="1901" y="388"/>
                  </a:cubicBezTo>
                  <a:cubicBezTo>
                    <a:pt x="1737" y="141"/>
                    <a:pt x="1466" y="1"/>
                    <a:pt x="119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49"/>
            <p:cNvSpPr/>
            <p:nvPr/>
          </p:nvSpPr>
          <p:spPr>
            <a:xfrm>
              <a:off x="6340400" y="3240675"/>
              <a:ext cx="132100" cy="128975"/>
            </a:xfrm>
            <a:custGeom>
              <a:avLst/>
              <a:gdLst/>
              <a:ahLst/>
              <a:cxnLst/>
              <a:rect l="l" t="t" r="r" b="b"/>
              <a:pathLst>
                <a:path w="5284" h="5159" extrusionOk="0">
                  <a:moveTo>
                    <a:pt x="2921" y="1"/>
                  </a:moveTo>
                  <a:cubicBezTo>
                    <a:pt x="1798" y="1"/>
                    <a:pt x="685" y="714"/>
                    <a:pt x="392" y="1995"/>
                  </a:cubicBezTo>
                  <a:cubicBezTo>
                    <a:pt x="0" y="3709"/>
                    <a:pt x="1378" y="5159"/>
                    <a:pt x="2904" y="5159"/>
                  </a:cubicBezTo>
                  <a:cubicBezTo>
                    <a:pt x="3363" y="5159"/>
                    <a:pt x="3835" y="5028"/>
                    <a:pt x="4277" y="4733"/>
                  </a:cubicBezTo>
                  <a:cubicBezTo>
                    <a:pt x="4531" y="4606"/>
                    <a:pt x="4722" y="4479"/>
                    <a:pt x="4850" y="4288"/>
                  </a:cubicBezTo>
                  <a:lnTo>
                    <a:pt x="4468" y="3651"/>
                  </a:lnTo>
                  <a:lnTo>
                    <a:pt x="4468" y="3714"/>
                  </a:lnTo>
                  <a:cubicBezTo>
                    <a:pt x="4277" y="3906"/>
                    <a:pt x="4149" y="4097"/>
                    <a:pt x="3958" y="4224"/>
                  </a:cubicBezTo>
                  <a:cubicBezTo>
                    <a:pt x="3625" y="4426"/>
                    <a:pt x="3273" y="4517"/>
                    <a:pt x="2932" y="4517"/>
                  </a:cubicBezTo>
                  <a:cubicBezTo>
                    <a:pt x="1769" y="4517"/>
                    <a:pt x="733" y="3466"/>
                    <a:pt x="1029" y="2186"/>
                  </a:cubicBezTo>
                  <a:cubicBezTo>
                    <a:pt x="1250" y="1190"/>
                    <a:pt x="2090" y="643"/>
                    <a:pt x="2932" y="643"/>
                  </a:cubicBezTo>
                  <a:cubicBezTo>
                    <a:pt x="3544" y="643"/>
                    <a:pt x="4156" y="933"/>
                    <a:pt x="4531" y="1549"/>
                  </a:cubicBezTo>
                  <a:cubicBezTo>
                    <a:pt x="4607" y="1663"/>
                    <a:pt x="4711" y="1709"/>
                    <a:pt x="4814" y="1709"/>
                  </a:cubicBezTo>
                  <a:cubicBezTo>
                    <a:pt x="5054" y="1709"/>
                    <a:pt x="5283" y="1454"/>
                    <a:pt x="5104" y="1231"/>
                  </a:cubicBezTo>
                  <a:cubicBezTo>
                    <a:pt x="4590" y="391"/>
                    <a:pt x="3753" y="1"/>
                    <a:pt x="2921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49"/>
            <p:cNvSpPr/>
            <p:nvPr/>
          </p:nvSpPr>
          <p:spPr>
            <a:xfrm>
              <a:off x="6474375" y="3319125"/>
              <a:ext cx="55075" cy="43400"/>
            </a:xfrm>
            <a:custGeom>
              <a:avLst/>
              <a:gdLst/>
              <a:ahLst/>
              <a:cxnLst/>
              <a:rect l="l" t="t" r="r" b="b"/>
              <a:pathLst>
                <a:path w="2203" h="1736" extrusionOk="0">
                  <a:moveTo>
                    <a:pt x="1106" y="1"/>
                  </a:moveTo>
                  <a:cubicBezTo>
                    <a:pt x="950" y="1"/>
                    <a:pt x="790" y="43"/>
                    <a:pt x="637" y="131"/>
                  </a:cubicBezTo>
                  <a:cubicBezTo>
                    <a:pt x="0" y="576"/>
                    <a:pt x="191" y="1532"/>
                    <a:pt x="955" y="1723"/>
                  </a:cubicBezTo>
                  <a:cubicBezTo>
                    <a:pt x="1004" y="1732"/>
                    <a:pt x="1053" y="1736"/>
                    <a:pt x="1100" y="1736"/>
                  </a:cubicBezTo>
                  <a:cubicBezTo>
                    <a:pt x="1731" y="1736"/>
                    <a:pt x="2202" y="982"/>
                    <a:pt x="1847" y="449"/>
                  </a:cubicBezTo>
                  <a:cubicBezTo>
                    <a:pt x="1680" y="156"/>
                    <a:pt x="1402" y="1"/>
                    <a:pt x="1106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49"/>
            <p:cNvSpPr/>
            <p:nvPr/>
          </p:nvSpPr>
          <p:spPr>
            <a:xfrm>
              <a:off x="6381825" y="3304375"/>
              <a:ext cx="130325" cy="129175"/>
            </a:xfrm>
            <a:custGeom>
              <a:avLst/>
              <a:gdLst/>
              <a:ahLst/>
              <a:cxnLst/>
              <a:rect l="l" t="t" r="r" b="b"/>
              <a:pathLst>
                <a:path w="5213" h="5167" extrusionOk="0">
                  <a:moveTo>
                    <a:pt x="2861" y="0"/>
                  </a:moveTo>
                  <a:cubicBezTo>
                    <a:pt x="1744" y="0"/>
                    <a:pt x="647" y="713"/>
                    <a:pt x="391" y="1994"/>
                  </a:cubicBezTo>
                  <a:cubicBezTo>
                    <a:pt x="1" y="3748"/>
                    <a:pt x="1325" y="5166"/>
                    <a:pt x="2853" y="5166"/>
                  </a:cubicBezTo>
                  <a:cubicBezTo>
                    <a:pt x="3322" y="5166"/>
                    <a:pt x="3811" y="5032"/>
                    <a:pt x="4275" y="4733"/>
                  </a:cubicBezTo>
                  <a:cubicBezTo>
                    <a:pt x="4466" y="4605"/>
                    <a:pt x="4657" y="4478"/>
                    <a:pt x="4848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61" y="4426"/>
                    <a:pt x="3211" y="4517"/>
                    <a:pt x="2875" y="4517"/>
                  </a:cubicBezTo>
                  <a:cubicBezTo>
                    <a:pt x="1730" y="4517"/>
                    <a:pt x="732" y="3465"/>
                    <a:pt x="1027" y="2185"/>
                  </a:cubicBezTo>
                  <a:cubicBezTo>
                    <a:pt x="1250" y="1221"/>
                    <a:pt x="2077" y="689"/>
                    <a:pt x="2905" y="689"/>
                  </a:cubicBezTo>
                  <a:cubicBezTo>
                    <a:pt x="3499" y="689"/>
                    <a:pt x="4094" y="963"/>
                    <a:pt x="4466" y="1549"/>
                  </a:cubicBezTo>
                  <a:cubicBezTo>
                    <a:pt x="4548" y="1670"/>
                    <a:pt x="4661" y="1721"/>
                    <a:pt x="4770" y="1721"/>
                  </a:cubicBezTo>
                  <a:cubicBezTo>
                    <a:pt x="5002" y="1721"/>
                    <a:pt x="5213" y="1490"/>
                    <a:pt x="5040" y="1230"/>
                  </a:cubicBezTo>
                  <a:cubicBezTo>
                    <a:pt x="4525" y="391"/>
                    <a:pt x="3688" y="0"/>
                    <a:pt x="286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49"/>
            <p:cNvSpPr/>
            <p:nvPr/>
          </p:nvSpPr>
          <p:spPr>
            <a:xfrm>
              <a:off x="6515750" y="3383525"/>
              <a:ext cx="53450" cy="42725"/>
            </a:xfrm>
            <a:custGeom>
              <a:avLst/>
              <a:gdLst/>
              <a:ahLst/>
              <a:cxnLst/>
              <a:rect l="l" t="t" r="r" b="b"/>
              <a:pathLst>
                <a:path w="2138" h="1709" extrusionOk="0">
                  <a:moveTo>
                    <a:pt x="1063" y="0"/>
                  </a:moveTo>
                  <a:cubicBezTo>
                    <a:pt x="917" y="0"/>
                    <a:pt x="770" y="36"/>
                    <a:pt x="638" y="102"/>
                  </a:cubicBezTo>
                  <a:cubicBezTo>
                    <a:pt x="1" y="548"/>
                    <a:pt x="128" y="1503"/>
                    <a:pt x="893" y="1694"/>
                  </a:cubicBezTo>
                  <a:cubicBezTo>
                    <a:pt x="945" y="1704"/>
                    <a:pt x="996" y="1708"/>
                    <a:pt x="1047" y="1708"/>
                  </a:cubicBezTo>
                  <a:cubicBezTo>
                    <a:pt x="1673" y="1708"/>
                    <a:pt x="2138" y="1010"/>
                    <a:pt x="1784" y="420"/>
                  </a:cubicBezTo>
                  <a:cubicBezTo>
                    <a:pt x="1617" y="129"/>
                    <a:pt x="1341" y="0"/>
                    <a:pt x="1063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49"/>
            <p:cNvSpPr/>
            <p:nvPr/>
          </p:nvSpPr>
          <p:spPr>
            <a:xfrm>
              <a:off x="6421550" y="3368175"/>
              <a:ext cx="129250" cy="129800"/>
            </a:xfrm>
            <a:custGeom>
              <a:avLst/>
              <a:gdLst/>
              <a:ahLst/>
              <a:cxnLst/>
              <a:rect l="l" t="t" r="r" b="b"/>
              <a:pathLst>
                <a:path w="5170" h="5192" extrusionOk="0">
                  <a:moveTo>
                    <a:pt x="2900" y="0"/>
                  </a:moveTo>
                  <a:cubicBezTo>
                    <a:pt x="1789" y="0"/>
                    <a:pt x="688" y="730"/>
                    <a:pt x="394" y="2053"/>
                  </a:cubicBezTo>
                  <a:cubicBezTo>
                    <a:pt x="0" y="3774"/>
                    <a:pt x="1353" y="5191"/>
                    <a:pt x="2899" y="5191"/>
                  </a:cubicBezTo>
                  <a:cubicBezTo>
                    <a:pt x="3355" y="5191"/>
                    <a:pt x="3828" y="5068"/>
                    <a:pt x="4278" y="4792"/>
                  </a:cubicBezTo>
                  <a:cubicBezTo>
                    <a:pt x="4469" y="4601"/>
                    <a:pt x="4661" y="4473"/>
                    <a:pt x="4852" y="4282"/>
                  </a:cubicBezTo>
                  <a:lnTo>
                    <a:pt x="4469" y="3645"/>
                  </a:lnTo>
                  <a:lnTo>
                    <a:pt x="4406" y="3773"/>
                  </a:lnTo>
                  <a:cubicBezTo>
                    <a:pt x="4278" y="3900"/>
                    <a:pt x="4087" y="4091"/>
                    <a:pt x="3896" y="4219"/>
                  </a:cubicBezTo>
                  <a:cubicBezTo>
                    <a:pt x="3578" y="4421"/>
                    <a:pt x="3237" y="4512"/>
                    <a:pt x="2904" y="4512"/>
                  </a:cubicBezTo>
                  <a:cubicBezTo>
                    <a:pt x="1771" y="4512"/>
                    <a:pt x="735" y="3460"/>
                    <a:pt x="1031" y="2181"/>
                  </a:cubicBezTo>
                  <a:cubicBezTo>
                    <a:pt x="1253" y="1217"/>
                    <a:pt x="2101" y="684"/>
                    <a:pt x="2948" y="684"/>
                  </a:cubicBezTo>
                  <a:cubicBezTo>
                    <a:pt x="3555" y="684"/>
                    <a:pt x="4161" y="959"/>
                    <a:pt x="4533" y="1544"/>
                  </a:cubicBezTo>
                  <a:cubicBezTo>
                    <a:pt x="4574" y="1665"/>
                    <a:pt x="4665" y="1709"/>
                    <a:pt x="4775" y="1709"/>
                  </a:cubicBezTo>
                  <a:cubicBezTo>
                    <a:pt x="4839" y="1709"/>
                    <a:pt x="4909" y="1695"/>
                    <a:pt x="4979" y="1671"/>
                  </a:cubicBezTo>
                  <a:cubicBezTo>
                    <a:pt x="5106" y="1608"/>
                    <a:pt x="5170" y="1353"/>
                    <a:pt x="5043" y="1226"/>
                  </a:cubicBezTo>
                  <a:cubicBezTo>
                    <a:pt x="4531" y="391"/>
                    <a:pt x="3713" y="0"/>
                    <a:pt x="2900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49"/>
            <p:cNvSpPr/>
            <p:nvPr/>
          </p:nvSpPr>
          <p:spPr>
            <a:xfrm>
              <a:off x="6554025" y="3447475"/>
              <a:ext cx="52500" cy="42225"/>
            </a:xfrm>
            <a:custGeom>
              <a:avLst/>
              <a:gdLst/>
              <a:ahLst/>
              <a:cxnLst/>
              <a:rect l="l" t="t" r="r" b="b"/>
              <a:pathLst>
                <a:path w="2100" h="1689" extrusionOk="0">
                  <a:moveTo>
                    <a:pt x="1162" y="1"/>
                  </a:moveTo>
                  <a:cubicBezTo>
                    <a:pt x="577" y="1"/>
                    <a:pt x="0" y="635"/>
                    <a:pt x="444" y="1301"/>
                  </a:cubicBezTo>
                  <a:cubicBezTo>
                    <a:pt x="609" y="1548"/>
                    <a:pt x="879" y="1689"/>
                    <a:pt x="1153" y="1689"/>
                  </a:cubicBezTo>
                  <a:cubicBezTo>
                    <a:pt x="1304" y="1689"/>
                    <a:pt x="1455" y="1646"/>
                    <a:pt x="1590" y="1556"/>
                  </a:cubicBezTo>
                  <a:cubicBezTo>
                    <a:pt x="1973" y="1301"/>
                    <a:pt x="2100" y="792"/>
                    <a:pt x="1845" y="410"/>
                  </a:cubicBezTo>
                  <a:cubicBezTo>
                    <a:pt x="1672" y="120"/>
                    <a:pt x="1416" y="1"/>
                    <a:pt x="116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49"/>
            <p:cNvSpPr/>
            <p:nvPr/>
          </p:nvSpPr>
          <p:spPr>
            <a:xfrm>
              <a:off x="6461350" y="3433025"/>
              <a:ext cx="131075" cy="128625"/>
            </a:xfrm>
            <a:custGeom>
              <a:avLst/>
              <a:gdLst/>
              <a:ahLst/>
              <a:cxnLst/>
              <a:rect l="l" t="t" r="r" b="b"/>
              <a:pathLst>
                <a:path w="5243" h="5145" extrusionOk="0">
                  <a:moveTo>
                    <a:pt x="2952" y="0"/>
                  </a:moveTo>
                  <a:cubicBezTo>
                    <a:pt x="1819" y="0"/>
                    <a:pt x="689" y="715"/>
                    <a:pt x="394" y="2007"/>
                  </a:cubicBezTo>
                  <a:cubicBezTo>
                    <a:pt x="0" y="3728"/>
                    <a:pt x="1391" y="5145"/>
                    <a:pt x="2925" y="5145"/>
                  </a:cubicBezTo>
                  <a:cubicBezTo>
                    <a:pt x="3378" y="5145"/>
                    <a:pt x="3843" y="5021"/>
                    <a:pt x="4279" y="4745"/>
                  </a:cubicBezTo>
                  <a:cubicBezTo>
                    <a:pt x="4533" y="4554"/>
                    <a:pt x="4724" y="4427"/>
                    <a:pt x="4852" y="4236"/>
                  </a:cubicBezTo>
                  <a:lnTo>
                    <a:pt x="4470" y="3663"/>
                  </a:lnTo>
                  <a:lnTo>
                    <a:pt x="4406" y="3726"/>
                  </a:lnTo>
                  <a:cubicBezTo>
                    <a:pt x="4279" y="3917"/>
                    <a:pt x="4151" y="4045"/>
                    <a:pt x="3960" y="4172"/>
                  </a:cubicBezTo>
                  <a:cubicBezTo>
                    <a:pt x="3627" y="4375"/>
                    <a:pt x="3275" y="4465"/>
                    <a:pt x="2934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1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606" y="1652"/>
                    <a:pt x="4700" y="1691"/>
                    <a:pt x="4793" y="1691"/>
                  </a:cubicBezTo>
                  <a:cubicBezTo>
                    <a:pt x="5023" y="1691"/>
                    <a:pt x="5243" y="1451"/>
                    <a:pt x="5106" y="1179"/>
                  </a:cubicBezTo>
                  <a:cubicBezTo>
                    <a:pt x="4598" y="376"/>
                    <a:pt x="3774" y="0"/>
                    <a:pt x="2952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49"/>
            <p:cNvSpPr/>
            <p:nvPr/>
          </p:nvSpPr>
          <p:spPr>
            <a:xfrm>
              <a:off x="6596025" y="3511875"/>
              <a:ext cx="56600" cy="42775"/>
            </a:xfrm>
            <a:custGeom>
              <a:avLst/>
              <a:gdLst/>
              <a:ahLst/>
              <a:cxnLst/>
              <a:rect l="l" t="t" r="r" b="b"/>
              <a:pathLst>
                <a:path w="2264" h="1711" extrusionOk="0">
                  <a:moveTo>
                    <a:pt x="1124" y="0"/>
                  </a:moveTo>
                  <a:cubicBezTo>
                    <a:pt x="546" y="0"/>
                    <a:pt x="0" y="605"/>
                    <a:pt x="356" y="1273"/>
                  </a:cubicBezTo>
                  <a:cubicBezTo>
                    <a:pt x="531" y="1583"/>
                    <a:pt x="794" y="1710"/>
                    <a:pt x="1057" y="1710"/>
                  </a:cubicBezTo>
                  <a:cubicBezTo>
                    <a:pt x="1659" y="1710"/>
                    <a:pt x="2264" y="1046"/>
                    <a:pt x="1821" y="381"/>
                  </a:cubicBezTo>
                  <a:cubicBezTo>
                    <a:pt x="1629" y="113"/>
                    <a:pt x="1374" y="0"/>
                    <a:pt x="1124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49"/>
            <p:cNvSpPr/>
            <p:nvPr/>
          </p:nvSpPr>
          <p:spPr>
            <a:xfrm>
              <a:off x="6475225" y="3495725"/>
              <a:ext cx="159525" cy="130700"/>
            </a:xfrm>
            <a:custGeom>
              <a:avLst/>
              <a:gdLst/>
              <a:ahLst/>
              <a:cxnLst/>
              <a:rect l="l" t="t" r="r" b="b"/>
              <a:pathLst>
                <a:path w="6381" h="5228" extrusionOk="0">
                  <a:moveTo>
                    <a:pt x="4103" y="0"/>
                  </a:moveTo>
                  <a:cubicBezTo>
                    <a:pt x="3831" y="0"/>
                    <a:pt x="3552" y="44"/>
                    <a:pt x="3278" y="136"/>
                  </a:cubicBezTo>
                  <a:lnTo>
                    <a:pt x="3087" y="199"/>
                  </a:lnTo>
                  <a:lnTo>
                    <a:pt x="3023" y="199"/>
                  </a:lnTo>
                  <a:lnTo>
                    <a:pt x="2896" y="263"/>
                  </a:lnTo>
                  <a:lnTo>
                    <a:pt x="2832" y="263"/>
                  </a:lnTo>
                  <a:cubicBezTo>
                    <a:pt x="2768" y="263"/>
                    <a:pt x="2641" y="327"/>
                    <a:pt x="2577" y="390"/>
                  </a:cubicBezTo>
                  <a:cubicBezTo>
                    <a:pt x="0" y="1810"/>
                    <a:pt x="1549" y="5228"/>
                    <a:pt x="3817" y="5228"/>
                  </a:cubicBezTo>
                  <a:cubicBezTo>
                    <a:pt x="4295" y="5228"/>
                    <a:pt x="4805" y="5076"/>
                    <a:pt x="5316" y="4721"/>
                  </a:cubicBezTo>
                  <a:cubicBezTo>
                    <a:pt x="5379" y="4657"/>
                    <a:pt x="5507" y="4593"/>
                    <a:pt x="5570" y="4593"/>
                  </a:cubicBezTo>
                  <a:lnTo>
                    <a:pt x="5634" y="4530"/>
                  </a:lnTo>
                  <a:lnTo>
                    <a:pt x="5698" y="4402"/>
                  </a:lnTo>
                  <a:lnTo>
                    <a:pt x="5761" y="4339"/>
                  </a:lnTo>
                  <a:lnTo>
                    <a:pt x="5889" y="4211"/>
                  </a:lnTo>
                  <a:cubicBezTo>
                    <a:pt x="5952" y="4148"/>
                    <a:pt x="6016" y="4084"/>
                    <a:pt x="6080" y="3957"/>
                  </a:cubicBezTo>
                  <a:cubicBezTo>
                    <a:pt x="5889" y="3893"/>
                    <a:pt x="5698" y="3766"/>
                    <a:pt x="5570" y="3638"/>
                  </a:cubicBezTo>
                  <a:lnTo>
                    <a:pt x="5443" y="3766"/>
                  </a:lnTo>
                  <a:cubicBezTo>
                    <a:pt x="5443" y="3829"/>
                    <a:pt x="5379" y="3829"/>
                    <a:pt x="5379" y="3893"/>
                  </a:cubicBezTo>
                  <a:lnTo>
                    <a:pt x="5252" y="3957"/>
                  </a:lnTo>
                  <a:lnTo>
                    <a:pt x="5061" y="4084"/>
                  </a:lnTo>
                  <a:cubicBezTo>
                    <a:pt x="4695" y="4321"/>
                    <a:pt x="4333" y="4423"/>
                    <a:pt x="3994" y="4423"/>
                  </a:cubicBezTo>
                  <a:cubicBezTo>
                    <a:pt x="2327" y="4423"/>
                    <a:pt x="1223" y="1948"/>
                    <a:pt x="3023" y="836"/>
                  </a:cubicBezTo>
                  <a:lnTo>
                    <a:pt x="3214" y="772"/>
                  </a:lnTo>
                  <a:lnTo>
                    <a:pt x="3278" y="772"/>
                  </a:lnTo>
                  <a:lnTo>
                    <a:pt x="3405" y="709"/>
                  </a:lnTo>
                  <a:lnTo>
                    <a:pt x="3724" y="709"/>
                  </a:lnTo>
                  <a:cubicBezTo>
                    <a:pt x="3835" y="690"/>
                    <a:pt x="3946" y="681"/>
                    <a:pt x="4057" y="681"/>
                  </a:cubicBezTo>
                  <a:cubicBezTo>
                    <a:pt x="4704" y="681"/>
                    <a:pt x="5317" y="993"/>
                    <a:pt x="5698" y="1537"/>
                  </a:cubicBezTo>
                  <a:cubicBezTo>
                    <a:pt x="5759" y="1659"/>
                    <a:pt x="5858" y="1709"/>
                    <a:pt x="5958" y="1709"/>
                  </a:cubicBezTo>
                  <a:cubicBezTo>
                    <a:pt x="6170" y="1709"/>
                    <a:pt x="6381" y="1478"/>
                    <a:pt x="6207" y="1218"/>
                  </a:cubicBezTo>
                  <a:cubicBezTo>
                    <a:pt x="5771" y="443"/>
                    <a:pt x="4967" y="0"/>
                    <a:pt x="4103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49"/>
            <p:cNvSpPr/>
            <p:nvPr/>
          </p:nvSpPr>
          <p:spPr>
            <a:xfrm>
              <a:off x="6206900" y="2316125"/>
              <a:ext cx="703725" cy="618350"/>
            </a:xfrm>
            <a:custGeom>
              <a:avLst/>
              <a:gdLst/>
              <a:ahLst/>
              <a:cxnLst/>
              <a:rect l="l" t="t" r="r" b="b"/>
              <a:pathLst>
                <a:path w="28149" h="24734" extrusionOk="0">
                  <a:moveTo>
                    <a:pt x="20338" y="0"/>
                  </a:moveTo>
                  <a:cubicBezTo>
                    <a:pt x="20183" y="0"/>
                    <a:pt x="20023" y="42"/>
                    <a:pt x="19870" y="130"/>
                  </a:cubicBezTo>
                  <a:lnTo>
                    <a:pt x="510" y="12357"/>
                  </a:lnTo>
                  <a:cubicBezTo>
                    <a:pt x="128" y="12612"/>
                    <a:pt x="0" y="13121"/>
                    <a:pt x="255" y="13567"/>
                  </a:cubicBezTo>
                  <a:lnTo>
                    <a:pt x="7069" y="24330"/>
                  </a:lnTo>
                  <a:cubicBezTo>
                    <a:pt x="7226" y="24604"/>
                    <a:pt x="7479" y="24733"/>
                    <a:pt x="7754" y="24733"/>
                  </a:cubicBezTo>
                  <a:cubicBezTo>
                    <a:pt x="7926" y="24733"/>
                    <a:pt x="8107" y="24683"/>
                    <a:pt x="8279" y="24584"/>
                  </a:cubicBezTo>
                  <a:lnTo>
                    <a:pt x="27639" y="12421"/>
                  </a:lnTo>
                  <a:cubicBezTo>
                    <a:pt x="28021" y="12166"/>
                    <a:pt x="28149" y="11593"/>
                    <a:pt x="27894" y="11211"/>
                  </a:cubicBezTo>
                  <a:lnTo>
                    <a:pt x="21080" y="448"/>
                  </a:lnTo>
                  <a:cubicBezTo>
                    <a:pt x="20912" y="155"/>
                    <a:pt x="20635" y="0"/>
                    <a:pt x="203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49"/>
            <p:cNvSpPr/>
            <p:nvPr/>
          </p:nvSpPr>
          <p:spPr>
            <a:xfrm>
              <a:off x="6649500" y="3003750"/>
              <a:ext cx="453775" cy="296575"/>
            </a:xfrm>
            <a:custGeom>
              <a:avLst/>
              <a:gdLst/>
              <a:ahLst/>
              <a:cxnLst/>
              <a:rect l="l" t="t" r="r" b="b"/>
              <a:pathLst>
                <a:path w="18151" h="11863" extrusionOk="0">
                  <a:moveTo>
                    <a:pt x="17279" y="1"/>
                  </a:moveTo>
                  <a:cubicBezTo>
                    <a:pt x="17136" y="1"/>
                    <a:pt x="16994" y="43"/>
                    <a:pt x="16877" y="136"/>
                  </a:cubicBezTo>
                  <a:lnTo>
                    <a:pt x="446" y="10453"/>
                  </a:lnTo>
                  <a:cubicBezTo>
                    <a:pt x="128" y="10708"/>
                    <a:pt x="0" y="11154"/>
                    <a:pt x="191" y="11536"/>
                  </a:cubicBezTo>
                  <a:cubicBezTo>
                    <a:pt x="353" y="11737"/>
                    <a:pt x="590" y="11862"/>
                    <a:pt x="840" y="11862"/>
                  </a:cubicBezTo>
                  <a:cubicBezTo>
                    <a:pt x="985" y="11862"/>
                    <a:pt x="1134" y="11820"/>
                    <a:pt x="1274" y="11727"/>
                  </a:cubicBezTo>
                  <a:lnTo>
                    <a:pt x="17705" y="1410"/>
                  </a:lnTo>
                  <a:cubicBezTo>
                    <a:pt x="18023" y="1155"/>
                    <a:pt x="18150" y="709"/>
                    <a:pt x="17896" y="327"/>
                  </a:cubicBezTo>
                  <a:cubicBezTo>
                    <a:pt x="17775" y="126"/>
                    <a:pt x="17526" y="1"/>
                    <a:pt x="17279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49"/>
            <p:cNvSpPr/>
            <p:nvPr/>
          </p:nvSpPr>
          <p:spPr>
            <a:xfrm>
              <a:off x="6592175" y="2915375"/>
              <a:ext cx="453775" cy="296225"/>
            </a:xfrm>
            <a:custGeom>
              <a:avLst/>
              <a:gdLst/>
              <a:ahLst/>
              <a:cxnLst/>
              <a:rect l="l" t="t" r="r" b="b"/>
              <a:pathLst>
                <a:path w="18151" h="11849" extrusionOk="0">
                  <a:moveTo>
                    <a:pt x="17301" y="1"/>
                  </a:moveTo>
                  <a:cubicBezTo>
                    <a:pt x="17159" y="1"/>
                    <a:pt x="17014" y="36"/>
                    <a:pt x="16877" y="105"/>
                  </a:cubicBezTo>
                  <a:lnTo>
                    <a:pt x="447" y="10422"/>
                  </a:lnTo>
                  <a:cubicBezTo>
                    <a:pt x="128" y="10677"/>
                    <a:pt x="1" y="11122"/>
                    <a:pt x="255" y="11504"/>
                  </a:cubicBezTo>
                  <a:cubicBezTo>
                    <a:pt x="385" y="11721"/>
                    <a:pt x="633" y="11849"/>
                    <a:pt x="898" y="11849"/>
                  </a:cubicBezTo>
                  <a:cubicBezTo>
                    <a:pt x="1023" y="11849"/>
                    <a:pt x="1152" y="11820"/>
                    <a:pt x="1274" y="11759"/>
                  </a:cubicBezTo>
                  <a:lnTo>
                    <a:pt x="17705" y="1379"/>
                  </a:lnTo>
                  <a:cubicBezTo>
                    <a:pt x="18023" y="1124"/>
                    <a:pt x="18151" y="678"/>
                    <a:pt x="17960" y="360"/>
                  </a:cubicBezTo>
                  <a:cubicBezTo>
                    <a:pt x="17796" y="115"/>
                    <a:pt x="17554" y="1"/>
                    <a:pt x="17301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4" name="Google Shape;824;p49"/>
          <p:cNvGrpSpPr/>
          <p:nvPr/>
        </p:nvGrpSpPr>
        <p:grpSpPr>
          <a:xfrm>
            <a:off x="5976359" y="464530"/>
            <a:ext cx="1259290" cy="1084761"/>
            <a:chOff x="5976359" y="464530"/>
            <a:chExt cx="1259290" cy="1084761"/>
          </a:xfrm>
        </p:grpSpPr>
        <p:sp>
          <p:nvSpPr>
            <p:cNvPr id="825" name="Google Shape;825;p49"/>
            <p:cNvSpPr/>
            <p:nvPr/>
          </p:nvSpPr>
          <p:spPr>
            <a:xfrm rot="-1234409">
              <a:off x="6850947" y="1087983"/>
              <a:ext cx="222920" cy="159221"/>
            </a:xfrm>
            <a:custGeom>
              <a:avLst/>
              <a:gdLst/>
              <a:ahLst/>
              <a:cxnLst/>
              <a:rect l="l" t="t" r="r" b="b"/>
              <a:pathLst>
                <a:path w="8917" h="6369" extrusionOk="0">
                  <a:moveTo>
                    <a:pt x="2739" y="0"/>
                  </a:moveTo>
                  <a:lnTo>
                    <a:pt x="1" y="1720"/>
                  </a:lnTo>
                  <a:lnTo>
                    <a:pt x="8916" y="6369"/>
                  </a:lnTo>
                  <a:lnTo>
                    <a:pt x="2739" y="0"/>
                  </a:lnTo>
                  <a:close/>
                </a:path>
              </a:pathLst>
            </a:custGeom>
            <a:solidFill>
              <a:srgbClr val="34518C"/>
            </a:solidFill>
            <a:ln w="9525" cap="flat" cmpd="sng">
              <a:solidFill>
                <a:srgbClr val="34518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49"/>
            <p:cNvSpPr/>
            <p:nvPr/>
          </p:nvSpPr>
          <p:spPr>
            <a:xfrm rot="-1234409">
              <a:off x="6010556" y="660677"/>
              <a:ext cx="1190897" cy="410765"/>
            </a:xfrm>
            <a:custGeom>
              <a:avLst/>
              <a:gdLst/>
              <a:ahLst/>
              <a:cxnLst/>
              <a:rect l="l" t="t" r="r" b="b"/>
              <a:pathLst>
                <a:path w="47637" h="16431" extrusionOk="0">
                  <a:moveTo>
                    <a:pt x="1" y="0"/>
                  </a:moveTo>
                  <a:lnTo>
                    <a:pt x="39166" y="16431"/>
                  </a:lnTo>
                  <a:lnTo>
                    <a:pt x="47636" y="636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266AD"/>
            </a:solidFill>
            <a:ln w="9525" cap="flat" cmpd="sng">
              <a:solidFill>
                <a:srgbClr val="4266A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49"/>
            <p:cNvSpPr/>
            <p:nvPr/>
          </p:nvSpPr>
          <p:spPr>
            <a:xfrm rot="-1234409">
              <a:off x="6076523" y="723255"/>
              <a:ext cx="780131" cy="711658"/>
            </a:xfrm>
            <a:custGeom>
              <a:avLst/>
              <a:gdLst/>
              <a:ahLst/>
              <a:cxnLst/>
              <a:rect l="l" t="t" r="r" b="b"/>
              <a:pathLst>
                <a:path w="31206" h="28467" extrusionOk="0">
                  <a:moveTo>
                    <a:pt x="1" y="0"/>
                  </a:moveTo>
                  <a:lnTo>
                    <a:pt x="19998" y="28467"/>
                  </a:lnTo>
                  <a:lnTo>
                    <a:pt x="31206" y="2133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266AD"/>
            </a:solidFill>
            <a:ln w="9525" cap="flat" cmpd="sng">
              <a:solidFill>
                <a:srgbClr val="4266A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49"/>
            <p:cNvSpPr/>
            <p:nvPr/>
          </p:nvSpPr>
          <p:spPr>
            <a:xfrm rot="-1234409">
              <a:off x="6066820" y="688895"/>
              <a:ext cx="979152" cy="692559"/>
            </a:xfrm>
            <a:custGeom>
              <a:avLst/>
              <a:gdLst/>
              <a:ahLst/>
              <a:cxnLst/>
              <a:rect l="l" t="t" r="r" b="b"/>
              <a:pathLst>
                <a:path w="39167" h="27703" extrusionOk="0">
                  <a:moveTo>
                    <a:pt x="1" y="0"/>
                  </a:moveTo>
                  <a:lnTo>
                    <a:pt x="31206" y="21334"/>
                  </a:lnTo>
                  <a:lnTo>
                    <a:pt x="37383" y="27703"/>
                  </a:lnTo>
                  <a:lnTo>
                    <a:pt x="39166" y="1643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B58A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9" name="Google Shape;829;p49"/>
          <p:cNvGrpSpPr/>
          <p:nvPr/>
        </p:nvGrpSpPr>
        <p:grpSpPr>
          <a:xfrm>
            <a:off x="107400" y="136890"/>
            <a:ext cx="1539431" cy="1752543"/>
            <a:chOff x="4775" y="213575"/>
            <a:chExt cx="1152700" cy="1312275"/>
          </a:xfrm>
        </p:grpSpPr>
        <p:sp>
          <p:nvSpPr>
            <p:cNvPr id="830" name="Google Shape;830;p49"/>
            <p:cNvSpPr/>
            <p:nvPr/>
          </p:nvSpPr>
          <p:spPr>
            <a:xfrm>
              <a:off x="842225" y="1243650"/>
              <a:ext cx="1600" cy="3200"/>
            </a:xfrm>
            <a:custGeom>
              <a:avLst/>
              <a:gdLst/>
              <a:ahLst/>
              <a:cxnLst/>
              <a:rect l="l" t="t" r="r" b="b"/>
              <a:pathLst>
                <a:path w="64" h="128" extrusionOk="0">
                  <a:moveTo>
                    <a:pt x="64" y="0"/>
                  </a:moveTo>
                  <a:lnTo>
                    <a:pt x="64" y="0"/>
                  </a:lnTo>
                  <a:cubicBezTo>
                    <a:pt x="63" y="63"/>
                    <a:pt x="0" y="64"/>
                    <a:pt x="0" y="127"/>
                  </a:cubicBezTo>
                  <a:cubicBezTo>
                    <a:pt x="0" y="127"/>
                    <a:pt x="63" y="64"/>
                    <a:pt x="64" y="0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49"/>
            <p:cNvSpPr/>
            <p:nvPr/>
          </p:nvSpPr>
          <p:spPr>
            <a:xfrm>
              <a:off x="840625" y="1157650"/>
              <a:ext cx="25" cy="6400"/>
            </a:xfrm>
            <a:custGeom>
              <a:avLst/>
              <a:gdLst/>
              <a:ahLst/>
              <a:cxnLst/>
              <a:rect l="l" t="t" r="r" b="b"/>
              <a:pathLst>
                <a:path w="1" h="256" extrusionOk="0">
                  <a:moveTo>
                    <a:pt x="1" y="256"/>
                  </a:moveTo>
                  <a:cubicBezTo>
                    <a:pt x="1" y="192"/>
                    <a:pt x="1" y="128"/>
                    <a:pt x="1" y="1"/>
                  </a:cubicBezTo>
                  <a:lnTo>
                    <a:pt x="1" y="1"/>
                  </a:lnTo>
                  <a:cubicBezTo>
                    <a:pt x="1" y="65"/>
                    <a:pt x="1" y="192"/>
                    <a:pt x="1" y="256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49"/>
            <p:cNvSpPr/>
            <p:nvPr/>
          </p:nvSpPr>
          <p:spPr>
            <a:xfrm>
              <a:off x="843800" y="1081250"/>
              <a:ext cx="1625" cy="4800"/>
            </a:xfrm>
            <a:custGeom>
              <a:avLst/>
              <a:gdLst/>
              <a:ahLst/>
              <a:cxnLst/>
              <a:rect l="l" t="t" r="r" b="b"/>
              <a:pathLst>
                <a:path w="65" h="192" extrusionOk="0">
                  <a:moveTo>
                    <a:pt x="65" y="0"/>
                  </a:moveTo>
                  <a:lnTo>
                    <a:pt x="1" y="64"/>
                  </a:lnTo>
                  <a:lnTo>
                    <a:pt x="1" y="19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49"/>
            <p:cNvSpPr/>
            <p:nvPr/>
          </p:nvSpPr>
          <p:spPr>
            <a:xfrm>
              <a:off x="808775" y="1146525"/>
              <a:ext cx="25" cy="12750"/>
            </a:xfrm>
            <a:custGeom>
              <a:avLst/>
              <a:gdLst/>
              <a:ahLst/>
              <a:cxnLst/>
              <a:rect l="l" t="t" r="r" b="b"/>
              <a:pathLst>
                <a:path w="1" h="510" extrusionOk="0">
                  <a:moveTo>
                    <a:pt x="1" y="510"/>
                  </a:moveTo>
                  <a:lnTo>
                    <a:pt x="1" y="0"/>
                  </a:lnTo>
                  <a:cubicBezTo>
                    <a:pt x="1" y="127"/>
                    <a:pt x="1" y="319"/>
                    <a:pt x="1" y="510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49"/>
            <p:cNvSpPr/>
            <p:nvPr/>
          </p:nvSpPr>
          <p:spPr>
            <a:xfrm>
              <a:off x="810375" y="1097150"/>
              <a:ext cx="3200" cy="9575"/>
            </a:xfrm>
            <a:custGeom>
              <a:avLst/>
              <a:gdLst/>
              <a:ahLst/>
              <a:cxnLst/>
              <a:rect l="l" t="t" r="r" b="b"/>
              <a:pathLst>
                <a:path w="128" h="383" extrusionOk="0">
                  <a:moveTo>
                    <a:pt x="128" y="1"/>
                  </a:moveTo>
                  <a:lnTo>
                    <a:pt x="1" y="383"/>
                  </a:lnTo>
                  <a:cubicBezTo>
                    <a:pt x="64" y="256"/>
                    <a:pt x="64" y="192"/>
                    <a:pt x="128" y="65"/>
                  </a:cubicBezTo>
                  <a:cubicBezTo>
                    <a:pt x="128" y="65"/>
                    <a:pt x="128" y="1"/>
                    <a:pt x="128" y="1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49"/>
            <p:cNvSpPr/>
            <p:nvPr/>
          </p:nvSpPr>
          <p:spPr>
            <a:xfrm>
              <a:off x="807200" y="1159250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0" y="64"/>
                  </a:moveTo>
                  <a:lnTo>
                    <a:pt x="0" y="6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49"/>
            <p:cNvSpPr/>
            <p:nvPr/>
          </p:nvSpPr>
          <p:spPr>
            <a:xfrm>
              <a:off x="843800" y="1097150"/>
              <a:ext cx="4800" cy="4425"/>
            </a:xfrm>
            <a:custGeom>
              <a:avLst/>
              <a:gdLst/>
              <a:ahLst/>
              <a:cxnLst/>
              <a:rect l="l" t="t" r="r" b="b"/>
              <a:pathLst>
                <a:path w="192" h="177" extrusionOk="0">
                  <a:moveTo>
                    <a:pt x="192" y="1"/>
                  </a:moveTo>
                  <a:lnTo>
                    <a:pt x="1" y="65"/>
                  </a:lnTo>
                  <a:cubicBezTo>
                    <a:pt x="1" y="128"/>
                    <a:pt x="49" y="176"/>
                    <a:pt x="96" y="176"/>
                  </a:cubicBezTo>
                  <a:cubicBezTo>
                    <a:pt x="144" y="176"/>
                    <a:pt x="192" y="128"/>
                    <a:pt x="192" y="1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49"/>
            <p:cNvSpPr/>
            <p:nvPr/>
          </p:nvSpPr>
          <p:spPr>
            <a:xfrm>
              <a:off x="945700" y="885400"/>
              <a:ext cx="11175" cy="6400"/>
            </a:xfrm>
            <a:custGeom>
              <a:avLst/>
              <a:gdLst/>
              <a:ahLst/>
              <a:cxnLst/>
              <a:rect l="l" t="t" r="r" b="b"/>
              <a:pathLst>
                <a:path w="447" h="256" extrusionOk="0">
                  <a:moveTo>
                    <a:pt x="446" y="1"/>
                  </a:moveTo>
                  <a:cubicBezTo>
                    <a:pt x="255" y="65"/>
                    <a:pt x="128" y="128"/>
                    <a:pt x="1" y="256"/>
                  </a:cubicBezTo>
                  <a:cubicBezTo>
                    <a:pt x="192" y="256"/>
                    <a:pt x="319" y="128"/>
                    <a:pt x="446" y="1"/>
                  </a:cubicBezTo>
                  <a:close/>
                </a:path>
              </a:pathLst>
            </a:custGeom>
            <a:solidFill>
              <a:srgbClr val="FF85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49"/>
            <p:cNvSpPr/>
            <p:nvPr/>
          </p:nvSpPr>
          <p:spPr>
            <a:xfrm>
              <a:off x="4775" y="213575"/>
              <a:ext cx="953700" cy="1249800"/>
            </a:xfrm>
            <a:custGeom>
              <a:avLst/>
              <a:gdLst/>
              <a:ahLst/>
              <a:cxnLst/>
              <a:rect l="l" t="t" r="r" b="b"/>
              <a:pathLst>
                <a:path w="38148" h="49992" extrusionOk="0">
                  <a:moveTo>
                    <a:pt x="28073" y="1"/>
                  </a:moveTo>
                  <a:cubicBezTo>
                    <a:pt x="27694" y="1"/>
                    <a:pt x="27311" y="62"/>
                    <a:pt x="26939" y="190"/>
                  </a:cubicBezTo>
                  <a:lnTo>
                    <a:pt x="3312" y="8151"/>
                  </a:lnTo>
                  <a:lnTo>
                    <a:pt x="3248" y="8151"/>
                  </a:lnTo>
                  <a:lnTo>
                    <a:pt x="892" y="8979"/>
                  </a:lnTo>
                  <a:cubicBezTo>
                    <a:pt x="637" y="9042"/>
                    <a:pt x="446" y="9170"/>
                    <a:pt x="319" y="9361"/>
                  </a:cubicBezTo>
                  <a:cubicBezTo>
                    <a:pt x="255" y="9425"/>
                    <a:pt x="255" y="9488"/>
                    <a:pt x="191" y="9552"/>
                  </a:cubicBezTo>
                  <a:cubicBezTo>
                    <a:pt x="64" y="9870"/>
                    <a:pt x="0" y="10189"/>
                    <a:pt x="128" y="10507"/>
                  </a:cubicBezTo>
                  <a:lnTo>
                    <a:pt x="13183" y="49227"/>
                  </a:lnTo>
                  <a:cubicBezTo>
                    <a:pt x="13310" y="49482"/>
                    <a:pt x="13438" y="49673"/>
                    <a:pt x="13693" y="49864"/>
                  </a:cubicBezTo>
                  <a:cubicBezTo>
                    <a:pt x="13820" y="49927"/>
                    <a:pt x="13884" y="49991"/>
                    <a:pt x="14011" y="49991"/>
                  </a:cubicBezTo>
                  <a:lnTo>
                    <a:pt x="14266" y="49991"/>
                  </a:lnTo>
                  <a:cubicBezTo>
                    <a:pt x="14393" y="49991"/>
                    <a:pt x="14584" y="49991"/>
                    <a:pt x="14711" y="49927"/>
                  </a:cubicBezTo>
                  <a:lnTo>
                    <a:pt x="17068" y="49163"/>
                  </a:lnTo>
                  <a:lnTo>
                    <a:pt x="28849" y="45151"/>
                  </a:lnTo>
                  <a:cubicBezTo>
                    <a:pt x="29868" y="39420"/>
                    <a:pt x="28467" y="33115"/>
                    <a:pt x="31269" y="28020"/>
                  </a:cubicBezTo>
                  <a:cubicBezTo>
                    <a:pt x="32861" y="25346"/>
                    <a:pt x="35281" y="23244"/>
                    <a:pt x="38147" y="22098"/>
                  </a:cubicBezTo>
                  <a:lnTo>
                    <a:pt x="31524" y="2483"/>
                  </a:lnTo>
                  <a:cubicBezTo>
                    <a:pt x="31016" y="958"/>
                    <a:pt x="29574" y="1"/>
                    <a:pt x="28073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49"/>
            <p:cNvSpPr/>
            <p:nvPr/>
          </p:nvSpPr>
          <p:spPr>
            <a:xfrm>
              <a:off x="63675" y="274075"/>
              <a:ext cx="1093800" cy="1251175"/>
            </a:xfrm>
            <a:custGeom>
              <a:avLst/>
              <a:gdLst/>
              <a:ahLst/>
              <a:cxnLst/>
              <a:rect l="l" t="t" r="r" b="b"/>
              <a:pathLst>
                <a:path w="43752" h="50047" extrusionOk="0">
                  <a:moveTo>
                    <a:pt x="28103" y="0"/>
                  </a:moveTo>
                  <a:cubicBezTo>
                    <a:pt x="27718" y="0"/>
                    <a:pt x="27326" y="61"/>
                    <a:pt x="26939" y="190"/>
                  </a:cubicBezTo>
                  <a:lnTo>
                    <a:pt x="956" y="8979"/>
                  </a:lnTo>
                  <a:cubicBezTo>
                    <a:pt x="319" y="9170"/>
                    <a:pt x="1" y="9870"/>
                    <a:pt x="192" y="10507"/>
                  </a:cubicBezTo>
                  <a:lnTo>
                    <a:pt x="13311" y="49227"/>
                  </a:lnTo>
                  <a:cubicBezTo>
                    <a:pt x="13465" y="49740"/>
                    <a:pt x="13908" y="50046"/>
                    <a:pt x="14407" y="50046"/>
                  </a:cubicBezTo>
                  <a:cubicBezTo>
                    <a:pt x="14528" y="50046"/>
                    <a:pt x="14652" y="50028"/>
                    <a:pt x="14775" y="49991"/>
                  </a:cubicBezTo>
                  <a:lnTo>
                    <a:pt x="40822" y="41203"/>
                  </a:lnTo>
                  <a:cubicBezTo>
                    <a:pt x="42733" y="40566"/>
                    <a:pt x="43752" y="38528"/>
                    <a:pt x="43115" y="36618"/>
                  </a:cubicBezTo>
                  <a:lnTo>
                    <a:pt x="31524" y="2419"/>
                  </a:lnTo>
                  <a:cubicBezTo>
                    <a:pt x="31016" y="947"/>
                    <a:pt x="29618" y="0"/>
                    <a:pt x="28103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49"/>
            <p:cNvSpPr/>
            <p:nvPr/>
          </p:nvSpPr>
          <p:spPr>
            <a:xfrm>
              <a:off x="62100" y="477825"/>
              <a:ext cx="429875" cy="1048025"/>
            </a:xfrm>
            <a:custGeom>
              <a:avLst/>
              <a:gdLst/>
              <a:ahLst/>
              <a:cxnLst/>
              <a:rect l="l" t="t" r="r" b="b"/>
              <a:pathLst>
                <a:path w="17195" h="41921" extrusionOk="0">
                  <a:moveTo>
                    <a:pt x="3375" y="1"/>
                  </a:moveTo>
                  <a:lnTo>
                    <a:pt x="1019" y="829"/>
                  </a:lnTo>
                  <a:cubicBezTo>
                    <a:pt x="382" y="1020"/>
                    <a:pt x="0" y="1720"/>
                    <a:pt x="191" y="2357"/>
                  </a:cubicBezTo>
                  <a:lnTo>
                    <a:pt x="13310" y="41077"/>
                  </a:lnTo>
                  <a:cubicBezTo>
                    <a:pt x="13460" y="41578"/>
                    <a:pt x="13925" y="41921"/>
                    <a:pt x="14427" y="41921"/>
                  </a:cubicBezTo>
                  <a:cubicBezTo>
                    <a:pt x="14563" y="41921"/>
                    <a:pt x="14702" y="41896"/>
                    <a:pt x="14838" y="41841"/>
                  </a:cubicBezTo>
                  <a:lnTo>
                    <a:pt x="17195" y="41077"/>
                  </a:lnTo>
                  <a:lnTo>
                    <a:pt x="3375" y="1"/>
                  </a:ln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49"/>
            <p:cNvSpPr/>
            <p:nvPr/>
          </p:nvSpPr>
          <p:spPr>
            <a:xfrm>
              <a:off x="144875" y="468275"/>
              <a:ext cx="377350" cy="1034900"/>
            </a:xfrm>
            <a:custGeom>
              <a:avLst/>
              <a:gdLst/>
              <a:ahLst/>
              <a:cxnLst/>
              <a:rect l="l" t="t" r="r" b="b"/>
              <a:pathLst>
                <a:path w="15094" h="41396" extrusionOk="0">
                  <a:moveTo>
                    <a:pt x="1274" y="1"/>
                  </a:moveTo>
                  <a:lnTo>
                    <a:pt x="1" y="383"/>
                  </a:lnTo>
                  <a:lnTo>
                    <a:pt x="13884" y="41395"/>
                  </a:lnTo>
                  <a:lnTo>
                    <a:pt x="15094" y="41013"/>
                  </a:lnTo>
                  <a:lnTo>
                    <a:pt x="1274" y="1"/>
                  </a:ln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49"/>
            <p:cNvSpPr/>
            <p:nvPr/>
          </p:nvSpPr>
          <p:spPr>
            <a:xfrm>
              <a:off x="345475" y="474250"/>
              <a:ext cx="511100" cy="342125"/>
            </a:xfrm>
            <a:custGeom>
              <a:avLst/>
              <a:gdLst/>
              <a:ahLst/>
              <a:cxnLst/>
              <a:rect l="l" t="t" r="r" b="b"/>
              <a:pathLst>
                <a:path w="20444" h="13685" extrusionOk="0">
                  <a:moveTo>
                    <a:pt x="17417" y="1"/>
                  </a:moveTo>
                  <a:cubicBezTo>
                    <a:pt x="17365" y="1"/>
                    <a:pt x="17312" y="6"/>
                    <a:pt x="17259" y="17"/>
                  </a:cubicBezTo>
                  <a:lnTo>
                    <a:pt x="447" y="5684"/>
                  </a:lnTo>
                  <a:cubicBezTo>
                    <a:pt x="128" y="5812"/>
                    <a:pt x="1" y="6130"/>
                    <a:pt x="65" y="6449"/>
                  </a:cubicBezTo>
                  <a:lnTo>
                    <a:pt x="2357" y="13263"/>
                  </a:lnTo>
                  <a:cubicBezTo>
                    <a:pt x="2457" y="13513"/>
                    <a:pt x="2676" y="13685"/>
                    <a:pt x="2919" y="13685"/>
                  </a:cubicBezTo>
                  <a:cubicBezTo>
                    <a:pt x="2985" y="13685"/>
                    <a:pt x="3053" y="13672"/>
                    <a:pt x="3121" y="13645"/>
                  </a:cubicBezTo>
                  <a:lnTo>
                    <a:pt x="19934" y="7977"/>
                  </a:lnTo>
                  <a:cubicBezTo>
                    <a:pt x="20252" y="7850"/>
                    <a:pt x="20443" y="7531"/>
                    <a:pt x="20316" y="7213"/>
                  </a:cubicBezTo>
                  <a:lnTo>
                    <a:pt x="18023" y="399"/>
                  </a:lnTo>
                  <a:cubicBezTo>
                    <a:pt x="17917" y="133"/>
                    <a:pt x="17678" y="1"/>
                    <a:pt x="17417" y="1"/>
                  </a:cubicBez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49"/>
            <p:cNvSpPr/>
            <p:nvPr/>
          </p:nvSpPr>
          <p:spPr>
            <a:xfrm>
              <a:off x="501500" y="941725"/>
              <a:ext cx="453775" cy="168600"/>
            </a:xfrm>
            <a:custGeom>
              <a:avLst/>
              <a:gdLst/>
              <a:ahLst/>
              <a:cxnLst/>
              <a:rect l="l" t="t" r="r" b="b"/>
              <a:pathLst>
                <a:path w="18151" h="6744" extrusionOk="0">
                  <a:moveTo>
                    <a:pt x="17616" y="0"/>
                  </a:moveTo>
                  <a:cubicBezTo>
                    <a:pt x="17562" y="0"/>
                    <a:pt x="17506" y="13"/>
                    <a:pt x="17450" y="41"/>
                  </a:cubicBezTo>
                  <a:lnTo>
                    <a:pt x="447" y="5772"/>
                  </a:lnTo>
                  <a:cubicBezTo>
                    <a:pt x="192" y="5836"/>
                    <a:pt x="1" y="6154"/>
                    <a:pt x="128" y="6409"/>
                  </a:cubicBezTo>
                  <a:cubicBezTo>
                    <a:pt x="181" y="6620"/>
                    <a:pt x="409" y="6744"/>
                    <a:pt x="630" y="6744"/>
                  </a:cubicBezTo>
                  <a:cubicBezTo>
                    <a:pt x="676" y="6744"/>
                    <a:pt x="721" y="6738"/>
                    <a:pt x="765" y="6727"/>
                  </a:cubicBezTo>
                  <a:lnTo>
                    <a:pt x="17769" y="996"/>
                  </a:lnTo>
                  <a:cubicBezTo>
                    <a:pt x="18023" y="868"/>
                    <a:pt x="18151" y="614"/>
                    <a:pt x="18023" y="359"/>
                  </a:cubicBezTo>
                  <a:cubicBezTo>
                    <a:pt x="17974" y="160"/>
                    <a:pt x="17807" y="0"/>
                    <a:pt x="17616" y="0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49"/>
            <p:cNvSpPr/>
            <p:nvPr/>
          </p:nvSpPr>
          <p:spPr>
            <a:xfrm>
              <a:off x="539725" y="1052175"/>
              <a:ext cx="452175" cy="168000"/>
            </a:xfrm>
            <a:custGeom>
              <a:avLst/>
              <a:gdLst/>
              <a:ahLst/>
              <a:cxnLst/>
              <a:rect l="l" t="t" r="r" b="b"/>
              <a:pathLst>
                <a:path w="18087" h="6720" extrusionOk="0">
                  <a:moveTo>
                    <a:pt x="17521" y="1"/>
                  </a:moveTo>
                  <a:cubicBezTo>
                    <a:pt x="17475" y="1"/>
                    <a:pt x="17430" y="6"/>
                    <a:pt x="17386" y="17"/>
                  </a:cubicBezTo>
                  <a:lnTo>
                    <a:pt x="382" y="5748"/>
                  </a:lnTo>
                  <a:cubicBezTo>
                    <a:pt x="128" y="5876"/>
                    <a:pt x="0" y="6130"/>
                    <a:pt x="64" y="6385"/>
                  </a:cubicBezTo>
                  <a:cubicBezTo>
                    <a:pt x="169" y="6596"/>
                    <a:pt x="362" y="6720"/>
                    <a:pt x="570" y="6720"/>
                  </a:cubicBezTo>
                  <a:cubicBezTo>
                    <a:pt x="613" y="6720"/>
                    <a:pt x="657" y="6714"/>
                    <a:pt x="701" y="6704"/>
                  </a:cubicBezTo>
                  <a:lnTo>
                    <a:pt x="17704" y="972"/>
                  </a:lnTo>
                  <a:cubicBezTo>
                    <a:pt x="17959" y="908"/>
                    <a:pt x="18087" y="590"/>
                    <a:pt x="18023" y="335"/>
                  </a:cubicBezTo>
                  <a:cubicBezTo>
                    <a:pt x="17970" y="124"/>
                    <a:pt x="17742" y="1"/>
                    <a:pt x="17521" y="1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49"/>
            <p:cNvSpPr/>
            <p:nvPr/>
          </p:nvSpPr>
          <p:spPr>
            <a:xfrm>
              <a:off x="576325" y="1163625"/>
              <a:ext cx="452200" cy="168000"/>
            </a:xfrm>
            <a:custGeom>
              <a:avLst/>
              <a:gdLst/>
              <a:ahLst/>
              <a:cxnLst/>
              <a:rect l="l" t="t" r="r" b="b"/>
              <a:pathLst>
                <a:path w="18088" h="6720" extrusionOk="0">
                  <a:moveTo>
                    <a:pt x="17544" y="0"/>
                  </a:moveTo>
                  <a:cubicBezTo>
                    <a:pt x="17494" y="0"/>
                    <a:pt x="17441" y="6"/>
                    <a:pt x="17387" y="17"/>
                  </a:cubicBezTo>
                  <a:lnTo>
                    <a:pt x="383" y="5748"/>
                  </a:lnTo>
                  <a:cubicBezTo>
                    <a:pt x="128" y="5876"/>
                    <a:pt x="1" y="6130"/>
                    <a:pt x="128" y="6385"/>
                  </a:cubicBezTo>
                  <a:cubicBezTo>
                    <a:pt x="181" y="6596"/>
                    <a:pt x="365" y="6720"/>
                    <a:pt x="608" y="6720"/>
                  </a:cubicBezTo>
                  <a:cubicBezTo>
                    <a:pt x="658" y="6720"/>
                    <a:pt x="711" y="6714"/>
                    <a:pt x="765" y="6703"/>
                  </a:cubicBezTo>
                  <a:lnTo>
                    <a:pt x="17705" y="908"/>
                  </a:lnTo>
                  <a:cubicBezTo>
                    <a:pt x="17960" y="845"/>
                    <a:pt x="18087" y="590"/>
                    <a:pt x="18024" y="335"/>
                  </a:cubicBezTo>
                  <a:cubicBezTo>
                    <a:pt x="17971" y="124"/>
                    <a:pt x="17787" y="0"/>
                    <a:pt x="17544" y="0"/>
                  </a:cubicBezTo>
                  <a:close/>
                </a:path>
              </a:pathLst>
            </a:custGeom>
            <a:solidFill>
              <a:srgbClr val="45A8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6" name="Google Shape;846;p49"/>
          <p:cNvGrpSpPr/>
          <p:nvPr/>
        </p:nvGrpSpPr>
        <p:grpSpPr>
          <a:xfrm rot="-5723396">
            <a:off x="-169311" y="3871952"/>
            <a:ext cx="1408200" cy="1466446"/>
            <a:chOff x="6323100" y="1252213"/>
            <a:chExt cx="907250" cy="920475"/>
          </a:xfrm>
        </p:grpSpPr>
        <p:sp>
          <p:nvSpPr>
            <p:cNvPr id="847" name="Google Shape;847;p49"/>
            <p:cNvSpPr/>
            <p:nvPr/>
          </p:nvSpPr>
          <p:spPr>
            <a:xfrm>
              <a:off x="7063425" y="2006663"/>
              <a:ext cx="166925" cy="166025"/>
            </a:xfrm>
            <a:custGeom>
              <a:avLst/>
              <a:gdLst/>
              <a:ahLst/>
              <a:cxnLst/>
              <a:rect l="l" t="t" r="r" b="b"/>
              <a:pathLst>
                <a:path w="6677" h="6641" extrusionOk="0">
                  <a:moveTo>
                    <a:pt x="4713" y="1"/>
                  </a:moveTo>
                  <a:lnTo>
                    <a:pt x="1" y="4522"/>
                  </a:lnTo>
                  <a:lnTo>
                    <a:pt x="6369" y="6624"/>
                  </a:lnTo>
                  <a:cubicBezTo>
                    <a:pt x="6403" y="6635"/>
                    <a:pt x="6435" y="6640"/>
                    <a:pt x="6464" y="6640"/>
                  </a:cubicBezTo>
                  <a:cubicBezTo>
                    <a:pt x="6599" y="6640"/>
                    <a:pt x="6676" y="6526"/>
                    <a:pt x="6624" y="6369"/>
                  </a:cubicBezTo>
                  <a:lnTo>
                    <a:pt x="47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49"/>
            <p:cNvSpPr/>
            <p:nvPr/>
          </p:nvSpPr>
          <p:spPr>
            <a:xfrm>
              <a:off x="7063425" y="2051238"/>
              <a:ext cx="166925" cy="121450"/>
            </a:xfrm>
            <a:custGeom>
              <a:avLst/>
              <a:gdLst/>
              <a:ahLst/>
              <a:cxnLst/>
              <a:rect l="l" t="t" r="r" b="b"/>
              <a:pathLst>
                <a:path w="6677" h="4858" extrusionOk="0">
                  <a:moveTo>
                    <a:pt x="2867" y="1"/>
                  </a:moveTo>
                  <a:lnTo>
                    <a:pt x="1" y="2739"/>
                  </a:lnTo>
                  <a:lnTo>
                    <a:pt x="6369" y="4841"/>
                  </a:lnTo>
                  <a:cubicBezTo>
                    <a:pt x="6403" y="4852"/>
                    <a:pt x="6435" y="4857"/>
                    <a:pt x="6464" y="4857"/>
                  </a:cubicBezTo>
                  <a:cubicBezTo>
                    <a:pt x="6599" y="4857"/>
                    <a:pt x="6676" y="4743"/>
                    <a:pt x="6624" y="4586"/>
                  </a:cubicBezTo>
                  <a:lnTo>
                    <a:pt x="5796" y="1848"/>
                  </a:lnTo>
                  <a:cubicBezTo>
                    <a:pt x="4777" y="1274"/>
                    <a:pt x="3822" y="638"/>
                    <a:pt x="2867" y="1"/>
                  </a:cubicBezTo>
                  <a:close/>
                </a:path>
              </a:pathLst>
            </a:custGeom>
            <a:solidFill>
              <a:srgbClr val="FBEB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49"/>
            <p:cNvSpPr/>
            <p:nvPr/>
          </p:nvSpPr>
          <p:spPr>
            <a:xfrm>
              <a:off x="6405900" y="1333213"/>
              <a:ext cx="773775" cy="786525"/>
            </a:xfrm>
            <a:custGeom>
              <a:avLst/>
              <a:gdLst/>
              <a:ahLst/>
              <a:cxnLst/>
              <a:rect l="l" t="t" r="r" b="b"/>
              <a:pathLst>
                <a:path w="30951" h="31461" extrusionOk="0">
                  <a:moveTo>
                    <a:pt x="4649" y="0"/>
                  </a:moveTo>
                  <a:lnTo>
                    <a:pt x="0" y="4522"/>
                  </a:lnTo>
                  <a:lnTo>
                    <a:pt x="26302" y="31460"/>
                  </a:lnTo>
                  <a:lnTo>
                    <a:pt x="30951" y="26939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FF73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49"/>
            <p:cNvSpPr/>
            <p:nvPr/>
          </p:nvSpPr>
          <p:spPr>
            <a:xfrm>
              <a:off x="6359725" y="1285438"/>
              <a:ext cx="148100" cy="146500"/>
            </a:xfrm>
            <a:custGeom>
              <a:avLst/>
              <a:gdLst/>
              <a:ahLst/>
              <a:cxnLst/>
              <a:rect l="l" t="t" r="r" b="b"/>
              <a:pathLst>
                <a:path w="5924" h="5860" extrusionOk="0">
                  <a:moveTo>
                    <a:pt x="4649" y="1"/>
                  </a:moveTo>
                  <a:lnTo>
                    <a:pt x="1" y="4522"/>
                  </a:lnTo>
                  <a:lnTo>
                    <a:pt x="1274" y="5860"/>
                  </a:lnTo>
                  <a:lnTo>
                    <a:pt x="5923" y="1274"/>
                  </a:lnTo>
                  <a:lnTo>
                    <a:pt x="4649" y="1"/>
                  </a:lnTo>
                  <a:close/>
                </a:path>
              </a:pathLst>
            </a:custGeom>
            <a:solidFill>
              <a:srgbClr val="FF8F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49"/>
            <p:cNvSpPr/>
            <p:nvPr/>
          </p:nvSpPr>
          <p:spPr>
            <a:xfrm>
              <a:off x="6391575" y="1317288"/>
              <a:ext cx="130575" cy="128975"/>
            </a:xfrm>
            <a:custGeom>
              <a:avLst/>
              <a:gdLst/>
              <a:ahLst/>
              <a:cxnLst/>
              <a:rect l="l" t="t" r="r" b="b"/>
              <a:pathLst>
                <a:path w="5223" h="5159" extrusionOk="0">
                  <a:moveTo>
                    <a:pt x="4649" y="0"/>
                  </a:moveTo>
                  <a:lnTo>
                    <a:pt x="0" y="4586"/>
                  </a:lnTo>
                  <a:lnTo>
                    <a:pt x="573" y="5159"/>
                  </a:lnTo>
                  <a:lnTo>
                    <a:pt x="5222" y="637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49"/>
            <p:cNvSpPr/>
            <p:nvPr/>
          </p:nvSpPr>
          <p:spPr>
            <a:xfrm>
              <a:off x="6324700" y="1252213"/>
              <a:ext cx="151275" cy="146300"/>
            </a:xfrm>
            <a:custGeom>
              <a:avLst/>
              <a:gdLst/>
              <a:ahLst/>
              <a:cxnLst/>
              <a:rect l="l" t="t" r="r" b="b"/>
              <a:pathLst>
                <a:path w="6051" h="5852" extrusionOk="0">
                  <a:moveTo>
                    <a:pt x="4110" y="0"/>
                  </a:moveTo>
                  <a:cubicBezTo>
                    <a:pt x="3706" y="0"/>
                    <a:pt x="3305" y="160"/>
                    <a:pt x="2994" y="502"/>
                  </a:cubicBezTo>
                  <a:lnTo>
                    <a:pt x="637" y="2795"/>
                  </a:lnTo>
                  <a:cubicBezTo>
                    <a:pt x="1" y="3368"/>
                    <a:pt x="1" y="4387"/>
                    <a:pt x="637" y="5023"/>
                  </a:cubicBezTo>
                  <a:lnTo>
                    <a:pt x="1402" y="5851"/>
                  </a:lnTo>
                  <a:lnTo>
                    <a:pt x="6050" y="1330"/>
                  </a:lnTo>
                  <a:lnTo>
                    <a:pt x="5286" y="502"/>
                  </a:lnTo>
                  <a:cubicBezTo>
                    <a:pt x="4960" y="176"/>
                    <a:pt x="4534" y="0"/>
                    <a:pt x="4110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49"/>
            <p:cNvSpPr/>
            <p:nvPr/>
          </p:nvSpPr>
          <p:spPr>
            <a:xfrm>
              <a:off x="7163725" y="2106963"/>
              <a:ext cx="66600" cy="65725"/>
            </a:xfrm>
            <a:custGeom>
              <a:avLst/>
              <a:gdLst/>
              <a:ahLst/>
              <a:cxnLst/>
              <a:rect l="l" t="t" r="r" b="b"/>
              <a:pathLst>
                <a:path w="2664" h="2629" extrusionOk="0">
                  <a:moveTo>
                    <a:pt x="1911" y="1"/>
                  </a:moveTo>
                  <a:lnTo>
                    <a:pt x="1" y="1847"/>
                  </a:lnTo>
                  <a:lnTo>
                    <a:pt x="2357" y="2612"/>
                  </a:lnTo>
                  <a:cubicBezTo>
                    <a:pt x="2392" y="2623"/>
                    <a:pt x="2425" y="2629"/>
                    <a:pt x="2455" y="2629"/>
                  </a:cubicBezTo>
                  <a:cubicBezTo>
                    <a:pt x="2589" y="2629"/>
                    <a:pt x="2664" y="2525"/>
                    <a:pt x="2612" y="2421"/>
                  </a:cubicBezTo>
                  <a:lnTo>
                    <a:pt x="1911" y="1"/>
                  </a:lnTo>
                  <a:close/>
                </a:path>
              </a:pathLst>
            </a:custGeom>
            <a:solidFill>
              <a:srgbClr val="FB7D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49"/>
            <p:cNvSpPr/>
            <p:nvPr/>
          </p:nvSpPr>
          <p:spPr>
            <a:xfrm>
              <a:off x="6323100" y="1274313"/>
              <a:ext cx="103525" cy="124200"/>
            </a:xfrm>
            <a:custGeom>
              <a:avLst/>
              <a:gdLst/>
              <a:ahLst/>
              <a:cxnLst/>
              <a:rect l="l" t="t" r="r" b="b"/>
              <a:pathLst>
                <a:path w="4141" h="4968" extrusionOk="0">
                  <a:moveTo>
                    <a:pt x="2612" y="0"/>
                  </a:moveTo>
                  <a:lnTo>
                    <a:pt x="701" y="1911"/>
                  </a:lnTo>
                  <a:cubicBezTo>
                    <a:pt x="65" y="2484"/>
                    <a:pt x="1" y="3503"/>
                    <a:pt x="638" y="4139"/>
                  </a:cubicBezTo>
                  <a:lnTo>
                    <a:pt x="1466" y="4967"/>
                  </a:lnTo>
                  <a:lnTo>
                    <a:pt x="4140" y="2356"/>
                  </a:lnTo>
                  <a:cubicBezTo>
                    <a:pt x="3631" y="1592"/>
                    <a:pt x="3121" y="764"/>
                    <a:pt x="2612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49"/>
            <p:cNvSpPr/>
            <p:nvPr/>
          </p:nvSpPr>
          <p:spPr>
            <a:xfrm>
              <a:off x="6359725" y="1333213"/>
              <a:ext cx="93950" cy="98725"/>
            </a:xfrm>
            <a:custGeom>
              <a:avLst/>
              <a:gdLst/>
              <a:ahLst/>
              <a:cxnLst/>
              <a:rect l="l" t="t" r="r" b="b"/>
              <a:pathLst>
                <a:path w="3758" h="3949" extrusionOk="0">
                  <a:moveTo>
                    <a:pt x="2675" y="0"/>
                  </a:moveTo>
                  <a:lnTo>
                    <a:pt x="1" y="2611"/>
                  </a:lnTo>
                  <a:lnTo>
                    <a:pt x="1274" y="3949"/>
                  </a:lnTo>
                  <a:lnTo>
                    <a:pt x="3758" y="1529"/>
                  </a:lnTo>
                  <a:lnTo>
                    <a:pt x="2675" y="0"/>
                  </a:lnTo>
                  <a:close/>
                </a:path>
              </a:pathLst>
            </a:custGeom>
            <a:solidFill>
              <a:srgbClr val="FB7D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49"/>
            <p:cNvSpPr/>
            <p:nvPr/>
          </p:nvSpPr>
          <p:spPr>
            <a:xfrm>
              <a:off x="6393150" y="1373013"/>
              <a:ext cx="71675" cy="73250"/>
            </a:xfrm>
            <a:custGeom>
              <a:avLst/>
              <a:gdLst/>
              <a:ahLst/>
              <a:cxnLst/>
              <a:rect l="l" t="t" r="r" b="b"/>
              <a:pathLst>
                <a:path w="2867" h="2930" extrusionOk="0">
                  <a:moveTo>
                    <a:pt x="2421" y="0"/>
                  </a:moveTo>
                  <a:lnTo>
                    <a:pt x="1" y="2357"/>
                  </a:lnTo>
                  <a:lnTo>
                    <a:pt x="510" y="2930"/>
                  </a:lnTo>
                  <a:lnTo>
                    <a:pt x="2867" y="701"/>
                  </a:lnTo>
                  <a:lnTo>
                    <a:pt x="2421" y="0"/>
                  </a:ln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42"/>
          <p:cNvSpPr/>
          <p:nvPr/>
        </p:nvSpPr>
        <p:spPr>
          <a:xfrm rot="-6138663">
            <a:off x="4389294" y="292601"/>
            <a:ext cx="3851695" cy="5713914"/>
          </a:xfrm>
          <a:custGeom>
            <a:avLst/>
            <a:gdLst/>
            <a:ahLst/>
            <a:cxnLst/>
            <a:rect l="l" t="t" r="r" b="b"/>
            <a:pathLst>
              <a:path w="104220" h="114221" extrusionOk="0">
                <a:moveTo>
                  <a:pt x="62944" y="17216"/>
                </a:moveTo>
                <a:lnTo>
                  <a:pt x="62944" y="17216"/>
                </a:lnTo>
                <a:cubicBezTo>
                  <a:pt x="62958" y="17259"/>
                  <a:pt x="62934" y="17274"/>
                  <a:pt x="62897" y="17274"/>
                </a:cubicBezTo>
                <a:cubicBezTo>
                  <a:pt x="62885" y="17274"/>
                  <a:pt x="62871" y="17272"/>
                  <a:pt x="62857" y="17270"/>
                </a:cubicBezTo>
                <a:lnTo>
                  <a:pt x="62857" y="17270"/>
                </a:lnTo>
                <a:cubicBezTo>
                  <a:pt x="62886" y="17252"/>
                  <a:pt x="62915" y="17234"/>
                  <a:pt x="62944" y="17216"/>
                </a:cubicBezTo>
                <a:close/>
                <a:moveTo>
                  <a:pt x="24124" y="33002"/>
                </a:moveTo>
                <a:lnTo>
                  <a:pt x="24124" y="33002"/>
                </a:lnTo>
                <a:cubicBezTo>
                  <a:pt x="24082" y="33042"/>
                  <a:pt x="24042" y="33068"/>
                  <a:pt x="24012" y="33068"/>
                </a:cubicBezTo>
                <a:cubicBezTo>
                  <a:pt x="23996" y="33068"/>
                  <a:pt x="23984" y="33062"/>
                  <a:pt x="23974" y="33047"/>
                </a:cubicBezTo>
                <a:lnTo>
                  <a:pt x="23974" y="33047"/>
                </a:lnTo>
                <a:cubicBezTo>
                  <a:pt x="24001" y="33087"/>
                  <a:pt x="23947" y="33103"/>
                  <a:pt x="23895" y="33103"/>
                </a:cubicBezTo>
                <a:cubicBezTo>
                  <a:pt x="23804" y="33103"/>
                  <a:pt x="23720" y="33052"/>
                  <a:pt x="24124" y="33002"/>
                </a:cubicBezTo>
                <a:close/>
                <a:moveTo>
                  <a:pt x="64071" y="33623"/>
                </a:moveTo>
                <a:cubicBezTo>
                  <a:pt x="65761" y="34245"/>
                  <a:pt x="67414" y="34977"/>
                  <a:pt x="69033" y="35831"/>
                </a:cubicBezTo>
                <a:cubicBezTo>
                  <a:pt x="69613" y="36138"/>
                  <a:pt x="70179" y="36465"/>
                  <a:pt x="70732" y="36814"/>
                </a:cubicBezTo>
                <a:lnTo>
                  <a:pt x="70732" y="36814"/>
                </a:lnTo>
                <a:cubicBezTo>
                  <a:pt x="68385" y="36022"/>
                  <a:pt x="66205" y="34878"/>
                  <a:pt x="64071" y="33623"/>
                </a:cubicBezTo>
                <a:close/>
                <a:moveTo>
                  <a:pt x="74963" y="37700"/>
                </a:moveTo>
                <a:cubicBezTo>
                  <a:pt x="74988" y="37700"/>
                  <a:pt x="74971" y="37721"/>
                  <a:pt x="74878" y="37731"/>
                </a:cubicBezTo>
                <a:lnTo>
                  <a:pt x="74878" y="37731"/>
                </a:lnTo>
                <a:cubicBezTo>
                  <a:pt x="74917" y="37708"/>
                  <a:pt x="74948" y="37700"/>
                  <a:pt x="74963" y="37700"/>
                </a:cubicBezTo>
                <a:close/>
                <a:moveTo>
                  <a:pt x="89031" y="66786"/>
                </a:moveTo>
                <a:cubicBezTo>
                  <a:pt x="89227" y="66786"/>
                  <a:pt x="89433" y="66805"/>
                  <a:pt x="89649" y="66841"/>
                </a:cubicBezTo>
                <a:cubicBezTo>
                  <a:pt x="89612" y="66881"/>
                  <a:pt x="89546" y="66900"/>
                  <a:pt x="89454" y="66900"/>
                </a:cubicBezTo>
                <a:cubicBezTo>
                  <a:pt x="89319" y="66900"/>
                  <a:pt x="89129" y="66860"/>
                  <a:pt x="88898" y="66789"/>
                </a:cubicBezTo>
                <a:lnTo>
                  <a:pt x="88898" y="66789"/>
                </a:lnTo>
                <a:cubicBezTo>
                  <a:pt x="88942" y="66787"/>
                  <a:pt x="88986" y="66786"/>
                  <a:pt x="89031" y="66786"/>
                </a:cubicBezTo>
                <a:close/>
                <a:moveTo>
                  <a:pt x="16450" y="94025"/>
                </a:moveTo>
                <a:lnTo>
                  <a:pt x="16450" y="94025"/>
                </a:lnTo>
                <a:cubicBezTo>
                  <a:pt x="16487" y="94141"/>
                  <a:pt x="16513" y="94261"/>
                  <a:pt x="16530" y="94381"/>
                </a:cubicBezTo>
                <a:lnTo>
                  <a:pt x="16530" y="94381"/>
                </a:lnTo>
                <a:cubicBezTo>
                  <a:pt x="16507" y="94281"/>
                  <a:pt x="16480" y="94162"/>
                  <a:pt x="16450" y="94025"/>
                </a:cubicBezTo>
                <a:close/>
                <a:moveTo>
                  <a:pt x="16440" y="94441"/>
                </a:moveTo>
                <a:cubicBezTo>
                  <a:pt x="16449" y="94441"/>
                  <a:pt x="16480" y="94454"/>
                  <a:pt x="16541" y="94484"/>
                </a:cubicBezTo>
                <a:lnTo>
                  <a:pt x="16541" y="94484"/>
                </a:lnTo>
                <a:cubicBezTo>
                  <a:pt x="16542" y="94497"/>
                  <a:pt x="16543" y="94510"/>
                  <a:pt x="16544" y="94523"/>
                </a:cubicBezTo>
                <a:lnTo>
                  <a:pt x="16544" y="94523"/>
                </a:lnTo>
                <a:cubicBezTo>
                  <a:pt x="16472" y="94475"/>
                  <a:pt x="16427" y="94441"/>
                  <a:pt x="16440" y="94441"/>
                </a:cubicBezTo>
                <a:close/>
                <a:moveTo>
                  <a:pt x="16554" y="94490"/>
                </a:moveTo>
                <a:lnTo>
                  <a:pt x="16554" y="94490"/>
                </a:lnTo>
                <a:cubicBezTo>
                  <a:pt x="16563" y="94494"/>
                  <a:pt x="16571" y="94499"/>
                  <a:pt x="16580" y="94503"/>
                </a:cubicBezTo>
                <a:cubicBezTo>
                  <a:pt x="16583" y="94520"/>
                  <a:pt x="16586" y="94537"/>
                  <a:pt x="16589" y="94552"/>
                </a:cubicBezTo>
                <a:lnTo>
                  <a:pt x="16589" y="94552"/>
                </a:lnTo>
                <a:cubicBezTo>
                  <a:pt x="16581" y="94547"/>
                  <a:pt x="16573" y="94542"/>
                  <a:pt x="16565" y="94536"/>
                </a:cubicBezTo>
                <a:lnTo>
                  <a:pt x="16565" y="94536"/>
                </a:lnTo>
                <a:cubicBezTo>
                  <a:pt x="16562" y="94522"/>
                  <a:pt x="16558" y="94506"/>
                  <a:pt x="16554" y="94490"/>
                </a:cubicBezTo>
                <a:close/>
                <a:moveTo>
                  <a:pt x="15368" y="96422"/>
                </a:moveTo>
                <a:cubicBezTo>
                  <a:pt x="15439" y="96422"/>
                  <a:pt x="15557" y="96442"/>
                  <a:pt x="15737" y="96495"/>
                </a:cubicBezTo>
                <a:lnTo>
                  <a:pt x="15737" y="96495"/>
                </a:lnTo>
                <a:cubicBezTo>
                  <a:pt x="15683" y="96562"/>
                  <a:pt x="15608" y="96586"/>
                  <a:pt x="15535" y="96586"/>
                </a:cubicBezTo>
                <a:cubicBezTo>
                  <a:pt x="15344" y="96586"/>
                  <a:pt x="15162" y="96422"/>
                  <a:pt x="15368" y="96422"/>
                </a:cubicBezTo>
                <a:close/>
                <a:moveTo>
                  <a:pt x="61545" y="0"/>
                </a:moveTo>
                <a:cubicBezTo>
                  <a:pt x="60823" y="0"/>
                  <a:pt x="60097" y="356"/>
                  <a:pt x="59595" y="1210"/>
                </a:cubicBezTo>
                <a:cubicBezTo>
                  <a:pt x="58705" y="2758"/>
                  <a:pt x="56792" y="3076"/>
                  <a:pt x="54717" y="3076"/>
                </a:cubicBezTo>
                <a:cubicBezTo>
                  <a:pt x="53269" y="3076"/>
                  <a:pt x="51742" y="2921"/>
                  <a:pt x="50428" y="2921"/>
                </a:cubicBezTo>
                <a:cubicBezTo>
                  <a:pt x="49763" y="2921"/>
                  <a:pt x="49152" y="2961"/>
                  <a:pt x="48635" y="3081"/>
                </a:cubicBezTo>
                <a:cubicBezTo>
                  <a:pt x="45071" y="3877"/>
                  <a:pt x="42033" y="7179"/>
                  <a:pt x="43727" y="10844"/>
                </a:cubicBezTo>
                <a:lnTo>
                  <a:pt x="43727" y="10844"/>
                </a:lnTo>
                <a:cubicBezTo>
                  <a:pt x="42931" y="10716"/>
                  <a:pt x="42131" y="10607"/>
                  <a:pt x="41328" y="10518"/>
                </a:cubicBezTo>
                <a:cubicBezTo>
                  <a:pt x="40326" y="10434"/>
                  <a:pt x="39277" y="10366"/>
                  <a:pt x="38226" y="10366"/>
                </a:cubicBezTo>
                <a:cubicBezTo>
                  <a:pt x="34896" y="10366"/>
                  <a:pt x="31546" y="11053"/>
                  <a:pt x="29628" y="14128"/>
                </a:cubicBezTo>
                <a:cubicBezTo>
                  <a:pt x="29130" y="14927"/>
                  <a:pt x="28799" y="15778"/>
                  <a:pt x="28620" y="16648"/>
                </a:cubicBezTo>
                <a:lnTo>
                  <a:pt x="28620" y="16648"/>
                </a:lnTo>
                <a:cubicBezTo>
                  <a:pt x="22818" y="17004"/>
                  <a:pt x="24918" y="18139"/>
                  <a:pt x="28504" y="19156"/>
                </a:cubicBezTo>
                <a:lnTo>
                  <a:pt x="28504" y="19156"/>
                </a:lnTo>
                <a:cubicBezTo>
                  <a:pt x="28610" y="20159"/>
                  <a:pt x="28893" y="21146"/>
                  <a:pt x="29326" y="22072"/>
                </a:cubicBezTo>
                <a:lnTo>
                  <a:pt x="29326" y="22072"/>
                </a:lnTo>
                <a:cubicBezTo>
                  <a:pt x="29050" y="22047"/>
                  <a:pt x="28774" y="22023"/>
                  <a:pt x="28497" y="22000"/>
                </a:cubicBezTo>
                <a:cubicBezTo>
                  <a:pt x="27617" y="21928"/>
                  <a:pt x="26720" y="21882"/>
                  <a:pt x="25822" y="21882"/>
                </a:cubicBezTo>
                <a:cubicBezTo>
                  <a:pt x="22372" y="21882"/>
                  <a:pt x="18908" y="22560"/>
                  <a:pt x="16319" y="25045"/>
                </a:cubicBezTo>
                <a:cubicBezTo>
                  <a:pt x="13873" y="27419"/>
                  <a:pt x="12646" y="31253"/>
                  <a:pt x="13478" y="34599"/>
                </a:cubicBezTo>
                <a:lnTo>
                  <a:pt x="13478" y="34599"/>
                </a:lnTo>
                <a:cubicBezTo>
                  <a:pt x="9569" y="35855"/>
                  <a:pt x="6547" y="38360"/>
                  <a:pt x="7664" y="43268"/>
                </a:cubicBezTo>
                <a:cubicBezTo>
                  <a:pt x="7785" y="43795"/>
                  <a:pt x="7959" y="44294"/>
                  <a:pt x="8177" y="44769"/>
                </a:cubicBezTo>
                <a:lnTo>
                  <a:pt x="8177" y="44769"/>
                </a:lnTo>
                <a:cubicBezTo>
                  <a:pt x="5545" y="45215"/>
                  <a:pt x="3278" y="46492"/>
                  <a:pt x="2097" y="49444"/>
                </a:cubicBezTo>
                <a:cubicBezTo>
                  <a:pt x="0" y="54687"/>
                  <a:pt x="3190" y="57917"/>
                  <a:pt x="7346" y="59877"/>
                </a:cubicBezTo>
                <a:lnTo>
                  <a:pt x="7346" y="59877"/>
                </a:lnTo>
                <a:cubicBezTo>
                  <a:pt x="5108" y="62532"/>
                  <a:pt x="4687" y="66427"/>
                  <a:pt x="6620" y="69582"/>
                </a:cubicBezTo>
                <a:cubicBezTo>
                  <a:pt x="6854" y="69962"/>
                  <a:pt x="7117" y="70326"/>
                  <a:pt x="7402" y="70675"/>
                </a:cubicBezTo>
                <a:lnTo>
                  <a:pt x="7402" y="70675"/>
                </a:lnTo>
                <a:cubicBezTo>
                  <a:pt x="2776" y="74478"/>
                  <a:pt x="4319" y="81423"/>
                  <a:pt x="8076" y="85846"/>
                </a:cubicBezTo>
                <a:lnTo>
                  <a:pt x="8076" y="85846"/>
                </a:lnTo>
                <a:cubicBezTo>
                  <a:pt x="5877" y="87417"/>
                  <a:pt x="4258" y="89718"/>
                  <a:pt x="3706" y="92589"/>
                </a:cubicBezTo>
                <a:cubicBezTo>
                  <a:pt x="2663" y="97896"/>
                  <a:pt x="5577" y="103115"/>
                  <a:pt x="10013" y="105898"/>
                </a:cubicBezTo>
                <a:cubicBezTo>
                  <a:pt x="14319" y="108551"/>
                  <a:pt x="19668" y="108682"/>
                  <a:pt x="24583" y="109204"/>
                </a:cubicBezTo>
                <a:cubicBezTo>
                  <a:pt x="29933" y="109813"/>
                  <a:pt x="35282" y="110552"/>
                  <a:pt x="40632" y="111378"/>
                </a:cubicBezTo>
                <a:cubicBezTo>
                  <a:pt x="46547" y="112292"/>
                  <a:pt x="52593" y="112901"/>
                  <a:pt x="58464" y="114075"/>
                </a:cubicBezTo>
                <a:cubicBezTo>
                  <a:pt x="58945" y="114172"/>
                  <a:pt x="59428" y="114220"/>
                  <a:pt x="59905" y="114220"/>
                </a:cubicBezTo>
                <a:cubicBezTo>
                  <a:pt x="62628" y="114220"/>
                  <a:pt x="65168" y="112662"/>
                  <a:pt x="65945" y="109813"/>
                </a:cubicBezTo>
                <a:cubicBezTo>
                  <a:pt x="65970" y="109720"/>
                  <a:pt x="65992" y="109626"/>
                  <a:pt x="66011" y="109532"/>
                </a:cubicBezTo>
                <a:lnTo>
                  <a:pt x="66011" y="109532"/>
                </a:lnTo>
                <a:cubicBezTo>
                  <a:pt x="72167" y="110381"/>
                  <a:pt x="78338" y="111095"/>
                  <a:pt x="84473" y="111813"/>
                </a:cubicBezTo>
                <a:cubicBezTo>
                  <a:pt x="84627" y="111830"/>
                  <a:pt x="84781" y="111838"/>
                  <a:pt x="84935" y="111838"/>
                </a:cubicBezTo>
                <a:cubicBezTo>
                  <a:pt x="87083" y="111838"/>
                  <a:pt x="89141" y="110260"/>
                  <a:pt x="90202" y="108398"/>
                </a:cubicBezTo>
                <a:lnTo>
                  <a:pt x="90202" y="108398"/>
                </a:lnTo>
                <a:cubicBezTo>
                  <a:pt x="92023" y="109013"/>
                  <a:pt x="93944" y="109410"/>
                  <a:pt x="96042" y="109465"/>
                </a:cubicBezTo>
                <a:cubicBezTo>
                  <a:pt x="96112" y="109467"/>
                  <a:pt x="96181" y="109468"/>
                  <a:pt x="96250" y="109468"/>
                </a:cubicBezTo>
                <a:cubicBezTo>
                  <a:pt x="101969" y="109468"/>
                  <a:pt x="104220" y="102371"/>
                  <a:pt x="100652" y="98418"/>
                </a:cubicBezTo>
                <a:cubicBezTo>
                  <a:pt x="99018" y="96624"/>
                  <a:pt x="97272" y="94981"/>
                  <a:pt x="95431" y="93470"/>
                </a:cubicBezTo>
                <a:lnTo>
                  <a:pt x="95431" y="93470"/>
                </a:lnTo>
                <a:cubicBezTo>
                  <a:pt x="96284" y="93316"/>
                  <a:pt x="97140" y="93098"/>
                  <a:pt x="97999" y="92807"/>
                </a:cubicBezTo>
                <a:cubicBezTo>
                  <a:pt x="101435" y="91676"/>
                  <a:pt x="104132" y="87196"/>
                  <a:pt x="101696" y="83760"/>
                </a:cubicBezTo>
                <a:cubicBezTo>
                  <a:pt x="99804" y="81132"/>
                  <a:pt x="97701" y="78688"/>
                  <a:pt x="95382" y="76490"/>
                </a:cubicBezTo>
                <a:lnTo>
                  <a:pt x="95382" y="76490"/>
                </a:lnTo>
                <a:cubicBezTo>
                  <a:pt x="95997" y="75940"/>
                  <a:pt x="96543" y="75291"/>
                  <a:pt x="96999" y="74540"/>
                </a:cubicBezTo>
                <a:cubicBezTo>
                  <a:pt x="98880" y="71517"/>
                  <a:pt x="98582" y="68380"/>
                  <a:pt x="97228" y="65560"/>
                </a:cubicBezTo>
                <a:lnTo>
                  <a:pt x="97228" y="65560"/>
                </a:lnTo>
                <a:cubicBezTo>
                  <a:pt x="98912" y="64534"/>
                  <a:pt x="100009" y="62687"/>
                  <a:pt x="100044" y="60622"/>
                </a:cubicBezTo>
                <a:cubicBezTo>
                  <a:pt x="100079" y="52128"/>
                  <a:pt x="92303" y="46668"/>
                  <a:pt x="84847" y="43271"/>
                </a:cubicBezTo>
                <a:lnTo>
                  <a:pt x="84847" y="43271"/>
                </a:lnTo>
                <a:cubicBezTo>
                  <a:pt x="85997" y="41080"/>
                  <a:pt x="86336" y="38486"/>
                  <a:pt x="85473" y="35918"/>
                </a:cubicBezTo>
                <a:cubicBezTo>
                  <a:pt x="83864" y="31177"/>
                  <a:pt x="78341" y="27611"/>
                  <a:pt x="74078" y="25393"/>
                </a:cubicBezTo>
                <a:cubicBezTo>
                  <a:pt x="72763" y="24714"/>
                  <a:pt x="71431" y="24113"/>
                  <a:pt x="70085" y="23576"/>
                </a:cubicBezTo>
                <a:lnTo>
                  <a:pt x="70085" y="23576"/>
                </a:lnTo>
                <a:cubicBezTo>
                  <a:pt x="70400" y="23058"/>
                  <a:pt x="70661" y="22501"/>
                  <a:pt x="70860" y="21913"/>
                </a:cubicBezTo>
                <a:cubicBezTo>
                  <a:pt x="72599" y="16041"/>
                  <a:pt x="66597" y="11518"/>
                  <a:pt x="61596" y="10039"/>
                </a:cubicBezTo>
                <a:cubicBezTo>
                  <a:pt x="59291" y="9344"/>
                  <a:pt x="56811" y="9126"/>
                  <a:pt x="54463" y="8648"/>
                </a:cubicBezTo>
                <a:cubicBezTo>
                  <a:pt x="54138" y="8583"/>
                  <a:pt x="53794" y="8487"/>
                  <a:pt x="53441" y="8382"/>
                </a:cubicBezTo>
                <a:lnTo>
                  <a:pt x="53441" y="8382"/>
                </a:lnTo>
                <a:cubicBezTo>
                  <a:pt x="57456" y="7917"/>
                  <a:pt x="61779" y="7911"/>
                  <a:pt x="63814" y="3646"/>
                </a:cubicBezTo>
                <a:cubicBezTo>
                  <a:pt x="64712" y="1730"/>
                  <a:pt x="63138" y="0"/>
                  <a:pt x="6154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F7C42B"/>
              </a:highlight>
            </a:endParaRPr>
          </a:p>
        </p:txBody>
      </p:sp>
      <p:grpSp>
        <p:nvGrpSpPr>
          <p:cNvPr id="516" name="Google Shape;516;p42"/>
          <p:cNvGrpSpPr/>
          <p:nvPr/>
        </p:nvGrpSpPr>
        <p:grpSpPr>
          <a:xfrm rot="-2295177">
            <a:off x="6792731" y="-695834"/>
            <a:ext cx="685458" cy="634357"/>
            <a:chOff x="3904050" y="2322725"/>
            <a:chExt cx="464475" cy="429825"/>
          </a:xfrm>
        </p:grpSpPr>
        <p:sp>
          <p:nvSpPr>
            <p:cNvPr id="517" name="Google Shape;517;p42"/>
            <p:cNvSpPr/>
            <p:nvPr/>
          </p:nvSpPr>
          <p:spPr>
            <a:xfrm>
              <a:off x="3904050" y="2531675"/>
              <a:ext cx="114900" cy="89150"/>
            </a:xfrm>
            <a:custGeom>
              <a:avLst/>
              <a:gdLst/>
              <a:ahLst/>
              <a:cxnLst/>
              <a:rect l="l" t="t" r="r" b="b"/>
              <a:pathLst>
                <a:path w="4596" h="3566" extrusionOk="0">
                  <a:moveTo>
                    <a:pt x="2298" y="0"/>
                  </a:moveTo>
                  <a:cubicBezTo>
                    <a:pt x="1" y="0"/>
                    <a:pt x="1" y="3566"/>
                    <a:pt x="2298" y="3566"/>
                  </a:cubicBezTo>
                  <a:cubicBezTo>
                    <a:pt x="4596" y="3566"/>
                    <a:pt x="4596" y="0"/>
                    <a:pt x="22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42"/>
            <p:cNvSpPr/>
            <p:nvPr/>
          </p:nvSpPr>
          <p:spPr>
            <a:xfrm>
              <a:off x="4001100" y="2322725"/>
              <a:ext cx="54500" cy="40625"/>
            </a:xfrm>
            <a:custGeom>
              <a:avLst/>
              <a:gdLst/>
              <a:ahLst/>
              <a:cxnLst/>
              <a:rect l="l" t="t" r="r" b="b"/>
              <a:pathLst>
                <a:path w="2180" h="1625" extrusionOk="0">
                  <a:moveTo>
                    <a:pt x="1070" y="0"/>
                  </a:moveTo>
                  <a:cubicBezTo>
                    <a:pt x="1" y="0"/>
                    <a:pt x="1" y="1624"/>
                    <a:pt x="1070" y="1624"/>
                  </a:cubicBezTo>
                  <a:cubicBezTo>
                    <a:pt x="2179" y="1624"/>
                    <a:pt x="2179" y="0"/>
                    <a:pt x="10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42"/>
            <p:cNvSpPr/>
            <p:nvPr/>
          </p:nvSpPr>
          <p:spPr>
            <a:xfrm>
              <a:off x="4288300" y="2690125"/>
              <a:ext cx="80225" cy="62425"/>
            </a:xfrm>
            <a:custGeom>
              <a:avLst/>
              <a:gdLst/>
              <a:ahLst/>
              <a:cxnLst/>
              <a:rect l="l" t="t" r="r" b="b"/>
              <a:pathLst>
                <a:path w="3209" h="2497" extrusionOk="0">
                  <a:moveTo>
                    <a:pt x="1585" y="0"/>
                  </a:moveTo>
                  <a:cubicBezTo>
                    <a:pt x="0" y="0"/>
                    <a:pt x="0" y="2496"/>
                    <a:pt x="1585" y="2496"/>
                  </a:cubicBezTo>
                  <a:cubicBezTo>
                    <a:pt x="3209" y="2496"/>
                    <a:pt x="3209" y="0"/>
                    <a:pt x="15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0" name="Google Shape;520;p42"/>
          <p:cNvSpPr/>
          <p:nvPr/>
        </p:nvSpPr>
        <p:spPr>
          <a:xfrm rot="5270711">
            <a:off x="7977651" y="1725906"/>
            <a:ext cx="571429" cy="1990789"/>
          </a:xfrm>
          <a:custGeom>
            <a:avLst/>
            <a:gdLst/>
            <a:ahLst/>
            <a:cxnLst/>
            <a:rect l="l" t="t" r="r" b="b"/>
            <a:pathLst>
              <a:path w="22857" h="79631" extrusionOk="0">
                <a:moveTo>
                  <a:pt x="928" y="0"/>
                </a:moveTo>
                <a:cubicBezTo>
                  <a:pt x="738" y="0"/>
                  <a:pt x="532" y="123"/>
                  <a:pt x="555" y="347"/>
                </a:cubicBezTo>
                <a:lnTo>
                  <a:pt x="515" y="347"/>
                </a:lnTo>
                <a:cubicBezTo>
                  <a:pt x="1347" y="7081"/>
                  <a:pt x="4952" y="13141"/>
                  <a:pt x="10497" y="17063"/>
                </a:cubicBezTo>
                <a:cubicBezTo>
                  <a:pt x="13706" y="19321"/>
                  <a:pt x="17628" y="21024"/>
                  <a:pt x="19529" y="24669"/>
                </a:cubicBezTo>
                <a:cubicBezTo>
                  <a:pt x="21628" y="28670"/>
                  <a:pt x="21787" y="34611"/>
                  <a:pt x="20559" y="38850"/>
                </a:cubicBezTo>
                <a:cubicBezTo>
                  <a:pt x="18459" y="46178"/>
                  <a:pt x="11844" y="50971"/>
                  <a:pt x="7487" y="56874"/>
                </a:cubicBezTo>
                <a:cubicBezTo>
                  <a:pt x="2813" y="63251"/>
                  <a:pt x="0" y="71253"/>
                  <a:pt x="594" y="79215"/>
                </a:cubicBezTo>
                <a:cubicBezTo>
                  <a:pt x="594" y="79492"/>
                  <a:pt x="792" y="79631"/>
                  <a:pt x="990" y="79631"/>
                </a:cubicBezTo>
                <a:cubicBezTo>
                  <a:pt x="1188" y="79631"/>
                  <a:pt x="1386" y="79492"/>
                  <a:pt x="1386" y="79215"/>
                </a:cubicBezTo>
                <a:cubicBezTo>
                  <a:pt x="1941" y="69985"/>
                  <a:pt x="4833" y="61786"/>
                  <a:pt x="10933" y="54735"/>
                </a:cubicBezTo>
                <a:cubicBezTo>
                  <a:pt x="15409" y="49506"/>
                  <a:pt x="21074" y="44435"/>
                  <a:pt x="22262" y="37265"/>
                </a:cubicBezTo>
                <a:cubicBezTo>
                  <a:pt x="22856" y="33383"/>
                  <a:pt x="22539" y="29422"/>
                  <a:pt x="21351" y="25699"/>
                </a:cubicBezTo>
                <a:cubicBezTo>
                  <a:pt x="20242" y="22648"/>
                  <a:pt x="18024" y="20589"/>
                  <a:pt x="15330" y="18806"/>
                </a:cubicBezTo>
                <a:cubicBezTo>
                  <a:pt x="12042" y="16667"/>
                  <a:pt x="8715" y="14805"/>
                  <a:pt x="6180" y="11676"/>
                </a:cubicBezTo>
                <a:cubicBezTo>
                  <a:pt x="3565" y="8348"/>
                  <a:pt x="1862" y="4427"/>
                  <a:pt x="1228" y="228"/>
                </a:cubicBezTo>
                <a:cubicBezTo>
                  <a:pt x="1211" y="73"/>
                  <a:pt x="1074" y="0"/>
                  <a:pt x="92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2" name="Google Shape;522;p42"/>
          <p:cNvGrpSpPr/>
          <p:nvPr/>
        </p:nvGrpSpPr>
        <p:grpSpPr>
          <a:xfrm rot="-6654526">
            <a:off x="2598964" y="3485472"/>
            <a:ext cx="1346197" cy="1582860"/>
            <a:chOff x="5233125" y="-310150"/>
            <a:chExt cx="1346125" cy="1582775"/>
          </a:xfrm>
        </p:grpSpPr>
        <p:sp>
          <p:nvSpPr>
            <p:cNvPr id="523" name="Google Shape;523;p42"/>
            <p:cNvSpPr/>
            <p:nvPr/>
          </p:nvSpPr>
          <p:spPr>
            <a:xfrm>
              <a:off x="5233125" y="-310150"/>
              <a:ext cx="1346125" cy="1582775"/>
            </a:xfrm>
            <a:custGeom>
              <a:avLst/>
              <a:gdLst/>
              <a:ahLst/>
              <a:cxnLst/>
              <a:rect l="l" t="t" r="r" b="b"/>
              <a:pathLst>
                <a:path w="53845" h="63311" extrusionOk="0">
                  <a:moveTo>
                    <a:pt x="42580" y="1"/>
                  </a:moveTo>
                  <a:lnTo>
                    <a:pt x="3914" y="48452"/>
                  </a:lnTo>
                  <a:lnTo>
                    <a:pt x="739" y="59673"/>
                  </a:lnTo>
                  <a:cubicBezTo>
                    <a:pt x="739" y="59673"/>
                    <a:pt x="0" y="61935"/>
                    <a:pt x="1174" y="62935"/>
                  </a:cubicBezTo>
                  <a:cubicBezTo>
                    <a:pt x="1527" y="63212"/>
                    <a:pt x="1967" y="63311"/>
                    <a:pt x="2414" y="63311"/>
                  </a:cubicBezTo>
                  <a:cubicBezTo>
                    <a:pt x="3512" y="63311"/>
                    <a:pt x="4654" y="62718"/>
                    <a:pt x="4654" y="62718"/>
                  </a:cubicBezTo>
                  <a:lnTo>
                    <a:pt x="14179" y="57672"/>
                  </a:lnTo>
                  <a:lnTo>
                    <a:pt x="53844" y="8003"/>
                  </a:lnTo>
                  <a:cubicBezTo>
                    <a:pt x="53844" y="8003"/>
                    <a:pt x="51800" y="2045"/>
                    <a:pt x="425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24" name="Google Shape;524;p42"/>
            <p:cNvGrpSpPr/>
            <p:nvPr/>
          </p:nvGrpSpPr>
          <p:grpSpPr>
            <a:xfrm>
              <a:off x="5315750" y="-256875"/>
              <a:ext cx="1263500" cy="1526650"/>
              <a:chOff x="5315750" y="-256875"/>
              <a:chExt cx="1263500" cy="1526650"/>
            </a:xfrm>
          </p:grpSpPr>
          <p:sp>
            <p:nvSpPr>
              <p:cNvPr id="525" name="Google Shape;525;p42"/>
              <p:cNvSpPr/>
              <p:nvPr/>
            </p:nvSpPr>
            <p:spPr>
              <a:xfrm>
                <a:off x="5315750" y="-256875"/>
                <a:ext cx="1263500" cy="1526650"/>
              </a:xfrm>
              <a:custGeom>
                <a:avLst/>
                <a:gdLst/>
                <a:ahLst/>
                <a:cxnLst/>
                <a:rect l="l" t="t" r="r" b="b"/>
                <a:pathLst>
                  <a:path w="50540" h="61066" extrusionOk="0">
                    <a:moveTo>
                      <a:pt x="44929" y="1"/>
                    </a:moveTo>
                    <a:lnTo>
                      <a:pt x="5785" y="49061"/>
                    </a:lnTo>
                    <a:cubicBezTo>
                      <a:pt x="5785" y="49061"/>
                      <a:pt x="1523" y="55020"/>
                      <a:pt x="1914" y="57499"/>
                    </a:cubicBezTo>
                    <a:cubicBezTo>
                      <a:pt x="2045" y="58543"/>
                      <a:pt x="1131" y="59847"/>
                      <a:pt x="0" y="61065"/>
                    </a:cubicBezTo>
                    <a:cubicBezTo>
                      <a:pt x="479" y="60935"/>
                      <a:pt x="914" y="60804"/>
                      <a:pt x="1349" y="60587"/>
                    </a:cubicBezTo>
                    <a:lnTo>
                      <a:pt x="10874" y="55541"/>
                    </a:lnTo>
                    <a:lnTo>
                      <a:pt x="50539" y="5872"/>
                    </a:lnTo>
                    <a:cubicBezTo>
                      <a:pt x="50539" y="5872"/>
                      <a:pt x="49365" y="2523"/>
                      <a:pt x="44929" y="1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42"/>
              <p:cNvSpPr/>
              <p:nvPr/>
            </p:nvSpPr>
            <p:spPr>
              <a:xfrm>
                <a:off x="5431000" y="-99200"/>
                <a:ext cx="962325" cy="1066700"/>
              </a:xfrm>
              <a:custGeom>
                <a:avLst/>
                <a:gdLst/>
                <a:ahLst/>
                <a:cxnLst/>
                <a:rect l="l" t="t" r="r" b="b"/>
                <a:pathLst>
                  <a:path w="38493" h="42668" extrusionOk="0">
                    <a:moveTo>
                      <a:pt x="26749" y="0"/>
                    </a:moveTo>
                    <a:lnTo>
                      <a:pt x="1" y="33490"/>
                    </a:lnTo>
                    <a:cubicBezTo>
                      <a:pt x="10091" y="36274"/>
                      <a:pt x="12701" y="42667"/>
                      <a:pt x="12701" y="42667"/>
                    </a:cubicBezTo>
                    <a:lnTo>
                      <a:pt x="38492" y="10352"/>
                    </a:lnTo>
                    <a:cubicBezTo>
                      <a:pt x="37144" y="4958"/>
                      <a:pt x="28097" y="261"/>
                      <a:pt x="26749" y="0"/>
                    </a:cubicBezTo>
                    <a:close/>
                  </a:path>
                </a:pathLst>
              </a:custGeom>
              <a:solidFill>
                <a:srgbClr val="DDAB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42"/>
              <p:cNvSpPr/>
              <p:nvPr/>
            </p:nvSpPr>
            <p:spPr>
              <a:xfrm>
                <a:off x="6024675" y="-36150"/>
                <a:ext cx="328400" cy="282750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1310" extrusionOk="0">
                    <a:moveTo>
                      <a:pt x="523" y="1"/>
                    </a:moveTo>
                    <a:lnTo>
                      <a:pt x="1" y="1871"/>
                    </a:lnTo>
                    <a:lnTo>
                      <a:pt x="88" y="1915"/>
                    </a:lnTo>
                    <a:cubicBezTo>
                      <a:pt x="1654" y="2523"/>
                      <a:pt x="3219" y="3306"/>
                      <a:pt x="4698" y="4133"/>
                    </a:cubicBezTo>
                    <a:cubicBezTo>
                      <a:pt x="4220" y="4220"/>
                      <a:pt x="3785" y="4437"/>
                      <a:pt x="3480" y="4829"/>
                    </a:cubicBezTo>
                    <a:cubicBezTo>
                      <a:pt x="2741" y="5785"/>
                      <a:pt x="3089" y="7395"/>
                      <a:pt x="4307" y="8352"/>
                    </a:cubicBezTo>
                    <a:cubicBezTo>
                      <a:pt x="4916" y="8852"/>
                      <a:pt x="5633" y="9102"/>
                      <a:pt x="6297" y="9102"/>
                    </a:cubicBezTo>
                    <a:cubicBezTo>
                      <a:pt x="6960" y="9102"/>
                      <a:pt x="7569" y="8852"/>
                      <a:pt x="7960" y="8352"/>
                    </a:cubicBezTo>
                    <a:cubicBezTo>
                      <a:pt x="8178" y="8047"/>
                      <a:pt x="8352" y="7612"/>
                      <a:pt x="8352" y="7221"/>
                    </a:cubicBezTo>
                    <a:cubicBezTo>
                      <a:pt x="9439" y="8482"/>
                      <a:pt x="10483" y="9874"/>
                      <a:pt x="11396" y="11309"/>
                    </a:cubicBezTo>
                    <a:lnTo>
                      <a:pt x="13136" y="10526"/>
                    </a:lnTo>
                    <a:cubicBezTo>
                      <a:pt x="8526" y="3524"/>
                      <a:pt x="5873" y="2393"/>
                      <a:pt x="610" y="88"/>
                    </a:cubicBezTo>
                    <a:lnTo>
                      <a:pt x="523" y="1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42"/>
              <p:cNvSpPr/>
              <p:nvPr/>
            </p:nvSpPr>
            <p:spPr>
              <a:xfrm>
                <a:off x="5512550" y="610825"/>
                <a:ext cx="319700" cy="283800"/>
              </a:xfrm>
              <a:custGeom>
                <a:avLst/>
                <a:gdLst/>
                <a:ahLst/>
                <a:cxnLst/>
                <a:rect l="l" t="t" r="r" b="b"/>
                <a:pathLst>
                  <a:path w="12788" h="11352" extrusionOk="0">
                    <a:moveTo>
                      <a:pt x="1" y="0"/>
                    </a:moveTo>
                    <a:lnTo>
                      <a:pt x="44" y="2001"/>
                    </a:lnTo>
                    <a:cubicBezTo>
                      <a:pt x="1393" y="2305"/>
                      <a:pt x="9569" y="6742"/>
                      <a:pt x="10700" y="11352"/>
                    </a:cubicBezTo>
                    <a:lnTo>
                      <a:pt x="12788" y="11308"/>
                    </a:lnTo>
                    <a:cubicBezTo>
                      <a:pt x="12309" y="9264"/>
                      <a:pt x="10831" y="7351"/>
                      <a:pt x="9091" y="5698"/>
                    </a:cubicBezTo>
                    <a:cubicBezTo>
                      <a:pt x="9613" y="5654"/>
                      <a:pt x="10135" y="5393"/>
                      <a:pt x="10483" y="4958"/>
                    </a:cubicBezTo>
                    <a:cubicBezTo>
                      <a:pt x="11265" y="4002"/>
                      <a:pt x="10918" y="2392"/>
                      <a:pt x="9656" y="1436"/>
                    </a:cubicBezTo>
                    <a:cubicBezTo>
                      <a:pt x="9047" y="935"/>
                      <a:pt x="8341" y="685"/>
                      <a:pt x="7688" y="685"/>
                    </a:cubicBezTo>
                    <a:cubicBezTo>
                      <a:pt x="7036" y="685"/>
                      <a:pt x="6438" y="935"/>
                      <a:pt x="6046" y="1436"/>
                    </a:cubicBezTo>
                    <a:cubicBezTo>
                      <a:pt x="5698" y="1870"/>
                      <a:pt x="5568" y="2436"/>
                      <a:pt x="5655" y="2958"/>
                    </a:cubicBezTo>
                    <a:cubicBezTo>
                      <a:pt x="3132" y="1218"/>
                      <a:pt x="784" y="131"/>
                      <a:pt x="1" y="0"/>
                    </a:cubicBez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29" name="Google Shape;529;p42"/>
          <p:cNvGrpSpPr/>
          <p:nvPr/>
        </p:nvGrpSpPr>
        <p:grpSpPr>
          <a:xfrm rot="16776538" flipH="1">
            <a:off x="3639083" y="811251"/>
            <a:ext cx="1346127" cy="1582777"/>
            <a:chOff x="5233125" y="-310150"/>
            <a:chExt cx="1346125" cy="1582775"/>
          </a:xfrm>
        </p:grpSpPr>
        <p:sp>
          <p:nvSpPr>
            <p:cNvPr id="530" name="Google Shape;530;p42"/>
            <p:cNvSpPr/>
            <p:nvPr/>
          </p:nvSpPr>
          <p:spPr>
            <a:xfrm>
              <a:off x="5233125" y="-310150"/>
              <a:ext cx="1346125" cy="1582775"/>
            </a:xfrm>
            <a:custGeom>
              <a:avLst/>
              <a:gdLst/>
              <a:ahLst/>
              <a:cxnLst/>
              <a:rect l="l" t="t" r="r" b="b"/>
              <a:pathLst>
                <a:path w="53845" h="63311" extrusionOk="0">
                  <a:moveTo>
                    <a:pt x="42580" y="1"/>
                  </a:moveTo>
                  <a:lnTo>
                    <a:pt x="3914" y="48452"/>
                  </a:lnTo>
                  <a:lnTo>
                    <a:pt x="739" y="59673"/>
                  </a:lnTo>
                  <a:cubicBezTo>
                    <a:pt x="739" y="59673"/>
                    <a:pt x="0" y="61935"/>
                    <a:pt x="1174" y="62935"/>
                  </a:cubicBezTo>
                  <a:cubicBezTo>
                    <a:pt x="1527" y="63212"/>
                    <a:pt x="1967" y="63311"/>
                    <a:pt x="2414" y="63311"/>
                  </a:cubicBezTo>
                  <a:cubicBezTo>
                    <a:pt x="3512" y="63311"/>
                    <a:pt x="4654" y="62718"/>
                    <a:pt x="4654" y="62718"/>
                  </a:cubicBezTo>
                  <a:lnTo>
                    <a:pt x="14179" y="57672"/>
                  </a:lnTo>
                  <a:lnTo>
                    <a:pt x="53844" y="8003"/>
                  </a:lnTo>
                  <a:cubicBezTo>
                    <a:pt x="53844" y="8003"/>
                    <a:pt x="51800" y="2045"/>
                    <a:pt x="425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1" name="Google Shape;531;p42"/>
            <p:cNvGrpSpPr/>
            <p:nvPr/>
          </p:nvGrpSpPr>
          <p:grpSpPr>
            <a:xfrm>
              <a:off x="5315750" y="-256875"/>
              <a:ext cx="1263500" cy="1526650"/>
              <a:chOff x="5315750" y="-256875"/>
              <a:chExt cx="1263500" cy="1526650"/>
            </a:xfrm>
          </p:grpSpPr>
          <p:sp>
            <p:nvSpPr>
              <p:cNvPr id="532" name="Google Shape;532;p42"/>
              <p:cNvSpPr/>
              <p:nvPr/>
            </p:nvSpPr>
            <p:spPr>
              <a:xfrm>
                <a:off x="5315750" y="-256875"/>
                <a:ext cx="1263500" cy="1526650"/>
              </a:xfrm>
              <a:custGeom>
                <a:avLst/>
                <a:gdLst/>
                <a:ahLst/>
                <a:cxnLst/>
                <a:rect l="l" t="t" r="r" b="b"/>
                <a:pathLst>
                  <a:path w="50540" h="61066" extrusionOk="0">
                    <a:moveTo>
                      <a:pt x="44929" y="1"/>
                    </a:moveTo>
                    <a:lnTo>
                      <a:pt x="5785" y="49061"/>
                    </a:lnTo>
                    <a:cubicBezTo>
                      <a:pt x="5785" y="49061"/>
                      <a:pt x="1523" y="55020"/>
                      <a:pt x="1914" y="57499"/>
                    </a:cubicBezTo>
                    <a:cubicBezTo>
                      <a:pt x="2045" y="58543"/>
                      <a:pt x="1131" y="59847"/>
                      <a:pt x="0" y="61065"/>
                    </a:cubicBezTo>
                    <a:cubicBezTo>
                      <a:pt x="479" y="60935"/>
                      <a:pt x="914" y="60804"/>
                      <a:pt x="1349" y="60587"/>
                    </a:cubicBezTo>
                    <a:lnTo>
                      <a:pt x="10874" y="55541"/>
                    </a:lnTo>
                    <a:lnTo>
                      <a:pt x="50539" y="5872"/>
                    </a:lnTo>
                    <a:cubicBezTo>
                      <a:pt x="50539" y="5872"/>
                      <a:pt x="49365" y="2523"/>
                      <a:pt x="44929" y="1"/>
                    </a:cubicBezTo>
                    <a:close/>
                  </a:path>
                </a:pathLst>
              </a:custGeom>
              <a:solidFill>
                <a:srgbClr val="7AC5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42"/>
              <p:cNvSpPr/>
              <p:nvPr/>
            </p:nvSpPr>
            <p:spPr>
              <a:xfrm>
                <a:off x="5431000" y="-99200"/>
                <a:ext cx="962325" cy="1066700"/>
              </a:xfrm>
              <a:custGeom>
                <a:avLst/>
                <a:gdLst/>
                <a:ahLst/>
                <a:cxnLst/>
                <a:rect l="l" t="t" r="r" b="b"/>
                <a:pathLst>
                  <a:path w="38493" h="42668" extrusionOk="0">
                    <a:moveTo>
                      <a:pt x="26749" y="0"/>
                    </a:moveTo>
                    <a:lnTo>
                      <a:pt x="1" y="33490"/>
                    </a:lnTo>
                    <a:cubicBezTo>
                      <a:pt x="10091" y="36274"/>
                      <a:pt x="12701" y="42667"/>
                      <a:pt x="12701" y="42667"/>
                    </a:cubicBezTo>
                    <a:lnTo>
                      <a:pt x="38492" y="10352"/>
                    </a:lnTo>
                    <a:cubicBezTo>
                      <a:pt x="37144" y="4958"/>
                      <a:pt x="28097" y="261"/>
                      <a:pt x="26749" y="0"/>
                    </a:cubicBezTo>
                    <a:close/>
                  </a:path>
                </a:pathLst>
              </a:custGeom>
              <a:solidFill>
                <a:srgbClr val="3A8CB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42"/>
              <p:cNvSpPr/>
              <p:nvPr/>
            </p:nvSpPr>
            <p:spPr>
              <a:xfrm>
                <a:off x="6024675" y="-36150"/>
                <a:ext cx="328400" cy="282750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1310" extrusionOk="0">
                    <a:moveTo>
                      <a:pt x="523" y="1"/>
                    </a:moveTo>
                    <a:lnTo>
                      <a:pt x="1" y="1871"/>
                    </a:lnTo>
                    <a:lnTo>
                      <a:pt x="88" y="1915"/>
                    </a:lnTo>
                    <a:cubicBezTo>
                      <a:pt x="1654" y="2523"/>
                      <a:pt x="3219" y="3306"/>
                      <a:pt x="4698" y="4133"/>
                    </a:cubicBezTo>
                    <a:cubicBezTo>
                      <a:pt x="4220" y="4220"/>
                      <a:pt x="3785" y="4437"/>
                      <a:pt x="3480" y="4829"/>
                    </a:cubicBezTo>
                    <a:cubicBezTo>
                      <a:pt x="2741" y="5785"/>
                      <a:pt x="3089" y="7395"/>
                      <a:pt x="4307" y="8352"/>
                    </a:cubicBezTo>
                    <a:cubicBezTo>
                      <a:pt x="4916" y="8852"/>
                      <a:pt x="5633" y="9102"/>
                      <a:pt x="6297" y="9102"/>
                    </a:cubicBezTo>
                    <a:cubicBezTo>
                      <a:pt x="6960" y="9102"/>
                      <a:pt x="7569" y="8852"/>
                      <a:pt x="7960" y="8352"/>
                    </a:cubicBezTo>
                    <a:cubicBezTo>
                      <a:pt x="8178" y="8047"/>
                      <a:pt x="8352" y="7612"/>
                      <a:pt x="8352" y="7221"/>
                    </a:cubicBezTo>
                    <a:cubicBezTo>
                      <a:pt x="9439" y="8482"/>
                      <a:pt x="10483" y="9874"/>
                      <a:pt x="11396" y="11309"/>
                    </a:cubicBezTo>
                    <a:lnTo>
                      <a:pt x="13136" y="10526"/>
                    </a:lnTo>
                    <a:cubicBezTo>
                      <a:pt x="8526" y="3524"/>
                      <a:pt x="5873" y="2393"/>
                      <a:pt x="610" y="88"/>
                    </a:cubicBezTo>
                    <a:lnTo>
                      <a:pt x="523" y="1"/>
                    </a:lnTo>
                    <a:close/>
                  </a:path>
                </a:pathLst>
              </a:custGeom>
              <a:solidFill>
                <a:srgbClr val="7AC5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42"/>
              <p:cNvSpPr/>
              <p:nvPr/>
            </p:nvSpPr>
            <p:spPr>
              <a:xfrm>
                <a:off x="5512550" y="610825"/>
                <a:ext cx="319700" cy="283800"/>
              </a:xfrm>
              <a:custGeom>
                <a:avLst/>
                <a:gdLst/>
                <a:ahLst/>
                <a:cxnLst/>
                <a:rect l="l" t="t" r="r" b="b"/>
                <a:pathLst>
                  <a:path w="12788" h="11352" extrusionOk="0">
                    <a:moveTo>
                      <a:pt x="1" y="0"/>
                    </a:moveTo>
                    <a:lnTo>
                      <a:pt x="44" y="2001"/>
                    </a:lnTo>
                    <a:cubicBezTo>
                      <a:pt x="1393" y="2305"/>
                      <a:pt x="9569" y="6742"/>
                      <a:pt x="10700" y="11352"/>
                    </a:cubicBezTo>
                    <a:lnTo>
                      <a:pt x="12788" y="11308"/>
                    </a:lnTo>
                    <a:cubicBezTo>
                      <a:pt x="12309" y="9264"/>
                      <a:pt x="10831" y="7351"/>
                      <a:pt x="9091" y="5698"/>
                    </a:cubicBezTo>
                    <a:cubicBezTo>
                      <a:pt x="9613" y="5654"/>
                      <a:pt x="10135" y="5393"/>
                      <a:pt x="10483" y="4958"/>
                    </a:cubicBezTo>
                    <a:cubicBezTo>
                      <a:pt x="11265" y="4002"/>
                      <a:pt x="10918" y="2392"/>
                      <a:pt x="9656" y="1436"/>
                    </a:cubicBezTo>
                    <a:cubicBezTo>
                      <a:pt x="9047" y="935"/>
                      <a:pt x="8341" y="685"/>
                      <a:pt x="7688" y="685"/>
                    </a:cubicBezTo>
                    <a:cubicBezTo>
                      <a:pt x="7036" y="685"/>
                      <a:pt x="6438" y="935"/>
                      <a:pt x="6046" y="1436"/>
                    </a:cubicBezTo>
                    <a:cubicBezTo>
                      <a:pt x="5698" y="1870"/>
                      <a:pt x="5568" y="2436"/>
                      <a:pt x="5655" y="2958"/>
                    </a:cubicBezTo>
                    <a:cubicBezTo>
                      <a:pt x="3132" y="1218"/>
                      <a:pt x="784" y="131"/>
                      <a:pt x="1" y="0"/>
                    </a:cubicBezTo>
                    <a:close/>
                  </a:path>
                </a:pathLst>
              </a:custGeom>
              <a:solidFill>
                <a:srgbClr val="7AC5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7" name="Rectangle 26"/>
          <p:cNvSpPr/>
          <p:nvPr/>
        </p:nvSpPr>
        <p:spPr>
          <a:xfrm>
            <a:off x="3419512" y="288998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sz="1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89241" y="897270"/>
            <a:ext cx="7259215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* Kiến thức:</a:t>
            </a:r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-Trẻ biết tên truyện, biết tên các nhân vật có trong truyện biết nội dung truyện: Thỏ con không vâng lời mẹ tự ý đi chơi bị lạc đường được bác gấu đưa về nhà</a:t>
            </a:r>
          </a:p>
          <a:p>
            <a:pPr>
              <a:lnSpc>
                <a:spcPct val="150000"/>
              </a:lnSpc>
            </a:pPr>
            <a:r>
              <a:rPr lang="vi-VN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* Kỹ năng</a:t>
            </a: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-Trả lời rõ ràng các câu hỏi theo nội dung truyện.</a:t>
            </a: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 Bắt chước lời thoại ngắn của 1 số nhân vật</a:t>
            </a:r>
          </a:p>
          <a:p>
            <a:pPr>
              <a:lnSpc>
                <a:spcPct val="150000"/>
              </a:lnSpc>
            </a:pPr>
            <a:r>
              <a:rPr lang="vi-VN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* Thái độ:</a:t>
            </a:r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 -Trẻ ngoan, hứng thú</a:t>
            </a: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tham gia vào hoạt động.</a:t>
            </a: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 GD: Ngoan ngoãn vâng lời người lớn, ai giúp đỡ mình phải biết cảm ơn, khi làm sai phải biết xin lỗi.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4" name="Google Shape;354;p37"/>
          <p:cNvGrpSpPr/>
          <p:nvPr/>
        </p:nvGrpSpPr>
        <p:grpSpPr>
          <a:xfrm>
            <a:off x="6820678" y="1931438"/>
            <a:ext cx="2323322" cy="3081434"/>
            <a:chOff x="4421639" y="2317215"/>
            <a:chExt cx="2715832" cy="3933888"/>
          </a:xfrm>
        </p:grpSpPr>
        <p:sp>
          <p:nvSpPr>
            <p:cNvPr id="355" name="Google Shape;355;p37"/>
            <p:cNvSpPr/>
            <p:nvPr/>
          </p:nvSpPr>
          <p:spPr>
            <a:xfrm flipH="1">
              <a:off x="4888237" y="3127475"/>
              <a:ext cx="410019" cy="347027"/>
            </a:xfrm>
            <a:custGeom>
              <a:avLst/>
              <a:gdLst/>
              <a:ahLst/>
              <a:cxnLst/>
              <a:rect l="l" t="t" r="r" b="b"/>
              <a:pathLst>
                <a:path w="6457" h="5465" extrusionOk="0">
                  <a:moveTo>
                    <a:pt x="3606" y="1"/>
                  </a:moveTo>
                  <a:cubicBezTo>
                    <a:pt x="3559" y="1"/>
                    <a:pt x="3512" y="2"/>
                    <a:pt x="3464" y="4"/>
                  </a:cubicBezTo>
                  <a:cubicBezTo>
                    <a:pt x="1055" y="155"/>
                    <a:pt x="0" y="3167"/>
                    <a:pt x="1833" y="4773"/>
                  </a:cubicBezTo>
                  <a:cubicBezTo>
                    <a:pt x="2370" y="5251"/>
                    <a:pt x="3001" y="5465"/>
                    <a:pt x="3619" y="5465"/>
                  </a:cubicBezTo>
                  <a:cubicBezTo>
                    <a:pt x="5076" y="5465"/>
                    <a:pt x="6456" y="4275"/>
                    <a:pt x="6350" y="2564"/>
                  </a:cubicBezTo>
                  <a:cubicBezTo>
                    <a:pt x="6277" y="1106"/>
                    <a:pt x="5051" y="1"/>
                    <a:pt x="3606" y="1"/>
                  </a:cubicBezTo>
                  <a:close/>
                </a:path>
              </a:pathLst>
            </a:custGeom>
            <a:solidFill>
              <a:srgbClr val="EBBA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7"/>
            <p:cNvSpPr/>
            <p:nvPr/>
          </p:nvSpPr>
          <p:spPr>
            <a:xfrm flipH="1">
              <a:off x="6291142" y="2317215"/>
              <a:ext cx="846328" cy="1087564"/>
            </a:xfrm>
            <a:custGeom>
              <a:avLst/>
              <a:gdLst/>
              <a:ahLst/>
              <a:cxnLst/>
              <a:rect l="l" t="t" r="r" b="b"/>
              <a:pathLst>
                <a:path w="13328" h="17127" extrusionOk="0">
                  <a:moveTo>
                    <a:pt x="8043" y="0"/>
                  </a:moveTo>
                  <a:cubicBezTo>
                    <a:pt x="7365" y="0"/>
                    <a:pt x="6617" y="176"/>
                    <a:pt x="5798" y="591"/>
                  </a:cubicBezTo>
                  <a:cubicBezTo>
                    <a:pt x="578" y="3252"/>
                    <a:pt x="4142" y="10004"/>
                    <a:pt x="2761" y="13191"/>
                  </a:cubicBezTo>
                  <a:cubicBezTo>
                    <a:pt x="1356" y="16404"/>
                    <a:pt x="0" y="16805"/>
                    <a:pt x="1883" y="17106"/>
                  </a:cubicBezTo>
                  <a:cubicBezTo>
                    <a:pt x="1976" y="17120"/>
                    <a:pt x="2068" y="17127"/>
                    <a:pt x="2160" y="17127"/>
                  </a:cubicBezTo>
                  <a:cubicBezTo>
                    <a:pt x="3063" y="17127"/>
                    <a:pt x="3912" y="16487"/>
                    <a:pt x="4368" y="15826"/>
                  </a:cubicBezTo>
                  <a:cubicBezTo>
                    <a:pt x="4593" y="15889"/>
                    <a:pt x="4826" y="15921"/>
                    <a:pt x="5058" y="15921"/>
                  </a:cubicBezTo>
                  <a:cubicBezTo>
                    <a:pt x="5290" y="15921"/>
                    <a:pt x="5522" y="15889"/>
                    <a:pt x="5748" y="15826"/>
                  </a:cubicBezTo>
                  <a:cubicBezTo>
                    <a:pt x="7154" y="15500"/>
                    <a:pt x="7630" y="13894"/>
                    <a:pt x="7580" y="12689"/>
                  </a:cubicBezTo>
                  <a:lnTo>
                    <a:pt x="7580" y="12689"/>
                  </a:lnTo>
                  <a:cubicBezTo>
                    <a:pt x="7636" y="12701"/>
                    <a:pt x="7692" y="12707"/>
                    <a:pt x="7749" y="12707"/>
                  </a:cubicBezTo>
                  <a:cubicBezTo>
                    <a:pt x="8308" y="12707"/>
                    <a:pt x="8906" y="12102"/>
                    <a:pt x="9111" y="10029"/>
                  </a:cubicBezTo>
                  <a:cubicBezTo>
                    <a:pt x="9464" y="6746"/>
                    <a:pt x="10729" y="5184"/>
                    <a:pt x="11994" y="5184"/>
                  </a:cubicBezTo>
                  <a:cubicBezTo>
                    <a:pt x="12257" y="5184"/>
                    <a:pt x="12520" y="5251"/>
                    <a:pt x="12776" y="5385"/>
                  </a:cubicBezTo>
                  <a:lnTo>
                    <a:pt x="12851" y="5436"/>
                  </a:lnTo>
                  <a:cubicBezTo>
                    <a:pt x="13002" y="5285"/>
                    <a:pt x="13152" y="5159"/>
                    <a:pt x="13328" y="5034"/>
                  </a:cubicBezTo>
                  <a:cubicBezTo>
                    <a:pt x="13118" y="4448"/>
                    <a:pt x="11459" y="0"/>
                    <a:pt x="80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7"/>
            <p:cNvSpPr/>
            <p:nvPr/>
          </p:nvSpPr>
          <p:spPr>
            <a:xfrm flipH="1">
              <a:off x="6254439" y="2486442"/>
              <a:ext cx="156274" cy="153670"/>
            </a:xfrm>
            <a:custGeom>
              <a:avLst/>
              <a:gdLst/>
              <a:ahLst/>
              <a:cxnLst/>
              <a:rect l="l" t="t" r="r" b="b"/>
              <a:pathLst>
                <a:path w="2461" h="2420" extrusionOk="0">
                  <a:moveTo>
                    <a:pt x="879" y="587"/>
                  </a:moveTo>
                  <a:cubicBezTo>
                    <a:pt x="1004" y="612"/>
                    <a:pt x="1130" y="662"/>
                    <a:pt x="1230" y="738"/>
                  </a:cubicBezTo>
                  <a:cubicBezTo>
                    <a:pt x="1456" y="888"/>
                    <a:pt x="1657" y="1114"/>
                    <a:pt x="1833" y="1365"/>
                  </a:cubicBezTo>
                  <a:cubicBezTo>
                    <a:pt x="1958" y="1516"/>
                    <a:pt x="2059" y="1691"/>
                    <a:pt x="2109" y="1892"/>
                  </a:cubicBezTo>
                  <a:cubicBezTo>
                    <a:pt x="2109" y="1942"/>
                    <a:pt x="2109" y="1992"/>
                    <a:pt x="2109" y="2018"/>
                  </a:cubicBezTo>
                  <a:lnTo>
                    <a:pt x="2109" y="2043"/>
                  </a:lnTo>
                  <a:cubicBezTo>
                    <a:pt x="2109" y="2043"/>
                    <a:pt x="2109" y="2068"/>
                    <a:pt x="2084" y="2068"/>
                  </a:cubicBezTo>
                  <a:cubicBezTo>
                    <a:pt x="2084" y="2059"/>
                    <a:pt x="2084" y="2057"/>
                    <a:pt x="2082" y="2057"/>
                  </a:cubicBezTo>
                  <a:cubicBezTo>
                    <a:pt x="2078" y="2057"/>
                    <a:pt x="2067" y="2068"/>
                    <a:pt x="2033" y="2068"/>
                  </a:cubicBezTo>
                  <a:cubicBezTo>
                    <a:pt x="1833" y="2068"/>
                    <a:pt x="1657" y="2018"/>
                    <a:pt x="1506" y="1892"/>
                  </a:cubicBezTo>
                  <a:cubicBezTo>
                    <a:pt x="1280" y="1716"/>
                    <a:pt x="1055" y="1516"/>
                    <a:pt x="904" y="1290"/>
                  </a:cubicBezTo>
                  <a:cubicBezTo>
                    <a:pt x="804" y="1164"/>
                    <a:pt x="728" y="1039"/>
                    <a:pt x="678" y="913"/>
                  </a:cubicBezTo>
                  <a:cubicBezTo>
                    <a:pt x="653" y="863"/>
                    <a:pt x="653" y="838"/>
                    <a:pt x="653" y="788"/>
                  </a:cubicBezTo>
                  <a:cubicBezTo>
                    <a:pt x="653" y="763"/>
                    <a:pt x="653" y="763"/>
                    <a:pt x="653" y="763"/>
                  </a:cubicBezTo>
                  <a:lnTo>
                    <a:pt x="678" y="712"/>
                  </a:lnTo>
                  <a:cubicBezTo>
                    <a:pt x="703" y="662"/>
                    <a:pt x="703" y="662"/>
                    <a:pt x="728" y="662"/>
                  </a:cubicBezTo>
                  <a:cubicBezTo>
                    <a:pt x="753" y="637"/>
                    <a:pt x="753" y="637"/>
                    <a:pt x="778" y="612"/>
                  </a:cubicBezTo>
                  <a:cubicBezTo>
                    <a:pt x="804" y="612"/>
                    <a:pt x="829" y="587"/>
                    <a:pt x="879" y="587"/>
                  </a:cubicBezTo>
                  <a:close/>
                  <a:moveTo>
                    <a:pt x="816" y="0"/>
                  </a:moveTo>
                  <a:cubicBezTo>
                    <a:pt x="703" y="0"/>
                    <a:pt x="590" y="29"/>
                    <a:pt x="477" y="85"/>
                  </a:cubicBezTo>
                  <a:cubicBezTo>
                    <a:pt x="427" y="110"/>
                    <a:pt x="352" y="160"/>
                    <a:pt x="302" y="210"/>
                  </a:cubicBezTo>
                  <a:cubicBezTo>
                    <a:pt x="251" y="261"/>
                    <a:pt x="201" y="311"/>
                    <a:pt x="151" y="361"/>
                  </a:cubicBezTo>
                  <a:lnTo>
                    <a:pt x="126" y="411"/>
                  </a:lnTo>
                  <a:cubicBezTo>
                    <a:pt x="76" y="461"/>
                    <a:pt x="76" y="436"/>
                    <a:pt x="76" y="461"/>
                  </a:cubicBezTo>
                  <a:lnTo>
                    <a:pt x="51" y="512"/>
                  </a:lnTo>
                  <a:cubicBezTo>
                    <a:pt x="26" y="587"/>
                    <a:pt x="0" y="687"/>
                    <a:pt x="0" y="763"/>
                  </a:cubicBezTo>
                  <a:cubicBezTo>
                    <a:pt x="0" y="913"/>
                    <a:pt x="26" y="1039"/>
                    <a:pt x="76" y="1164"/>
                  </a:cubicBezTo>
                  <a:cubicBezTo>
                    <a:pt x="176" y="1365"/>
                    <a:pt x="302" y="1541"/>
                    <a:pt x="477" y="1666"/>
                  </a:cubicBezTo>
                  <a:cubicBezTo>
                    <a:pt x="728" y="1917"/>
                    <a:pt x="1004" y="2093"/>
                    <a:pt x="1331" y="2243"/>
                  </a:cubicBezTo>
                  <a:cubicBezTo>
                    <a:pt x="1557" y="2369"/>
                    <a:pt x="1808" y="2419"/>
                    <a:pt x="2084" y="2419"/>
                  </a:cubicBezTo>
                  <a:cubicBezTo>
                    <a:pt x="2184" y="2394"/>
                    <a:pt x="2284" y="2344"/>
                    <a:pt x="2360" y="2269"/>
                  </a:cubicBezTo>
                  <a:cubicBezTo>
                    <a:pt x="2360" y="2243"/>
                    <a:pt x="2385" y="2218"/>
                    <a:pt x="2385" y="2218"/>
                  </a:cubicBezTo>
                  <a:lnTo>
                    <a:pt x="2410" y="2193"/>
                  </a:lnTo>
                  <a:cubicBezTo>
                    <a:pt x="2435" y="2143"/>
                    <a:pt x="2435" y="2118"/>
                    <a:pt x="2435" y="2068"/>
                  </a:cubicBezTo>
                  <a:cubicBezTo>
                    <a:pt x="2460" y="1992"/>
                    <a:pt x="2460" y="1892"/>
                    <a:pt x="2435" y="1817"/>
                  </a:cubicBezTo>
                  <a:cubicBezTo>
                    <a:pt x="2360" y="1591"/>
                    <a:pt x="2284" y="1365"/>
                    <a:pt x="2159" y="1139"/>
                  </a:cubicBezTo>
                  <a:cubicBezTo>
                    <a:pt x="2008" y="838"/>
                    <a:pt x="1782" y="562"/>
                    <a:pt x="1531" y="336"/>
                  </a:cubicBezTo>
                  <a:cubicBezTo>
                    <a:pt x="1356" y="160"/>
                    <a:pt x="1155" y="60"/>
                    <a:pt x="929" y="10"/>
                  </a:cubicBezTo>
                  <a:cubicBezTo>
                    <a:pt x="891" y="3"/>
                    <a:pt x="854" y="0"/>
                    <a:pt x="8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7"/>
            <p:cNvSpPr/>
            <p:nvPr/>
          </p:nvSpPr>
          <p:spPr>
            <a:xfrm flipH="1">
              <a:off x="6198686" y="2447580"/>
              <a:ext cx="106871" cy="184531"/>
            </a:xfrm>
            <a:custGeom>
              <a:avLst/>
              <a:gdLst/>
              <a:ahLst/>
              <a:cxnLst/>
              <a:rect l="l" t="t" r="r" b="b"/>
              <a:pathLst>
                <a:path w="1683" h="2906" extrusionOk="0">
                  <a:moveTo>
                    <a:pt x="829" y="597"/>
                  </a:moveTo>
                  <a:cubicBezTo>
                    <a:pt x="904" y="597"/>
                    <a:pt x="980" y="647"/>
                    <a:pt x="1005" y="722"/>
                  </a:cubicBezTo>
                  <a:cubicBezTo>
                    <a:pt x="1055" y="822"/>
                    <a:pt x="1105" y="948"/>
                    <a:pt x="1105" y="1073"/>
                  </a:cubicBezTo>
                  <a:cubicBezTo>
                    <a:pt x="1130" y="1375"/>
                    <a:pt x="1105" y="1651"/>
                    <a:pt x="1030" y="1927"/>
                  </a:cubicBezTo>
                  <a:cubicBezTo>
                    <a:pt x="980" y="2128"/>
                    <a:pt x="904" y="2303"/>
                    <a:pt x="779" y="2479"/>
                  </a:cubicBezTo>
                  <a:cubicBezTo>
                    <a:pt x="754" y="2479"/>
                    <a:pt x="754" y="2504"/>
                    <a:pt x="729" y="2529"/>
                  </a:cubicBezTo>
                  <a:cubicBezTo>
                    <a:pt x="704" y="2504"/>
                    <a:pt x="704" y="2479"/>
                    <a:pt x="704" y="2454"/>
                  </a:cubicBezTo>
                  <a:cubicBezTo>
                    <a:pt x="603" y="2278"/>
                    <a:pt x="553" y="2077"/>
                    <a:pt x="553" y="1877"/>
                  </a:cubicBezTo>
                  <a:cubicBezTo>
                    <a:pt x="503" y="1601"/>
                    <a:pt x="503" y="1299"/>
                    <a:pt x="553" y="1023"/>
                  </a:cubicBezTo>
                  <a:cubicBezTo>
                    <a:pt x="553" y="898"/>
                    <a:pt x="603" y="772"/>
                    <a:pt x="653" y="647"/>
                  </a:cubicBezTo>
                  <a:cubicBezTo>
                    <a:pt x="679" y="597"/>
                    <a:pt x="704" y="597"/>
                    <a:pt x="704" y="597"/>
                  </a:cubicBezTo>
                  <a:close/>
                  <a:moveTo>
                    <a:pt x="641" y="0"/>
                  </a:moveTo>
                  <a:cubicBezTo>
                    <a:pt x="628" y="0"/>
                    <a:pt x="616" y="7"/>
                    <a:pt x="603" y="19"/>
                  </a:cubicBezTo>
                  <a:cubicBezTo>
                    <a:pt x="553" y="19"/>
                    <a:pt x="528" y="19"/>
                    <a:pt x="478" y="44"/>
                  </a:cubicBezTo>
                  <a:cubicBezTo>
                    <a:pt x="327" y="120"/>
                    <a:pt x="227" y="220"/>
                    <a:pt x="152" y="371"/>
                  </a:cubicBezTo>
                  <a:cubicBezTo>
                    <a:pt x="51" y="546"/>
                    <a:pt x="1" y="772"/>
                    <a:pt x="1" y="998"/>
                  </a:cubicBezTo>
                  <a:cubicBezTo>
                    <a:pt x="26" y="1324"/>
                    <a:pt x="51" y="1651"/>
                    <a:pt x="152" y="1977"/>
                  </a:cubicBezTo>
                  <a:cubicBezTo>
                    <a:pt x="202" y="2203"/>
                    <a:pt x="302" y="2429"/>
                    <a:pt x="403" y="2630"/>
                  </a:cubicBezTo>
                  <a:cubicBezTo>
                    <a:pt x="453" y="2705"/>
                    <a:pt x="503" y="2780"/>
                    <a:pt x="578" y="2830"/>
                  </a:cubicBezTo>
                  <a:cubicBezTo>
                    <a:pt x="603" y="2855"/>
                    <a:pt x="628" y="2855"/>
                    <a:pt x="653" y="2881"/>
                  </a:cubicBezTo>
                  <a:lnTo>
                    <a:pt x="679" y="2881"/>
                  </a:lnTo>
                  <a:lnTo>
                    <a:pt x="704" y="2906"/>
                  </a:lnTo>
                  <a:lnTo>
                    <a:pt x="729" y="2906"/>
                  </a:lnTo>
                  <a:cubicBezTo>
                    <a:pt x="779" y="2906"/>
                    <a:pt x="804" y="2881"/>
                    <a:pt x="854" y="2881"/>
                  </a:cubicBezTo>
                  <a:cubicBezTo>
                    <a:pt x="930" y="2830"/>
                    <a:pt x="1005" y="2780"/>
                    <a:pt x="1055" y="2705"/>
                  </a:cubicBezTo>
                  <a:cubicBezTo>
                    <a:pt x="1206" y="2529"/>
                    <a:pt x="1331" y="2303"/>
                    <a:pt x="1406" y="2077"/>
                  </a:cubicBezTo>
                  <a:cubicBezTo>
                    <a:pt x="1532" y="1776"/>
                    <a:pt x="1632" y="1450"/>
                    <a:pt x="1657" y="1099"/>
                  </a:cubicBezTo>
                  <a:cubicBezTo>
                    <a:pt x="1683" y="898"/>
                    <a:pt x="1632" y="672"/>
                    <a:pt x="1557" y="471"/>
                  </a:cubicBezTo>
                  <a:cubicBezTo>
                    <a:pt x="1432" y="220"/>
                    <a:pt x="1181" y="19"/>
                    <a:pt x="879" y="19"/>
                  </a:cubicBezTo>
                  <a:lnTo>
                    <a:pt x="679" y="19"/>
                  </a:lnTo>
                  <a:cubicBezTo>
                    <a:pt x="666" y="7"/>
                    <a:pt x="653" y="0"/>
                    <a:pt x="6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7"/>
            <p:cNvSpPr/>
            <p:nvPr/>
          </p:nvSpPr>
          <p:spPr>
            <a:xfrm flipH="1">
              <a:off x="4879029" y="4664746"/>
              <a:ext cx="229553" cy="583311"/>
            </a:xfrm>
            <a:custGeom>
              <a:avLst/>
              <a:gdLst/>
              <a:ahLst/>
              <a:cxnLst/>
              <a:rect l="l" t="t" r="r" b="b"/>
              <a:pathLst>
                <a:path w="3615" h="9186" extrusionOk="0">
                  <a:moveTo>
                    <a:pt x="1493" y="1"/>
                  </a:moveTo>
                  <a:cubicBezTo>
                    <a:pt x="1422" y="1"/>
                    <a:pt x="1350" y="6"/>
                    <a:pt x="1280" y="16"/>
                  </a:cubicBezTo>
                  <a:cubicBezTo>
                    <a:pt x="1230" y="41"/>
                    <a:pt x="1180" y="66"/>
                    <a:pt x="1130" y="91"/>
                  </a:cubicBezTo>
                  <a:cubicBezTo>
                    <a:pt x="1079" y="166"/>
                    <a:pt x="1004" y="242"/>
                    <a:pt x="979" y="317"/>
                  </a:cubicBezTo>
                  <a:cubicBezTo>
                    <a:pt x="1205" y="392"/>
                    <a:pt x="1456" y="467"/>
                    <a:pt x="1682" y="518"/>
                  </a:cubicBezTo>
                  <a:cubicBezTo>
                    <a:pt x="2284" y="693"/>
                    <a:pt x="2209" y="2701"/>
                    <a:pt x="2008" y="2952"/>
                  </a:cubicBezTo>
                  <a:cubicBezTo>
                    <a:pt x="1963" y="3002"/>
                    <a:pt x="1898" y="3023"/>
                    <a:pt x="1821" y="3023"/>
                  </a:cubicBezTo>
                  <a:cubicBezTo>
                    <a:pt x="1553" y="3023"/>
                    <a:pt x="1152" y="2774"/>
                    <a:pt x="1054" y="2676"/>
                  </a:cubicBezTo>
                  <a:cubicBezTo>
                    <a:pt x="954" y="2425"/>
                    <a:pt x="853" y="2174"/>
                    <a:pt x="803" y="1923"/>
                  </a:cubicBezTo>
                  <a:cubicBezTo>
                    <a:pt x="837" y="1915"/>
                    <a:pt x="828" y="1912"/>
                    <a:pt x="802" y="1912"/>
                  </a:cubicBezTo>
                  <a:cubicBezTo>
                    <a:pt x="750" y="1912"/>
                    <a:pt x="628" y="1923"/>
                    <a:pt x="628" y="1923"/>
                  </a:cubicBezTo>
                  <a:cubicBezTo>
                    <a:pt x="527" y="2952"/>
                    <a:pt x="477" y="4157"/>
                    <a:pt x="402" y="4784"/>
                  </a:cubicBezTo>
                  <a:cubicBezTo>
                    <a:pt x="301" y="5939"/>
                    <a:pt x="0" y="7821"/>
                    <a:pt x="653" y="8374"/>
                  </a:cubicBezTo>
                  <a:cubicBezTo>
                    <a:pt x="1185" y="8790"/>
                    <a:pt x="2528" y="9185"/>
                    <a:pt x="3167" y="9185"/>
                  </a:cubicBezTo>
                  <a:cubicBezTo>
                    <a:pt x="3221" y="9185"/>
                    <a:pt x="3270" y="9183"/>
                    <a:pt x="3313" y="9177"/>
                  </a:cubicBezTo>
                  <a:cubicBezTo>
                    <a:pt x="3388" y="9152"/>
                    <a:pt x="3464" y="9127"/>
                    <a:pt x="3489" y="9076"/>
                  </a:cubicBezTo>
                  <a:cubicBezTo>
                    <a:pt x="3614" y="8775"/>
                    <a:pt x="2811" y="5236"/>
                    <a:pt x="2711" y="3755"/>
                  </a:cubicBezTo>
                  <a:cubicBezTo>
                    <a:pt x="2610" y="2601"/>
                    <a:pt x="2661" y="1245"/>
                    <a:pt x="2485" y="593"/>
                  </a:cubicBezTo>
                  <a:cubicBezTo>
                    <a:pt x="2485" y="467"/>
                    <a:pt x="2410" y="317"/>
                    <a:pt x="2309" y="242"/>
                  </a:cubicBezTo>
                  <a:cubicBezTo>
                    <a:pt x="2068" y="81"/>
                    <a:pt x="1779" y="1"/>
                    <a:pt x="14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7"/>
            <p:cNvSpPr/>
            <p:nvPr/>
          </p:nvSpPr>
          <p:spPr>
            <a:xfrm flipH="1">
              <a:off x="4435990" y="4536921"/>
              <a:ext cx="591312" cy="426911"/>
            </a:xfrm>
            <a:custGeom>
              <a:avLst/>
              <a:gdLst/>
              <a:ahLst/>
              <a:cxnLst/>
              <a:rect l="l" t="t" r="r" b="b"/>
              <a:pathLst>
                <a:path w="9312" h="6723" extrusionOk="0">
                  <a:moveTo>
                    <a:pt x="5882" y="3985"/>
                  </a:moveTo>
                  <a:cubicBezTo>
                    <a:pt x="6366" y="3985"/>
                    <a:pt x="6290" y="5016"/>
                    <a:pt x="5791" y="5016"/>
                  </a:cubicBezTo>
                  <a:cubicBezTo>
                    <a:pt x="5785" y="5016"/>
                    <a:pt x="5779" y="5016"/>
                    <a:pt x="5773" y="5015"/>
                  </a:cubicBezTo>
                  <a:cubicBezTo>
                    <a:pt x="5271" y="4965"/>
                    <a:pt x="5321" y="4011"/>
                    <a:pt x="5848" y="3986"/>
                  </a:cubicBezTo>
                  <a:cubicBezTo>
                    <a:pt x="5860" y="3985"/>
                    <a:pt x="5871" y="3985"/>
                    <a:pt x="5882" y="3985"/>
                  </a:cubicBezTo>
                  <a:close/>
                  <a:moveTo>
                    <a:pt x="5119" y="0"/>
                  </a:moveTo>
                  <a:cubicBezTo>
                    <a:pt x="4710" y="0"/>
                    <a:pt x="4198" y="311"/>
                    <a:pt x="3414" y="724"/>
                  </a:cubicBezTo>
                  <a:cubicBezTo>
                    <a:pt x="2560" y="1125"/>
                    <a:pt x="1682" y="1476"/>
                    <a:pt x="778" y="1753"/>
                  </a:cubicBezTo>
                  <a:cubicBezTo>
                    <a:pt x="402" y="1878"/>
                    <a:pt x="101" y="1978"/>
                    <a:pt x="0" y="2004"/>
                  </a:cubicBezTo>
                  <a:lnTo>
                    <a:pt x="0" y="2029"/>
                  </a:lnTo>
                  <a:cubicBezTo>
                    <a:pt x="70" y="2019"/>
                    <a:pt x="141" y="2014"/>
                    <a:pt x="211" y="2014"/>
                  </a:cubicBezTo>
                  <a:cubicBezTo>
                    <a:pt x="490" y="2014"/>
                    <a:pt x="763" y="2094"/>
                    <a:pt x="1004" y="2255"/>
                  </a:cubicBezTo>
                  <a:cubicBezTo>
                    <a:pt x="1105" y="2330"/>
                    <a:pt x="1180" y="2455"/>
                    <a:pt x="1205" y="2606"/>
                  </a:cubicBezTo>
                  <a:cubicBezTo>
                    <a:pt x="1655" y="3681"/>
                    <a:pt x="2354" y="6722"/>
                    <a:pt x="3351" y="6722"/>
                  </a:cubicBezTo>
                  <a:cubicBezTo>
                    <a:pt x="3355" y="6722"/>
                    <a:pt x="3359" y="6722"/>
                    <a:pt x="3363" y="6722"/>
                  </a:cubicBezTo>
                  <a:cubicBezTo>
                    <a:pt x="4217" y="6697"/>
                    <a:pt x="7053" y="5517"/>
                    <a:pt x="8358" y="4539"/>
                  </a:cubicBezTo>
                  <a:cubicBezTo>
                    <a:pt x="8684" y="4363"/>
                    <a:pt x="8910" y="4087"/>
                    <a:pt x="9061" y="3760"/>
                  </a:cubicBezTo>
                  <a:cubicBezTo>
                    <a:pt x="9312" y="2757"/>
                    <a:pt x="5823" y="222"/>
                    <a:pt x="5371" y="46"/>
                  </a:cubicBezTo>
                  <a:cubicBezTo>
                    <a:pt x="5291" y="15"/>
                    <a:pt x="5207" y="0"/>
                    <a:pt x="51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7"/>
            <p:cNvSpPr/>
            <p:nvPr/>
          </p:nvSpPr>
          <p:spPr>
            <a:xfrm flipH="1">
              <a:off x="4421639" y="4702338"/>
              <a:ext cx="529209" cy="550164"/>
            </a:xfrm>
            <a:custGeom>
              <a:avLst/>
              <a:gdLst/>
              <a:ahLst/>
              <a:cxnLst/>
              <a:rect l="l" t="t" r="r" b="b"/>
              <a:pathLst>
                <a:path w="8334" h="8664" extrusionOk="0">
                  <a:moveTo>
                    <a:pt x="1" y="1"/>
                  </a:moveTo>
                  <a:lnTo>
                    <a:pt x="1" y="1"/>
                  </a:lnTo>
                  <a:cubicBezTo>
                    <a:pt x="177" y="653"/>
                    <a:pt x="126" y="2009"/>
                    <a:pt x="202" y="3163"/>
                  </a:cubicBezTo>
                  <a:cubicBezTo>
                    <a:pt x="302" y="4644"/>
                    <a:pt x="1105" y="8183"/>
                    <a:pt x="955" y="8484"/>
                  </a:cubicBezTo>
                  <a:cubicBezTo>
                    <a:pt x="930" y="8535"/>
                    <a:pt x="879" y="8585"/>
                    <a:pt x="779" y="8585"/>
                  </a:cubicBezTo>
                  <a:lnTo>
                    <a:pt x="779" y="8610"/>
                  </a:lnTo>
                  <a:cubicBezTo>
                    <a:pt x="1155" y="8635"/>
                    <a:pt x="1532" y="8660"/>
                    <a:pt x="1908" y="8660"/>
                  </a:cubicBezTo>
                  <a:cubicBezTo>
                    <a:pt x="2000" y="8662"/>
                    <a:pt x="2091" y="8663"/>
                    <a:pt x="2182" y="8663"/>
                  </a:cubicBezTo>
                  <a:cubicBezTo>
                    <a:pt x="3170" y="8663"/>
                    <a:pt x="4156" y="8541"/>
                    <a:pt x="5121" y="8334"/>
                  </a:cubicBezTo>
                  <a:cubicBezTo>
                    <a:pt x="7430" y="7782"/>
                    <a:pt x="8258" y="6903"/>
                    <a:pt x="8309" y="6125"/>
                  </a:cubicBezTo>
                  <a:cubicBezTo>
                    <a:pt x="8334" y="5347"/>
                    <a:pt x="7229" y="2586"/>
                    <a:pt x="7154" y="1934"/>
                  </a:cubicBezTo>
                  <a:cubicBezTo>
                    <a:pt x="5849" y="2912"/>
                    <a:pt x="3013" y="4092"/>
                    <a:pt x="2159" y="4117"/>
                  </a:cubicBezTo>
                  <a:cubicBezTo>
                    <a:pt x="2151" y="4118"/>
                    <a:pt x="2143" y="4118"/>
                    <a:pt x="2135" y="4118"/>
                  </a:cubicBezTo>
                  <a:cubicBezTo>
                    <a:pt x="1144" y="4118"/>
                    <a:pt x="449" y="1096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7"/>
            <p:cNvSpPr/>
            <p:nvPr/>
          </p:nvSpPr>
          <p:spPr>
            <a:xfrm flipH="1">
              <a:off x="6007424" y="3876775"/>
              <a:ext cx="382588" cy="462851"/>
            </a:xfrm>
            <a:custGeom>
              <a:avLst/>
              <a:gdLst/>
              <a:ahLst/>
              <a:cxnLst/>
              <a:rect l="l" t="t" r="r" b="b"/>
              <a:pathLst>
                <a:path w="6025" h="7289" extrusionOk="0">
                  <a:moveTo>
                    <a:pt x="4443" y="1"/>
                  </a:moveTo>
                  <a:cubicBezTo>
                    <a:pt x="3966" y="227"/>
                    <a:pt x="3540" y="528"/>
                    <a:pt x="3163" y="854"/>
                  </a:cubicBezTo>
                  <a:cubicBezTo>
                    <a:pt x="1632" y="2209"/>
                    <a:pt x="528" y="3966"/>
                    <a:pt x="1" y="5924"/>
                  </a:cubicBezTo>
                  <a:cubicBezTo>
                    <a:pt x="427" y="6301"/>
                    <a:pt x="929" y="6627"/>
                    <a:pt x="1456" y="6878"/>
                  </a:cubicBezTo>
                  <a:cubicBezTo>
                    <a:pt x="1982" y="7141"/>
                    <a:pt x="2585" y="7289"/>
                    <a:pt x="3180" y="7289"/>
                  </a:cubicBezTo>
                  <a:cubicBezTo>
                    <a:pt x="3267" y="7289"/>
                    <a:pt x="3353" y="7286"/>
                    <a:pt x="3439" y="7279"/>
                  </a:cubicBezTo>
                  <a:lnTo>
                    <a:pt x="3439" y="7254"/>
                  </a:lnTo>
                  <a:cubicBezTo>
                    <a:pt x="3264" y="7028"/>
                    <a:pt x="3138" y="6777"/>
                    <a:pt x="3038" y="6501"/>
                  </a:cubicBezTo>
                  <a:cubicBezTo>
                    <a:pt x="2962" y="6150"/>
                    <a:pt x="4619" y="4694"/>
                    <a:pt x="6024" y="3640"/>
                  </a:cubicBezTo>
                  <a:lnTo>
                    <a:pt x="5974" y="3565"/>
                  </a:lnTo>
                  <a:cubicBezTo>
                    <a:pt x="5347" y="2435"/>
                    <a:pt x="4820" y="1231"/>
                    <a:pt x="44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7"/>
            <p:cNvSpPr/>
            <p:nvPr/>
          </p:nvSpPr>
          <p:spPr>
            <a:xfrm flipH="1">
              <a:off x="5154746" y="4552542"/>
              <a:ext cx="833628" cy="239141"/>
            </a:xfrm>
            <a:custGeom>
              <a:avLst/>
              <a:gdLst/>
              <a:ahLst/>
              <a:cxnLst/>
              <a:rect l="l" t="t" r="r" b="b"/>
              <a:pathLst>
                <a:path w="13128" h="3766" extrusionOk="0">
                  <a:moveTo>
                    <a:pt x="6075" y="1"/>
                  </a:moveTo>
                  <a:cubicBezTo>
                    <a:pt x="4895" y="678"/>
                    <a:pt x="3615" y="1230"/>
                    <a:pt x="2310" y="1657"/>
                  </a:cubicBezTo>
                  <a:cubicBezTo>
                    <a:pt x="1632" y="2209"/>
                    <a:pt x="854" y="2586"/>
                    <a:pt x="1" y="2787"/>
                  </a:cubicBezTo>
                  <a:lnTo>
                    <a:pt x="1" y="2812"/>
                  </a:lnTo>
                  <a:cubicBezTo>
                    <a:pt x="1" y="2812"/>
                    <a:pt x="2335" y="3765"/>
                    <a:pt x="6853" y="3765"/>
                  </a:cubicBezTo>
                  <a:cubicBezTo>
                    <a:pt x="8936" y="3765"/>
                    <a:pt x="11044" y="3615"/>
                    <a:pt x="13127" y="3314"/>
                  </a:cubicBezTo>
                  <a:cubicBezTo>
                    <a:pt x="10592" y="2611"/>
                    <a:pt x="8233" y="1481"/>
                    <a:pt x="60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7"/>
            <p:cNvSpPr/>
            <p:nvPr/>
          </p:nvSpPr>
          <p:spPr>
            <a:xfrm flipH="1">
              <a:off x="4807338" y="3546892"/>
              <a:ext cx="1185799" cy="1139571"/>
            </a:xfrm>
            <a:custGeom>
              <a:avLst/>
              <a:gdLst/>
              <a:ahLst/>
              <a:cxnLst/>
              <a:rect l="l" t="t" r="r" b="b"/>
              <a:pathLst>
                <a:path w="18674" h="17946" extrusionOk="0">
                  <a:moveTo>
                    <a:pt x="14056" y="0"/>
                  </a:moveTo>
                  <a:cubicBezTo>
                    <a:pt x="14056" y="0"/>
                    <a:pt x="13830" y="327"/>
                    <a:pt x="13428" y="804"/>
                  </a:cubicBezTo>
                  <a:cubicBezTo>
                    <a:pt x="13378" y="904"/>
                    <a:pt x="13328" y="1004"/>
                    <a:pt x="13252" y="1105"/>
                  </a:cubicBezTo>
                  <a:cubicBezTo>
                    <a:pt x="12349" y="2410"/>
                    <a:pt x="11144" y="3489"/>
                    <a:pt x="9714" y="4217"/>
                  </a:cubicBezTo>
                  <a:lnTo>
                    <a:pt x="9764" y="4317"/>
                  </a:lnTo>
                  <a:cubicBezTo>
                    <a:pt x="9764" y="4317"/>
                    <a:pt x="9764" y="4342"/>
                    <a:pt x="9764" y="4418"/>
                  </a:cubicBezTo>
                  <a:cubicBezTo>
                    <a:pt x="9864" y="4870"/>
                    <a:pt x="10115" y="6752"/>
                    <a:pt x="9613" y="6802"/>
                  </a:cubicBezTo>
                  <a:cubicBezTo>
                    <a:pt x="9596" y="6804"/>
                    <a:pt x="9577" y="6805"/>
                    <a:pt x="9557" y="6805"/>
                  </a:cubicBezTo>
                  <a:cubicBezTo>
                    <a:pt x="8984" y="6805"/>
                    <a:pt x="7516" y="6117"/>
                    <a:pt x="7103" y="5899"/>
                  </a:cubicBezTo>
                  <a:lnTo>
                    <a:pt x="6928" y="5949"/>
                  </a:lnTo>
                  <a:cubicBezTo>
                    <a:pt x="6644" y="6350"/>
                    <a:pt x="5607" y="7926"/>
                    <a:pt x="5129" y="7926"/>
                  </a:cubicBezTo>
                  <a:cubicBezTo>
                    <a:pt x="5099" y="7926"/>
                    <a:pt x="5071" y="7920"/>
                    <a:pt x="5045" y="7906"/>
                  </a:cubicBezTo>
                  <a:cubicBezTo>
                    <a:pt x="4543" y="7681"/>
                    <a:pt x="2912" y="5597"/>
                    <a:pt x="2912" y="5597"/>
                  </a:cubicBezTo>
                  <a:lnTo>
                    <a:pt x="2962" y="5497"/>
                  </a:lnTo>
                  <a:cubicBezTo>
                    <a:pt x="2159" y="5447"/>
                    <a:pt x="1381" y="5296"/>
                    <a:pt x="603" y="5095"/>
                  </a:cubicBezTo>
                  <a:cubicBezTo>
                    <a:pt x="477" y="5070"/>
                    <a:pt x="377" y="5045"/>
                    <a:pt x="251" y="4995"/>
                  </a:cubicBezTo>
                  <a:lnTo>
                    <a:pt x="25" y="4920"/>
                  </a:lnTo>
                  <a:lnTo>
                    <a:pt x="0" y="5020"/>
                  </a:lnTo>
                  <a:cubicBezTo>
                    <a:pt x="327" y="5949"/>
                    <a:pt x="753" y="6852"/>
                    <a:pt x="1255" y="7706"/>
                  </a:cubicBezTo>
                  <a:lnTo>
                    <a:pt x="1305" y="7806"/>
                  </a:lnTo>
                  <a:cubicBezTo>
                    <a:pt x="1406" y="7756"/>
                    <a:pt x="1506" y="7706"/>
                    <a:pt x="1607" y="7706"/>
                  </a:cubicBezTo>
                  <a:cubicBezTo>
                    <a:pt x="2008" y="7756"/>
                    <a:pt x="4167" y="10718"/>
                    <a:pt x="5321" y="12725"/>
                  </a:cubicBezTo>
                  <a:lnTo>
                    <a:pt x="5346" y="12725"/>
                  </a:lnTo>
                  <a:cubicBezTo>
                    <a:pt x="8107" y="15160"/>
                    <a:pt x="11370" y="16942"/>
                    <a:pt x="14884" y="17946"/>
                  </a:cubicBezTo>
                  <a:cubicBezTo>
                    <a:pt x="14934" y="17846"/>
                    <a:pt x="14984" y="17770"/>
                    <a:pt x="15060" y="17695"/>
                  </a:cubicBezTo>
                  <a:cubicBezTo>
                    <a:pt x="15085" y="17670"/>
                    <a:pt x="15135" y="17645"/>
                    <a:pt x="15185" y="17620"/>
                  </a:cubicBezTo>
                  <a:lnTo>
                    <a:pt x="15185" y="17595"/>
                  </a:lnTo>
                  <a:cubicBezTo>
                    <a:pt x="15285" y="17569"/>
                    <a:pt x="15587" y="17469"/>
                    <a:pt x="15988" y="17344"/>
                  </a:cubicBezTo>
                  <a:cubicBezTo>
                    <a:pt x="15737" y="15436"/>
                    <a:pt x="14909" y="12349"/>
                    <a:pt x="14181" y="9889"/>
                  </a:cubicBezTo>
                  <a:cubicBezTo>
                    <a:pt x="16591" y="8308"/>
                    <a:pt x="18674" y="4769"/>
                    <a:pt x="18674" y="4769"/>
                  </a:cubicBezTo>
                  <a:cubicBezTo>
                    <a:pt x="18548" y="4568"/>
                    <a:pt x="18423" y="4393"/>
                    <a:pt x="18272" y="4217"/>
                  </a:cubicBezTo>
                  <a:cubicBezTo>
                    <a:pt x="17118" y="2661"/>
                    <a:pt x="15737" y="1280"/>
                    <a:pt x="14206" y="101"/>
                  </a:cubicBezTo>
                  <a:cubicBezTo>
                    <a:pt x="14156" y="51"/>
                    <a:pt x="14106" y="25"/>
                    <a:pt x="1405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7"/>
            <p:cNvSpPr/>
            <p:nvPr/>
          </p:nvSpPr>
          <p:spPr>
            <a:xfrm flipH="1">
              <a:off x="4496505" y="2894938"/>
              <a:ext cx="594550" cy="919734"/>
            </a:xfrm>
            <a:custGeom>
              <a:avLst/>
              <a:gdLst/>
              <a:ahLst/>
              <a:cxnLst/>
              <a:rect l="l" t="t" r="r" b="b"/>
              <a:pathLst>
                <a:path w="9363" h="14484" extrusionOk="0">
                  <a:moveTo>
                    <a:pt x="6472" y="1"/>
                  </a:moveTo>
                  <a:cubicBezTo>
                    <a:pt x="6465" y="1"/>
                    <a:pt x="6458" y="1"/>
                    <a:pt x="6451" y="2"/>
                  </a:cubicBezTo>
                  <a:cubicBezTo>
                    <a:pt x="5873" y="52"/>
                    <a:pt x="5321" y="2135"/>
                    <a:pt x="5321" y="2135"/>
                  </a:cubicBezTo>
                  <a:cubicBezTo>
                    <a:pt x="5321" y="2135"/>
                    <a:pt x="5225" y="956"/>
                    <a:pt x="4794" y="956"/>
                  </a:cubicBezTo>
                  <a:cubicBezTo>
                    <a:pt x="4734" y="956"/>
                    <a:pt x="4667" y="979"/>
                    <a:pt x="4593" y="1031"/>
                  </a:cubicBezTo>
                  <a:cubicBezTo>
                    <a:pt x="4016" y="1458"/>
                    <a:pt x="4443" y="3240"/>
                    <a:pt x="4443" y="3240"/>
                  </a:cubicBezTo>
                  <a:cubicBezTo>
                    <a:pt x="3188" y="6151"/>
                    <a:pt x="2083" y="8109"/>
                    <a:pt x="0" y="10368"/>
                  </a:cubicBezTo>
                  <a:cubicBezTo>
                    <a:pt x="1531" y="11547"/>
                    <a:pt x="2912" y="12928"/>
                    <a:pt x="4091" y="14484"/>
                  </a:cubicBezTo>
                  <a:cubicBezTo>
                    <a:pt x="7630" y="8761"/>
                    <a:pt x="7957" y="4018"/>
                    <a:pt x="7957" y="4018"/>
                  </a:cubicBezTo>
                  <a:cubicBezTo>
                    <a:pt x="7957" y="4018"/>
                    <a:pt x="9362" y="1935"/>
                    <a:pt x="9136" y="1583"/>
                  </a:cubicBezTo>
                  <a:cubicBezTo>
                    <a:pt x="9103" y="1527"/>
                    <a:pt x="9050" y="1503"/>
                    <a:pt x="8984" y="1503"/>
                  </a:cubicBezTo>
                  <a:cubicBezTo>
                    <a:pt x="8607" y="1503"/>
                    <a:pt x="7806" y="2286"/>
                    <a:pt x="7806" y="2286"/>
                  </a:cubicBezTo>
                  <a:cubicBezTo>
                    <a:pt x="7806" y="2286"/>
                    <a:pt x="8484" y="404"/>
                    <a:pt x="8032" y="127"/>
                  </a:cubicBezTo>
                  <a:cubicBezTo>
                    <a:pt x="8001" y="109"/>
                    <a:pt x="7968" y="101"/>
                    <a:pt x="7934" y="101"/>
                  </a:cubicBezTo>
                  <a:cubicBezTo>
                    <a:pt x="7444" y="101"/>
                    <a:pt x="6677" y="1834"/>
                    <a:pt x="6677" y="1834"/>
                  </a:cubicBezTo>
                  <a:cubicBezTo>
                    <a:pt x="6677" y="1834"/>
                    <a:pt x="6994" y="1"/>
                    <a:pt x="6472" y="1"/>
                  </a:cubicBezTo>
                  <a:close/>
                </a:path>
              </a:pathLst>
            </a:custGeom>
            <a:solidFill>
              <a:srgbClr val="F2D0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7"/>
            <p:cNvSpPr/>
            <p:nvPr/>
          </p:nvSpPr>
          <p:spPr>
            <a:xfrm flipH="1">
              <a:off x="4783398" y="4718277"/>
              <a:ext cx="1764411" cy="817689"/>
            </a:xfrm>
            <a:custGeom>
              <a:avLst/>
              <a:gdLst/>
              <a:ahLst/>
              <a:cxnLst/>
              <a:rect l="l" t="t" r="r" b="b"/>
              <a:pathLst>
                <a:path w="27786" h="12877" extrusionOk="0">
                  <a:moveTo>
                    <a:pt x="6251" y="1"/>
                  </a:moveTo>
                  <a:cubicBezTo>
                    <a:pt x="5774" y="704"/>
                    <a:pt x="1" y="8133"/>
                    <a:pt x="955" y="8836"/>
                  </a:cubicBezTo>
                  <a:cubicBezTo>
                    <a:pt x="1908" y="9538"/>
                    <a:pt x="4443" y="11044"/>
                    <a:pt x="7355" y="11120"/>
                  </a:cubicBezTo>
                  <a:cubicBezTo>
                    <a:pt x="7443" y="11132"/>
                    <a:pt x="7524" y="11138"/>
                    <a:pt x="7606" y="11138"/>
                  </a:cubicBezTo>
                  <a:cubicBezTo>
                    <a:pt x="7687" y="11138"/>
                    <a:pt x="7769" y="11132"/>
                    <a:pt x="7857" y="11120"/>
                  </a:cubicBezTo>
                  <a:cubicBezTo>
                    <a:pt x="7922" y="11118"/>
                    <a:pt x="7987" y="11117"/>
                    <a:pt x="8052" y="11117"/>
                  </a:cubicBezTo>
                  <a:cubicBezTo>
                    <a:pt x="10080" y="11117"/>
                    <a:pt x="11886" y="11864"/>
                    <a:pt x="13881" y="12375"/>
                  </a:cubicBezTo>
                  <a:cubicBezTo>
                    <a:pt x="14910" y="12651"/>
                    <a:pt x="15964" y="12826"/>
                    <a:pt x="17043" y="12877"/>
                  </a:cubicBezTo>
                  <a:lnTo>
                    <a:pt x="17771" y="12877"/>
                  </a:lnTo>
                  <a:cubicBezTo>
                    <a:pt x="20534" y="12729"/>
                    <a:pt x="21018" y="11319"/>
                    <a:pt x="23179" y="11319"/>
                  </a:cubicBezTo>
                  <a:cubicBezTo>
                    <a:pt x="23217" y="11319"/>
                    <a:pt x="23254" y="11320"/>
                    <a:pt x="23293" y="11320"/>
                  </a:cubicBezTo>
                  <a:lnTo>
                    <a:pt x="24121" y="11320"/>
                  </a:lnTo>
                  <a:cubicBezTo>
                    <a:pt x="27760" y="11295"/>
                    <a:pt x="27785" y="10668"/>
                    <a:pt x="27785" y="10668"/>
                  </a:cubicBezTo>
                  <a:lnTo>
                    <a:pt x="27057" y="8484"/>
                  </a:lnTo>
                  <a:lnTo>
                    <a:pt x="27057" y="8409"/>
                  </a:lnTo>
                  <a:cubicBezTo>
                    <a:pt x="26681" y="8409"/>
                    <a:pt x="26304" y="8384"/>
                    <a:pt x="25953" y="8359"/>
                  </a:cubicBezTo>
                  <a:lnTo>
                    <a:pt x="25953" y="8334"/>
                  </a:lnTo>
                  <a:cubicBezTo>
                    <a:pt x="25912" y="8340"/>
                    <a:pt x="25865" y="8342"/>
                    <a:pt x="25813" y="8342"/>
                  </a:cubicBezTo>
                  <a:cubicBezTo>
                    <a:pt x="25197" y="8342"/>
                    <a:pt x="23877" y="7947"/>
                    <a:pt x="23368" y="7531"/>
                  </a:cubicBezTo>
                  <a:cubicBezTo>
                    <a:pt x="22715" y="6978"/>
                    <a:pt x="23017" y="5121"/>
                    <a:pt x="23117" y="3941"/>
                  </a:cubicBezTo>
                  <a:cubicBezTo>
                    <a:pt x="23167" y="3314"/>
                    <a:pt x="23217" y="2109"/>
                    <a:pt x="23343" y="1080"/>
                  </a:cubicBezTo>
                  <a:cubicBezTo>
                    <a:pt x="22866" y="980"/>
                    <a:pt x="22389" y="854"/>
                    <a:pt x="21937" y="704"/>
                  </a:cubicBezTo>
                  <a:cubicBezTo>
                    <a:pt x="19854" y="1005"/>
                    <a:pt x="17746" y="1155"/>
                    <a:pt x="15663" y="1155"/>
                  </a:cubicBezTo>
                  <a:cubicBezTo>
                    <a:pt x="11145" y="1155"/>
                    <a:pt x="8811" y="202"/>
                    <a:pt x="8811" y="202"/>
                  </a:cubicBezTo>
                  <a:lnTo>
                    <a:pt x="8811" y="177"/>
                  </a:lnTo>
                  <a:cubicBezTo>
                    <a:pt x="8480" y="264"/>
                    <a:pt x="8145" y="306"/>
                    <a:pt x="7812" y="306"/>
                  </a:cubicBezTo>
                  <a:cubicBezTo>
                    <a:pt x="7284" y="306"/>
                    <a:pt x="6758" y="201"/>
                    <a:pt x="62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7"/>
            <p:cNvSpPr/>
            <p:nvPr/>
          </p:nvSpPr>
          <p:spPr>
            <a:xfrm flipH="1">
              <a:off x="4808925" y="5190082"/>
              <a:ext cx="261429" cy="129159"/>
            </a:xfrm>
            <a:custGeom>
              <a:avLst/>
              <a:gdLst/>
              <a:ahLst/>
              <a:cxnLst/>
              <a:rect l="l" t="t" r="r" b="b"/>
              <a:pathLst>
                <a:path w="4117" h="2034" extrusionOk="0">
                  <a:moveTo>
                    <a:pt x="1" y="0"/>
                  </a:moveTo>
                  <a:cubicBezTo>
                    <a:pt x="904" y="1908"/>
                    <a:pt x="2535" y="1983"/>
                    <a:pt x="4117" y="2033"/>
                  </a:cubicBezTo>
                  <a:lnTo>
                    <a:pt x="3790" y="1054"/>
                  </a:lnTo>
                  <a:lnTo>
                    <a:pt x="3790" y="1004"/>
                  </a:lnTo>
                  <a:cubicBezTo>
                    <a:pt x="3414" y="1004"/>
                    <a:pt x="3037" y="979"/>
                    <a:pt x="2661" y="929"/>
                  </a:cubicBezTo>
                  <a:lnTo>
                    <a:pt x="2661" y="904"/>
                  </a:lnTo>
                  <a:cubicBezTo>
                    <a:pt x="2620" y="910"/>
                    <a:pt x="2572" y="913"/>
                    <a:pt x="2519" y="913"/>
                  </a:cubicBezTo>
                  <a:cubicBezTo>
                    <a:pt x="1919" y="913"/>
                    <a:pt x="606" y="538"/>
                    <a:pt x="76" y="101"/>
                  </a:cubicBezTo>
                  <a:cubicBezTo>
                    <a:pt x="51" y="75"/>
                    <a:pt x="26" y="5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7"/>
            <p:cNvSpPr/>
            <p:nvPr/>
          </p:nvSpPr>
          <p:spPr>
            <a:xfrm flipH="1">
              <a:off x="4960309" y="2419069"/>
              <a:ext cx="1541272" cy="903669"/>
            </a:xfrm>
            <a:custGeom>
              <a:avLst/>
              <a:gdLst/>
              <a:ahLst/>
              <a:cxnLst/>
              <a:rect l="l" t="t" r="r" b="b"/>
              <a:pathLst>
                <a:path w="24272" h="14231" extrusionOk="0">
                  <a:moveTo>
                    <a:pt x="18220" y="6793"/>
                  </a:moveTo>
                  <a:cubicBezTo>
                    <a:pt x="18699" y="6793"/>
                    <a:pt x="20054" y="8036"/>
                    <a:pt x="20356" y="9127"/>
                  </a:cubicBezTo>
                  <a:cubicBezTo>
                    <a:pt x="18775" y="8425"/>
                    <a:pt x="17344" y="7345"/>
                    <a:pt x="18122" y="6818"/>
                  </a:cubicBezTo>
                  <a:cubicBezTo>
                    <a:pt x="18148" y="6801"/>
                    <a:pt x="18181" y="6793"/>
                    <a:pt x="18220" y="6793"/>
                  </a:cubicBezTo>
                  <a:close/>
                  <a:moveTo>
                    <a:pt x="13409" y="0"/>
                  </a:moveTo>
                  <a:cubicBezTo>
                    <a:pt x="9146" y="0"/>
                    <a:pt x="6175" y="2301"/>
                    <a:pt x="6175" y="2301"/>
                  </a:cubicBezTo>
                  <a:cubicBezTo>
                    <a:pt x="6175" y="2301"/>
                    <a:pt x="6102" y="2290"/>
                    <a:pt x="5971" y="2290"/>
                  </a:cubicBezTo>
                  <a:cubicBezTo>
                    <a:pt x="5538" y="2290"/>
                    <a:pt x="4471" y="2408"/>
                    <a:pt x="3314" y="3430"/>
                  </a:cubicBezTo>
                  <a:cubicBezTo>
                    <a:pt x="3163" y="3555"/>
                    <a:pt x="3013" y="3706"/>
                    <a:pt x="2862" y="3882"/>
                  </a:cubicBezTo>
                  <a:cubicBezTo>
                    <a:pt x="2511" y="4258"/>
                    <a:pt x="2209" y="4685"/>
                    <a:pt x="1933" y="5137"/>
                  </a:cubicBezTo>
                  <a:cubicBezTo>
                    <a:pt x="1" y="8274"/>
                    <a:pt x="402" y="13771"/>
                    <a:pt x="980" y="14197"/>
                  </a:cubicBezTo>
                  <a:cubicBezTo>
                    <a:pt x="1011" y="14220"/>
                    <a:pt x="1054" y="14231"/>
                    <a:pt x="1107" y="14231"/>
                  </a:cubicBezTo>
                  <a:cubicBezTo>
                    <a:pt x="2068" y="14231"/>
                    <a:pt x="6357" y="10635"/>
                    <a:pt x="6928" y="5664"/>
                  </a:cubicBezTo>
                  <a:cubicBezTo>
                    <a:pt x="6928" y="5664"/>
                    <a:pt x="11228" y="10784"/>
                    <a:pt x="18072" y="10784"/>
                  </a:cubicBezTo>
                  <a:cubicBezTo>
                    <a:pt x="18106" y="10784"/>
                    <a:pt x="18139" y="10784"/>
                    <a:pt x="18172" y="10784"/>
                  </a:cubicBezTo>
                  <a:cubicBezTo>
                    <a:pt x="20180" y="10759"/>
                    <a:pt x="20607" y="10006"/>
                    <a:pt x="20381" y="9127"/>
                  </a:cubicBezTo>
                  <a:lnTo>
                    <a:pt x="20381" y="9127"/>
                  </a:lnTo>
                  <a:cubicBezTo>
                    <a:pt x="20858" y="9353"/>
                    <a:pt x="21335" y="9504"/>
                    <a:pt x="21837" y="9654"/>
                  </a:cubicBezTo>
                  <a:cubicBezTo>
                    <a:pt x="22202" y="9751"/>
                    <a:pt x="22550" y="9807"/>
                    <a:pt x="22843" y="9807"/>
                  </a:cubicBezTo>
                  <a:cubicBezTo>
                    <a:pt x="23234" y="9807"/>
                    <a:pt x="23529" y="9708"/>
                    <a:pt x="23644" y="9479"/>
                  </a:cubicBezTo>
                  <a:cubicBezTo>
                    <a:pt x="24271" y="8149"/>
                    <a:pt x="23192" y="1773"/>
                    <a:pt x="15788" y="242"/>
                  </a:cubicBezTo>
                  <a:cubicBezTo>
                    <a:pt x="14961" y="72"/>
                    <a:pt x="14165" y="0"/>
                    <a:pt x="1340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7"/>
            <p:cNvSpPr/>
            <p:nvPr/>
          </p:nvSpPr>
          <p:spPr>
            <a:xfrm flipH="1">
              <a:off x="5016126" y="5437097"/>
              <a:ext cx="406464" cy="209106"/>
            </a:xfrm>
            <a:custGeom>
              <a:avLst/>
              <a:gdLst/>
              <a:ahLst/>
              <a:cxnLst/>
              <a:rect l="l" t="t" r="r" b="b"/>
              <a:pathLst>
                <a:path w="6401" h="3293" extrusionOk="0">
                  <a:moveTo>
                    <a:pt x="5490" y="0"/>
                  </a:moveTo>
                  <a:cubicBezTo>
                    <a:pt x="3281" y="0"/>
                    <a:pt x="2838" y="1432"/>
                    <a:pt x="26" y="1557"/>
                  </a:cubicBezTo>
                  <a:cubicBezTo>
                    <a:pt x="26" y="1707"/>
                    <a:pt x="1" y="2310"/>
                    <a:pt x="1" y="3138"/>
                  </a:cubicBezTo>
                  <a:cubicBezTo>
                    <a:pt x="155" y="3162"/>
                    <a:pt x="1101" y="3293"/>
                    <a:pt x="2245" y="3293"/>
                  </a:cubicBezTo>
                  <a:cubicBezTo>
                    <a:pt x="3513" y="3293"/>
                    <a:pt x="5024" y="3132"/>
                    <a:pt x="5974" y="2485"/>
                  </a:cubicBezTo>
                  <a:lnTo>
                    <a:pt x="6401" y="76"/>
                  </a:lnTo>
                  <a:lnTo>
                    <a:pt x="6401" y="0"/>
                  </a:lnTo>
                  <a:lnTo>
                    <a:pt x="5548" y="0"/>
                  </a:lnTo>
                  <a:cubicBezTo>
                    <a:pt x="5528" y="0"/>
                    <a:pt x="5509" y="0"/>
                    <a:pt x="5490" y="0"/>
                  </a:cubicBezTo>
                  <a:close/>
                </a:path>
              </a:pathLst>
            </a:custGeom>
            <a:solidFill>
              <a:srgbClr val="F2D0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7"/>
            <p:cNvSpPr/>
            <p:nvPr/>
          </p:nvSpPr>
          <p:spPr>
            <a:xfrm flipH="1">
              <a:off x="4985836" y="6018820"/>
              <a:ext cx="430340" cy="171450"/>
            </a:xfrm>
            <a:custGeom>
              <a:avLst/>
              <a:gdLst/>
              <a:ahLst/>
              <a:cxnLst/>
              <a:rect l="l" t="t" r="r" b="b"/>
              <a:pathLst>
                <a:path w="6777" h="2700" extrusionOk="0">
                  <a:moveTo>
                    <a:pt x="4694" y="0"/>
                  </a:moveTo>
                  <a:cubicBezTo>
                    <a:pt x="4112" y="429"/>
                    <a:pt x="3258" y="559"/>
                    <a:pt x="2436" y="559"/>
                  </a:cubicBezTo>
                  <a:cubicBezTo>
                    <a:pt x="1235" y="559"/>
                    <a:pt x="104" y="281"/>
                    <a:pt x="0" y="251"/>
                  </a:cubicBezTo>
                  <a:lnTo>
                    <a:pt x="0" y="251"/>
                  </a:lnTo>
                  <a:cubicBezTo>
                    <a:pt x="50" y="904"/>
                    <a:pt x="126" y="1356"/>
                    <a:pt x="226" y="1431"/>
                  </a:cubicBezTo>
                  <a:cubicBezTo>
                    <a:pt x="609" y="1774"/>
                    <a:pt x="3226" y="2699"/>
                    <a:pt x="4970" y="2699"/>
                  </a:cubicBezTo>
                  <a:cubicBezTo>
                    <a:pt x="5397" y="2699"/>
                    <a:pt x="5772" y="2644"/>
                    <a:pt x="6049" y="2510"/>
                  </a:cubicBezTo>
                  <a:cubicBezTo>
                    <a:pt x="6777" y="2159"/>
                    <a:pt x="4694" y="0"/>
                    <a:pt x="4694" y="0"/>
                  </a:cubicBezTo>
                  <a:close/>
                </a:path>
              </a:pathLst>
            </a:custGeom>
            <a:solidFill>
              <a:srgbClr val="0000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7"/>
            <p:cNvSpPr/>
            <p:nvPr/>
          </p:nvSpPr>
          <p:spPr>
            <a:xfrm flipH="1">
              <a:off x="5043177" y="5594894"/>
              <a:ext cx="381000" cy="459994"/>
            </a:xfrm>
            <a:custGeom>
              <a:avLst/>
              <a:gdLst/>
              <a:ahLst/>
              <a:cxnLst/>
              <a:rect l="l" t="t" r="r" b="b"/>
              <a:pathLst>
                <a:path w="6000" h="7244" extrusionOk="0">
                  <a:moveTo>
                    <a:pt x="5999" y="0"/>
                  </a:moveTo>
                  <a:lnTo>
                    <a:pt x="5999" y="0"/>
                  </a:lnTo>
                  <a:cubicBezTo>
                    <a:pt x="5058" y="641"/>
                    <a:pt x="3566" y="798"/>
                    <a:pt x="2309" y="798"/>
                  </a:cubicBezTo>
                  <a:cubicBezTo>
                    <a:pt x="1152" y="798"/>
                    <a:pt x="195" y="665"/>
                    <a:pt x="51" y="653"/>
                  </a:cubicBezTo>
                  <a:lnTo>
                    <a:pt x="51" y="653"/>
                  </a:lnTo>
                  <a:cubicBezTo>
                    <a:pt x="26" y="2460"/>
                    <a:pt x="1" y="5321"/>
                    <a:pt x="126" y="6953"/>
                  </a:cubicBezTo>
                  <a:cubicBezTo>
                    <a:pt x="229" y="6982"/>
                    <a:pt x="1331" y="7244"/>
                    <a:pt x="2514" y="7244"/>
                  </a:cubicBezTo>
                  <a:cubicBezTo>
                    <a:pt x="3350" y="7244"/>
                    <a:pt x="4227" y="7113"/>
                    <a:pt x="4820" y="6676"/>
                  </a:cubicBezTo>
                  <a:lnTo>
                    <a:pt x="599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7"/>
            <p:cNvSpPr/>
            <p:nvPr/>
          </p:nvSpPr>
          <p:spPr>
            <a:xfrm flipH="1">
              <a:off x="5371535" y="3814608"/>
              <a:ext cx="433578" cy="119507"/>
            </a:xfrm>
            <a:custGeom>
              <a:avLst/>
              <a:gdLst/>
              <a:ahLst/>
              <a:cxnLst/>
              <a:rect l="l" t="t" r="r" b="b"/>
              <a:pathLst>
                <a:path w="6828" h="1882" extrusionOk="0">
                  <a:moveTo>
                    <a:pt x="6753" y="1"/>
                  </a:moveTo>
                  <a:cubicBezTo>
                    <a:pt x="5020" y="878"/>
                    <a:pt x="3113" y="1338"/>
                    <a:pt x="1178" y="1338"/>
                  </a:cubicBezTo>
                  <a:cubicBezTo>
                    <a:pt x="786" y="1338"/>
                    <a:pt x="394" y="1319"/>
                    <a:pt x="1" y="1281"/>
                  </a:cubicBezTo>
                  <a:lnTo>
                    <a:pt x="1" y="1281"/>
                  </a:lnTo>
                  <a:cubicBezTo>
                    <a:pt x="226" y="1465"/>
                    <a:pt x="882" y="1881"/>
                    <a:pt x="2323" y="1881"/>
                  </a:cubicBezTo>
                  <a:cubicBezTo>
                    <a:pt x="2653" y="1881"/>
                    <a:pt x="3023" y="1859"/>
                    <a:pt x="3439" y="1808"/>
                  </a:cubicBezTo>
                  <a:cubicBezTo>
                    <a:pt x="3640" y="1783"/>
                    <a:pt x="3791" y="1758"/>
                    <a:pt x="3941" y="1733"/>
                  </a:cubicBezTo>
                  <a:lnTo>
                    <a:pt x="4117" y="1683"/>
                  </a:lnTo>
                  <a:cubicBezTo>
                    <a:pt x="6025" y="1256"/>
                    <a:pt x="6828" y="202"/>
                    <a:pt x="6828" y="202"/>
                  </a:cubicBezTo>
                  <a:cubicBezTo>
                    <a:pt x="6803" y="126"/>
                    <a:pt x="6803" y="101"/>
                    <a:pt x="6803" y="101"/>
                  </a:cubicBezTo>
                  <a:lnTo>
                    <a:pt x="6753" y="1"/>
                  </a:lnTo>
                  <a:close/>
                </a:path>
              </a:pathLst>
            </a:custGeom>
            <a:solidFill>
              <a:srgbClr val="EBB6AA"/>
            </a:solidFill>
            <a:ln w="9525" cap="flat" cmpd="sng">
              <a:solidFill>
                <a:srgbClr val="EBB6A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7"/>
            <p:cNvSpPr/>
            <p:nvPr/>
          </p:nvSpPr>
          <p:spPr>
            <a:xfrm flipH="1">
              <a:off x="5552073" y="3895888"/>
              <a:ext cx="253492" cy="154368"/>
            </a:xfrm>
            <a:custGeom>
              <a:avLst/>
              <a:gdLst/>
              <a:ahLst/>
              <a:cxnLst/>
              <a:rect l="l" t="t" r="r" b="b"/>
              <a:pathLst>
                <a:path w="3992" h="2431" extrusionOk="0">
                  <a:moveTo>
                    <a:pt x="51" y="1"/>
                  </a:moveTo>
                  <a:lnTo>
                    <a:pt x="1" y="101"/>
                  </a:lnTo>
                  <a:cubicBezTo>
                    <a:pt x="1" y="101"/>
                    <a:pt x="1632" y="2185"/>
                    <a:pt x="2109" y="2410"/>
                  </a:cubicBezTo>
                  <a:cubicBezTo>
                    <a:pt x="2136" y="2424"/>
                    <a:pt x="2166" y="2430"/>
                    <a:pt x="2198" y="2430"/>
                  </a:cubicBezTo>
                  <a:cubicBezTo>
                    <a:pt x="2696" y="2430"/>
                    <a:pt x="3732" y="854"/>
                    <a:pt x="3991" y="453"/>
                  </a:cubicBezTo>
                  <a:lnTo>
                    <a:pt x="3991" y="453"/>
                  </a:lnTo>
                  <a:cubicBezTo>
                    <a:pt x="3841" y="478"/>
                    <a:pt x="3665" y="503"/>
                    <a:pt x="3489" y="528"/>
                  </a:cubicBezTo>
                  <a:cubicBezTo>
                    <a:pt x="3073" y="579"/>
                    <a:pt x="2703" y="601"/>
                    <a:pt x="2373" y="601"/>
                  </a:cubicBezTo>
                  <a:cubicBezTo>
                    <a:pt x="932" y="601"/>
                    <a:pt x="276" y="185"/>
                    <a:pt x="51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7"/>
            <p:cNvSpPr/>
            <p:nvPr/>
          </p:nvSpPr>
          <p:spPr>
            <a:xfrm flipH="1">
              <a:off x="5667953" y="5425603"/>
              <a:ext cx="412877" cy="209931"/>
            </a:xfrm>
            <a:custGeom>
              <a:avLst/>
              <a:gdLst/>
              <a:ahLst/>
              <a:cxnLst/>
              <a:rect l="l" t="t" r="r" b="b"/>
              <a:pathLst>
                <a:path w="6502" h="3306" extrusionOk="0">
                  <a:moveTo>
                    <a:pt x="789" y="1"/>
                  </a:moveTo>
                  <a:cubicBezTo>
                    <a:pt x="694" y="1"/>
                    <a:pt x="599" y="2"/>
                    <a:pt x="503" y="6"/>
                  </a:cubicBezTo>
                  <a:lnTo>
                    <a:pt x="1" y="6"/>
                  </a:lnTo>
                  <a:lnTo>
                    <a:pt x="1" y="2541"/>
                  </a:lnTo>
                  <a:lnTo>
                    <a:pt x="26" y="2541"/>
                  </a:lnTo>
                  <a:cubicBezTo>
                    <a:pt x="26" y="2541"/>
                    <a:pt x="2274" y="3305"/>
                    <a:pt x="4396" y="3305"/>
                  </a:cubicBezTo>
                  <a:cubicBezTo>
                    <a:pt x="5020" y="3305"/>
                    <a:pt x="5633" y="3239"/>
                    <a:pt x="6175" y="3068"/>
                  </a:cubicBezTo>
                  <a:lnTo>
                    <a:pt x="6250" y="3068"/>
                  </a:lnTo>
                  <a:cubicBezTo>
                    <a:pt x="6401" y="2039"/>
                    <a:pt x="6476" y="1361"/>
                    <a:pt x="6476" y="1361"/>
                  </a:cubicBezTo>
                  <a:lnTo>
                    <a:pt x="6501" y="1236"/>
                  </a:lnTo>
                  <a:cubicBezTo>
                    <a:pt x="4561" y="732"/>
                    <a:pt x="2780" y="1"/>
                    <a:pt x="789" y="1"/>
                  </a:cubicBezTo>
                  <a:close/>
                </a:path>
              </a:pathLst>
            </a:custGeom>
            <a:solidFill>
              <a:srgbClr val="F2D0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7"/>
            <p:cNvSpPr/>
            <p:nvPr/>
          </p:nvSpPr>
          <p:spPr>
            <a:xfrm flipH="1">
              <a:off x="5683892" y="5585306"/>
              <a:ext cx="396939" cy="484378"/>
            </a:xfrm>
            <a:custGeom>
              <a:avLst/>
              <a:gdLst/>
              <a:ahLst/>
              <a:cxnLst/>
              <a:rect l="l" t="t" r="r" b="b"/>
              <a:pathLst>
                <a:path w="6251" h="7628" extrusionOk="0">
                  <a:moveTo>
                    <a:pt x="1" y="1"/>
                  </a:moveTo>
                  <a:cubicBezTo>
                    <a:pt x="26" y="2536"/>
                    <a:pt x="76" y="6175"/>
                    <a:pt x="352" y="7304"/>
                  </a:cubicBezTo>
                  <a:cubicBezTo>
                    <a:pt x="352" y="7304"/>
                    <a:pt x="1524" y="7628"/>
                    <a:pt x="2936" y="7628"/>
                  </a:cubicBezTo>
                  <a:cubicBezTo>
                    <a:pt x="3643" y="7628"/>
                    <a:pt x="4410" y="7547"/>
                    <a:pt x="5121" y="7304"/>
                  </a:cubicBezTo>
                  <a:cubicBezTo>
                    <a:pt x="5523" y="5573"/>
                    <a:pt x="5974" y="2485"/>
                    <a:pt x="6250" y="553"/>
                  </a:cubicBezTo>
                  <a:lnTo>
                    <a:pt x="6175" y="553"/>
                  </a:lnTo>
                  <a:cubicBezTo>
                    <a:pt x="5647" y="714"/>
                    <a:pt x="5052" y="777"/>
                    <a:pt x="4445" y="777"/>
                  </a:cubicBezTo>
                  <a:cubicBezTo>
                    <a:pt x="2308" y="777"/>
                    <a:pt x="26" y="1"/>
                    <a:pt x="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7"/>
            <p:cNvSpPr/>
            <p:nvPr/>
          </p:nvSpPr>
          <p:spPr>
            <a:xfrm flipH="1">
              <a:off x="5755583" y="6049110"/>
              <a:ext cx="417640" cy="201993"/>
            </a:xfrm>
            <a:custGeom>
              <a:avLst/>
              <a:gdLst/>
              <a:ahLst/>
              <a:cxnLst/>
              <a:rect l="l" t="t" r="r" b="b"/>
              <a:pathLst>
                <a:path w="6577" h="3181" extrusionOk="0">
                  <a:moveTo>
                    <a:pt x="1807" y="0"/>
                  </a:moveTo>
                  <a:cubicBezTo>
                    <a:pt x="1807" y="0"/>
                    <a:pt x="0" y="2410"/>
                    <a:pt x="301" y="3037"/>
                  </a:cubicBezTo>
                  <a:cubicBezTo>
                    <a:pt x="345" y="3137"/>
                    <a:pt x="511" y="3181"/>
                    <a:pt x="761" y="3181"/>
                  </a:cubicBezTo>
                  <a:cubicBezTo>
                    <a:pt x="2083" y="3181"/>
                    <a:pt x="5760" y="1952"/>
                    <a:pt x="6225" y="1255"/>
                  </a:cubicBezTo>
                  <a:cubicBezTo>
                    <a:pt x="6400" y="854"/>
                    <a:pt x="6526" y="452"/>
                    <a:pt x="6576" y="25"/>
                  </a:cubicBezTo>
                  <a:lnTo>
                    <a:pt x="6576" y="25"/>
                  </a:lnTo>
                  <a:cubicBezTo>
                    <a:pt x="5881" y="254"/>
                    <a:pt x="5134" y="331"/>
                    <a:pt x="4441" y="331"/>
                  </a:cubicBezTo>
                  <a:cubicBezTo>
                    <a:pt x="3006" y="331"/>
                    <a:pt x="1807" y="0"/>
                    <a:pt x="1807" y="0"/>
                  </a:cubicBezTo>
                  <a:close/>
                </a:path>
              </a:pathLst>
            </a:custGeom>
            <a:solidFill>
              <a:srgbClr val="0000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7"/>
            <p:cNvSpPr/>
            <p:nvPr/>
          </p:nvSpPr>
          <p:spPr>
            <a:xfrm flipH="1">
              <a:off x="4603122" y="4780570"/>
              <a:ext cx="100838" cy="75629"/>
            </a:xfrm>
            <a:custGeom>
              <a:avLst/>
              <a:gdLst/>
              <a:ahLst/>
              <a:cxnLst/>
              <a:rect l="l" t="t" r="r" b="b"/>
              <a:pathLst>
                <a:path w="1588" h="1191" extrusionOk="0">
                  <a:moveTo>
                    <a:pt x="772" y="1"/>
                  </a:moveTo>
                  <a:cubicBezTo>
                    <a:pt x="685" y="1"/>
                    <a:pt x="594" y="31"/>
                    <a:pt x="505" y="99"/>
                  </a:cubicBezTo>
                  <a:cubicBezTo>
                    <a:pt x="1" y="478"/>
                    <a:pt x="324" y="1191"/>
                    <a:pt x="796" y="1191"/>
                  </a:cubicBezTo>
                  <a:cubicBezTo>
                    <a:pt x="888" y="1191"/>
                    <a:pt x="985" y="1164"/>
                    <a:pt x="1082" y="1103"/>
                  </a:cubicBezTo>
                  <a:cubicBezTo>
                    <a:pt x="1588" y="808"/>
                    <a:pt x="1227" y="1"/>
                    <a:pt x="7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7"/>
            <p:cNvSpPr/>
            <p:nvPr/>
          </p:nvSpPr>
          <p:spPr>
            <a:xfrm flipH="1">
              <a:off x="4963484" y="4357653"/>
              <a:ext cx="691769" cy="506286"/>
            </a:xfrm>
            <a:custGeom>
              <a:avLst/>
              <a:gdLst/>
              <a:ahLst/>
              <a:cxnLst/>
              <a:rect l="l" t="t" r="r" b="b"/>
              <a:pathLst>
                <a:path w="10894" h="7973" extrusionOk="0">
                  <a:moveTo>
                    <a:pt x="0" y="0"/>
                  </a:moveTo>
                  <a:cubicBezTo>
                    <a:pt x="477" y="854"/>
                    <a:pt x="803" y="1531"/>
                    <a:pt x="728" y="1757"/>
                  </a:cubicBezTo>
                  <a:cubicBezTo>
                    <a:pt x="678" y="1833"/>
                    <a:pt x="628" y="1908"/>
                    <a:pt x="578" y="1983"/>
                  </a:cubicBezTo>
                  <a:cubicBezTo>
                    <a:pt x="803" y="2234"/>
                    <a:pt x="954" y="2560"/>
                    <a:pt x="1029" y="2912"/>
                  </a:cubicBezTo>
                  <a:cubicBezTo>
                    <a:pt x="1029" y="2937"/>
                    <a:pt x="954" y="3012"/>
                    <a:pt x="829" y="3113"/>
                  </a:cubicBezTo>
                  <a:cubicBezTo>
                    <a:pt x="2962" y="4593"/>
                    <a:pt x="5346" y="5723"/>
                    <a:pt x="7881" y="6426"/>
                  </a:cubicBezTo>
                  <a:cubicBezTo>
                    <a:pt x="8333" y="6576"/>
                    <a:pt x="8810" y="6702"/>
                    <a:pt x="9287" y="6802"/>
                  </a:cubicBezTo>
                  <a:lnTo>
                    <a:pt x="9337" y="6802"/>
                  </a:lnTo>
                  <a:cubicBezTo>
                    <a:pt x="9337" y="6802"/>
                    <a:pt x="9362" y="7731"/>
                    <a:pt x="9488" y="7856"/>
                  </a:cubicBezTo>
                  <a:cubicBezTo>
                    <a:pt x="9548" y="7929"/>
                    <a:pt x="9773" y="7973"/>
                    <a:pt x="10009" y="7973"/>
                  </a:cubicBezTo>
                  <a:cubicBezTo>
                    <a:pt x="10261" y="7973"/>
                    <a:pt x="10526" y="7923"/>
                    <a:pt x="10617" y="7806"/>
                  </a:cubicBezTo>
                  <a:cubicBezTo>
                    <a:pt x="10793" y="7580"/>
                    <a:pt x="10893" y="5572"/>
                    <a:pt x="10291" y="5422"/>
                  </a:cubicBezTo>
                  <a:cubicBezTo>
                    <a:pt x="10040" y="5346"/>
                    <a:pt x="9814" y="5271"/>
                    <a:pt x="9588" y="5221"/>
                  </a:cubicBezTo>
                  <a:cubicBezTo>
                    <a:pt x="6049" y="4217"/>
                    <a:pt x="2786" y="2435"/>
                    <a:pt x="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7"/>
            <p:cNvSpPr/>
            <p:nvPr/>
          </p:nvSpPr>
          <p:spPr>
            <a:xfrm flipH="1">
              <a:off x="4971485" y="3921415"/>
              <a:ext cx="202438" cy="733171"/>
            </a:xfrm>
            <a:custGeom>
              <a:avLst/>
              <a:gdLst/>
              <a:ahLst/>
              <a:cxnLst/>
              <a:rect l="l" t="t" r="r" b="b"/>
              <a:pathLst>
                <a:path w="3188" h="11546" extrusionOk="0">
                  <a:moveTo>
                    <a:pt x="75" y="1"/>
                  </a:moveTo>
                  <a:cubicBezTo>
                    <a:pt x="25" y="1"/>
                    <a:pt x="0" y="51"/>
                    <a:pt x="25" y="101"/>
                  </a:cubicBezTo>
                  <a:cubicBezTo>
                    <a:pt x="276" y="1030"/>
                    <a:pt x="552" y="1983"/>
                    <a:pt x="828" y="2912"/>
                  </a:cubicBezTo>
                  <a:lnTo>
                    <a:pt x="1029" y="3640"/>
                  </a:lnTo>
                  <a:cubicBezTo>
                    <a:pt x="1104" y="3866"/>
                    <a:pt x="1180" y="4092"/>
                    <a:pt x="1230" y="4343"/>
                  </a:cubicBezTo>
                  <a:lnTo>
                    <a:pt x="1632" y="5748"/>
                  </a:lnTo>
                  <a:cubicBezTo>
                    <a:pt x="1757" y="6225"/>
                    <a:pt x="1882" y="6702"/>
                    <a:pt x="2008" y="7154"/>
                  </a:cubicBezTo>
                  <a:cubicBezTo>
                    <a:pt x="2133" y="7631"/>
                    <a:pt x="2259" y="8107"/>
                    <a:pt x="2384" y="8584"/>
                  </a:cubicBezTo>
                  <a:lnTo>
                    <a:pt x="2560" y="9287"/>
                  </a:lnTo>
                  <a:cubicBezTo>
                    <a:pt x="2610" y="9538"/>
                    <a:pt x="2686" y="9764"/>
                    <a:pt x="2711" y="10015"/>
                  </a:cubicBezTo>
                  <a:lnTo>
                    <a:pt x="3012" y="11446"/>
                  </a:lnTo>
                  <a:lnTo>
                    <a:pt x="3012" y="11471"/>
                  </a:lnTo>
                  <a:cubicBezTo>
                    <a:pt x="3012" y="11521"/>
                    <a:pt x="3062" y="11546"/>
                    <a:pt x="3087" y="11546"/>
                  </a:cubicBezTo>
                  <a:cubicBezTo>
                    <a:pt x="3137" y="11546"/>
                    <a:pt x="3188" y="11496"/>
                    <a:pt x="3163" y="11446"/>
                  </a:cubicBezTo>
                  <a:lnTo>
                    <a:pt x="3163" y="11420"/>
                  </a:lnTo>
                  <a:lnTo>
                    <a:pt x="2937" y="9965"/>
                  </a:lnTo>
                  <a:cubicBezTo>
                    <a:pt x="2912" y="9714"/>
                    <a:pt x="2836" y="9488"/>
                    <a:pt x="2786" y="9237"/>
                  </a:cubicBezTo>
                  <a:lnTo>
                    <a:pt x="2635" y="8534"/>
                  </a:lnTo>
                  <a:cubicBezTo>
                    <a:pt x="2535" y="8032"/>
                    <a:pt x="2410" y="7580"/>
                    <a:pt x="2284" y="7078"/>
                  </a:cubicBezTo>
                  <a:cubicBezTo>
                    <a:pt x="2159" y="6602"/>
                    <a:pt x="2058" y="6125"/>
                    <a:pt x="1908" y="5673"/>
                  </a:cubicBezTo>
                  <a:lnTo>
                    <a:pt x="1506" y="4242"/>
                  </a:lnTo>
                  <a:cubicBezTo>
                    <a:pt x="1456" y="4016"/>
                    <a:pt x="1381" y="3765"/>
                    <a:pt x="1305" y="3539"/>
                  </a:cubicBezTo>
                  <a:lnTo>
                    <a:pt x="1079" y="2837"/>
                  </a:lnTo>
                  <a:cubicBezTo>
                    <a:pt x="803" y="1908"/>
                    <a:pt x="477" y="979"/>
                    <a:pt x="176" y="51"/>
                  </a:cubicBezTo>
                  <a:cubicBezTo>
                    <a:pt x="151" y="1"/>
                    <a:pt x="100" y="1"/>
                    <a:pt x="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7"/>
            <p:cNvSpPr/>
            <p:nvPr/>
          </p:nvSpPr>
          <p:spPr>
            <a:xfrm flipH="1">
              <a:off x="5032064" y="2778669"/>
              <a:ext cx="1604963" cy="1119695"/>
            </a:xfrm>
            <a:custGeom>
              <a:avLst/>
              <a:gdLst/>
              <a:ahLst/>
              <a:cxnLst/>
              <a:rect l="l" t="t" r="r" b="b"/>
              <a:pathLst>
                <a:path w="25275" h="17633" extrusionOk="0">
                  <a:moveTo>
                    <a:pt x="9011" y="1"/>
                  </a:moveTo>
                  <a:cubicBezTo>
                    <a:pt x="8440" y="4972"/>
                    <a:pt x="4173" y="8568"/>
                    <a:pt x="3215" y="8568"/>
                  </a:cubicBezTo>
                  <a:cubicBezTo>
                    <a:pt x="3162" y="8568"/>
                    <a:pt x="3119" y="8557"/>
                    <a:pt x="3088" y="8534"/>
                  </a:cubicBezTo>
                  <a:lnTo>
                    <a:pt x="3088" y="8534"/>
                  </a:lnTo>
                  <a:cubicBezTo>
                    <a:pt x="3088" y="8534"/>
                    <a:pt x="3113" y="8685"/>
                    <a:pt x="3163" y="8936"/>
                  </a:cubicBezTo>
                  <a:lnTo>
                    <a:pt x="3138" y="8936"/>
                  </a:lnTo>
                  <a:cubicBezTo>
                    <a:pt x="1205" y="9061"/>
                    <a:pt x="0" y="11069"/>
                    <a:pt x="829" y="12826"/>
                  </a:cubicBezTo>
                  <a:cubicBezTo>
                    <a:pt x="1313" y="13839"/>
                    <a:pt x="2305" y="14389"/>
                    <a:pt x="3310" y="14389"/>
                  </a:cubicBezTo>
                  <a:cubicBezTo>
                    <a:pt x="4024" y="14389"/>
                    <a:pt x="4744" y="14112"/>
                    <a:pt x="5296" y="13529"/>
                  </a:cubicBezTo>
                  <a:cubicBezTo>
                    <a:pt x="6476" y="15135"/>
                    <a:pt x="8157" y="16365"/>
                    <a:pt x="10065" y="16993"/>
                  </a:cubicBezTo>
                  <a:cubicBezTo>
                    <a:pt x="10165" y="17018"/>
                    <a:pt x="10266" y="17043"/>
                    <a:pt x="10366" y="17093"/>
                  </a:cubicBezTo>
                  <a:cubicBezTo>
                    <a:pt x="10492" y="17143"/>
                    <a:pt x="10592" y="17168"/>
                    <a:pt x="10718" y="17193"/>
                  </a:cubicBezTo>
                  <a:cubicBezTo>
                    <a:pt x="11827" y="17487"/>
                    <a:pt x="12962" y="17633"/>
                    <a:pt x="14095" y="17633"/>
                  </a:cubicBezTo>
                  <a:cubicBezTo>
                    <a:pt x="16066" y="17633"/>
                    <a:pt x="18028" y="17191"/>
                    <a:pt x="19828" y="16315"/>
                  </a:cubicBezTo>
                  <a:cubicBezTo>
                    <a:pt x="21259" y="15587"/>
                    <a:pt x="22489" y="14508"/>
                    <a:pt x="23392" y="13203"/>
                  </a:cubicBezTo>
                  <a:cubicBezTo>
                    <a:pt x="23443" y="13102"/>
                    <a:pt x="23518" y="13002"/>
                    <a:pt x="23568" y="12902"/>
                  </a:cubicBezTo>
                  <a:cubicBezTo>
                    <a:pt x="25275" y="9890"/>
                    <a:pt x="23920" y="4017"/>
                    <a:pt x="23920" y="4017"/>
                  </a:cubicBezTo>
                  <a:lnTo>
                    <a:pt x="23920" y="3991"/>
                  </a:lnTo>
                  <a:cubicBezTo>
                    <a:pt x="23418" y="3841"/>
                    <a:pt x="22941" y="3690"/>
                    <a:pt x="22464" y="3464"/>
                  </a:cubicBezTo>
                  <a:lnTo>
                    <a:pt x="22464" y="3464"/>
                  </a:lnTo>
                  <a:cubicBezTo>
                    <a:pt x="22715" y="4343"/>
                    <a:pt x="22288" y="5096"/>
                    <a:pt x="20280" y="5121"/>
                  </a:cubicBezTo>
                  <a:cubicBezTo>
                    <a:pt x="20247" y="5121"/>
                    <a:pt x="20214" y="5121"/>
                    <a:pt x="20180" y="5121"/>
                  </a:cubicBezTo>
                  <a:cubicBezTo>
                    <a:pt x="13336" y="5121"/>
                    <a:pt x="9011" y="1"/>
                    <a:pt x="9011" y="1"/>
                  </a:cubicBezTo>
                  <a:close/>
                </a:path>
              </a:pathLst>
            </a:custGeom>
            <a:solidFill>
              <a:srgbClr val="F2D0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7"/>
            <p:cNvSpPr/>
            <p:nvPr/>
          </p:nvSpPr>
          <p:spPr>
            <a:xfrm flipH="1">
              <a:off x="5301368" y="3147795"/>
              <a:ext cx="184975" cy="169609"/>
            </a:xfrm>
            <a:custGeom>
              <a:avLst/>
              <a:gdLst/>
              <a:ahLst/>
              <a:cxnLst/>
              <a:rect l="l" t="t" r="r" b="b"/>
              <a:pathLst>
                <a:path w="2913" h="2671" extrusionOk="0">
                  <a:moveTo>
                    <a:pt x="2808" y="0"/>
                  </a:moveTo>
                  <a:cubicBezTo>
                    <a:pt x="2692" y="0"/>
                    <a:pt x="2361" y="303"/>
                    <a:pt x="2134" y="462"/>
                  </a:cubicBezTo>
                  <a:lnTo>
                    <a:pt x="1958" y="563"/>
                  </a:lnTo>
                  <a:cubicBezTo>
                    <a:pt x="1780" y="466"/>
                    <a:pt x="1570" y="410"/>
                    <a:pt x="1363" y="410"/>
                  </a:cubicBezTo>
                  <a:cubicBezTo>
                    <a:pt x="1249" y="410"/>
                    <a:pt x="1136" y="427"/>
                    <a:pt x="1030" y="462"/>
                  </a:cubicBezTo>
                  <a:cubicBezTo>
                    <a:pt x="76" y="789"/>
                    <a:pt x="1" y="2094"/>
                    <a:pt x="879" y="2546"/>
                  </a:cubicBezTo>
                  <a:cubicBezTo>
                    <a:pt x="1051" y="2631"/>
                    <a:pt x="1225" y="2670"/>
                    <a:pt x="1392" y="2670"/>
                  </a:cubicBezTo>
                  <a:cubicBezTo>
                    <a:pt x="2108" y="2670"/>
                    <a:pt x="2704" y="1963"/>
                    <a:pt x="2460" y="1190"/>
                  </a:cubicBezTo>
                  <a:cubicBezTo>
                    <a:pt x="2460" y="1165"/>
                    <a:pt x="2435" y="1140"/>
                    <a:pt x="2435" y="1115"/>
                  </a:cubicBezTo>
                  <a:cubicBezTo>
                    <a:pt x="2837" y="739"/>
                    <a:pt x="2912" y="61"/>
                    <a:pt x="2837" y="11"/>
                  </a:cubicBezTo>
                  <a:cubicBezTo>
                    <a:pt x="2830" y="4"/>
                    <a:pt x="2820" y="0"/>
                    <a:pt x="2808" y="0"/>
                  </a:cubicBezTo>
                  <a:close/>
                </a:path>
              </a:pathLst>
            </a:custGeom>
            <a:solidFill>
              <a:srgbClr val="1E12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7"/>
            <p:cNvSpPr/>
            <p:nvPr/>
          </p:nvSpPr>
          <p:spPr>
            <a:xfrm flipH="1">
              <a:off x="5918207" y="3256634"/>
              <a:ext cx="213614" cy="143192"/>
            </a:xfrm>
            <a:custGeom>
              <a:avLst/>
              <a:gdLst/>
              <a:ahLst/>
              <a:cxnLst/>
              <a:rect l="l" t="t" r="r" b="b"/>
              <a:pathLst>
                <a:path w="3364" h="2255" extrusionOk="0">
                  <a:moveTo>
                    <a:pt x="1826" y="0"/>
                  </a:moveTo>
                  <a:cubicBezTo>
                    <a:pt x="1528" y="0"/>
                    <a:pt x="1239" y="125"/>
                    <a:pt x="1055" y="355"/>
                  </a:cubicBezTo>
                  <a:lnTo>
                    <a:pt x="854" y="279"/>
                  </a:lnTo>
                  <a:cubicBezTo>
                    <a:pt x="595" y="193"/>
                    <a:pt x="223" y="13"/>
                    <a:pt x="93" y="13"/>
                  </a:cubicBezTo>
                  <a:cubicBezTo>
                    <a:pt x="73" y="13"/>
                    <a:pt x="58" y="18"/>
                    <a:pt x="51" y="28"/>
                  </a:cubicBezTo>
                  <a:cubicBezTo>
                    <a:pt x="1" y="104"/>
                    <a:pt x="252" y="731"/>
                    <a:pt x="729" y="1007"/>
                  </a:cubicBezTo>
                  <a:cubicBezTo>
                    <a:pt x="729" y="1007"/>
                    <a:pt x="729" y="1032"/>
                    <a:pt x="729" y="1058"/>
                  </a:cubicBezTo>
                  <a:cubicBezTo>
                    <a:pt x="693" y="1761"/>
                    <a:pt x="1262" y="2255"/>
                    <a:pt x="1864" y="2255"/>
                  </a:cubicBezTo>
                  <a:cubicBezTo>
                    <a:pt x="2121" y="2255"/>
                    <a:pt x="2385" y="2164"/>
                    <a:pt x="2611" y="1961"/>
                  </a:cubicBezTo>
                  <a:cubicBezTo>
                    <a:pt x="3364" y="1283"/>
                    <a:pt x="2912" y="54"/>
                    <a:pt x="1908" y="3"/>
                  </a:cubicBezTo>
                  <a:cubicBezTo>
                    <a:pt x="1881" y="1"/>
                    <a:pt x="1853" y="0"/>
                    <a:pt x="1826" y="0"/>
                  </a:cubicBezTo>
                  <a:close/>
                </a:path>
              </a:pathLst>
            </a:custGeom>
            <a:solidFill>
              <a:srgbClr val="1E12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7"/>
            <p:cNvSpPr/>
            <p:nvPr/>
          </p:nvSpPr>
          <p:spPr>
            <a:xfrm flipH="1">
              <a:off x="5607374" y="3210977"/>
              <a:ext cx="159449" cy="119634"/>
            </a:xfrm>
            <a:custGeom>
              <a:avLst/>
              <a:gdLst/>
              <a:ahLst/>
              <a:cxnLst/>
              <a:rect l="l" t="t" r="r" b="b"/>
              <a:pathLst>
                <a:path w="2511" h="1884" extrusionOk="0">
                  <a:moveTo>
                    <a:pt x="1193" y="1"/>
                  </a:moveTo>
                  <a:cubicBezTo>
                    <a:pt x="1130" y="1"/>
                    <a:pt x="1067" y="7"/>
                    <a:pt x="1004" y="20"/>
                  </a:cubicBezTo>
                  <a:cubicBezTo>
                    <a:pt x="628" y="70"/>
                    <a:pt x="327" y="296"/>
                    <a:pt x="126" y="597"/>
                  </a:cubicBezTo>
                  <a:cubicBezTo>
                    <a:pt x="101" y="647"/>
                    <a:pt x="76" y="697"/>
                    <a:pt x="51" y="747"/>
                  </a:cubicBezTo>
                  <a:cubicBezTo>
                    <a:pt x="0" y="823"/>
                    <a:pt x="25" y="948"/>
                    <a:pt x="101" y="998"/>
                  </a:cubicBezTo>
                  <a:cubicBezTo>
                    <a:pt x="127" y="1016"/>
                    <a:pt x="160" y="1025"/>
                    <a:pt x="193" y="1025"/>
                  </a:cubicBezTo>
                  <a:cubicBezTo>
                    <a:pt x="252" y="1025"/>
                    <a:pt x="310" y="997"/>
                    <a:pt x="327" y="948"/>
                  </a:cubicBezTo>
                  <a:cubicBezTo>
                    <a:pt x="377" y="923"/>
                    <a:pt x="402" y="873"/>
                    <a:pt x="427" y="873"/>
                  </a:cubicBezTo>
                  <a:cubicBezTo>
                    <a:pt x="502" y="798"/>
                    <a:pt x="603" y="747"/>
                    <a:pt x="703" y="697"/>
                  </a:cubicBezTo>
                  <a:cubicBezTo>
                    <a:pt x="803" y="647"/>
                    <a:pt x="929" y="622"/>
                    <a:pt x="1080" y="622"/>
                  </a:cubicBezTo>
                  <a:cubicBezTo>
                    <a:pt x="1105" y="609"/>
                    <a:pt x="1136" y="603"/>
                    <a:pt x="1171" y="603"/>
                  </a:cubicBezTo>
                  <a:cubicBezTo>
                    <a:pt x="1205" y="603"/>
                    <a:pt x="1243" y="609"/>
                    <a:pt x="1280" y="622"/>
                  </a:cubicBezTo>
                  <a:cubicBezTo>
                    <a:pt x="1356" y="622"/>
                    <a:pt x="1431" y="647"/>
                    <a:pt x="1506" y="672"/>
                  </a:cubicBezTo>
                  <a:lnTo>
                    <a:pt x="1632" y="722"/>
                  </a:lnTo>
                  <a:lnTo>
                    <a:pt x="1707" y="773"/>
                  </a:lnTo>
                  <a:cubicBezTo>
                    <a:pt x="1807" y="823"/>
                    <a:pt x="1908" y="923"/>
                    <a:pt x="1933" y="1049"/>
                  </a:cubicBezTo>
                  <a:cubicBezTo>
                    <a:pt x="1958" y="1099"/>
                    <a:pt x="1983" y="1149"/>
                    <a:pt x="1983" y="1224"/>
                  </a:cubicBezTo>
                  <a:cubicBezTo>
                    <a:pt x="2008" y="1325"/>
                    <a:pt x="2008" y="1425"/>
                    <a:pt x="1983" y="1526"/>
                  </a:cubicBezTo>
                  <a:lnTo>
                    <a:pt x="1983" y="1651"/>
                  </a:lnTo>
                  <a:lnTo>
                    <a:pt x="1983" y="1726"/>
                  </a:lnTo>
                  <a:cubicBezTo>
                    <a:pt x="1983" y="1802"/>
                    <a:pt x="2033" y="1877"/>
                    <a:pt x="2109" y="1877"/>
                  </a:cubicBezTo>
                  <a:cubicBezTo>
                    <a:pt x="2122" y="1881"/>
                    <a:pt x="2136" y="1883"/>
                    <a:pt x="2150" y="1883"/>
                  </a:cubicBezTo>
                  <a:cubicBezTo>
                    <a:pt x="2217" y="1883"/>
                    <a:pt x="2289" y="1838"/>
                    <a:pt x="2309" y="1777"/>
                  </a:cubicBezTo>
                  <a:cubicBezTo>
                    <a:pt x="2335" y="1726"/>
                    <a:pt x="2360" y="1676"/>
                    <a:pt x="2385" y="1626"/>
                  </a:cubicBezTo>
                  <a:cubicBezTo>
                    <a:pt x="2435" y="1500"/>
                    <a:pt x="2485" y="1350"/>
                    <a:pt x="2485" y="1224"/>
                  </a:cubicBezTo>
                  <a:cubicBezTo>
                    <a:pt x="2510" y="973"/>
                    <a:pt x="2460" y="747"/>
                    <a:pt x="2335" y="547"/>
                  </a:cubicBezTo>
                  <a:cubicBezTo>
                    <a:pt x="2259" y="446"/>
                    <a:pt x="2159" y="346"/>
                    <a:pt x="2058" y="271"/>
                  </a:cubicBezTo>
                  <a:cubicBezTo>
                    <a:pt x="2008" y="220"/>
                    <a:pt x="1933" y="195"/>
                    <a:pt x="1883" y="170"/>
                  </a:cubicBezTo>
                  <a:lnTo>
                    <a:pt x="1732" y="95"/>
                  </a:lnTo>
                  <a:cubicBezTo>
                    <a:pt x="1632" y="45"/>
                    <a:pt x="1506" y="20"/>
                    <a:pt x="1381" y="20"/>
                  </a:cubicBezTo>
                  <a:cubicBezTo>
                    <a:pt x="1318" y="7"/>
                    <a:pt x="1255" y="1"/>
                    <a:pt x="1193" y="1"/>
                  </a:cubicBezTo>
                  <a:close/>
                </a:path>
              </a:pathLst>
            </a:custGeom>
            <a:solidFill>
              <a:srgbClr val="BE9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7"/>
            <p:cNvSpPr/>
            <p:nvPr/>
          </p:nvSpPr>
          <p:spPr>
            <a:xfrm flipH="1">
              <a:off x="5591436" y="3463580"/>
              <a:ext cx="271018" cy="94551"/>
            </a:xfrm>
            <a:custGeom>
              <a:avLst/>
              <a:gdLst/>
              <a:ahLst/>
              <a:cxnLst/>
              <a:rect l="l" t="t" r="r" b="b"/>
              <a:pathLst>
                <a:path w="4268" h="1489" extrusionOk="0">
                  <a:moveTo>
                    <a:pt x="2042" y="1"/>
                  </a:moveTo>
                  <a:cubicBezTo>
                    <a:pt x="974" y="1"/>
                    <a:pt x="51" y="484"/>
                    <a:pt x="51" y="484"/>
                  </a:cubicBezTo>
                  <a:lnTo>
                    <a:pt x="0" y="534"/>
                  </a:lnTo>
                  <a:cubicBezTo>
                    <a:pt x="728" y="1162"/>
                    <a:pt x="1657" y="1488"/>
                    <a:pt x="2586" y="1488"/>
                  </a:cubicBezTo>
                  <a:cubicBezTo>
                    <a:pt x="3163" y="1488"/>
                    <a:pt x="3740" y="1388"/>
                    <a:pt x="4267" y="1162"/>
                  </a:cubicBezTo>
                  <a:lnTo>
                    <a:pt x="4242" y="1061"/>
                  </a:lnTo>
                  <a:cubicBezTo>
                    <a:pt x="3619" y="241"/>
                    <a:pt x="2795" y="1"/>
                    <a:pt x="2042" y="1"/>
                  </a:cubicBezTo>
                  <a:close/>
                </a:path>
              </a:pathLst>
            </a:custGeom>
            <a:solidFill>
              <a:srgbClr val="E59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7"/>
            <p:cNvSpPr/>
            <p:nvPr/>
          </p:nvSpPr>
          <p:spPr>
            <a:xfrm flipH="1">
              <a:off x="5460753" y="3332834"/>
              <a:ext cx="459105" cy="204533"/>
            </a:xfrm>
            <a:custGeom>
              <a:avLst/>
              <a:gdLst/>
              <a:ahLst/>
              <a:cxnLst/>
              <a:rect l="l" t="t" r="r" b="b"/>
              <a:pathLst>
                <a:path w="7230" h="3221" extrusionOk="0">
                  <a:moveTo>
                    <a:pt x="1241" y="0"/>
                  </a:moveTo>
                  <a:cubicBezTo>
                    <a:pt x="1028" y="0"/>
                    <a:pt x="815" y="91"/>
                    <a:pt x="578" y="334"/>
                  </a:cubicBezTo>
                  <a:cubicBezTo>
                    <a:pt x="1" y="912"/>
                    <a:pt x="151" y="1865"/>
                    <a:pt x="904" y="2568"/>
                  </a:cubicBezTo>
                  <a:lnTo>
                    <a:pt x="955" y="2543"/>
                  </a:lnTo>
                  <a:cubicBezTo>
                    <a:pt x="955" y="2543"/>
                    <a:pt x="1878" y="2060"/>
                    <a:pt x="2946" y="2060"/>
                  </a:cubicBezTo>
                  <a:cubicBezTo>
                    <a:pt x="3699" y="2060"/>
                    <a:pt x="4523" y="2300"/>
                    <a:pt x="5146" y="3120"/>
                  </a:cubicBezTo>
                  <a:lnTo>
                    <a:pt x="5171" y="3221"/>
                  </a:lnTo>
                  <a:cubicBezTo>
                    <a:pt x="6677" y="2543"/>
                    <a:pt x="7229" y="1012"/>
                    <a:pt x="6451" y="485"/>
                  </a:cubicBezTo>
                  <a:cubicBezTo>
                    <a:pt x="6323" y="399"/>
                    <a:pt x="6182" y="366"/>
                    <a:pt x="6026" y="366"/>
                  </a:cubicBezTo>
                  <a:cubicBezTo>
                    <a:pt x="5498" y="366"/>
                    <a:pt x="4785" y="745"/>
                    <a:pt x="3707" y="745"/>
                  </a:cubicBezTo>
                  <a:cubicBezTo>
                    <a:pt x="3612" y="745"/>
                    <a:pt x="3515" y="742"/>
                    <a:pt x="3414" y="736"/>
                  </a:cubicBezTo>
                  <a:cubicBezTo>
                    <a:pt x="2388" y="663"/>
                    <a:pt x="1817" y="0"/>
                    <a:pt x="1241" y="0"/>
                  </a:cubicBezTo>
                  <a:close/>
                </a:path>
              </a:pathLst>
            </a:custGeom>
            <a:solidFill>
              <a:srgbClr val="1E120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7"/>
            <p:cNvSpPr/>
            <p:nvPr/>
          </p:nvSpPr>
          <p:spPr>
            <a:xfrm flipH="1">
              <a:off x="5953259" y="3424591"/>
              <a:ext cx="327850" cy="278829"/>
            </a:xfrm>
            <a:custGeom>
              <a:avLst/>
              <a:gdLst/>
              <a:ahLst/>
              <a:cxnLst/>
              <a:rect l="l" t="t" r="r" b="b"/>
              <a:pathLst>
                <a:path w="5163" h="4391" extrusionOk="0">
                  <a:moveTo>
                    <a:pt x="2891" y="1"/>
                  </a:moveTo>
                  <a:cubicBezTo>
                    <a:pt x="2305" y="1"/>
                    <a:pt x="1708" y="233"/>
                    <a:pt x="1247" y="747"/>
                  </a:cubicBezTo>
                  <a:cubicBezTo>
                    <a:pt x="1" y="2164"/>
                    <a:pt x="1015" y="4391"/>
                    <a:pt x="2877" y="4391"/>
                  </a:cubicBezTo>
                  <a:cubicBezTo>
                    <a:pt x="2927" y="4391"/>
                    <a:pt x="2978" y="4389"/>
                    <a:pt x="3029" y="4386"/>
                  </a:cubicBezTo>
                  <a:cubicBezTo>
                    <a:pt x="4234" y="4311"/>
                    <a:pt x="5163" y="3282"/>
                    <a:pt x="5087" y="2052"/>
                  </a:cubicBezTo>
                  <a:cubicBezTo>
                    <a:pt x="5006" y="784"/>
                    <a:pt x="3968" y="1"/>
                    <a:pt x="2891" y="1"/>
                  </a:cubicBezTo>
                  <a:close/>
                </a:path>
              </a:pathLst>
            </a:custGeom>
            <a:solidFill>
              <a:srgbClr val="E59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7"/>
            <p:cNvSpPr/>
            <p:nvPr/>
          </p:nvSpPr>
          <p:spPr>
            <a:xfrm flipH="1">
              <a:off x="5132458" y="3331056"/>
              <a:ext cx="329819" cy="279844"/>
            </a:xfrm>
            <a:custGeom>
              <a:avLst/>
              <a:gdLst/>
              <a:ahLst/>
              <a:cxnLst/>
              <a:rect l="l" t="t" r="r" b="b"/>
              <a:pathLst>
                <a:path w="5194" h="4407" extrusionOk="0">
                  <a:moveTo>
                    <a:pt x="2896" y="0"/>
                  </a:moveTo>
                  <a:cubicBezTo>
                    <a:pt x="2314" y="0"/>
                    <a:pt x="1726" y="230"/>
                    <a:pt x="1278" y="739"/>
                  </a:cubicBezTo>
                  <a:cubicBezTo>
                    <a:pt x="1" y="2164"/>
                    <a:pt x="1032" y="4406"/>
                    <a:pt x="2912" y="4406"/>
                  </a:cubicBezTo>
                  <a:cubicBezTo>
                    <a:pt x="2953" y="4406"/>
                    <a:pt x="2994" y="4405"/>
                    <a:pt x="3035" y="4403"/>
                  </a:cubicBezTo>
                  <a:cubicBezTo>
                    <a:pt x="4265" y="4328"/>
                    <a:pt x="5194" y="3274"/>
                    <a:pt x="5118" y="2069"/>
                  </a:cubicBezTo>
                  <a:cubicBezTo>
                    <a:pt x="5037" y="796"/>
                    <a:pt x="3978" y="0"/>
                    <a:pt x="2896" y="0"/>
                  </a:cubicBezTo>
                  <a:close/>
                </a:path>
              </a:pathLst>
            </a:custGeom>
            <a:solidFill>
              <a:srgbClr val="E59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7"/>
            <p:cNvSpPr/>
            <p:nvPr/>
          </p:nvSpPr>
          <p:spPr>
            <a:xfrm flipH="1">
              <a:off x="4609662" y="3022509"/>
              <a:ext cx="103696" cy="61341"/>
            </a:xfrm>
            <a:custGeom>
              <a:avLst/>
              <a:gdLst/>
              <a:ahLst/>
              <a:cxnLst/>
              <a:rect l="l" t="t" r="r" b="b"/>
              <a:pathLst>
                <a:path w="1633" h="966" extrusionOk="0">
                  <a:moveTo>
                    <a:pt x="76" y="1"/>
                  </a:moveTo>
                  <a:cubicBezTo>
                    <a:pt x="51" y="26"/>
                    <a:pt x="26" y="51"/>
                    <a:pt x="26" y="101"/>
                  </a:cubicBezTo>
                  <a:cubicBezTo>
                    <a:pt x="1" y="126"/>
                    <a:pt x="26" y="177"/>
                    <a:pt x="76" y="202"/>
                  </a:cubicBezTo>
                  <a:lnTo>
                    <a:pt x="327" y="277"/>
                  </a:lnTo>
                  <a:cubicBezTo>
                    <a:pt x="503" y="327"/>
                    <a:pt x="678" y="377"/>
                    <a:pt x="854" y="453"/>
                  </a:cubicBezTo>
                  <a:cubicBezTo>
                    <a:pt x="954" y="503"/>
                    <a:pt x="1030" y="553"/>
                    <a:pt x="1105" y="603"/>
                  </a:cubicBezTo>
                  <a:cubicBezTo>
                    <a:pt x="1155" y="628"/>
                    <a:pt x="1180" y="653"/>
                    <a:pt x="1230" y="679"/>
                  </a:cubicBezTo>
                  <a:cubicBezTo>
                    <a:pt x="1256" y="704"/>
                    <a:pt x="1281" y="729"/>
                    <a:pt x="1306" y="754"/>
                  </a:cubicBezTo>
                  <a:cubicBezTo>
                    <a:pt x="1356" y="804"/>
                    <a:pt x="1381" y="829"/>
                    <a:pt x="1431" y="879"/>
                  </a:cubicBezTo>
                  <a:lnTo>
                    <a:pt x="1481" y="930"/>
                  </a:lnTo>
                  <a:cubicBezTo>
                    <a:pt x="1499" y="947"/>
                    <a:pt x="1517" y="965"/>
                    <a:pt x="1535" y="965"/>
                  </a:cubicBezTo>
                  <a:cubicBezTo>
                    <a:pt x="1542" y="965"/>
                    <a:pt x="1549" y="962"/>
                    <a:pt x="1557" y="955"/>
                  </a:cubicBezTo>
                  <a:cubicBezTo>
                    <a:pt x="1607" y="955"/>
                    <a:pt x="1632" y="904"/>
                    <a:pt x="1607" y="854"/>
                  </a:cubicBezTo>
                  <a:lnTo>
                    <a:pt x="1582" y="779"/>
                  </a:lnTo>
                  <a:cubicBezTo>
                    <a:pt x="1557" y="704"/>
                    <a:pt x="1532" y="653"/>
                    <a:pt x="1481" y="578"/>
                  </a:cubicBezTo>
                  <a:cubicBezTo>
                    <a:pt x="1431" y="503"/>
                    <a:pt x="1356" y="428"/>
                    <a:pt x="1281" y="352"/>
                  </a:cubicBezTo>
                  <a:cubicBezTo>
                    <a:pt x="1180" y="277"/>
                    <a:pt x="1080" y="227"/>
                    <a:pt x="979" y="177"/>
                  </a:cubicBezTo>
                  <a:cubicBezTo>
                    <a:pt x="879" y="126"/>
                    <a:pt x="754" y="76"/>
                    <a:pt x="653" y="51"/>
                  </a:cubicBezTo>
                  <a:cubicBezTo>
                    <a:pt x="553" y="26"/>
                    <a:pt x="452" y="26"/>
                    <a:pt x="352" y="1"/>
                  </a:cubicBezTo>
                  <a:close/>
                </a:path>
              </a:pathLst>
            </a:custGeom>
            <a:solidFill>
              <a:srgbClr val="BE9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7"/>
            <p:cNvSpPr/>
            <p:nvPr/>
          </p:nvSpPr>
          <p:spPr>
            <a:xfrm flipH="1">
              <a:off x="6150871" y="4289969"/>
              <a:ext cx="33528" cy="29972"/>
            </a:xfrm>
            <a:custGeom>
              <a:avLst/>
              <a:gdLst/>
              <a:ahLst/>
              <a:cxnLst/>
              <a:rect l="l" t="t" r="r" b="b"/>
              <a:pathLst>
                <a:path w="528" h="472" extrusionOk="0">
                  <a:moveTo>
                    <a:pt x="264" y="1"/>
                  </a:moveTo>
                  <a:cubicBezTo>
                    <a:pt x="138" y="1"/>
                    <a:pt x="13" y="82"/>
                    <a:pt x="0" y="245"/>
                  </a:cubicBezTo>
                  <a:cubicBezTo>
                    <a:pt x="13" y="396"/>
                    <a:pt x="138" y="471"/>
                    <a:pt x="264" y="471"/>
                  </a:cubicBezTo>
                  <a:cubicBezTo>
                    <a:pt x="389" y="471"/>
                    <a:pt x="515" y="396"/>
                    <a:pt x="528" y="245"/>
                  </a:cubicBezTo>
                  <a:cubicBezTo>
                    <a:pt x="515" y="82"/>
                    <a:pt x="389" y="1"/>
                    <a:pt x="264" y="1"/>
                  </a:cubicBezTo>
                  <a:close/>
                </a:path>
              </a:pathLst>
            </a:custGeom>
            <a:solidFill>
              <a:srgbClr val="BC0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7"/>
            <p:cNvSpPr/>
            <p:nvPr/>
          </p:nvSpPr>
          <p:spPr>
            <a:xfrm flipH="1">
              <a:off x="6015425" y="4457355"/>
              <a:ext cx="165799" cy="92075"/>
            </a:xfrm>
            <a:custGeom>
              <a:avLst/>
              <a:gdLst/>
              <a:ahLst/>
              <a:cxnLst/>
              <a:rect l="l" t="t" r="r" b="b"/>
              <a:pathLst>
                <a:path w="2611" h="1450" extrusionOk="0">
                  <a:moveTo>
                    <a:pt x="101" y="0"/>
                  </a:moveTo>
                  <a:cubicBezTo>
                    <a:pt x="82" y="0"/>
                    <a:pt x="63" y="6"/>
                    <a:pt x="51" y="19"/>
                  </a:cubicBezTo>
                  <a:cubicBezTo>
                    <a:pt x="26" y="44"/>
                    <a:pt x="1" y="94"/>
                    <a:pt x="26" y="144"/>
                  </a:cubicBezTo>
                  <a:cubicBezTo>
                    <a:pt x="26" y="144"/>
                    <a:pt x="151" y="270"/>
                    <a:pt x="327" y="496"/>
                  </a:cubicBezTo>
                  <a:lnTo>
                    <a:pt x="478" y="671"/>
                  </a:lnTo>
                  <a:cubicBezTo>
                    <a:pt x="528" y="722"/>
                    <a:pt x="578" y="772"/>
                    <a:pt x="628" y="797"/>
                  </a:cubicBezTo>
                  <a:lnTo>
                    <a:pt x="854" y="973"/>
                  </a:lnTo>
                  <a:lnTo>
                    <a:pt x="954" y="1073"/>
                  </a:lnTo>
                  <a:lnTo>
                    <a:pt x="1080" y="1123"/>
                  </a:lnTo>
                  <a:lnTo>
                    <a:pt x="1331" y="1274"/>
                  </a:lnTo>
                  <a:cubicBezTo>
                    <a:pt x="1406" y="1299"/>
                    <a:pt x="1507" y="1349"/>
                    <a:pt x="1582" y="1374"/>
                  </a:cubicBezTo>
                  <a:cubicBezTo>
                    <a:pt x="1682" y="1399"/>
                    <a:pt x="1758" y="1424"/>
                    <a:pt x="1833" y="1424"/>
                  </a:cubicBezTo>
                  <a:lnTo>
                    <a:pt x="2084" y="1449"/>
                  </a:lnTo>
                  <a:lnTo>
                    <a:pt x="2285" y="1449"/>
                  </a:lnTo>
                  <a:cubicBezTo>
                    <a:pt x="2335" y="1449"/>
                    <a:pt x="2385" y="1424"/>
                    <a:pt x="2435" y="1424"/>
                  </a:cubicBezTo>
                  <a:cubicBezTo>
                    <a:pt x="2460" y="1424"/>
                    <a:pt x="2511" y="1399"/>
                    <a:pt x="2561" y="1374"/>
                  </a:cubicBezTo>
                  <a:cubicBezTo>
                    <a:pt x="2586" y="1374"/>
                    <a:pt x="2611" y="1324"/>
                    <a:pt x="2611" y="1299"/>
                  </a:cubicBezTo>
                  <a:cubicBezTo>
                    <a:pt x="2586" y="1249"/>
                    <a:pt x="2561" y="1224"/>
                    <a:pt x="2511" y="1224"/>
                  </a:cubicBezTo>
                  <a:lnTo>
                    <a:pt x="2260" y="1224"/>
                  </a:lnTo>
                  <a:cubicBezTo>
                    <a:pt x="2209" y="1198"/>
                    <a:pt x="2159" y="1198"/>
                    <a:pt x="2109" y="1198"/>
                  </a:cubicBezTo>
                  <a:lnTo>
                    <a:pt x="1908" y="1173"/>
                  </a:lnTo>
                  <a:cubicBezTo>
                    <a:pt x="1833" y="1148"/>
                    <a:pt x="1758" y="1123"/>
                    <a:pt x="1682" y="1098"/>
                  </a:cubicBezTo>
                  <a:cubicBezTo>
                    <a:pt x="1607" y="1073"/>
                    <a:pt x="1532" y="1048"/>
                    <a:pt x="1456" y="998"/>
                  </a:cubicBezTo>
                  <a:lnTo>
                    <a:pt x="1256" y="872"/>
                  </a:lnTo>
                  <a:lnTo>
                    <a:pt x="1130" y="822"/>
                  </a:lnTo>
                  <a:lnTo>
                    <a:pt x="1030" y="747"/>
                  </a:lnTo>
                  <a:lnTo>
                    <a:pt x="829" y="596"/>
                  </a:lnTo>
                  <a:cubicBezTo>
                    <a:pt x="779" y="546"/>
                    <a:pt x="703" y="496"/>
                    <a:pt x="653" y="446"/>
                  </a:cubicBezTo>
                  <a:lnTo>
                    <a:pt x="478" y="320"/>
                  </a:lnTo>
                  <a:cubicBezTo>
                    <a:pt x="302" y="119"/>
                    <a:pt x="151" y="19"/>
                    <a:pt x="151" y="19"/>
                  </a:cubicBezTo>
                  <a:cubicBezTo>
                    <a:pt x="139" y="6"/>
                    <a:pt x="120" y="0"/>
                    <a:pt x="101" y="0"/>
                  </a:cubicBezTo>
                  <a:close/>
                </a:path>
              </a:pathLst>
            </a:custGeom>
            <a:solidFill>
              <a:srgbClr val="CB9A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7"/>
            <p:cNvSpPr/>
            <p:nvPr/>
          </p:nvSpPr>
          <p:spPr>
            <a:xfrm flipH="1">
              <a:off x="6361945" y="3419384"/>
              <a:ext cx="192214" cy="184404"/>
            </a:xfrm>
            <a:custGeom>
              <a:avLst/>
              <a:gdLst/>
              <a:ahLst/>
              <a:cxnLst/>
              <a:rect l="l" t="t" r="r" b="b"/>
              <a:pathLst>
                <a:path w="3027" h="2904" extrusionOk="0">
                  <a:moveTo>
                    <a:pt x="1607" y="0"/>
                  </a:moveTo>
                  <a:cubicBezTo>
                    <a:pt x="1532" y="0"/>
                    <a:pt x="1456" y="26"/>
                    <a:pt x="1381" y="26"/>
                  </a:cubicBezTo>
                  <a:lnTo>
                    <a:pt x="1281" y="51"/>
                  </a:lnTo>
                  <a:lnTo>
                    <a:pt x="1155" y="101"/>
                  </a:lnTo>
                  <a:cubicBezTo>
                    <a:pt x="1080" y="126"/>
                    <a:pt x="1004" y="151"/>
                    <a:pt x="929" y="176"/>
                  </a:cubicBezTo>
                  <a:cubicBezTo>
                    <a:pt x="779" y="251"/>
                    <a:pt x="628" y="377"/>
                    <a:pt x="502" y="502"/>
                  </a:cubicBezTo>
                  <a:cubicBezTo>
                    <a:pt x="277" y="728"/>
                    <a:pt x="126" y="1029"/>
                    <a:pt x="76" y="1356"/>
                  </a:cubicBezTo>
                  <a:cubicBezTo>
                    <a:pt x="1" y="1632"/>
                    <a:pt x="1" y="1908"/>
                    <a:pt x="76" y="2184"/>
                  </a:cubicBezTo>
                  <a:cubicBezTo>
                    <a:pt x="101" y="2385"/>
                    <a:pt x="176" y="2561"/>
                    <a:pt x="302" y="2736"/>
                  </a:cubicBezTo>
                  <a:cubicBezTo>
                    <a:pt x="327" y="2761"/>
                    <a:pt x="352" y="2786"/>
                    <a:pt x="377" y="2812"/>
                  </a:cubicBezTo>
                  <a:cubicBezTo>
                    <a:pt x="402" y="2837"/>
                    <a:pt x="427" y="2837"/>
                    <a:pt x="452" y="2862"/>
                  </a:cubicBezTo>
                  <a:lnTo>
                    <a:pt x="502" y="2887"/>
                  </a:lnTo>
                  <a:cubicBezTo>
                    <a:pt x="523" y="2897"/>
                    <a:pt x="548" y="2903"/>
                    <a:pt x="574" y="2903"/>
                  </a:cubicBezTo>
                  <a:cubicBezTo>
                    <a:pt x="611" y="2903"/>
                    <a:pt x="649" y="2891"/>
                    <a:pt x="678" y="2862"/>
                  </a:cubicBezTo>
                  <a:cubicBezTo>
                    <a:pt x="728" y="2812"/>
                    <a:pt x="728" y="2711"/>
                    <a:pt x="678" y="2636"/>
                  </a:cubicBezTo>
                  <a:lnTo>
                    <a:pt x="628" y="2611"/>
                  </a:lnTo>
                  <a:cubicBezTo>
                    <a:pt x="628" y="2586"/>
                    <a:pt x="628" y="2561"/>
                    <a:pt x="603" y="2510"/>
                  </a:cubicBezTo>
                  <a:cubicBezTo>
                    <a:pt x="553" y="2385"/>
                    <a:pt x="528" y="2259"/>
                    <a:pt x="528" y="2109"/>
                  </a:cubicBezTo>
                  <a:cubicBezTo>
                    <a:pt x="502" y="1657"/>
                    <a:pt x="653" y="1230"/>
                    <a:pt x="929" y="879"/>
                  </a:cubicBezTo>
                  <a:cubicBezTo>
                    <a:pt x="1004" y="804"/>
                    <a:pt x="1080" y="728"/>
                    <a:pt x="1180" y="678"/>
                  </a:cubicBezTo>
                  <a:cubicBezTo>
                    <a:pt x="1230" y="653"/>
                    <a:pt x="1281" y="628"/>
                    <a:pt x="1331" y="603"/>
                  </a:cubicBezTo>
                  <a:lnTo>
                    <a:pt x="1406" y="578"/>
                  </a:lnTo>
                  <a:lnTo>
                    <a:pt x="1506" y="553"/>
                  </a:lnTo>
                  <a:cubicBezTo>
                    <a:pt x="1557" y="528"/>
                    <a:pt x="1607" y="528"/>
                    <a:pt x="1657" y="502"/>
                  </a:cubicBezTo>
                  <a:lnTo>
                    <a:pt x="2109" y="502"/>
                  </a:lnTo>
                  <a:cubicBezTo>
                    <a:pt x="2310" y="553"/>
                    <a:pt x="2510" y="603"/>
                    <a:pt x="2711" y="703"/>
                  </a:cubicBezTo>
                  <a:cubicBezTo>
                    <a:pt x="2742" y="729"/>
                    <a:pt x="2775" y="740"/>
                    <a:pt x="2807" y="740"/>
                  </a:cubicBezTo>
                  <a:cubicBezTo>
                    <a:pt x="2928" y="740"/>
                    <a:pt x="3026" y="577"/>
                    <a:pt x="2887" y="477"/>
                  </a:cubicBezTo>
                  <a:cubicBezTo>
                    <a:pt x="2837" y="427"/>
                    <a:pt x="2786" y="377"/>
                    <a:pt x="2736" y="327"/>
                  </a:cubicBezTo>
                  <a:cubicBezTo>
                    <a:pt x="2561" y="226"/>
                    <a:pt x="2385" y="126"/>
                    <a:pt x="2209" y="76"/>
                  </a:cubicBezTo>
                  <a:cubicBezTo>
                    <a:pt x="2084" y="51"/>
                    <a:pt x="1958" y="26"/>
                    <a:pt x="1833" y="0"/>
                  </a:cubicBezTo>
                  <a:close/>
                </a:path>
              </a:pathLst>
            </a:custGeom>
            <a:solidFill>
              <a:srgbClr val="D6AB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7"/>
            <p:cNvSpPr/>
            <p:nvPr/>
          </p:nvSpPr>
          <p:spPr>
            <a:xfrm flipH="1">
              <a:off x="5208975" y="2850107"/>
              <a:ext cx="191262" cy="148590"/>
            </a:xfrm>
            <a:custGeom>
              <a:avLst/>
              <a:gdLst/>
              <a:ahLst/>
              <a:cxnLst/>
              <a:rect l="l" t="t" r="r" b="b"/>
              <a:pathLst>
                <a:path w="3012" h="2340" extrusionOk="0">
                  <a:moveTo>
                    <a:pt x="885" y="0"/>
                  </a:moveTo>
                  <a:cubicBezTo>
                    <a:pt x="843" y="0"/>
                    <a:pt x="806" y="10"/>
                    <a:pt x="778" y="30"/>
                  </a:cubicBezTo>
                  <a:cubicBezTo>
                    <a:pt x="0" y="557"/>
                    <a:pt x="1431" y="1637"/>
                    <a:pt x="3012" y="2339"/>
                  </a:cubicBezTo>
                  <a:cubicBezTo>
                    <a:pt x="2712" y="1255"/>
                    <a:pt x="1372" y="0"/>
                    <a:pt x="8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7"/>
            <p:cNvSpPr/>
            <p:nvPr/>
          </p:nvSpPr>
          <p:spPr>
            <a:xfrm flipH="1">
              <a:off x="5344872" y="3826010"/>
              <a:ext cx="194500" cy="151511"/>
            </a:xfrm>
            <a:custGeom>
              <a:avLst/>
              <a:gdLst/>
              <a:ahLst/>
              <a:cxnLst/>
              <a:rect l="l" t="t" r="r" b="b"/>
              <a:pathLst>
                <a:path w="3063" h="2386" extrusionOk="0">
                  <a:moveTo>
                    <a:pt x="2686" y="1"/>
                  </a:moveTo>
                  <a:cubicBezTo>
                    <a:pt x="2686" y="1"/>
                    <a:pt x="1908" y="1055"/>
                    <a:pt x="0" y="1482"/>
                  </a:cubicBezTo>
                  <a:cubicBezTo>
                    <a:pt x="419" y="1703"/>
                    <a:pt x="1905" y="2386"/>
                    <a:pt x="2480" y="2386"/>
                  </a:cubicBezTo>
                  <a:cubicBezTo>
                    <a:pt x="2491" y="2386"/>
                    <a:pt x="2500" y="2386"/>
                    <a:pt x="2510" y="2385"/>
                  </a:cubicBezTo>
                  <a:cubicBezTo>
                    <a:pt x="3062" y="2335"/>
                    <a:pt x="2761" y="453"/>
                    <a:pt x="2686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7"/>
            <p:cNvSpPr/>
            <p:nvPr/>
          </p:nvSpPr>
          <p:spPr>
            <a:xfrm flipH="1">
              <a:off x="5911793" y="3855248"/>
              <a:ext cx="196088" cy="252730"/>
            </a:xfrm>
            <a:custGeom>
              <a:avLst/>
              <a:gdLst/>
              <a:ahLst/>
              <a:cxnLst/>
              <a:rect l="l" t="t" r="r" b="b"/>
              <a:pathLst>
                <a:path w="3088" h="3980" extrusionOk="0">
                  <a:moveTo>
                    <a:pt x="1303" y="1"/>
                  </a:moveTo>
                  <a:cubicBezTo>
                    <a:pt x="847" y="1"/>
                    <a:pt x="395" y="114"/>
                    <a:pt x="0" y="340"/>
                  </a:cubicBezTo>
                  <a:cubicBezTo>
                    <a:pt x="377" y="1570"/>
                    <a:pt x="904" y="2774"/>
                    <a:pt x="1531" y="3904"/>
                  </a:cubicBezTo>
                  <a:lnTo>
                    <a:pt x="1581" y="3979"/>
                  </a:lnTo>
                  <a:cubicBezTo>
                    <a:pt x="2058" y="3603"/>
                    <a:pt x="2560" y="3251"/>
                    <a:pt x="3087" y="2950"/>
                  </a:cubicBezTo>
                  <a:lnTo>
                    <a:pt x="3062" y="2850"/>
                  </a:lnTo>
                  <a:cubicBezTo>
                    <a:pt x="2535" y="1996"/>
                    <a:pt x="2134" y="1093"/>
                    <a:pt x="1832" y="164"/>
                  </a:cubicBezTo>
                  <a:lnTo>
                    <a:pt x="1832" y="64"/>
                  </a:lnTo>
                  <a:lnTo>
                    <a:pt x="1757" y="39"/>
                  </a:lnTo>
                  <a:cubicBezTo>
                    <a:pt x="1607" y="14"/>
                    <a:pt x="1454" y="1"/>
                    <a:pt x="13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7"/>
            <p:cNvSpPr/>
            <p:nvPr/>
          </p:nvSpPr>
          <p:spPr>
            <a:xfrm flipH="1">
              <a:off x="5607374" y="4036160"/>
              <a:ext cx="592963" cy="616839"/>
            </a:xfrm>
            <a:custGeom>
              <a:avLst/>
              <a:gdLst/>
              <a:ahLst/>
              <a:cxnLst/>
              <a:rect l="l" t="t" r="r" b="b"/>
              <a:pathLst>
                <a:path w="9338" h="9714" extrusionOk="0">
                  <a:moveTo>
                    <a:pt x="4845" y="1"/>
                  </a:moveTo>
                  <a:cubicBezTo>
                    <a:pt x="4744" y="1"/>
                    <a:pt x="4619" y="51"/>
                    <a:pt x="4543" y="101"/>
                  </a:cubicBezTo>
                  <a:cubicBezTo>
                    <a:pt x="4016" y="402"/>
                    <a:pt x="3514" y="754"/>
                    <a:pt x="3037" y="1130"/>
                  </a:cubicBezTo>
                  <a:cubicBezTo>
                    <a:pt x="1657" y="2184"/>
                    <a:pt x="0" y="3640"/>
                    <a:pt x="51" y="3991"/>
                  </a:cubicBezTo>
                  <a:cubicBezTo>
                    <a:pt x="151" y="4267"/>
                    <a:pt x="277" y="4518"/>
                    <a:pt x="452" y="4744"/>
                  </a:cubicBezTo>
                  <a:lnTo>
                    <a:pt x="427" y="4744"/>
                  </a:lnTo>
                  <a:cubicBezTo>
                    <a:pt x="1130" y="5924"/>
                    <a:pt x="2561" y="7857"/>
                    <a:pt x="2561" y="7857"/>
                  </a:cubicBezTo>
                  <a:lnTo>
                    <a:pt x="2561" y="7982"/>
                  </a:lnTo>
                  <a:cubicBezTo>
                    <a:pt x="2636" y="7982"/>
                    <a:pt x="2711" y="7957"/>
                    <a:pt x="2786" y="7932"/>
                  </a:cubicBezTo>
                  <a:cubicBezTo>
                    <a:pt x="2786" y="7932"/>
                    <a:pt x="3143" y="7139"/>
                    <a:pt x="3540" y="7139"/>
                  </a:cubicBezTo>
                  <a:cubicBezTo>
                    <a:pt x="3590" y="7139"/>
                    <a:pt x="3640" y="7151"/>
                    <a:pt x="3690" y="7179"/>
                  </a:cubicBezTo>
                  <a:cubicBezTo>
                    <a:pt x="4016" y="7355"/>
                    <a:pt x="3615" y="8158"/>
                    <a:pt x="3615" y="8158"/>
                  </a:cubicBezTo>
                  <a:cubicBezTo>
                    <a:pt x="3615" y="8158"/>
                    <a:pt x="4485" y="7461"/>
                    <a:pt x="4885" y="7461"/>
                  </a:cubicBezTo>
                  <a:cubicBezTo>
                    <a:pt x="4940" y="7461"/>
                    <a:pt x="4987" y="7475"/>
                    <a:pt x="5020" y="7505"/>
                  </a:cubicBezTo>
                  <a:cubicBezTo>
                    <a:pt x="5271" y="7781"/>
                    <a:pt x="4568" y="8509"/>
                    <a:pt x="4493" y="8584"/>
                  </a:cubicBezTo>
                  <a:cubicBezTo>
                    <a:pt x="4577" y="8521"/>
                    <a:pt x="5207" y="8019"/>
                    <a:pt x="5571" y="8019"/>
                  </a:cubicBezTo>
                  <a:cubicBezTo>
                    <a:pt x="5642" y="8019"/>
                    <a:pt x="5703" y="8038"/>
                    <a:pt x="5748" y="8082"/>
                  </a:cubicBezTo>
                  <a:cubicBezTo>
                    <a:pt x="5999" y="8384"/>
                    <a:pt x="5171" y="9112"/>
                    <a:pt x="5096" y="9187"/>
                  </a:cubicBezTo>
                  <a:cubicBezTo>
                    <a:pt x="5164" y="9152"/>
                    <a:pt x="5644" y="8919"/>
                    <a:pt x="5916" y="8919"/>
                  </a:cubicBezTo>
                  <a:cubicBezTo>
                    <a:pt x="6042" y="8919"/>
                    <a:pt x="6123" y="8969"/>
                    <a:pt x="6099" y="9112"/>
                  </a:cubicBezTo>
                  <a:cubicBezTo>
                    <a:pt x="6024" y="9362"/>
                    <a:pt x="5874" y="9563"/>
                    <a:pt x="5673" y="9714"/>
                  </a:cubicBezTo>
                  <a:cubicBezTo>
                    <a:pt x="5899" y="9588"/>
                    <a:pt x="8484" y="7831"/>
                    <a:pt x="9136" y="7003"/>
                  </a:cubicBezTo>
                  <a:cubicBezTo>
                    <a:pt x="9187" y="6928"/>
                    <a:pt x="9237" y="6853"/>
                    <a:pt x="9262" y="6777"/>
                  </a:cubicBezTo>
                  <a:cubicBezTo>
                    <a:pt x="9337" y="6551"/>
                    <a:pt x="9036" y="5874"/>
                    <a:pt x="8534" y="5020"/>
                  </a:cubicBezTo>
                  <a:cubicBezTo>
                    <a:pt x="7380" y="3013"/>
                    <a:pt x="5221" y="51"/>
                    <a:pt x="4845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7"/>
            <p:cNvSpPr/>
            <p:nvPr/>
          </p:nvSpPr>
          <p:spPr>
            <a:xfrm flipH="1">
              <a:off x="5589848" y="4480850"/>
              <a:ext cx="251904" cy="175387"/>
            </a:xfrm>
            <a:custGeom>
              <a:avLst/>
              <a:gdLst/>
              <a:ahLst/>
              <a:cxnLst/>
              <a:rect l="l" t="t" r="r" b="b"/>
              <a:pathLst>
                <a:path w="3967" h="2762" extrusionOk="0">
                  <a:moveTo>
                    <a:pt x="3515" y="0"/>
                  </a:moveTo>
                  <a:cubicBezTo>
                    <a:pt x="2837" y="828"/>
                    <a:pt x="252" y="2585"/>
                    <a:pt x="51" y="2711"/>
                  </a:cubicBezTo>
                  <a:cubicBezTo>
                    <a:pt x="32" y="2729"/>
                    <a:pt x="28" y="2748"/>
                    <a:pt x="16" y="2756"/>
                  </a:cubicBezTo>
                  <a:lnTo>
                    <a:pt x="16" y="2756"/>
                  </a:lnTo>
                  <a:cubicBezTo>
                    <a:pt x="1316" y="2355"/>
                    <a:pt x="2566" y="1805"/>
                    <a:pt x="3766" y="1130"/>
                  </a:cubicBezTo>
                  <a:cubicBezTo>
                    <a:pt x="3916" y="1029"/>
                    <a:pt x="3966" y="954"/>
                    <a:pt x="3966" y="929"/>
                  </a:cubicBezTo>
                  <a:cubicBezTo>
                    <a:pt x="3891" y="577"/>
                    <a:pt x="3715" y="276"/>
                    <a:pt x="3515" y="0"/>
                  </a:cubicBezTo>
                  <a:close/>
                  <a:moveTo>
                    <a:pt x="16" y="2756"/>
                  </a:moveTo>
                  <a:lnTo>
                    <a:pt x="16" y="2756"/>
                  </a:lnTo>
                  <a:cubicBezTo>
                    <a:pt x="11" y="2758"/>
                    <a:pt x="6" y="2759"/>
                    <a:pt x="1" y="2761"/>
                  </a:cubicBezTo>
                  <a:cubicBezTo>
                    <a:pt x="7" y="2761"/>
                    <a:pt x="12" y="2759"/>
                    <a:pt x="16" y="27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7"/>
            <p:cNvSpPr/>
            <p:nvPr/>
          </p:nvSpPr>
          <p:spPr>
            <a:xfrm flipH="1">
              <a:off x="5809368" y="4313464"/>
              <a:ext cx="536004" cy="423608"/>
            </a:xfrm>
            <a:custGeom>
              <a:avLst/>
              <a:gdLst/>
              <a:ahLst/>
              <a:cxnLst/>
              <a:rect l="l" t="t" r="r" b="b"/>
              <a:pathLst>
                <a:path w="8441" h="6671" extrusionOk="0">
                  <a:moveTo>
                    <a:pt x="728" y="1"/>
                  </a:moveTo>
                  <a:lnTo>
                    <a:pt x="728" y="51"/>
                  </a:lnTo>
                  <a:cubicBezTo>
                    <a:pt x="728" y="51"/>
                    <a:pt x="0" y="3490"/>
                    <a:pt x="1833" y="5472"/>
                  </a:cubicBezTo>
                  <a:cubicBezTo>
                    <a:pt x="2184" y="5849"/>
                    <a:pt x="2611" y="6150"/>
                    <a:pt x="3088" y="6376"/>
                  </a:cubicBezTo>
                  <a:cubicBezTo>
                    <a:pt x="3576" y="6574"/>
                    <a:pt x="4101" y="6671"/>
                    <a:pt x="4624" y="6671"/>
                  </a:cubicBezTo>
                  <a:cubicBezTo>
                    <a:pt x="4961" y="6671"/>
                    <a:pt x="5298" y="6630"/>
                    <a:pt x="5623" y="6552"/>
                  </a:cubicBezTo>
                  <a:cubicBezTo>
                    <a:pt x="6476" y="6351"/>
                    <a:pt x="7279" y="5974"/>
                    <a:pt x="7957" y="5397"/>
                  </a:cubicBezTo>
                  <a:cubicBezTo>
                    <a:pt x="7957" y="5397"/>
                    <a:pt x="7982" y="5372"/>
                    <a:pt x="8007" y="5347"/>
                  </a:cubicBezTo>
                  <a:cubicBezTo>
                    <a:pt x="8208" y="5196"/>
                    <a:pt x="8333" y="4995"/>
                    <a:pt x="8409" y="4745"/>
                  </a:cubicBezTo>
                  <a:cubicBezTo>
                    <a:pt x="8440" y="4602"/>
                    <a:pt x="8362" y="4552"/>
                    <a:pt x="8236" y="4552"/>
                  </a:cubicBezTo>
                  <a:cubicBezTo>
                    <a:pt x="7964" y="4552"/>
                    <a:pt x="7473" y="4785"/>
                    <a:pt x="7405" y="4820"/>
                  </a:cubicBezTo>
                  <a:cubicBezTo>
                    <a:pt x="7505" y="4745"/>
                    <a:pt x="8308" y="3992"/>
                    <a:pt x="8057" y="3715"/>
                  </a:cubicBezTo>
                  <a:cubicBezTo>
                    <a:pt x="8020" y="3671"/>
                    <a:pt x="7965" y="3652"/>
                    <a:pt x="7898" y="3652"/>
                  </a:cubicBezTo>
                  <a:cubicBezTo>
                    <a:pt x="7551" y="3652"/>
                    <a:pt x="6886" y="4154"/>
                    <a:pt x="6802" y="4217"/>
                  </a:cubicBezTo>
                  <a:cubicBezTo>
                    <a:pt x="6878" y="4142"/>
                    <a:pt x="7580" y="3389"/>
                    <a:pt x="7329" y="3138"/>
                  </a:cubicBezTo>
                  <a:cubicBezTo>
                    <a:pt x="7304" y="3112"/>
                    <a:pt x="7266" y="3101"/>
                    <a:pt x="7219" y="3101"/>
                  </a:cubicBezTo>
                  <a:cubicBezTo>
                    <a:pt x="6855" y="3101"/>
                    <a:pt x="5949" y="3791"/>
                    <a:pt x="5949" y="3791"/>
                  </a:cubicBezTo>
                  <a:cubicBezTo>
                    <a:pt x="5949" y="3791"/>
                    <a:pt x="6325" y="2988"/>
                    <a:pt x="5999" y="2812"/>
                  </a:cubicBezTo>
                  <a:cubicBezTo>
                    <a:pt x="5955" y="2789"/>
                    <a:pt x="5910" y="2778"/>
                    <a:pt x="5866" y="2778"/>
                  </a:cubicBezTo>
                  <a:cubicBezTo>
                    <a:pt x="5479" y="2778"/>
                    <a:pt x="5096" y="3565"/>
                    <a:pt x="5096" y="3565"/>
                  </a:cubicBezTo>
                  <a:cubicBezTo>
                    <a:pt x="5045" y="3590"/>
                    <a:pt x="4970" y="3615"/>
                    <a:pt x="4895" y="3615"/>
                  </a:cubicBezTo>
                  <a:lnTo>
                    <a:pt x="4895" y="3490"/>
                  </a:lnTo>
                  <a:cubicBezTo>
                    <a:pt x="4895" y="3490"/>
                    <a:pt x="3464" y="1557"/>
                    <a:pt x="2736" y="402"/>
                  </a:cubicBezTo>
                  <a:cubicBezTo>
                    <a:pt x="2647" y="409"/>
                    <a:pt x="2558" y="412"/>
                    <a:pt x="2470" y="412"/>
                  </a:cubicBezTo>
                  <a:cubicBezTo>
                    <a:pt x="1862" y="412"/>
                    <a:pt x="1276" y="264"/>
                    <a:pt x="728" y="1"/>
                  </a:cubicBezTo>
                  <a:close/>
                </a:path>
              </a:pathLst>
            </a:custGeom>
            <a:solidFill>
              <a:srgbClr val="F2D0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7"/>
            <p:cNvSpPr/>
            <p:nvPr/>
          </p:nvSpPr>
          <p:spPr>
            <a:xfrm flipH="1">
              <a:off x="6021775" y="4297399"/>
              <a:ext cx="192913" cy="244031"/>
            </a:xfrm>
            <a:custGeom>
              <a:avLst/>
              <a:gdLst/>
              <a:ahLst/>
              <a:cxnLst/>
              <a:rect l="l" t="t" r="r" b="b"/>
              <a:pathLst>
                <a:path w="3038" h="3843" extrusionOk="0">
                  <a:moveTo>
                    <a:pt x="1180" y="706"/>
                  </a:moveTo>
                  <a:cubicBezTo>
                    <a:pt x="1130" y="731"/>
                    <a:pt x="1080" y="756"/>
                    <a:pt x="1030" y="781"/>
                  </a:cubicBezTo>
                  <a:cubicBezTo>
                    <a:pt x="1009" y="785"/>
                    <a:pt x="989" y="789"/>
                    <a:pt x="969" y="792"/>
                  </a:cubicBezTo>
                  <a:lnTo>
                    <a:pt x="969" y="792"/>
                  </a:lnTo>
                  <a:cubicBezTo>
                    <a:pt x="1015" y="751"/>
                    <a:pt x="1062" y="728"/>
                    <a:pt x="1130" y="706"/>
                  </a:cubicBezTo>
                  <a:close/>
                  <a:moveTo>
                    <a:pt x="801" y="0"/>
                  </a:moveTo>
                  <a:cubicBezTo>
                    <a:pt x="794" y="0"/>
                    <a:pt x="786" y="1"/>
                    <a:pt x="779" y="3"/>
                  </a:cubicBezTo>
                  <a:cubicBezTo>
                    <a:pt x="779" y="3"/>
                    <a:pt x="728" y="28"/>
                    <a:pt x="628" y="78"/>
                  </a:cubicBezTo>
                  <a:cubicBezTo>
                    <a:pt x="503" y="128"/>
                    <a:pt x="377" y="204"/>
                    <a:pt x="277" y="279"/>
                  </a:cubicBezTo>
                  <a:cubicBezTo>
                    <a:pt x="176" y="354"/>
                    <a:pt x="101" y="455"/>
                    <a:pt x="51" y="530"/>
                  </a:cubicBezTo>
                  <a:cubicBezTo>
                    <a:pt x="1" y="605"/>
                    <a:pt x="1" y="706"/>
                    <a:pt x="26" y="781"/>
                  </a:cubicBezTo>
                  <a:cubicBezTo>
                    <a:pt x="26" y="781"/>
                    <a:pt x="26" y="806"/>
                    <a:pt x="26" y="806"/>
                  </a:cubicBezTo>
                  <a:cubicBezTo>
                    <a:pt x="51" y="831"/>
                    <a:pt x="76" y="856"/>
                    <a:pt x="101" y="881"/>
                  </a:cubicBezTo>
                  <a:cubicBezTo>
                    <a:pt x="126" y="906"/>
                    <a:pt x="151" y="932"/>
                    <a:pt x="201" y="957"/>
                  </a:cubicBezTo>
                  <a:cubicBezTo>
                    <a:pt x="280" y="985"/>
                    <a:pt x="360" y="1008"/>
                    <a:pt x="442" y="1023"/>
                  </a:cubicBezTo>
                  <a:lnTo>
                    <a:pt x="442" y="1023"/>
                  </a:lnTo>
                  <a:cubicBezTo>
                    <a:pt x="437" y="1035"/>
                    <a:pt x="432" y="1046"/>
                    <a:pt x="427" y="1057"/>
                  </a:cubicBezTo>
                  <a:cubicBezTo>
                    <a:pt x="310" y="1448"/>
                    <a:pt x="558" y="1839"/>
                    <a:pt x="911" y="1934"/>
                  </a:cubicBezTo>
                  <a:lnTo>
                    <a:pt x="911" y="1934"/>
                  </a:lnTo>
                  <a:cubicBezTo>
                    <a:pt x="909" y="1943"/>
                    <a:pt x="906" y="1952"/>
                    <a:pt x="904" y="1961"/>
                  </a:cubicBezTo>
                  <a:cubicBezTo>
                    <a:pt x="854" y="2111"/>
                    <a:pt x="879" y="2262"/>
                    <a:pt x="929" y="2362"/>
                  </a:cubicBezTo>
                  <a:lnTo>
                    <a:pt x="929" y="2387"/>
                  </a:lnTo>
                  <a:lnTo>
                    <a:pt x="954" y="2437"/>
                  </a:lnTo>
                  <a:cubicBezTo>
                    <a:pt x="979" y="2463"/>
                    <a:pt x="1005" y="2488"/>
                    <a:pt x="1055" y="2488"/>
                  </a:cubicBezTo>
                  <a:cubicBezTo>
                    <a:pt x="1105" y="2538"/>
                    <a:pt x="1155" y="2563"/>
                    <a:pt x="1230" y="2588"/>
                  </a:cubicBezTo>
                  <a:cubicBezTo>
                    <a:pt x="1310" y="2606"/>
                    <a:pt x="1390" y="2614"/>
                    <a:pt x="1470" y="2614"/>
                  </a:cubicBezTo>
                  <a:cubicBezTo>
                    <a:pt x="1488" y="2614"/>
                    <a:pt x="1506" y="2614"/>
                    <a:pt x="1524" y="2613"/>
                  </a:cubicBezTo>
                  <a:lnTo>
                    <a:pt x="1524" y="2613"/>
                  </a:lnTo>
                  <a:cubicBezTo>
                    <a:pt x="1512" y="2680"/>
                    <a:pt x="1506" y="2747"/>
                    <a:pt x="1506" y="2814"/>
                  </a:cubicBezTo>
                  <a:cubicBezTo>
                    <a:pt x="1506" y="2939"/>
                    <a:pt x="1557" y="3040"/>
                    <a:pt x="1607" y="3140"/>
                  </a:cubicBezTo>
                  <a:lnTo>
                    <a:pt x="1657" y="3215"/>
                  </a:lnTo>
                  <a:cubicBezTo>
                    <a:pt x="1682" y="3215"/>
                    <a:pt x="1682" y="3241"/>
                    <a:pt x="1707" y="3241"/>
                  </a:cubicBezTo>
                  <a:lnTo>
                    <a:pt x="1732" y="3266"/>
                  </a:lnTo>
                  <a:lnTo>
                    <a:pt x="1783" y="3316"/>
                  </a:lnTo>
                  <a:lnTo>
                    <a:pt x="1858" y="3341"/>
                  </a:lnTo>
                  <a:cubicBezTo>
                    <a:pt x="1941" y="3388"/>
                    <a:pt x="2034" y="3419"/>
                    <a:pt x="2131" y="3427"/>
                  </a:cubicBezTo>
                  <a:lnTo>
                    <a:pt x="2131" y="3427"/>
                  </a:lnTo>
                  <a:cubicBezTo>
                    <a:pt x="2121" y="3495"/>
                    <a:pt x="2121" y="3565"/>
                    <a:pt x="2134" y="3642"/>
                  </a:cubicBezTo>
                  <a:cubicBezTo>
                    <a:pt x="2159" y="3717"/>
                    <a:pt x="2209" y="3768"/>
                    <a:pt x="2285" y="3793"/>
                  </a:cubicBezTo>
                  <a:cubicBezTo>
                    <a:pt x="2335" y="3843"/>
                    <a:pt x="2410" y="3843"/>
                    <a:pt x="2460" y="3843"/>
                  </a:cubicBezTo>
                  <a:cubicBezTo>
                    <a:pt x="2611" y="3818"/>
                    <a:pt x="2761" y="3768"/>
                    <a:pt x="2887" y="3667"/>
                  </a:cubicBezTo>
                  <a:cubicBezTo>
                    <a:pt x="2937" y="3642"/>
                    <a:pt x="2962" y="3617"/>
                    <a:pt x="3012" y="3592"/>
                  </a:cubicBezTo>
                  <a:cubicBezTo>
                    <a:pt x="3038" y="3567"/>
                    <a:pt x="3038" y="3517"/>
                    <a:pt x="3012" y="3466"/>
                  </a:cubicBezTo>
                  <a:cubicBezTo>
                    <a:pt x="2987" y="3454"/>
                    <a:pt x="2962" y="3448"/>
                    <a:pt x="2940" y="3448"/>
                  </a:cubicBezTo>
                  <a:cubicBezTo>
                    <a:pt x="2918" y="3448"/>
                    <a:pt x="2899" y="3454"/>
                    <a:pt x="2887" y="3466"/>
                  </a:cubicBezTo>
                  <a:cubicBezTo>
                    <a:pt x="2862" y="3517"/>
                    <a:pt x="2812" y="3517"/>
                    <a:pt x="2787" y="3542"/>
                  </a:cubicBezTo>
                  <a:cubicBezTo>
                    <a:pt x="2686" y="3617"/>
                    <a:pt x="2561" y="3667"/>
                    <a:pt x="2435" y="3667"/>
                  </a:cubicBezTo>
                  <a:lnTo>
                    <a:pt x="2360" y="3667"/>
                  </a:lnTo>
                  <a:cubicBezTo>
                    <a:pt x="2310" y="3642"/>
                    <a:pt x="2310" y="3642"/>
                    <a:pt x="2310" y="3617"/>
                  </a:cubicBezTo>
                  <a:cubicBezTo>
                    <a:pt x="2310" y="3540"/>
                    <a:pt x="2324" y="3478"/>
                    <a:pt x="2354" y="3407"/>
                  </a:cubicBezTo>
                  <a:lnTo>
                    <a:pt x="2354" y="3407"/>
                  </a:lnTo>
                  <a:cubicBezTo>
                    <a:pt x="2390" y="3397"/>
                    <a:pt x="2426" y="3383"/>
                    <a:pt x="2460" y="3366"/>
                  </a:cubicBezTo>
                  <a:cubicBezTo>
                    <a:pt x="2636" y="3316"/>
                    <a:pt x="2787" y="3165"/>
                    <a:pt x="2862" y="2990"/>
                  </a:cubicBezTo>
                  <a:cubicBezTo>
                    <a:pt x="2887" y="2914"/>
                    <a:pt x="2862" y="2839"/>
                    <a:pt x="2837" y="2789"/>
                  </a:cubicBezTo>
                  <a:lnTo>
                    <a:pt x="2812" y="2739"/>
                  </a:lnTo>
                  <a:lnTo>
                    <a:pt x="2787" y="2739"/>
                  </a:lnTo>
                  <a:cubicBezTo>
                    <a:pt x="2751" y="2721"/>
                    <a:pt x="2716" y="2703"/>
                    <a:pt x="2680" y="2703"/>
                  </a:cubicBezTo>
                  <a:cubicBezTo>
                    <a:pt x="2665" y="2703"/>
                    <a:pt x="2651" y="2706"/>
                    <a:pt x="2636" y="2714"/>
                  </a:cubicBezTo>
                  <a:cubicBezTo>
                    <a:pt x="2536" y="2739"/>
                    <a:pt x="2460" y="2789"/>
                    <a:pt x="2410" y="2864"/>
                  </a:cubicBezTo>
                  <a:cubicBezTo>
                    <a:pt x="2322" y="2974"/>
                    <a:pt x="2253" y="3085"/>
                    <a:pt x="2203" y="3195"/>
                  </a:cubicBezTo>
                  <a:lnTo>
                    <a:pt x="2203" y="3195"/>
                  </a:lnTo>
                  <a:cubicBezTo>
                    <a:pt x="2193" y="3196"/>
                    <a:pt x="2182" y="3197"/>
                    <a:pt x="2172" y="3197"/>
                  </a:cubicBezTo>
                  <a:cubicBezTo>
                    <a:pt x="2109" y="3197"/>
                    <a:pt x="2046" y="3178"/>
                    <a:pt x="1983" y="3140"/>
                  </a:cubicBezTo>
                  <a:cubicBezTo>
                    <a:pt x="1858" y="3090"/>
                    <a:pt x="1783" y="2965"/>
                    <a:pt x="1783" y="2839"/>
                  </a:cubicBezTo>
                  <a:cubicBezTo>
                    <a:pt x="1798" y="2749"/>
                    <a:pt x="1813" y="2650"/>
                    <a:pt x="1844" y="2558"/>
                  </a:cubicBezTo>
                  <a:lnTo>
                    <a:pt x="1844" y="2558"/>
                  </a:lnTo>
                  <a:cubicBezTo>
                    <a:pt x="1865" y="2552"/>
                    <a:pt x="1887" y="2545"/>
                    <a:pt x="1908" y="2538"/>
                  </a:cubicBezTo>
                  <a:cubicBezTo>
                    <a:pt x="2008" y="2513"/>
                    <a:pt x="2134" y="2463"/>
                    <a:pt x="2209" y="2387"/>
                  </a:cubicBezTo>
                  <a:cubicBezTo>
                    <a:pt x="2285" y="2337"/>
                    <a:pt x="2335" y="2287"/>
                    <a:pt x="2360" y="2212"/>
                  </a:cubicBezTo>
                  <a:cubicBezTo>
                    <a:pt x="2385" y="2161"/>
                    <a:pt x="2385" y="2111"/>
                    <a:pt x="2385" y="2061"/>
                  </a:cubicBezTo>
                  <a:cubicBezTo>
                    <a:pt x="2360" y="2036"/>
                    <a:pt x="2360" y="2011"/>
                    <a:pt x="2360" y="1986"/>
                  </a:cubicBezTo>
                  <a:lnTo>
                    <a:pt x="2360" y="1961"/>
                  </a:lnTo>
                  <a:cubicBezTo>
                    <a:pt x="2347" y="1948"/>
                    <a:pt x="2339" y="1940"/>
                    <a:pt x="2335" y="1935"/>
                  </a:cubicBezTo>
                  <a:lnTo>
                    <a:pt x="2310" y="1910"/>
                  </a:lnTo>
                  <a:cubicBezTo>
                    <a:pt x="2259" y="1885"/>
                    <a:pt x="2234" y="1860"/>
                    <a:pt x="2209" y="1860"/>
                  </a:cubicBezTo>
                  <a:lnTo>
                    <a:pt x="2034" y="1860"/>
                  </a:lnTo>
                  <a:cubicBezTo>
                    <a:pt x="1983" y="1885"/>
                    <a:pt x="1933" y="1910"/>
                    <a:pt x="1883" y="1961"/>
                  </a:cubicBezTo>
                  <a:cubicBezTo>
                    <a:pt x="1808" y="2036"/>
                    <a:pt x="1732" y="2136"/>
                    <a:pt x="1682" y="2212"/>
                  </a:cubicBezTo>
                  <a:cubicBezTo>
                    <a:pt x="1656" y="2253"/>
                    <a:pt x="1634" y="2294"/>
                    <a:pt x="1614" y="2335"/>
                  </a:cubicBezTo>
                  <a:lnTo>
                    <a:pt x="1614" y="2335"/>
                  </a:lnTo>
                  <a:cubicBezTo>
                    <a:pt x="1587" y="2338"/>
                    <a:pt x="1559" y="2339"/>
                    <a:pt x="1531" y="2339"/>
                  </a:cubicBezTo>
                  <a:cubicBezTo>
                    <a:pt x="1465" y="2339"/>
                    <a:pt x="1398" y="2331"/>
                    <a:pt x="1331" y="2312"/>
                  </a:cubicBezTo>
                  <a:cubicBezTo>
                    <a:pt x="1306" y="2312"/>
                    <a:pt x="1281" y="2312"/>
                    <a:pt x="1256" y="2287"/>
                  </a:cubicBezTo>
                  <a:cubicBezTo>
                    <a:pt x="1256" y="2287"/>
                    <a:pt x="1256" y="2287"/>
                    <a:pt x="1230" y="2262"/>
                  </a:cubicBezTo>
                  <a:lnTo>
                    <a:pt x="1205" y="2237"/>
                  </a:lnTo>
                  <a:cubicBezTo>
                    <a:pt x="1180" y="2161"/>
                    <a:pt x="1180" y="2111"/>
                    <a:pt x="1205" y="2061"/>
                  </a:cubicBezTo>
                  <a:cubicBezTo>
                    <a:pt x="1218" y="2016"/>
                    <a:pt x="1235" y="1972"/>
                    <a:pt x="1253" y="1930"/>
                  </a:cubicBezTo>
                  <a:lnTo>
                    <a:pt x="1253" y="1930"/>
                  </a:lnTo>
                  <a:cubicBezTo>
                    <a:pt x="1471" y="1877"/>
                    <a:pt x="1686" y="1753"/>
                    <a:pt x="1808" y="1559"/>
                  </a:cubicBezTo>
                  <a:cubicBezTo>
                    <a:pt x="1833" y="1534"/>
                    <a:pt x="1858" y="1484"/>
                    <a:pt x="1858" y="1459"/>
                  </a:cubicBezTo>
                  <a:cubicBezTo>
                    <a:pt x="1858" y="1433"/>
                    <a:pt x="1858" y="1408"/>
                    <a:pt x="1858" y="1383"/>
                  </a:cubicBezTo>
                  <a:lnTo>
                    <a:pt x="1858" y="1308"/>
                  </a:lnTo>
                  <a:cubicBezTo>
                    <a:pt x="1858" y="1311"/>
                    <a:pt x="1858" y="1312"/>
                    <a:pt x="1857" y="1312"/>
                  </a:cubicBezTo>
                  <a:cubicBezTo>
                    <a:pt x="1853" y="1312"/>
                    <a:pt x="1838" y="1254"/>
                    <a:pt x="1834" y="1254"/>
                  </a:cubicBezTo>
                  <a:cubicBezTo>
                    <a:pt x="1833" y="1254"/>
                    <a:pt x="1833" y="1255"/>
                    <a:pt x="1833" y="1258"/>
                  </a:cubicBezTo>
                  <a:lnTo>
                    <a:pt x="1808" y="1233"/>
                  </a:lnTo>
                  <a:cubicBezTo>
                    <a:pt x="1783" y="1182"/>
                    <a:pt x="1707" y="1157"/>
                    <a:pt x="1657" y="1157"/>
                  </a:cubicBezTo>
                  <a:cubicBezTo>
                    <a:pt x="1607" y="1157"/>
                    <a:pt x="1557" y="1157"/>
                    <a:pt x="1532" y="1182"/>
                  </a:cubicBezTo>
                  <a:cubicBezTo>
                    <a:pt x="1406" y="1233"/>
                    <a:pt x="1331" y="1308"/>
                    <a:pt x="1230" y="1383"/>
                  </a:cubicBezTo>
                  <a:cubicBezTo>
                    <a:pt x="1155" y="1471"/>
                    <a:pt x="1087" y="1564"/>
                    <a:pt x="1030" y="1661"/>
                  </a:cubicBezTo>
                  <a:lnTo>
                    <a:pt x="1030" y="1661"/>
                  </a:lnTo>
                  <a:cubicBezTo>
                    <a:pt x="941" y="1647"/>
                    <a:pt x="855" y="1602"/>
                    <a:pt x="804" y="1534"/>
                  </a:cubicBezTo>
                  <a:cubicBezTo>
                    <a:pt x="703" y="1433"/>
                    <a:pt x="653" y="1308"/>
                    <a:pt x="703" y="1157"/>
                  </a:cubicBezTo>
                  <a:cubicBezTo>
                    <a:pt x="718" y="1122"/>
                    <a:pt x="734" y="1086"/>
                    <a:pt x="753" y="1050"/>
                  </a:cubicBezTo>
                  <a:lnTo>
                    <a:pt x="753" y="1050"/>
                  </a:lnTo>
                  <a:cubicBezTo>
                    <a:pt x="861" y="1048"/>
                    <a:pt x="971" y="1034"/>
                    <a:pt x="1080" y="1007"/>
                  </a:cubicBezTo>
                  <a:cubicBezTo>
                    <a:pt x="1180" y="982"/>
                    <a:pt x="1256" y="932"/>
                    <a:pt x="1331" y="881"/>
                  </a:cubicBezTo>
                  <a:cubicBezTo>
                    <a:pt x="1381" y="856"/>
                    <a:pt x="1431" y="806"/>
                    <a:pt x="1456" y="731"/>
                  </a:cubicBezTo>
                  <a:cubicBezTo>
                    <a:pt x="1456" y="681"/>
                    <a:pt x="1456" y="655"/>
                    <a:pt x="1456" y="605"/>
                  </a:cubicBezTo>
                  <a:lnTo>
                    <a:pt x="1456" y="580"/>
                  </a:lnTo>
                  <a:lnTo>
                    <a:pt x="1456" y="530"/>
                  </a:lnTo>
                  <a:lnTo>
                    <a:pt x="1431" y="505"/>
                  </a:lnTo>
                  <a:cubicBezTo>
                    <a:pt x="1406" y="480"/>
                    <a:pt x="1381" y="455"/>
                    <a:pt x="1331" y="455"/>
                  </a:cubicBezTo>
                  <a:cubicBezTo>
                    <a:pt x="1306" y="430"/>
                    <a:pt x="1281" y="430"/>
                    <a:pt x="1230" y="404"/>
                  </a:cubicBezTo>
                  <a:cubicBezTo>
                    <a:pt x="1180" y="404"/>
                    <a:pt x="1105" y="430"/>
                    <a:pt x="1055" y="430"/>
                  </a:cubicBezTo>
                  <a:cubicBezTo>
                    <a:pt x="954" y="480"/>
                    <a:pt x="879" y="530"/>
                    <a:pt x="804" y="580"/>
                  </a:cubicBezTo>
                  <a:cubicBezTo>
                    <a:pt x="710" y="647"/>
                    <a:pt x="631" y="728"/>
                    <a:pt x="565" y="816"/>
                  </a:cubicBezTo>
                  <a:lnTo>
                    <a:pt x="565" y="816"/>
                  </a:lnTo>
                  <a:cubicBezTo>
                    <a:pt x="475" y="812"/>
                    <a:pt x="387" y="800"/>
                    <a:pt x="302" y="781"/>
                  </a:cubicBezTo>
                  <a:cubicBezTo>
                    <a:pt x="277" y="756"/>
                    <a:pt x="252" y="756"/>
                    <a:pt x="252" y="756"/>
                  </a:cubicBezTo>
                  <a:cubicBezTo>
                    <a:pt x="252" y="731"/>
                    <a:pt x="226" y="731"/>
                    <a:pt x="226" y="706"/>
                  </a:cubicBezTo>
                  <a:lnTo>
                    <a:pt x="226" y="681"/>
                  </a:lnTo>
                  <a:lnTo>
                    <a:pt x="226" y="630"/>
                  </a:lnTo>
                  <a:cubicBezTo>
                    <a:pt x="277" y="555"/>
                    <a:pt x="327" y="505"/>
                    <a:pt x="402" y="455"/>
                  </a:cubicBezTo>
                  <a:cubicBezTo>
                    <a:pt x="477" y="379"/>
                    <a:pt x="603" y="304"/>
                    <a:pt x="703" y="254"/>
                  </a:cubicBezTo>
                  <a:lnTo>
                    <a:pt x="829" y="179"/>
                  </a:lnTo>
                  <a:cubicBezTo>
                    <a:pt x="922" y="132"/>
                    <a:pt x="886" y="0"/>
                    <a:pt x="8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Rectangle 3"/>
          <p:cNvSpPr/>
          <p:nvPr/>
        </p:nvSpPr>
        <p:spPr>
          <a:xfrm>
            <a:off x="1197294" y="674629"/>
            <a:ext cx="4572000" cy="19926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vi-VN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* Đồ dùng của cô:</a:t>
            </a:r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 Pownpoint minh họa truyện.</a:t>
            </a: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 Video truyện.</a:t>
            </a: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 Nhạc bài hát: “Trời nắng, trời mưa”</a:t>
            </a:r>
          </a:p>
          <a:p>
            <a:pPr>
              <a:lnSpc>
                <a:spcPct val="150000"/>
              </a:lnSpc>
            </a:pPr>
            <a:r>
              <a:rPr lang="vi-VN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* Đồ dùng của trẻ:</a:t>
            </a:r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 Trang phục gọn gàng.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483294" y="177030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CHUẨN BỊ:</a:t>
            </a:r>
            <a:endParaRPr lang="vi-VN" sz="1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0"/>
          <p:cNvSpPr/>
          <p:nvPr/>
        </p:nvSpPr>
        <p:spPr>
          <a:xfrm>
            <a:off x="1144100" y="113149"/>
            <a:ext cx="3660351" cy="2374828"/>
          </a:xfrm>
          <a:custGeom>
            <a:avLst/>
            <a:gdLst/>
            <a:ahLst/>
            <a:cxnLst/>
            <a:rect l="l" t="t" r="r" b="b"/>
            <a:pathLst>
              <a:path w="33522" h="21749" extrusionOk="0">
                <a:moveTo>
                  <a:pt x="29181" y="0"/>
                </a:moveTo>
                <a:cubicBezTo>
                  <a:pt x="23802" y="0"/>
                  <a:pt x="4022" y="2319"/>
                  <a:pt x="57" y="2496"/>
                </a:cubicBezTo>
                <a:cubicBezTo>
                  <a:pt x="1" y="5474"/>
                  <a:pt x="2548" y="20811"/>
                  <a:pt x="2604" y="21747"/>
                </a:cubicBezTo>
                <a:cubicBezTo>
                  <a:pt x="2612" y="21748"/>
                  <a:pt x="2624" y="21748"/>
                  <a:pt x="2640" y="21748"/>
                </a:cubicBezTo>
                <a:cubicBezTo>
                  <a:pt x="3908" y="21748"/>
                  <a:pt x="29281" y="19593"/>
                  <a:pt x="30076" y="19556"/>
                </a:cubicBezTo>
                <a:cubicBezTo>
                  <a:pt x="31274" y="19481"/>
                  <a:pt x="32398" y="19406"/>
                  <a:pt x="33522" y="18994"/>
                </a:cubicBezTo>
                <a:cubicBezTo>
                  <a:pt x="33259" y="18433"/>
                  <a:pt x="33241" y="17702"/>
                  <a:pt x="33091" y="17122"/>
                </a:cubicBezTo>
                <a:cubicBezTo>
                  <a:pt x="32567" y="15118"/>
                  <a:pt x="29907" y="492"/>
                  <a:pt x="29964" y="24"/>
                </a:cubicBezTo>
                <a:cubicBezTo>
                  <a:pt x="29755" y="8"/>
                  <a:pt x="29492" y="0"/>
                  <a:pt x="2918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lang="vi-VN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451" name="Google Shape;451;p40"/>
          <p:cNvGrpSpPr/>
          <p:nvPr/>
        </p:nvGrpSpPr>
        <p:grpSpPr>
          <a:xfrm>
            <a:off x="7792425" y="447263"/>
            <a:ext cx="1450700" cy="1499900"/>
            <a:chOff x="5937550" y="2126525"/>
            <a:chExt cx="1450700" cy="1499900"/>
          </a:xfrm>
        </p:grpSpPr>
        <p:sp>
          <p:nvSpPr>
            <p:cNvPr id="452" name="Google Shape;452;p40"/>
            <p:cNvSpPr/>
            <p:nvPr/>
          </p:nvSpPr>
          <p:spPr>
            <a:xfrm>
              <a:off x="5998325" y="2126525"/>
              <a:ext cx="1389925" cy="1471425"/>
            </a:xfrm>
            <a:custGeom>
              <a:avLst/>
              <a:gdLst/>
              <a:ahLst/>
              <a:cxnLst/>
              <a:rect l="l" t="t" r="r" b="b"/>
              <a:pathLst>
                <a:path w="55597" h="58857" extrusionOk="0">
                  <a:moveTo>
                    <a:pt x="29969" y="0"/>
                  </a:moveTo>
                  <a:cubicBezTo>
                    <a:pt x="29733" y="0"/>
                    <a:pt x="29498" y="64"/>
                    <a:pt x="29295" y="199"/>
                  </a:cubicBezTo>
                  <a:lnTo>
                    <a:pt x="765" y="18158"/>
                  </a:lnTo>
                  <a:cubicBezTo>
                    <a:pt x="128" y="18540"/>
                    <a:pt x="1" y="19368"/>
                    <a:pt x="383" y="20005"/>
                  </a:cubicBezTo>
                  <a:lnTo>
                    <a:pt x="24519" y="58215"/>
                  </a:lnTo>
                  <a:cubicBezTo>
                    <a:pt x="24769" y="58631"/>
                    <a:pt x="25181" y="58857"/>
                    <a:pt x="25615" y="58857"/>
                  </a:cubicBezTo>
                  <a:cubicBezTo>
                    <a:pt x="25845" y="58857"/>
                    <a:pt x="26081" y="58793"/>
                    <a:pt x="26302" y="58661"/>
                  </a:cubicBezTo>
                  <a:lnTo>
                    <a:pt x="54833" y="40702"/>
                  </a:lnTo>
                  <a:cubicBezTo>
                    <a:pt x="55406" y="40320"/>
                    <a:pt x="55597" y="39492"/>
                    <a:pt x="55215" y="38855"/>
                  </a:cubicBezTo>
                  <a:lnTo>
                    <a:pt x="31078" y="581"/>
                  </a:lnTo>
                  <a:cubicBezTo>
                    <a:pt x="30832" y="211"/>
                    <a:pt x="30399" y="0"/>
                    <a:pt x="29969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40"/>
            <p:cNvSpPr/>
            <p:nvPr/>
          </p:nvSpPr>
          <p:spPr>
            <a:xfrm>
              <a:off x="6035650" y="2616925"/>
              <a:ext cx="47075" cy="43025"/>
            </a:xfrm>
            <a:custGeom>
              <a:avLst/>
              <a:gdLst/>
              <a:ahLst/>
              <a:cxnLst/>
              <a:rect l="l" t="t" r="r" b="b"/>
              <a:pathLst>
                <a:path w="1883" h="1721" extrusionOk="0">
                  <a:moveTo>
                    <a:pt x="946" y="1"/>
                  </a:moveTo>
                  <a:cubicBezTo>
                    <a:pt x="581" y="1"/>
                    <a:pt x="211" y="236"/>
                    <a:pt x="100" y="644"/>
                  </a:cubicBezTo>
                  <a:cubicBezTo>
                    <a:pt x="0" y="1240"/>
                    <a:pt x="444" y="1720"/>
                    <a:pt x="947" y="1720"/>
                  </a:cubicBezTo>
                  <a:cubicBezTo>
                    <a:pt x="1088" y="1720"/>
                    <a:pt x="1234" y="1683"/>
                    <a:pt x="1373" y="1599"/>
                  </a:cubicBezTo>
                  <a:cubicBezTo>
                    <a:pt x="1819" y="1344"/>
                    <a:pt x="1883" y="771"/>
                    <a:pt x="1628" y="389"/>
                  </a:cubicBezTo>
                  <a:cubicBezTo>
                    <a:pt x="1468" y="122"/>
                    <a:pt x="1208" y="1"/>
                    <a:pt x="946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40"/>
            <p:cNvSpPr/>
            <p:nvPr/>
          </p:nvSpPr>
          <p:spPr>
            <a:xfrm>
              <a:off x="5937550" y="2602250"/>
              <a:ext cx="129275" cy="128325"/>
            </a:xfrm>
            <a:custGeom>
              <a:avLst/>
              <a:gdLst/>
              <a:ahLst/>
              <a:cxnLst/>
              <a:rect l="l" t="t" r="r" b="b"/>
              <a:pathLst>
                <a:path w="5171" h="5133" extrusionOk="0">
                  <a:moveTo>
                    <a:pt x="2897" y="1"/>
                  </a:moveTo>
                  <a:cubicBezTo>
                    <a:pt x="1779" y="1"/>
                    <a:pt x="687" y="714"/>
                    <a:pt x="394" y="1995"/>
                  </a:cubicBezTo>
                  <a:cubicBezTo>
                    <a:pt x="0" y="3716"/>
                    <a:pt x="1391" y="5133"/>
                    <a:pt x="2925" y="5133"/>
                  </a:cubicBezTo>
                  <a:cubicBezTo>
                    <a:pt x="3378" y="5133"/>
                    <a:pt x="3843" y="5009"/>
                    <a:pt x="4278" y="4733"/>
                  </a:cubicBezTo>
                  <a:cubicBezTo>
                    <a:pt x="4470" y="4606"/>
                    <a:pt x="4661" y="4415"/>
                    <a:pt x="4852" y="4224"/>
                  </a:cubicBezTo>
                  <a:lnTo>
                    <a:pt x="4470" y="3651"/>
                  </a:lnTo>
                  <a:lnTo>
                    <a:pt x="4406" y="3714"/>
                  </a:lnTo>
                  <a:cubicBezTo>
                    <a:pt x="4278" y="3905"/>
                    <a:pt x="4087" y="4096"/>
                    <a:pt x="3896" y="4224"/>
                  </a:cubicBezTo>
                  <a:cubicBezTo>
                    <a:pt x="3579" y="4425"/>
                    <a:pt x="3240" y="4516"/>
                    <a:pt x="2908" y="4516"/>
                  </a:cubicBezTo>
                  <a:cubicBezTo>
                    <a:pt x="1774" y="4516"/>
                    <a:pt x="735" y="3453"/>
                    <a:pt x="1031" y="2122"/>
                  </a:cubicBezTo>
                  <a:cubicBezTo>
                    <a:pt x="1250" y="1169"/>
                    <a:pt x="2061" y="638"/>
                    <a:pt x="2891" y="638"/>
                  </a:cubicBezTo>
                  <a:cubicBezTo>
                    <a:pt x="3504" y="638"/>
                    <a:pt x="4128" y="927"/>
                    <a:pt x="4533" y="1549"/>
                  </a:cubicBezTo>
                  <a:cubicBezTo>
                    <a:pt x="4580" y="1642"/>
                    <a:pt x="4695" y="1701"/>
                    <a:pt x="4828" y="1701"/>
                  </a:cubicBezTo>
                  <a:cubicBezTo>
                    <a:pt x="4877" y="1701"/>
                    <a:pt x="4928" y="1693"/>
                    <a:pt x="4979" y="1676"/>
                  </a:cubicBezTo>
                  <a:cubicBezTo>
                    <a:pt x="5106" y="1549"/>
                    <a:pt x="5170" y="1358"/>
                    <a:pt x="5106" y="1231"/>
                  </a:cubicBezTo>
                  <a:cubicBezTo>
                    <a:pt x="4565" y="391"/>
                    <a:pt x="3724" y="1"/>
                    <a:pt x="2897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40"/>
            <p:cNvSpPr/>
            <p:nvPr/>
          </p:nvSpPr>
          <p:spPr>
            <a:xfrm>
              <a:off x="6071575" y="2680700"/>
              <a:ext cx="55075" cy="43400"/>
            </a:xfrm>
            <a:custGeom>
              <a:avLst/>
              <a:gdLst/>
              <a:ahLst/>
              <a:cxnLst/>
              <a:rect l="l" t="t" r="r" b="b"/>
              <a:pathLst>
                <a:path w="2203" h="1736" extrusionOk="0">
                  <a:moveTo>
                    <a:pt x="1124" y="1"/>
                  </a:moveTo>
                  <a:cubicBezTo>
                    <a:pt x="978" y="1"/>
                    <a:pt x="832" y="43"/>
                    <a:pt x="701" y="130"/>
                  </a:cubicBezTo>
                  <a:cubicBezTo>
                    <a:pt x="0" y="576"/>
                    <a:pt x="191" y="1532"/>
                    <a:pt x="955" y="1723"/>
                  </a:cubicBezTo>
                  <a:cubicBezTo>
                    <a:pt x="1004" y="1731"/>
                    <a:pt x="1052" y="1736"/>
                    <a:pt x="1100" y="1736"/>
                  </a:cubicBezTo>
                  <a:cubicBezTo>
                    <a:pt x="1731" y="1736"/>
                    <a:pt x="2202" y="982"/>
                    <a:pt x="1847" y="449"/>
                  </a:cubicBezTo>
                  <a:cubicBezTo>
                    <a:pt x="1680" y="156"/>
                    <a:pt x="1402" y="1"/>
                    <a:pt x="112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40"/>
            <p:cNvSpPr/>
            <p:nvPr/>
          </p:nvSpPr>
          <p:spPr>
            <a:xfrm>
              <a:off x="5979025" y="2665950"/>
              <a:ext cx="129175" cy="129150"/>
            </a:xfrm>
            <a:custGeom>
              <a:avLst/>
              <a:gdLst/>
              <a:ahLst/>
              <a:cxnLst/>
              <a:rect l="l" t="t" r="r" b="b"/>
              <a:pathLst>
                <a:path w="5167" h="5166" extrusionOk="0">
                  <a:moveTo>
                    <a:pt x="2881" y="0"/>
                  </a:moveTo>
                  <a:cubicBezTo>
                    <a:pt x="1776" y="0"/>
                    <a:pt x="683" y="713"/>
                    <a:pt x="391" y="1994"/>
                  </a:cubicBezTo>
                  <a:cubicBezTo>
                    <a:pt x="1" y="3748"/>
                    <a:pt x="1325" y="5166"/>
                    <a:pt x="2853" y="5166"/>
                  </a:cubicBezTo>
                  <a:cubicBezTo>
                    <a:pt x="3322" y="5166"/>
                    <a:pt x="3811" y="5032"/>
                    <a:pt x="4275" y="4733"/>
                  </a:cubicBezTo>
                  <a:cubicBezTo>
                    <a:pt x="4466" y="4605"/>
                    <a:pt x="4657" y="4478"/>
                    <a:pt x="4848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75" y="4426"/>
                    <a:pt x="3234" y="4516"/>
                    <a:pt x="2901" y="4516"/>
                  </a:cubicBezTo>
                  <a:cubicBezTo>
                    <a:pt x="1768" y="4516"/>
                    <a:pt x="732" y="3465"/>
                    <a:pt x="1027" y="2185"/>
                  </a:cubicBezTo>
                  <a:cubicBezTo>
                    <a:pt x="1250" y="1221"/>
                    <a:pt x="2077" y="689"/>
                    <a:pt x="2917" y="689"/>
                  </a:cubicBezTo>
                  <a:cubicBezTo>
                    <a:pt x="3521" y="689"/>
                    <a:pt x="4131" y="963"/>
                    <a:pt x="4530" y="1548"/>
                  </a:cubicBezTo>
                  <a:cubicBezTo>
                    <a:pt x="4570" y="1669"/>
                    <a:pt x="4662" y="1714"/>
                    <a:pt x="4772" y="1714"/>
                  </a:cubicBezTo>
                  <a:cubicBezTo>
                    <a:pt x="4836" y="1714"/>
                    <a:pt x="4906" y="1699"/>
                    <a:pt x="4976" y="1676"/>
                  </a:cubicBezTo>
                  <a:cubicBezTo>
                    <a:pt x="5103" y="1548"/>
                    <a:pt x="5167" y="1357"/>
                    <a:pt x="5039" y="1230"/>
                  </a:cubicBezTo>
                  <a:cubicBezTo>
                    <a:pt x="4525" y="390"/>
                    <a:pt x="3699" y="0"/>
                    <a:pt x="288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40"/>
            <p:cNvSpPr/>
            <p:nvPr/>
          </p:nvSpPr>
          <p:spPr>
            <a:xfrm>
              <a:off x="6110475" y="2743650"/>
              <a:ext cx="59275" cy="45200"/>
            </a:xfrm>
            <a:custGeom>
              <a:avLst/>
              <a:gdLst/>
              <a:ahLst/>
              <a:cxnLst/>
              <a:rect l="l" t="t" r="r" b="b"/>
              <a:pathLst>
                <a:path w="2371" h="1808" extrusionOk="0">
                  <a:moveTo>
                    <a:pt x="1161" y="0"/>
                  </a:moveTo>
                  <a:cubicBezTo>
                    <a:pt x="571" y="0"/>
                    <a:pt x="1" y="670"/>
                    <a:pt x="482" y="1370"/>
                  </a:cubicBezTo>
                  <a:cubicBezTo>
                    <a:pt x="656" y="1680"/>
                    <a:pt x="919" y="1807"/>
                    <a:pt x="1181" y="1807"/>
                  </a:cubicBezTo>
                  <a:cubicBezTo>
                    <a:pt x="1779" y="1807"/>
                    <a:pt x="2370" y="1143"/>
                    <a:pt x="1883" y="478"/>
                  </a:cubicBezTo>
                  <a:cubicBezTo>
                    <a:pt x="1704" y="139"/>
                    <a:pt x="1430" y="0"/>
                    <a:pt x="1161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40"/>
            <p:cNvSpPr/>
            <p:nvPr/>
          </p:nvSpPr>
          <p:spPr>
            <a:xfrm>
              <a:off x="6018825" y="2729625"/>
              <a:ext cx="129175" cy="129175"/>
            </a:xfrm>
            <a:custGeom>
              <a:avLst/>
              <a:gdLst/>
              <a:ahLst/>
              <a:cxnLst/>
              <a:rect l="l" t="t" r="r" b="b"/>
              <a:pathLst>
                <a:path w="5167" h="5167" extrusionOk="0">
                  <a:moveTo>
                    <a:pt x="2881" y="0"/>
                  </a:moveTo>
                  <a:cubicBezTo>
                    <a:pt x="1776" y="0"/>
                    <a:pt x="683" y="713"/>
                    <a:pt x="391" y="1994"/>
                  </a:cubicBezTo>
                  <a:cubicBezTo>
                    <a:pt x="1" y="3748"/>
                    <a:pt x="1362" y="5166"/>
                    <a:pt x="2879" y="5166"/>
                  </a:cubicBezTo>
                  <a:cubicBezTo>
                    <a:pt x="3345" y="5166"/>
                    <a:pt x="3826" y="5032"/>
                    <a:pt x="4275" y="4733"/>
                  </a:cubicBezTo>
                  <a:cubicBezTo>
                    <a:pt x="4466" y="4606"/>
                    <a:pt x="4721" y="4478"/>
                    <a:pt x="4849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75" y="4426"/>
                    <a:pt x="3234" y="4517"/>
                    <a:pt x="2901" y="4517"/>
                  </a:cubicBezTo>
                  <a:cubicBezTo>
                    <a:pt x="1768" y="4517"/>
                    <a:pt x="732" y="3465"/>
                    <a:pt x="1027" y="2186"/>
                  </a:cubicBezTo>
                  <a:cubicBezTo>
                    <a:pt x="1250" y="1222"/>
                    <a:pt x="2077" y="689"/>
                    <a:pt x="2917" y="689"/>
                  </a:cubicBezTo>
                  <a:cubicBezTo>
                    <a:pt x="3521" y="689"/>
                    <a:pt x="4131" y="963"/>
                    <a:pt x="4530" y="1549"/>
                  </a:cubicBezTo>
                  <a:cubicBezTo>
                    <a:pt x="4570" y="1670"/>
                    <a:pt x="4662" y="1714"/>
                    <a:pt x="4772" y="1714"/>
                  </a:cubicBezTo>
                  <a:cubicBezTo>
                    <a:pt x="4836" y="1714"/>
                    <a:pt x="4906" y="1699"/>
                    <a:pt x="4976" y="1676"/>
                  </a:cubicBezTo>
                  <a:cubicBezTo>
                    <a:pt x="5103" y="1549"/>
                    <a:pt x="5167" y="1358"/>
                    <a:pt x="5040" y="1230"/>
                  </a:cubicBezTo>
                  <a:cubicBezTo>
                    <a:pt x="4525" y="391"/>
                    <a:pt x="3699" y="0"/>
                    <a:pt x="288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40"/>
            <p:cNvSpPr/>
            <p:nvPr/>
          </p:nvSpPr>
          <p:spPr>
            <a:xfrm>
              <a:off x="6152750" y="2809175"/>
              <a:ext cx="54925" cy="42325"/>
            </a:xfrm>
            <a:custGeom>
              <a:avLst/>
              <a:gdLst/>
              <a:ahLst/>
              <a:cxnLst/>
              <a:rect l="l" t="t" r="r" b="b"/>
              <a:pathLst>
                <a:path w="2197" h="1693" extrusionOk="0">
                  <a:moveTo>
                    <a:pt x="1114" y="1"/>
                  </a:moveTo>
                  <a:cubicBezTo>
                    <a:pt x="951" y="1"/>
                    <a:pt x="785" y="52"/>
                    <a:pt x="638" y="150"/>
                  </a:cubicBezTo>
                  <a:cubicBezTo>
                    <a:pt x="1" y="532"/>
                    <a:pt x="192" y="1487"/>
                    <a:pt x="893" y="1678"/>
                  </a:cubicBezTo>
                  <a:cubicBezTo>
                    <a:pt x="950" y="1688"/>
                    <a:pt x="1006" y="1692"/>
                    <a:pt x="1060" y="1692"/>
                  </a:cubicBezTo>
                  <a:cubicBezTo>
                    <a:pt x="1737" y="1692"/>
                    <a:pt x="2197" y="994"/>
                    <a:pt x="1784" y="405"/>
                  </a:cubicBezTo>
                  <a:cubicBezTo>
                    <a:pt x="1628" y="131"/>
                    <a:pt x="1375" y="1"/>
                    <a:pt x="111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40"/>
            <p:cNvSpPr/>
            <p:nvPr/>
          </p:nvSpPr>
          <p:spPr>
            <a:xfrm>
              <a:off x="6058550" y="2793425"/>
              <a:ext cx="132000" cy="129800"/>
            </a:xfrm>
            <a:custGeom>
              <a:avLst/>
              <a:gdLst/>
              <a:ahLst/>
              <a:cxnLst/>
              <a:rect l="l" t="t" r="r" b="b"/>
              <a:pathLst>
                <a:path w="5280" h="5192" extrusionOk="0">
                  <a:moveTo>
                    <a:pt x="2939" y="1"/>
                  </a:moveTo>
                  <a:cubicBezTo>
                    <a:pt x="1810" y="1"/>
                    <a:pt x="688" y="730"/>
                    <a:pt x="394" y="2054"/>
                  </a:cubicBezTo>
                  <a:cubicBezTo>
                    <a:pt x="0" y="3774"/>
                    <a:pt x="1391" y="5191"/>
                    <a:pt x="2925" y="5191"/>
                  </a:cubicBezTo>
                  <a:cubicBezTo>
                    <a:pt x="3377" y="5191"/>
                    <a:pt x="3843" y="5068"/>
                    <a:pt x="4278" y="4792"/>
                  </a:cubicBezTo>
                  <a:cubicBezTo>
                    <a:pt x="4533" y="4601"/>
                    <a:pt x="4724" y="4474"/>
                    <a:pt x="4852" y="4282"/>
                  </a:cubicBezTo>
                  <a:lnTo>
                    <a:pt x="4470" y="3709"/>
                  </a:lnTo>
                  <a:lnTo>
                    <a:pt x="4470" y="3773"/>
                  </a:lnTo>
                  <a:cubicBezTo>
                    <a:pt x="4278" y="3900"/>
                    <a:pt x="4151" y="4091"/>
                    <a:pt x="3960" y="4219"/>
                  </a:cubicBezTo>
                  <a:cubicBezTo>
                    <a:pt x="3627" y="4421"/>
                    <a:pt x="3278" y="4512"/>
                    <a:pt x="2941" y="4512"/>
                  </a:cubicBezTo>
                  <a:cubicBezTo>
                    <a:pt x="1794" y="4512"/>
                    <a:pt x="784" y="3461"/>
                    <a:pt x="1031" y="2181"/>
                  </a:cubicBezTo>
                  <a:cubicBezTo>
                    <a:pt x="1253" y="1217"/>
                    <a:pt x="2102" y="685"/>
                    <a:pt x="2948" y="685"/>
                  </a:cubicBezTo>
                  <a:cubicBezTo>
                    <a:pt x="3555" y="685"/>
                    <a:pt x="4161" y="959"/>
                    <a:pt x="4533" y="1544"/>
                  </a:cubicBezTo>
                  <a:cubicBezTo>
                    <a:pt x="4614" y="1666"/>
                    <a:pt x="4728" y="1717"/>
                    <a:pt x="4837" y="1717"/>
                  </a:cubicBezTo>
                  <a:cubicBezTo>
                    <a:pt x="5069" y="1717"/>
                    <a:pt x="5280" y="1486"/>
                    <a:pt x="5106" y="1226"/>
                  </a:cubicBezTo>
                  <a:cubicBezTo>
                    <a:pt x="4595" y="391"/>
                    <a:pt x="3765" y="1"/>
                    <a:pt x="2939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40"/>
            <p:cNvSpPr/>
            <p:nvPr/>
          </p:nvSpPr>
          <p:spPr>
            <a:xfrm>
              <a:off x="6193225" y="2873425"/>
              <a:ext cx="56600" cy="42775"/>
            </a:xfrm>
            <a:custGeom>
              <a:avLst/>
              <a:gdLst/>
              <a:ahLst/>
              <a:cxnLst/>
              <a:rect l="l" t="t" r="r" b="b"/>
              <a:pathLst>
                <a:path w="2264" h="1711" extrusionOk="0">
                  <a:moveTo>
                    <a:pt x="1124" y="1"/>
                  </a:moveTo>
                  <a:cubicBezTo>
                    <a:pt x="546" y="1"/>
                    <a:pt x="0" y="606"/>
                    <a:pt x="356" y="1274"/>
                  </a:cubicBezTo>
                  <a:cubicBezTo>
                    <a:pt x="531" y="1584"/>
                    <a:pt x="794" y="1711"/>
                    <a:pt x="1057" y="1711"/>
                  </a:cubicBezTo>
                  <a:cubicBezTo>
                    <a:pt x="1659" y="1711"/>
                    <a:pt x="2264" y="1046"/>
                    <a:pt x="1821" y="382"/>
                  </a:cubicBezTo>
                  <a:cubicBezTo>
                    <a:pt x="1629" y="113"/>
                    <a:pt x="1374" y="1"/>
                    <a:pt x="112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40"/>
            <p:cNvSpPr/>
            <p:nvPr/>
          </p:nvSpPr>
          <p:spPr>
            <a:xfrm>
              <a:off x="6099950" y="2858275"/>
              <a:ext cx="130575" cy="128625"/>
            </a:xfrm>
            <a:custGeom>
              <a:avLst/>
              <a:gdLst/>
              <a:ahLst/>
              <a:cxnLst/>
              <a:rect l="l" t="t" r="r" b="b"/>
              <a:pathLst>
                <a:path w="5223" h="5145" extrusionOk="0">
                  <a:moveTo>
                    <a:pt x="2893" y="1"/>
                  </a:moveTo>
                  <a:cubicBezTo>
                    <a:pt x="1766" y="1"/>
                    <a:pt x="652" y="715"/>
                    <a:pt x="394" y="2007"/>
                  </a:cubicBezTo>
                  <a:cubicBezTo>
                    <a:pt x="0" y="3728"/>
                    <a:pt x="1353" y="5145"/>
                    <a:pt x="2898" y="5145"/>
                  </a:cubicBezTo>
                  <a:cubicBezTo>
                    <a:pt x="3355" y="5145"/>
                    <a:pt x="3828" y="5021"/>
                    <a:pt x="4278" y="4745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57" y="4393"/>
                    <a:pt x="3201" y="4491"/>
                    <a:pt x="2859" y="4491"/>
                  </a:cubicBezTo>
                  <a:cubicBezTo>
                    <a:pt x="1722" y="4491"/>
                    <a:pt x="737" y="3407"/>
                    <a:pt x="1030" y="2134"/>
                  </a:cubicBezTo>
                  <a:cubicBezTo>
                    <a:pt x="1250" y="1181"/>
                    <a:pt x="2061" y="650"/>
                    <a:pt x="2879" y="650"/>
                  </a:cubicBezTo>
                  <a:cubicBezTo>
                    <a:pt x="3483" y="650"/>
                    <a:pt x="4091" y="939"/>
                    <a:pt x="4469" y="1561"/>
                  </a:cubicBezTo>
                  <a:cubicBezTo>
                    <a:pt x="4544" y="1673"/>
                    <a:pt x="4646" y="1719"/>
                    <a:pt x="4746" y="1719"/>
                  </a:cubicBezTo>
                  <a:cubicBezTo>
                    <a:pt x="4989" y="1719"/>
                    <a:pt x="5223" y="1449"/>
                    <a:pt x="5042" y="1179"/>
                  </a:cubicBezTo>
                  <a:cubicBezTo>
                    <a:pt x="4534" y="376"/>
                    <a:pt x="3710" y="1"/>
                    <a:pt x="289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40"/>
            <p:cNvSpPr/>
            <p:nvPr/>
          </p:nvSpPr>
          <p:spPr>
            <a:xfrm>
              <a:off x="6227700" y="2935850"/>
              <a:ext cx="57225" cy="43975"/>
            </a:xfrm>
            <a:custGeom>
              <a:avLst/>
              <a:gdLst/>
              <a:ahLst/>
              <a:cxnLst/>
              <a:rect l="l" t="t" r="r" b="b"/>
              <a:pathLst>
                <a:path w="2289" h="1759" extrusionOk="0">
                  <a:moveTo>
                    <a:pt x="1354" y="1"/>
                  </a:moveTo>
                  <a:cubicBezTo>
                    <a:pt x="1194" y="1"/>
                    <a:pt x="1032" y="57"/>
                    <a:pt x="888" y="178"/>
                  </a:cubicBezTo>
                  <a:cubicBezTo>
                    <a:pt x="0" y="647"/>
                    <a:pt x="525" y="1759"/>
                    <a:pt x="1269" y="1759"/>
                  </a:cubicBezTo>
                  <a:cubicBezTo>
                    <a:pt x="1433" y="1759"/>
                    <a:pt x="1607" y="1705"/>
                    <a:pt x="1779" y="1579"/>
                  </a:cubicBezTo>
                  <a:cubicBezTo>
                    <a:pt x="2161" y="1388"/>
                    <a:pt x="2289" y="814"/>
                    <a:pt x="2034" y="432"/>
                  </a:cubicBezTo>
                  <a:cubicBezTo>
                    <a:pt x="1875" y="155"/>
                    <a:pt x="1618" y="1"/>
                    <a:pt x="135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40"/>
            <p:cNvSpPr/>
            <p:nvPr/>
          </p:nvSpPr>
          <p:spPr>
            <a:xfrm>
              <a:off x="6139750" y="2921950"/>
              <a:ext cx="129250" cy="128650"/>
            </a:xfrm>
            <a:custGeom>
              <a:avLst/>
              <a:gdLst/>
              <a:ahLst/>
              <a:cxnLst/>
              <a:rect l="l" t="t" r="r" b="b"/>
              <a:pathLst>
                <a:path w="5170" h="5146" extrusionOk="0">
                  <a:moveTo>
                    <a:pt x="2913" y="1"/>
                  </a:moveTo>
                  <a:cubicBezTo>
                    <a:pt x="1798" y="1"/>
                    <a:pt x="689" y="715"/>
                    <a:pt x="394" y="2007"/>
                  </a:cubicBezTo>
                  <a:cubicBezTo>
                    <a:pt x="0" y="3728"/>
                    <a:pt x="1353" y="5145"/>
                    <a:pt x="2899" y="5145"/>
                  </a:cubicBezTo>
                  <a:cubicBezTo>
                    <a:pt x="3355" y="5145"/>
                    <a:pt x="3828" y="5022"/>
                    <a:pt x="4278" y="4746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7"/>
                  </a:lnTo>
                  <a:cubicBezTo>
                    <a:pt x="4278" y="3918"/>
                    <a:pt x="4087" y="4045"/>
                    <a:pt x="3896" y="4172"/>
                  </a:cubicBezTo>
                  <a:cubicBezTo>
                    <a:pt x="3578" y="4375"/>
                    <a:pt x="3237" y="4466"/>
                    <a:pt x="2904" y="4466"/>
                  </a:cubicBezTo>
                  <a:cubicBezTo>
                    <a:pt x="1771" y="4466"/>
                    <a:pt x="735" y="3414"/>
                    <a:pt x="1030" y="2135"/>
                  </a:cubicBezTo>
                  <a:cubicBezTo>
                    <a:pt x="1250" y="1182"/>
                    <a:pt x="2061" y="651"/>
                    <a:pt x="2891" y="651"/>
                  </a:cubicBezTo>
                  <a:cubicBezTo>
                    <a:pt x="3504" y="651"/>
                    <a:pt x="4128" y="940"/>
                    <a:pt x="4533" y="1561"/>
                  </a:cubicBezTo>
                  <a:cubicBezTo>
                    <a:pt x="4572" y="1640"/>
                    <a:pt x="4660" y="1695"/>
                    <a:pt x="4767" y="1695"/>
                  </a:cubicBezTo>
                  <a:cubicBezTo>
                    <a:pt x="4833" y="1695"/>
                    <a:pt x="4906" y="1674"/>
                    <a:pt x="4979" y="1625"/>
                  </a:cubicBezTo>
                  <a:cubicBezTo>
                    <a:pt x="5106" y="1561"/>
                    <a:pt x="5170" y="1370"/>
                    <a:pt x="5043" y="1179"/>
                  </a:cubicBezTo>
                  <a:cubicBezTo>
                    <a:pt x="4534" y="376"/>
                    <a:pt x="3722" y="1"/>
                    <a:pt x="291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40"/>
            <p:cNvSpPr/>
            <p:nvPr/>
          </p:nvSpPr>
          <p:spPr>
            <a:xfrm>
              <a:off x="6272225" y="3000100"/>
              <a:ext cx="52500" cy="42225"/>
            </a:xfrm>
            <a:custGeom>
              <a:avLst/>
              <a:gdLst/>
              <a:ahLst/>
              <a:cxnLst/>
              <a:rect l="l" t="t" r="r" b="b"/>
              <a:pathLst>
                <a:path w="2100" h="1689" extrusionOk="0">
                  <a:moveTo>
                    <a:pt x="1162" y="0"/>
                  </a:moveTo>
                  <a:cubicBezTo>
                    <a:pt x="577" y="0"/>
                    <a:pt x="0" y="635"/>
                    <a:pt x="444" y="1301"/>
                  </a:cubicBezTo>
                  <a:cubicBezTo>
                    <a:pt x="609" y="1548"/>
                    <a:pt x="879" y="1688"/>
                    <a:pt x="1153" y="1688"/>
                  </a:cubicBezTo>
                  <a:cubicBezTo>
                    <a:pt x="1304" y="1688"/>
                    <a:pt x="1455" y="1646"/>
                    <a:pt x="1590" y="1556"/>
                  </a:cubicBezTo>
                  <a:cubicBezTo>
                    <a:pt x="1972" y="1301"/>
                    <a:pt x="2100" y="792"/>
                    <a:pt x="1845" y="410"/>
                  </a:cubicBezTo>
                  <a:cubicBezTo>
                    <a:pt x="1671" y="120"/>
                    <a:pt x="1416" y="0"/>
                    <a:pt x="1162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40"/>
            <p:cNvSpPr/>
            <p:nvPr/>
          </p:nvSpPr>
          <p:spPr>
            <a:xfrm>
              <a:off x="6179550" y="2985650"/>
              <a:ext cx="131050" cy="128625"/>
            </a:xfrm>
            <a:custGeom>
              <a:avLst/>
              <a:gdLst/>
              <a:ahLst/>
              <a:cxnLst/>
              <a:rect l="l" t="t" r="r" b="b"/>
              <a:pathLst>
                <a:path w="5242" h="5145" extrusionOk="0">
                  <a:moveTo>
                    <a:pt x="2952" y="0"/>
                  </a:moveTo>
                  <a:cubicBezTo>
                    <a:pt x="1819" y="0"/>
                    <a:pt x="689" y="714"/>
                    <a:pt x="394" y="2007"/>
                  </a:cubicBezTo>
                  <a:cubicBezTo>
                    <a:pt x="0" y="3727"/>
                    <a:pt x="1391" y="5144"/>
                    <a:pt x="2925" y="5144"/>
                  </a:cubicBezTo>
                  <a:cubicBezTo>
                    <a:pt x="3377" y="5144"/>
                    <a:pt x="3843" y="5021"/>
                    <a:pt x="4278" y="4745"/>
                  </a:cubicBezTo>
                  <a:cubicBezTo>
                    <a:pt x="4533" y="4618"/>
                    <a:pt x="4724" y="4427"/>
                    <a:pt x="4852" y="4236"/>
                  </a:cubicBezTo>
                  <a:lnTo>
                    <a:pt x="4469" y="3662"/>
                  </a:lnTo>
                  <a:lnTo>
                    <a:pt x="4469" y="3726"/>
                  </a:lnTo>
                  <a:cubicBezTo>
                    <a:pt x="4278" y="3917"/>
                    <a:pt x="4151" y="4044"/>
                    <a:pt x="3960" y="4172"/>
                  </a:cubicBezTo>
                  <a:cubicBezTo>
                    <a:pt x="3627" y="4374"/>
                    <a:pt x="3275" y="4465"/>
                    <a:pt x="2933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0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608" y="1673"/>
                    <a:pt x="4704" y="1719"/>
                    <a:pt x="4799" y="1719"/>
                  </a:cubicBezTo>
                  <a:cubicBezTo>
                    <a:pt x="5026" y="1719"/>
                    <a:pt x="5241" y="1449"/>
                    <a:pt x="5106" y="1179"/>
                  </a:cubicBezTo>
                  <a:cubicBezTo>
                    <a:pt x="4598" y="376"/>
                    <a:pt x="3774" y="0"/>
                    <a:pt x="2952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40"/>
            <p:cNvSpPr/>
            <p:nvPr/>
          </p:nvSpPr>
          <p:spPr>
            <a:xfrm>
              <a:off x="6313575" y="3064325"/>
              <a:ext cx="54775" cy="42250"/>
            </a:xfrm>
            <a:custGeom>
              <a:avLst/>
              <a:gdLst/>
              <a:ahLst/>
              <a:cxnLst/>
              <a:rect l="l" t="t" r="r" b="b"/>
              <a:pathLst>
                <a:path w="2191" h="1690" extrusionOk="0">
                  <a:moveTo>
                    <a:pt x="1092" y="1"/>
                  </a:moveTo>
                  <a:cubicBezTo>
                    <a:pt x="932" y="1"/>
                    <a:pt x="772" y="43"/>
                    <a:pt x="637" y="133"/>
                  </a:cubicBezTo>
                  <a:cubicBezTo>
                    <a:pt x="0" y="515"/>
                    <a:pt x="191" y="1471"/>
                    <a:pt x="892" y="1662"/>
                  </a:cubicBezTo>
                  <a:cubicBezTo>
                    <a:pt x="968" y="1681"/>
                    <a:pt x="1042" y="1690"/>
                    <a:pt x="1114" y="1690"/>
                  </a:cubicBezTo>
                  <a:cubicBezTo>
                    <a:pt x="1761" y="1690"/>
                    <a:pt x="2191" y="961"/>
                    <a:pt x="1847" y="388"/>
                  </a:cubicBezTo>
                  <a:cubicBezTo>
                    <a:pt x="1682" y="141"/>
                    <a:pt x="1385" y="1"/>
                    <a:pt x="109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40"/>
            <p:cNvSpPr/>
            <p:nvPr/>
          </p:nvSpPr>
          <p:spPr>
            <a:xfrm>
              <a:off x="6220950" y="3049325"/>
              <a:ext cx="127675" cy="128625"/>
            </a:xfrm>
            <a:custGeom>
              <a:avLst/>
              <a:gdLst/>
              <a:ahLst/>
              <a:cxnLst/>
              <a:rect l="l" t="t" r="r" b="b"/>
              <a:pathLst>
                <a:path w="5107" h="5145" extrusionOk="0">
                  <a:moveTo>
                    <a:pt x="2893" y="1"/>
                  </a:moveTo>
                  <a:cubicBezTo>
                    <a:pt x="1766" y="1"/>
                    <a:pt x="652" y="715"/>
                    <a:pt x="393" y="2007"/>
                  </a:cubicBezTo>
                  <a:cubicBezTo>
                    <a:pt x="0" y="3728"/>
                    <a:pt x="1353" y="5145"/>
                    <a:pt x="2869" y="5145"/>
                  </a:cubicBezTo>
                  <a:cubicBezTo>
                    <a:pt x="3317" y="5145"/>
                    <a:pt x="3779" y="5021"/>
                    <a:pt x="4215" y="4745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57" y="4393"/>
                    <a:pt x="3201" y="4492"/>
                    <a:pt x="2859" y="4492"/>
                  </a:cubicBezTo>
                  <a:cubicBezTo>
                    <a:pt x="1722" y="4492"/>
                    <a:pt x="737" y="3407"/>
                    <a:pt x="1030" y="2134"/>
                  </a:cubicBezTo>
                  <a:cubicBezTo>
                    <a:pt x="1250" y="1181"/>
                    <a:pt x="2061" y="650"/>
                    <a:pt x="2879" y="650"/>
                  </a:cubicBezTo>
                  <a:cubicBezTo>
                    <a:pt x="3483" y="650"/>
                    <a:pt x="4091" y="939"/>
                    <a:pt x="4469" y="1561"/>
                  </a:cubicBezTo>
                  <a:cubicBezTo>
                    <a:pt x="4548" y="1640"/>
                    <a:pt x="4651" y="1694"/>
                    <a:pt x="4748" y="1694"/>
                  </a:cubicBezTo>
                  <a:cubicBezTo>
                    <a:pt x="4808" y="1694"/>
                    <a:pt x="4866" y="1673"/>
                    <a:pt x="4915" y="1625"/>
                  </a:cubicBezTo>
                  <a:cubicBezTo>
                    <a:pt x="5106" y="1561"/>
                    <a:pt x="5106" y="1370"/>
                    <a:pt x="5042" y="1179"/>
                  </a:cubicBezTo>
                  <a:cubicBezTo>
                    <a:pt x="4534" y="376"/>
                    <a:pt x="3710" y="1"/>
                    <a:pt x="289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40"/>
            <p:cNvSpPr/>
            <p:nvPr/>
          </p:nvSpPr>
          <p:spPr>
            <a:xfrm>
              <a:off x="6353375" y="3128025"/>
              <a:ext cx="54800" cy="42225"/>
            </a:xfrm>
            <a:custGeom>
              <a:avLst/>
              <a:gdLst/>
              <a:ahLst/>
              <a:cxnLst/>
              <a:rect l="l" t="t" r="r" b="b"/>
              <a:pathLst>
                <a:path w="2192" h="1689" extrusionOk="0">
                  <a:moveTo>
                    <a:pt x="1138" y="0"/>
                  </a:moveTo>
                  <a:cubicBezTo>
                    <a:pt x="987" y="0"/>
                    <a:pt x="836" y="42"/>
                    <a:pt x="701" y="133"/>
                  </a:cubicBezTo>
                  <a:cubicBezTo>
                    <a:pt x="0" y="515"/>
                    <a:pt x="191" y="1534"/>
                    <a:pt x="955" y="1661"/>
                  </a:cubicBezTo>
                  <a:cubicBezTo>
                    <a:pt x="1025" y="1680"/>
                    <a:pt x="1094" y="1689"/>
                    <a:pt x="1160" y="1689"/>
                  </a:cubicBezTo>
                  <a:cubicBezTo>
                    <a:pt x="1761" y="1689"/>
                    <a:pt x="2191" y="961"/>
                    <a:pt x="1847" y="387"/>
                  </a:cubicBezTo>
                  <a:cubicBezTo>
                    <a:pt x="1682" y="141"/>
                    <a:pt x="1412" y="0"/>
                    <a:pt x="1138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40"/>
            <p:cNvSpPr/>
            <p:nvPr/>
          </p:nvSpPr>
          <p:spPr>
            <a:xfrm>
              <a:off x="6260750" y="3113000"/>
              <a:ext cx="130575" cy="128650"/>
            </a:xfrm>
            <a:custGeom>
              <a:avLst/>
              <a:gdLst/>
              <a:ahLst/>
              <a:cxnLst/>
              <a:rect l="l" t="t" r="r" b="b"/>
              <a:pathLst>
                <a:path w="5223" h="5146" extrusionOk="0">
                  <a:moveTo>
                    <a:pt x="2913" y="1"/>
                  </a:moveTo>
                  <a:cubicBezTo>
                    <a:pt x="1797" y="1"/>
                    <a:pt x="689" y="715"/>
                    <a:pt x="394" y="2007"/>
                  </a:cubicBezTo>
                  <a:cubicBezTo>
                    <a:pt x="0" y="3728"/>
                    <a:pt x="1353" y="5145"/>
                    <a:pt x="2898" y="5145"/>
                  </a:cubicBezTo>
                  <a:cubicBezTo>
                    <a:pt x="3355" y="5145"/>
                    <a:pt x="3828" y="5022"/>
                    <a:pt x="4278" y="4746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7"/>
                  </a:lnTo>
                  <a:cubicBezTo>
                    <a:pt x="4278" y="3918"/>
                    <a:pt x="4087" y="4045"/>
                    <a:pt x="3896" y="4173"/>
                  </a:cubicBezTo>
                  <a:cubicBezTo>
                    <a:pt x="3572" y="4394"/>
                    <a:pt x="3224" y="4492"/>
                    <a:pt x="2885" y="4492"/>
                  </a:cubicBezTo>
                  <a:cubicBezTo>
                    <a:pt x="1760" y="4492"/>
                    <a:pt x="737" y="3407"/>
                    <a:pt x="1030" y="2135"/>
                  </a:cubicBezTo>
                  <a:cubicBezTo>
                    <a:pt x="1250" y="1182"/>
                    <a:pt x="2061" y="651"/>
                    <a:pt x="2891" y="651"/>
                  </a:cubicBezTo>
                  <a:cubicBezTo>
                    <a:pt x="3504" y="651"/>
                    <a:pt x="4128" y="940"/>
                    <a:pt x="4533" y="1562"/>
                  </a:cubicBezTo>
                  <a:cubicBezTo>
                    <a:pt x="4589" y="1673"/>
                    <a:pt x="4678" y="1720"/>
                    <a:pt x="4769" y="1720"/>
                  </a:cubicBezTo>
                  <a:cubicBezTo>
                    <a:pt x="4989" y="1720"/>
                    <a:pt x="5223" y="1450"/>
                    <a:pt x="5043" y="1179"/>
                  </a:cubicBezTo>
                  <a:cubicBezTo>
                    <a:pt x="4534" y="376"/>
                    <a:pt x="3722" y="1"/>
                    <a:pt x="291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40"/>
            <p:cNvSpPr/>
            <p:nvPr/>
          </p:nvSpPr>
          <p:spPr>
            <a:xfrm>
              <a:off x="6390700" y="3191700"/>
              <a:ext cx="55025" cy="43325"/>
            </a:xfrm>
            <a:custGeom>
              <a:avLst/>
              <a:gdLst/>
              <a:ahLst/>
              <a:cxnLst/>
              <a:rect l="l" t="t" r="r" b="b"/>
              <a:pathLst>
                <a:path w="2201" h="1733" extrusionOk="0">
                  <a:moveTo>
                    <a:pt x="1237" y="0"/>
                  </a:moveTo>
                  <a:cubicBezTo>
                    <a:pt x="1086" y="0"/>
                    <a:pt x="935" y="43"/>
                    <a:pt x="800" y="133"/>
                  </a:cubicBezTo>
                  <a:cubicBezTo>
                    <a:pt x="1" y="666"/>
                    <a:pt x="494" y="1732"/>
                    <a:pt x="1235" y="1732"/>
                  </a:cubicBezTo>
                  <a:cubicBezTo>
                    <a:pt x="1380" y="1732"/>
                    <a:pt x="1535" y="1692"/>
                    <a:pt x="1691" y="1598"/>
                  </a:cubicBezTo>
                  <a:cubicBezTo>
                    <a:pt x="2073" y="1343"/>
                    <a:pt x="2201" y="834"/>
                    <a:pt x="1946" y="388"/>
                  </a:cubicBezTo>
                  <a:cubicBezTo>
                    <a:pt x="1782" y="141"/>
                    <a:pt x="1511" y="0"/>
                    <a:pt x="1237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40"/>
            <p:cNvSpPr/>
            <p:nvPr/>
          </p:nvSpPr>
          <p:spPr>
            <a:xfrm>
              <a:off x="6300550" y="3176700"/>
              <a:ext cx="132175" cy="128625"/>
            </a:xfrm>
            <a:custGeom>
              <a:avLst/>
              <a:gdLst/>
              <a:ahLst/>
              <a:cxnLst/>
              <a:rect l="l" t="t" r="r" b="b"/>
              <a:pathLst>
                <a:path w="5287" h="5145" extrusionOk="0">
                  <a:moveTo>
                    <a:pt x="2925" y="0"/>
                  </a:moveTo>
                  <a:cubicBezTo>
                    <a:pt x="1798" y="0"/>
                    <a:pt x="689" y="715"/>
                    <a:pt x="394" y="2007"/>
                  </a:cubicBezTo>
                  <a:cubicBezTo>
                    <a:pt x="0" y="3727"/>
                    <a:pt x="1391" y="5145"/>
                    <a:pt x="2925" y="5145"/>
                  </a:cubicBezTo>
                  <a:cubicBezTo>
                    <a:pt x="3377" y="5145"/>
                    <a:pt x="3843" y="5021"/>
                    <a:pt x="4278" y="4745"/>
                  </a:cubicBezTo>
                  <a:cubicBezTo>
                    <a:pt x="4469" y="4618"/>
                    <a:pt x="4661" y="4427"/>
                    <a:pt x="4852" y="4236"/>
                  </a:cubicBezTo>
                  <a:lnTo>
                    <a:pt x="4469" y="3662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78" y="4374"/>
                    <a:pt x="3237" y="4465"/>
                    <a:pt x="2904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0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589" y="1673"/>
                    <a:pt x="4683" y="1719"/>
                    <a:pt x="4782" y="1719"/>
                  </a:cubicBezTo>
                  <a:cubicBezTo>
                    <a:pt x="5021" y="1719"/>
                    <a:pt x="5286" y="1449"/>
                    <a:pt x="5106" y="1179"/>
                  </a:cubicBezTo>
                  <a:cubicBezTo>
                    <a:pt x="4571" y="376"/>
                    <a:pt x="3743" y="0"/>
                    <a:pt x="2925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40"/>
            <p:cNvSpPr/>
            <p:nvPr/>
          </p:nvSpPr>
          <p:spPr>
            <a:xfrm>
              <a:off x="6431625" y="3255375"/>
              <a:ext cx="53900" cy="42800"/>
            </a:xfrm>
            <a:custGeom>
              <a:avLst/>
              <a:gdLst/>
              <a:ahLst/>
              <a:cxnLst/>
              <a:rect l="l" t="t" r="r" b="b"/>
              <a:pathLst>
                <a:path w="2156" h="1712" extrusionOk="0">
                  <a:moveTo>
                    <a:pt x="1192" y="1"/>
                  </a:moveTo>
                  <a:cubicBezTo>
                    <a:pt x="1042" y="1"/>
                    <a:pt x="890" y="43"/>
                    <a:pt x="755" y="133"/>
                  </a:cubicBezTo>
                  <a:cubicBezTo>
                    <a:pt x="1" y="672"/>
                    <a:pt x="522" y="1711"/>
                    <a:pt x="1240" y="1711"/>
                  </a:cubicBezTo>
                  <a:cubicBezTo>
                    <a:pt x="1371" y="1711"/>
                    <a:pt x="1509" y="1677"/>
                    <a:pt x="1646" y="1598"/>
                  </a:cubicBezTo>
                  <a:cubicBezTo>
                    <a:pt x="2029" y="1343"/>
                    <a:pt x="2156" y="834"/>
                    <a:pt x="1901" y="388"/>
                  </a:cubicBezTo>
                  <a:cubicBezTo>
                    <a:pt x="1737" y="141"/>
                    <a:pt x="1466" y="1"/>
                    <a:pt x="119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40"/>
            <p:cNvSpPr/>
            <p:nvPr/>
          </p:nvSpPr>
          <p:spPr>
            <a:xfrm>
              <a:off x="6340400" y="3240675"/>
              <a:ext cx="132100" cy="128975"/>
            </a:xfrm>
            <a:custGeom>
              <a:avLst/>
              <a:gdLst/>
              <a:ahLst/>
              <a:cxnLst/>
              <a:rect l="l" t="t" r="r" b="b"/>
              <a:pathLst>
                <a:path w="5284" h="5159" extrusionOk="0">
                  <a:moveTo>
                    <a:pt x="2921" y="1"/>
                  </a:moveTo>
                  <a:cubicBezTo>
                    <a:pt x="1798" y="1"/>
                    <a:pt x="685" y="714"/>
                    <a:pt x="392" y="1995"/>
                  </a:cubicBezTo>
                  <a:cubicBezTo>
                    <a:pt x="0" y="3709"/>
                    <a:pt x="1378" y="5159"/>
                    <a:pt x="2904" y="5159"/>
                  </a:cubicBezTo>
                  <a:cubicBezTo>
                    <a:pt x="3363" y="5159"/>
                    <a:pt x="3835" y="5028"/>
                    <a:pt x="4277" y="4733"/>
                  </a:cubicBezTo>
                  <a:cubicBezTo>
                    <a:pt x="4531" y="4606"/>
                    <a:pt x="4722" y="4479"/>
                    <a:pt x="4850" y="4288"/>
                  </a:cubicBezTo>
                  <a:lnTo>
                    <a:pt x="4468" y="3651"/>
                  </a:lnTo>
                  <a:lnTo>
                    <a:pt x="4468" y="3714"/>
                  </a:lnTo>
                  <a:cubicBezTo>
                    <a:pt x="4277" y="3906"/>
                    <a:pt x="4149" y="4097"/>
                    <a:pt x="3958" y="4224"/>
                  </a:cubicBezTo>
                  <a:cubicBezTo>
                    <a:pt x="3625" y="4426"/>
                    <a:pt x="3273" y="4517"/>
                    <a:pt x="2932" y="4517"/>
                  </a:cubicBezTo>
                  <a:cubicBezTo>
                    <a:pt x="1769" y="4517"/>
                    <a:pt x="733" y="3466"/>
                    <a:pt x="1029" y="2186"/>
                  </a:cubicBezTo>
                  <a:cubicBezTo>
                    <a:pt x="1250" y="1190"/>
                    <a:pt x="2090" y="643"/>
                    <a:pt x="2932" y="643"/>
                  </a:cubicBezTo>
                  <a:cubicBezTo>
                    <a:pt x="3544" y="643"/>
                    <a:pt x="4156" y="933"/>
                    <a:pt x="4531" y="1549"/>
                  </a:cubicBezTo>
                  <a:cubicBezTo>
                    <a:pt x="4607" y="1663"/>
                    <a:pt x="4711" y="1709"/>
                    <a:pt x="4814" y="1709"/>
                  </a:cubicBezTo>
                  <a:cubicBezTo>
                    <a:pt x="5054" y="1709"/>
                    <a:pt x="5283" y="1454"/>
                    <a:pt x="5104" y="1231"/>
                  </a:cubicBezTo>
                  <a:cubicBezTo>
                    <a:pt x="4590" y="391"/>
                    <a:pt x="3753" y="1"/>
                    <a:pt x="2921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40"/>
            <p:cNvSpPr/>
            <p:nvPr/>
          </p:nvSpPr>
          <p:spPr>
            <a:xfrm>
              <a:off x="6474375" y="3319125"/>
              <a:ext cx="55075" cy="43400"/>
            </a:xfrm>
            <a:custGeom>
              <a:avLst/>
              <a:gdLst/>
              <a:ahLst/>
              <a:cxnLst/>
              <a:rect l="l" t="t" r="r" b="b"/>
              <a:pathLst>
                <a:path w="2203" h="1736" extrusionOk="0">
                  <a:moveTo>
                    <a:pt x="1106" y="1"/>
                  </a:moveTo>
                  <a:cubicBezTo>
                    <a:pt x="950" y="1"/>
                    <a:pt x="790" y="43"/>
                    <a:pt x="637" y="131"/>
                  </a:cubicBezTo>
                  <a:cubicBezTo>
                    <a:pt x="0" y="576"/>
                    <a:pt x="191" y="1532"/>
                    <a:pt x="955" y="1723"/>
                  </a:cubicBezTo>
                  <a:cubicBezTo>
                    <a:pt x="1004" y="1732"/>
                    <a:pt x="1053" y="1736"/>
                    <a:pt x="1100" y="1736"/>
                  </a:cubicBezTo>
                  <a:cubicBezTo>
                    <a:pt x="1731" y="1736"/>
                    <a:pt x="2202" y="982"/>
                    <a:pt x="1847" y="449"/>
                  </a:cubicBezTo>
                  <a:cubicBezTo>
                    <a:pt x="1680" y="156"/>
                    <a:pt x="1402" y="1"/>
                    <a:pt x="1106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40"/>
            <p:cNvSpPr/>
            <p:nvPr/>
          </p:nvSpPr>
          <p:spPr>
            <a:xfrm>
              <a:off x="6381825" y="3304375"/>
              <a:ext cx="130325" cy="129175"/>
            </a:xfrm>
            <a:custGeom>
              <a:avLst/>
              <a:gdLst/>
              <a:ahLst/>
              <a:cxnLst/>
              <a:rect l="l" t="t" r="r" b="b"/>
              <a:pathLst>
                <a:path w="5213" h="5167" extrusionOk="0">
                  <a:moveTo>
                    <a:pt x="2861" y="0"/>
                  </a:moveTo>
                  <a:cubicBezTo>
                    <a:pt x="1744" y="0"/>
                    <a:pt x="647" y="713"/>
                    <a:pt x="391" y="1994"/>
                  </a:cubicBezTo>
                  <a:cubicBezTo>
                    <a:pt x="1" y="3748"/>
                    <a:pt x="1325" y="5166"/>
                    <a:pt x="2853" y="5166"/>
                  </a:cubicBezTo>
                  <a:cubicBezTo>
                    <a:pt x="3322" y="5166"/>
                    <a:pt x="3811" y="5032"/>
                    <a:pt x="4275" y="4733"/>
                  </a:cubicBezTo>
                  <a:cubicBezTo>
                    <a:pt x="4466" y="4605"/>
                    <a:pt x="4657" y="4478"/>
                    <a:pt x="4848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61" y="4426"/>
                    <a:pt x="3211" y="4517"/>
                    <a:pt x="2875" y="4517"/>
                  </a:cubicBezTo>
                  <a:cubicBezTo>
                    <a:pt x="1730" y="4517"/>
                    <a:pt x="732" y="3465"/>
                    <a:pt x="1027" y="2185"/>
                  </a:cubicBezTo>
                  <a:cubicBezTo>
                    <a:pt x="1250" y="1221"/>
                    <a:pt x="2077" y="689"/>
                    <a:pt x="2905" y="689"/>
                  </a:cubicBezTo>
                  <a:cubicBezTo>
                    <a:pt x="3499" y="689"/>
                    <a:pt x="4094" y="963"/>
                    <a:pt x="4466" y="1549"/>
                  </a:cubicBezTo>
                  <a:cubicBezTo>
                    <a:pt x="4548" y="1670"/>
                    <a:pt x="4661" y="1721"/>
                    <a:pt x="4770" y="1721"/>
                  </a:cubicBezTo>
                  <a:cubicBezTo>
                    <a:pt x="5002" y="1721"/>
                    <a:pt x="5213" y="1490"/>
                    <a:pt x="5040" y="1230"/>
                  </a:cubicBezTo>
                  <a:cubicBezTo>
                    <a:pt x="4525" y="391"/>
                    <a:pt x="3688" y="0"/>
                    <a:pt x="286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40"/>
            <p:cNvSpPr/>
            <p:nvPr/>
          </p:nvSpPr>
          <p:spPr>
            <a:xfrm>
              <a:off x="6515750" y="3383525"/>
              <a:ext cx="53450" cy="42725"/>
            </a:xfrm>
            <a:custGeom>
              <a:avLst/>
              <a:gdLst/>
              <a:ahLst/>
              <a:cxnLst/>
              <a:rect l="l" t="t" r="r" b="b"/>
              <a:pathLst>
                <a:path w="2138" h="1709" extrusionOk="0">
                  <a:moveTo>
                    <a:pt x="1063" y="0"/>
                  </a:moveTo>
                  <a:cubicBezTo>
                    <a:pt x="917" y="0"/>
                    <a:pt x="770" y="36"/>
                    <a:pt x="638" y="102"/>
                  </a:cubicBezTo>
                  <a:cubicBezTo>
                    <a:pt x="1" y="548"/>
                    <a:pt x="128" y="1503"/>
                    <a:pt x="893" y="1694"/>
                  </a:cubicBezTo>
                  <a:cubicBezTo>
                    <a:pt x="945" y="1704"/>
                    <a:pt x="996" y="1708"/>
                    <a:pt x="1047" y="1708"/>
                  </a:cubicBezTo>
                  <a:cubicBezTo>
                    <a:pt x="1673" y="1708"/>
                    <a:pt x="2138" y="1010"/>
                    <a:pt x="1784" y="420"/>
                  </a:cubicBezTo>
                  <a:cubicBezTo>
                    <a:pt x="1617" y="129"/>
                    <a:pt x="1341" y="0"/>
                    <a:pt x="1063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40"/>
            <p:cNvSpPr/>
            <p:nvPr/>
          </p:nvSpPr>
          <p:spPr>
            <a:xfrm>
              <a:off x="6421550" y="3368175"/>
              <a:ext cx="129250" cy="129800"/>
            </a:xfrm>
            <a:custGeom>
              <a:avLst/>
              <a:gdLst/>
              <a:ahLst/>
              <a:cxnLst/>
              <a:rect l="l" t="t" r="r" b="b"/>
              <a:pathLst>
                <a:path w="5170" h="5192" extrusionOk="0">
                  <a:moveTo>
                    <a:pt x="2900" y="0"/>
                  </a:moveTo>
                  <a:cubicBezTo>
                    <a:pt x="1789" y="0"/>
                    <a:pt x="688" y="730"/>
                    <a:pt x="394" y="2053"/>
                  </a:cubicBezTo>
                  <a:cubicBezTo>
                    <a:pt x="0" y="3774"/>
                    <a:pt x="1353" y="5191"/>
                    <a:pt x="2899" y="5191"/>
                  </a:cubicBezTo>
                  <a:cubicBezTo>
                    <a:pt x="3355" y="5191"/>
                    <a:pt x="3828" y="5068"/>
                    <a:pt x="4278" y="4792"/>
                  </a:cubicBezTo>
                  <a:cubicBezTo>
                    <a:pt x="4469" y="4601"/>
                    <a:pt x="4661" y="4473"/>
                    <a:pt x="4852" y="4282"/>
                  </a:cubicBezTo>
                  <a:lnTo>
                    <a:pt x="4469" y="3645"/>
                  </a:lnTo>
                  <a:lnTo>
                    <a:pt x="4406" y="3773"/>
                  </a:lnTo>
                  <a:cubicBezTo>
                    <a:pt x="4278" y="3900"/>
                    <a:pt x="4087" y="4091"/>
                    <a:pt x="3896" y="4219"/>
                  </a:cubicBezTo>
                  <a:cubicBezTo>
                    <a:pt x="3578" y="4421"/>
                    <a:pt x="3237" y="4512"/>
                    <a:pt x="2904" y="4512"/>
                  </a:cubicBezTo>
                  <a:cubicBezTo>
                    <a:pt x="1771" y="4512"/>
                    <a:pt x="735" y="3460"/>
                    <a:pt x="1031" y="2181"/>
                  </a:cubicBezTo>
                  <a:cubicBezTo>
                    <a:pt x="1253" y="1217"/>
                    <a:pt x="2101" y="684"/>
                    <a:pt x="2948" y="684"/>
                  </a:cubicBezTo>
                  <a:cubicBezTo>
                    <a:pt x="3555" y="684"/>
                    <a:pt x="4161" y="959"/>
                    <a:pt x="4533" y="1544"/>
                  </a:cubicBezTo>
                  <a:cubicBezTo>
                    <a:pt x="4574" y="1665"/>
                    <a:pt x="4665" y="1709"/>
                    <a:pt x="4775" y="1709"/>
                  </a:cubicBezTo>
                  <a:cubicBezTo>
                    <a:pt x="4839" y="1709"/>
                    <a:pt x="4909" y="1695"/>
                    <a:pt x="4979" y="1671"/>
                  </a:cubicBezTo>
                  <a:cubicBezTo>
                    <a:pt x="5106" y="1608"/>
                    <a:pt x="5170" y="1353"/>
                    <a:pt x="5043" y="1226"/>
                  </a:cubicBezTo>
                  <a:cubicBezTo>
                    <a:pt x="4531" y="391"/>
                    <a:pt x="3713" y="0"/>
                    <a:pt x="2900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40"/>
            <p:cNvSpPr/>
            <p:nvPr/>
          </p:nvSpPr>
          <p:spPr>
            <a:xfrm>
              <a:off x="6554025" y="3447475"/>
              <a:ext cx="52500" cy="42225"/>
            </a:xfrm>
            <a:custGeom>
              <a:avLst/>
              <a:gdLst/>
              <a:ahLst/>
              <a:cxnLst/>
              <a:rect l="l" t="t" r="r" b="b"/>
              <a:pathLst>
                <a:path w="2100" h="1689" extrusionOk="0">
                  <a:moveTo>
                    <a:pt x="1162" y="1"/>
                  </a:moveTo>
                  <a:cubicBezTo>
                    <a:pt x="577" y="1"/>
                    <a:pt x="0" y="635"/>
                    <a:pt x="444" y="1301"/>
                  </a:cubicBezTo>
                  <a:cubicBezTo>
                    <a:pt x="609" y="1548"/>
                    <a:pt x="879" y="1689"/>
                    <a:pt x="1153" y="1689"/>
                  </a:cubicBezTo>
                  <a:cubicBezTo>
                    <a:pt x="1304" y="1689"/>
                    <a:pt x="1455" y="1646"/>
                    <a:pt x="1590" y="1556"/>
                  </a:cubicBezTo>
                  <a:cubicBezTo>
                    <a:pt x="1973" y="1301"/>
                    <a:pt x="2100" y="792"/>
                    <a:pt x="1845" y="410"/>
                  </a:cubicBezTo>
                  <a:cubicBezTo>
                    <a:pt x="1672" y="120"/>
                    <a:pt x="1416" y="1"/>
                    <a:pt x="116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40"/>
            <p:cNvSpPr/>
            <p:nvPr/>
          </p:nvSpPr>
          <p:spPr>
            <a:xfrm>
              <a:off x="6461350" y="3433025"/>
              <a:ext cx="131075" cy="128625"/>
            </a:xfrm>
            <a:custGeom>
              <a:avLst/>
              <a:gdLst/>
              <a:ahLst/>
              <a:cxnLst/>
              <a:rect l="l" t="t" r="r" b="b"/>
              <a:pathLst>
                <a:path w="5243" h="5145" extrusionOk="0">
                  <a:moveTo>
                    <a:pt x="2952" y="0"/>
                  </a:moveTo>
                  <a:cubicBezTo>
                    <a:pt x="1819" y="0"/>
                    <a:pt x="689" y="715"/>
                    <a:pt x="394" y="2007"/>
                  </a:cubicBezTo>
                  <a:cubicBezTo>
                    <a:pt x="0" y="3728"/>
                    <a:pt x="1391" y="5145"/>
                    <a:pt x="2925" y="5145"/>
                  </a:cubicBezTo>
                  <a:cubicBezTo>
                    <a:pt x="3378" y="5145"/>
                    <a:pt x="3843" y="5021"/>
                    <a:pt x="4279" y="4745"/>
                  </a:cubicBezTo>
                  <a:cubicBezTo>
                    <a:pt x="4533" y="4554"/>
                    <a:pt x="4724" y="4427"/>
                    <a:pt x="4852" y="4236"/>
                  </a:cubicBezTo>
                  <a:lnTo>
                    <a:pt x="4470" y="3663"/>
                  </a:lnTo>
                  <a:lnTo>
                    <a:pt x="4406" y="3726"/>
                  </a:lnTo>
                  <a:cubicBezTo>
                    <a:pt x="4279" y="3917"/>
                    <a:pt x="4151" y="4045"/>
                    <a:pt x="3960" y="4172"/>
                  </a:cubicBezTo>
                  <a:cubicBezTo>
                    <a:pt x="3627" y="4375"/>
                    <a:pt x="3275" y="4465"/>
                    <a:pt x="2934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1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606" y="1652"/>
                    <a:pt x="4700" y="1691"/>
                    <a:pt x="4793" y="1691"/>
                  </a:cubicBezTo>
                  <a:cubicBezTo>
                    <a:pt x="5023" y="1691"/>
                    <a:pt x="5243" y="1451"/>
                    <a:pt x="5106" y="1179"/>
                  </a:cubicBezTo>
                  <a:cubicBezTo>
                    <a:pt x="4598" y="376"/>
                    <a:pt x="3774" y="0"/>
                    <a:pt x="2952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0"/>
            <p:cNvSpPr/>
            <p:nvPr/>
          </p:nvSpPr>
          <p:spPr>
            <a:xfrm>
              <a:off x="6596025" y="3511875"/>
              <a:ext cx="56600" cy="42775"/>
            </a:xfrm>
            <a:custGeom>
              <a:avLst/>
              <a:gdLst/>
              <a:ahLst/>
              <a:cxnLst/>
              <a:rect l="l" t="t" r="r" b="b"/>
              <a:pathLst>
                <a:path w="2264" h="1711" extrusionOk="0">
                  <a:moveTo>
                    <a:pt x="1124" y="0"/>
                  </a:moveTo>
                  <a:cubicBezTo>
                    <a:pt x="546" y="0"/>
                    <a:pt x="0" y="605"/>
                    <a:pt x="356" y="1273"/>
                  </a:cubicBezTo>
                  <a:cubicBezTo>
                    <a:pt x="531" y="1583"/>
                    <a:pt x="794" y="1710"/>
                    <a:pt x="1057" y="1710"/>
                  </a:cubicBezTo>
                  <a:cubicBezTo>
                    <a:pt x="1659" y="1710"/>
                    <a:pt x="2264" y="1046"/>
                    <a:pt x="1821" y="381"/>
                  </a:cubicBezTo>
                  <a:cubicBezTo>
                    <a:pt x="1629" y="113"/>
                    <a:pt x="1374" y="0"/>
                    <a:pt x="1124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0"/>
            <p:cNvSpPr/>
            <p:nvPr/>
          </p:nvSpPr>
          <p:spPr>
            <a:xfrm>
              <a:off x="6475225" y="3495725"/>
              <a:ext cx="159525" cy="130700"/>
            </a:xfrm>
            <a:custGeom>
              <a:avLst/>
              <a:gdLst/>
              <a:ahLst/>
              <a:cxnLst/>
              <a:rect l="l" t="t" r="r" b="b"/>
              <a:pathLst>
                <a:path w="6381" h="5228" extrusionOk="0">
                  <a:moveTo>
                    <a:pt x="4103" y="0"/>
                  </a:moveTo>
                  <a:cubicBezTo>
                    <a:pt x="3831" y="0"/>
                    <a:pt x="3552" y="44"/>
                    <a:pt x="3278" y="136"/>
                  </a:cubicBezTo>
                  <a:lnTo>
                    <a:pt x="3087" y="199"/>
                  </a:lnTo>
                  <a:lnTo>
                    <a:pt x="3023" y="199"/>
                  </a:lnTo>
                  <a:lnTo>
                    <a:pt x="2896" y="263"/>
                  </a:lnTo>
                  <a:lnTo>
                    <a:pt x="2832" y="263"/>
                  </a:lnTo>
                  <a:cubicBezTo>
                    <a:pt x="2768" y="263"/>
                    <a:pt x="2641" y="327"/>
                    <a:pt x="2577" y="390"/>
                  </a:cubicBezTo>
                  <a:cubicBezTo>
                    <a:pt x="0" y="1810"/>
                    <a:pt x="1549" y="5228"/>
                    <a:pt x="3817" y="5228"/>
                  </a:cubicBezTo>
                  <a:cubicBezTo>
                    <a:pt x="4295" y="5228"/>
                    <a:pt x="4805" y="5076"/>
                    <a:pt x="5316" y="4721"/>
                  </a:cubicBezTo>
                  <a:cubicBezTo>
                    <a:pt x="5379" y="4657"/>
                    <a:pt x="5507" y="4593"/>
                    <a:pt x="5570" y="4593"/>
                  </a:cubicBezTo>
                  <a:lnTo>
                    <a:pt x="5634" y="4530"/>
                  </a:lnTo>
                  <a:lnTo>
                    <a:pt x="5698" y="4402"/>
                  </a:lnTo>
                  <a:lnTo>
                    <a:pt x="5761" y="4339"/>
                  </a:lnTo>
                  <a:lnTo>
                    <a:pt x="5889" y="4211"/>
                  </a:lnTo>
                  <a:cubicBezTo>
                    <a:pt x="5952" y="4148"/>
                    <a:pt x="6016" y="4084"/>
                    <a:pt x="6080" y="3957"/>
                  </a:cubicBezTo>
                  <a:cubicBezTo>
                    <a:pt x="5889" y="3893"/>
                    <a:pt x="5698" y="3766"/>
                    <a:pt x="5570" y="3638"/>
                  </a:cubicBezTo>
                  <a:lnTo>
                    <a:pt x="5443" y="3766"/>
                  </a:lnTo>
                  <a:cubicBezTo>
                    <a:pt x="5443" y="3829"/>
                    <a:pt x="5379" y="3829"/>
                    <a:pt x="5379" y="3893"/>
                  </a:cubicBezTo>
                  <a:lnTo>
                    <a:pt x="5252" y="3957"/>
                  </a:lnTo>
                  <a:lnTo>
                    <a:pt x="5061" y="4084"/>
                  </a:lnTo>
                  <a:cubicBezTo>
                    <a:pt x="4695" y="4321"/>
                    <a:pt x="4333" y="4423"/>
                    <a:pt x="3994" y="4423"/>
                  </a:cubicBezTo>
                  <a:cubicBezTo>
                    <a:pt x="2327" y="4423"/>
                    <a:pt x="1223" y="1948"/>
                    <a:pt x="3023" y="836"/>
                  </a:cubicBezTo>
                  <a:lnTo>
                    <a:pt x="3214" y="772"/>
                  </a:lnTo>
                  <a:lnTo>
                    <a:pt x="3278" y="772"/>
                  </a:lnTo>
                  <a:lnTo>
                    <a:pt x="3405" y="709"/>
                  </a:lnTo>
                  <a:lnTo>
                    <a:pt x="3724" y="709"/>
                  </a:lnTo>
                  <a:cubicBezTo>
                    <a:pt x="3835" y="690"/>
                    <a:pt x="3946" y="681"/>
                    <a:pt x="4057" y="681"/>
                  </a:cubicBezTo>
                  <a:cubicBezTo>
                    <a:pt x="4704" y="681"/>
                    <a:pt x="5317" y="993"/>
                    <a:pt x="5698" y="1537"/>
                  </a:cubicBezTo>
                  <a:cubicBezTo>
                    <a:pt x="5759" y="1659"/>
                    <a:pt x="5858" y="1709"/>
                    <a:pt x="5958" y="1709"/>
                  </a:cubicBezTo>
                  <a:cubicBezTo>
                    <a:pt x="6170" y="1709"/>
                    <a:pt x="6381" y="1478"/>
                    <a:pt x="6207" y="1218"/>
                  </a:cubicBezTo>
                  <a:cubicBezTo>
                    <a:pt x="5771" y="443"/>
                    <a:pt x="4967" y="0"/>
                    <a:pt x="4103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0"/>
            <p:cNvSpPr/>
            <p:nvPr/>
          </p:nvSpPr>
          <p:spPr>
            <a:xfrm>
              <a:off x="6206900" y="2316125"/>
              <a:ext cx="703725" cy="618350"/>
            </a:xfrm>
            <a:custGeom>
              <a:avLst/>
              <a:gdLst/>
              <a:ahLst/>
              <a:cxnLst/>
              <a:rect l="l" t="t" r="r" b="b"/>
              <a:pathLst>
                <a:path w="28149" h="24734" extrusionOk="0">
                  <a:moveTo>
                    <a:pt x="20338" y="0"/>
                  </a:moveTo>
                  <a:cubicBezTo>
                    <a:pt x="20183" y="0"/>
                    <a:pt x="20023" y="42"/>
                    <a:pt x="19870" y="130"/>
                  </a:cubicBezTo>
                  <a:lnTo>
                    <a:pt x="510" y="12357"/>
                  </a:lnTo>
                  <a:cubicBezTo>
                    <a:pt x="128" y="12612"/>
                    <a:pt x="0" y="13121"/>
                    <a:pt x="255" y="13567"/>
                  </a:cubicBezTo>
                  <a:lnTo>
                    <a:pt x="7069" y="24330"/>
                  </a:lnTo>
                  <a:cubicBezTo>
                    <a:pt x="7226" y="24604"/>
                    <a:pt x="7479" y="24733"/>
                    <a:pt x="7754" y="24733"/>
                  </a:cubicBezTo>
                  <a:cubicBezTo>
                    <a:pt x="7926" y="24733"/>
                    <a:pt x="8107" y="24683"/>
                    <a:pt x="8279" y="24584"/>
                  </a:cubicBezTo>
                  <a:lnTo>
                    <a:pt x="27639" y="12421"/>
                  </a:lnTo>
                  <a:cubicBezTo>
                    <a:pt x="28021" y="12166"/>
                    <a:pt x="28149" y="11593"/>
                    <a:pt x="27894" y="11211"/>
                  </a:cubicBezTo>
                  <a:lnTo>
                    <a:pt x="21080" y="448"/>
                  </a:lnTo>
                  <a:cubicBezTo>
                    <a:pt x="20912" y="155"/>
                    <a:pt x="20635" y="0"/>
                    <a:pt x="203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40"/>
            <p:cNvSpPr/>
            <p:nvPr/>
          </p:nvSpPr>
          <p:spPr>
            <a:xfrm>
              <a:off x="6649500" y="3003750"/>
              <a:ext cx="453775" cy="296575"/>
            </a:xfrm>
            <a:custGeom>
              <a:avLst/>
              <a:gdLst/>
              <a:ahLst/>
              <a:cxnLst/>
              <a:rect l="l" t="t" r="r" b="b"/>
              <a:pathLst>
                <a:path w="18151" h="11863" extrusionOk="0">
                  <a:moveTo>
                    <a:pt x="17279" y="1"/>
                  </a:moveTo>
                  <a:cubicBezTo>
                    <a:pt x="17136" y="1"/>
                    <a:pt x="16994" y="43"/>
                    <a:pt x="16877" y="136"/>
                  </a:cubicBezTo>
                  <a:lnTo>
                    <a:pt x="446" y="10453"/>
                  </a:lnTo>
                  <a:cubicBezTo>
                    <a:pt x="128" y="10708"/>
                    <a:pt x="0" y="11154"/>
                    <a:pt x="191" y="11536"/>
                  </a:cubicBezTo>
                  <a:cubicBezTo>
                    <a:pt x="353" y="11737"/>
                    <a:pt x="590" y="11862"/>
                    <a:pt x="840" y="11862"/>
                  </a:cubicBezTo>
                  <a:cubicBezTo>
                    <a:pt x="985" y="11862"/>
                    <a:pt x="1134" y="11820"/>
                    <a:pt x="1274" y="11727"/>
                  </a:cubicBezTo>
                  <a:lnTo>
                    <a:pt x="17705" y="1410"/>
                  </a:lnTo>
                  <a:cubicBezTo>
                    <a:pt x="18023" y="1155"/>
                    <a:pt x="18150" y="709"/>
                    <a:pt x="17896" y="327"/>
                  </a:cubicBezTo>
                  <a:cubicBezTo>
                    <a:pt x="17775" y="126"/>
                    <a:pt x="17526" y="1"/>
                    <a:pt x="17279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0"/>
            <p:cNvSpPr/>
            <p:nvPr/>
          </p:nvSpPr>
          <p:spPr>
            <a:xfrm>
              <a:off x="6592175" y="2915375"/>
              <a:ext cx="453775" cy="296225"/>
            </a:xfrm>
            <a:custGeom>
              <a:avLst/>
              <a:gdLst/>
              <a:ahLst/>
              <a:cxnLst/>
              <a:rect l="l" t="t" r="r" b="b"/>
              <a:pathLst>
                <a:path w="18151" h="11849" extrusionOk="0">
                  <a:moveTo>
                    <a:pt x="17301" y="1"/>
                  </a:moveTo>
                  <a:cubicBezTo>
                    <a:pt x="17159" y="1"/>
                    <a:pt x="17014" y="36"/>
                    <a:pt x="16877" y="105"/>
                  </a:cubicBezTo>
                  <a:lnTo>
                    <a:pt x="447" y="10422"/>
                  </a:lnTo>
                  <a:cubicBezTo>
                    <a:pt x="128" y="10677"/>
                    <a:pt x="1" y="11122"/>
                    <a:pt x="255" y="11504"/>
                  </a:cubicBezTo>
                  <a:cubicBezTo>
                    <a:pt x="385" y="11721"/>
                    <a:pt x="633" y="11849"/>
                    <a:pt x="898" y="11849"/>
                  </a:cubicBezTo>
                  <a:cubicBezTo>
                    <a:pt x="1023" y="11849"/>
                    <a:pt x="1152" y="11820"/>
                    <a:pt x="1274" y="11759"/>
                  </a:cubicBezTo>
                  <a:lnTo>
                    <a:pt x="17705" y="1379"/>
                  </a:lnTo>
                  <a:cubicBezTo>
                    <a:pt x="18023" y="1124"/>
                    <a:pt x="18151" y="678"/>
                    <a:pt x="17960" y="360"/>
                  </a:cubicBezTo>
                  <a:cubicBezTo>
                    <a:pt x="17796" y="115"/>
                    <a:pt x="17554" y="1"/>
                    <a:pt x="17301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" name="Rectangle 40"/>
          <p:cNvSpPr/>
          <p:nvPr/>
        </p:nvSpPr>
        <p:spPr>
          <a:xfrm>
            <a:off x="3419512" y="288998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CÁCH TIẾN HÀNH</a:t>
            </a:r>
            <a:r>
              <a:rPr lang="vi-VN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08075" y="80290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solidFill>
                  <a:schemeClr val="accent6">
                    <a:lumMod val="75000"/>
                  </a:schemeClr>
                </a:solidFill>
              </a:rPr>
              <a:t>1. Ổn định tổ chức:</a:t>
            </a:r>
            <a:endParaRPr lang="vi-VN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</a:rPr>
              <a:t>-  Cô và trẻ </a:t>
            </a:r>
            <a:r>
              <a:rPr lang="vi-VN" dirty="0" smtClean="0">
                <a:solidFill>
                  <a:schemeClr val="accent6">
                    <a:lumMod val="75000"/>
                  </a:schemeClr>
                </a:solidFill>
              </a:rPr>
              <a:t>cùng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hát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bài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hát</a:t>
            </a:r>
            <a:r>
              <a:rPr lang="vi-VN" dirty="0" smtClean="0">
                <a:solidFill>
                  <a:schemeClr val="accent6">
                    <a:lumMod val="75000"/>
                  </a:schemeClr>
                </a:solidFill>
              </a:rPr>
              <a:t> “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Trời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nắng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trời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mưa</a:t>
            </a:r>
            <a:r>
              <a:rPr lang="vi-VN" dirty="0" smtClean="0">
                <a:solidFill>
                  <a:schemeClr val="accent6">
                    <a:lumMod val="75000"/>
                  </a:schemeClr>
                </a:solidFill>
              </a:rPr>
              <a:t>”.</a:t>
            </a:r>
            <a:endParaRPr lang="vi-VN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</a:rPr>
              <a:t>- Trò chuyện dẫn dắt vào bài.</a:t>
            </a:r>
          </a:p>
        </p:txBody>
      </p:sp>
      <p:pic>
        <p:nvPicPr>
          <p:cNvPr id="4" name="Trời Nắng Trời Mưa - Nhạc Thiếu Nhi Có Lờ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33528" y="1696722"/>
            <a:ext cx="5829197" cy="3278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0"/>
          <p:cNvSpPr/>
          <p:nvPr/>
        </p:nvSpPr>
        <p:spPr>
          <a:xfrm>
            <a:off x="1144100" y="113149"/>
            <a:ext cx="3660351" cy="2374828"/>
          </a:xfrm>
          <a:custGeom>
            <a:avLst/>
            <a:gdLst/>
            <a:ahLst/>
            <a:cxnLst/>
            <a:rect l="l" t="t" r="r" b="b"/>
            <a:pathLst>
              <a:path w="33522" h="21749" extrusionOk="0">
                <a:moveTo>
                  <a:pt x="29181" y="0"/>
                </a:moveTo>
                <a:cubicBezTo>
                  <a:pt x="23802" y="0"/>
                  <a:pt x="4022" y="2319"/>
                  <a:pt x="57" y="2496"/>
                </a:cubicBezTo>
                <a:cubicBezTo>
                  <a:pt x="1" y="5474"/>
                  <a:pt x="2548" y="20811"/>
                  <a:pt x="2604" y="21747"/>
                </a:cubicBezTo>
                <a:cubicBezTo>
                  <a:pt x="2612" y="21748"/>
                  <a:pt x="2624" y="21748"/>
                  <a:pt x="2640" y="21748"/>
                </a:cubicBezTo>
                <a:cubicBezTo>
                  <a:pt x="3908" y="21748"/>
                  <a:pt x="29281" y="19593"/>
                  <a:pt x="30076" y="19556"/>
                </a:cubicBezTo>
                <a:cubicBezTo>
                  <a:pt x="31274" y="19481"/>
                  <a:pt x="32398" y="19406"/>
                  <a:pt x="33522" y="18994"/>
                </a:cubicBezTo>
                <a:cubicBezTo>
                  <a:pt x="33259" y="18433"/>
                  <a:pt x="33241" y="17702"/>
                  <a:pt x="33091" y="17122"/>
                </a:cubicBezTo>
                <a:cubicBezTo>
                  <a:pt x="32567" y="15118"/>
                  <a:pt x="29907" y="492"/>
                  <a:pt x="29964" y="24"/>
                </a:cubicBezTo>
                <a:cubicBezTo>
                  <a:pt x="29755" y="8"/>
                  <a:pt x="29492" y="0"/>
                  <a:pt x="2918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lang="vi-VN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451" name="Google Shape;451;p40"/>
          <p:cNvGrpSpPr/>
          <p:nvPr/>
        </p:nvGrpSpPr>
        <p:grpSpPr>
          <a:xfrm>
            <a:off x="7792425" y="447263"/>
            <a:ext cx="1450700" cy="1499900"/>
            <a:chOff x="5937550" y="2126525"/>
            <a:chExt cx="1450700" cy="1499900"/>
          </a:xfrm>
        </p:grpSpPr>
        <p:sp>
          <p:nvSpPr>
            <p:cNvPr id="452" name="Google Shape;452;p40"/>
            <p:cNvSpPr/>
            <p:nvPr/>
          </p:nvSpPr>
          <p:spPr>
            <a:xfrm>
              <a:off x="5998325" y="2126525"/>
              <a:ext cx="1389925" cy="1471425"/>
            </a:xfrm>
            <a:custGeom>
              <a:avLst/>
              <a:gdLst/>
              <a:ahLst/>
              <a:cxnLst/>
              <a:rect l="l" t="t" r="r" b="b"/>
              <a:pathLst>
                <a:path w="55597" h="58857" extrusionOk="0">
                  <a:moveTo>
                    <a:pt x="29969" y="0"/>
                  </a:moveTo>
                  <a:cubicBezTo>
                    <a:pt x="29733" y="0"/>
                    <a:pt x="29498" y="64"/>
                    <a:pt x="29295" y="199"/>
                  </a:cubicBezTo>
                  <a:lnTo>
                    <a:pt x="765" y="18158"/>
                  </a:lnTo>
                  <a:cubicBezTo>
                    <a:pt x="128" y="18540"/>
                    <a:pt x="1" y="19368"/>
                    <a:pt x="383" y="20005"/>
                  </a:cubicBezTo>
                  <a:lnTo>
                    <a:pt x="24519" y="58215"/>
                  </a:lnTo>
                  <a:cubicBezTo>
                    <a:pt x="24769" y="58631"/>
                    <a:pt x="25181" y="58857"/>
                    <a:pt x="25615" y="58857"/>
                  </a:cubicBezTo>
                  <a:cubicBezTo>
                    <a:pt x="25845" y="58857"/>
                    <a:pt x="26081" y="58793"/>
                    <a:pt x="26302" y="58661"/>
                  </a:cubicBezTo>
                  <a:lnTo>
                    <a:pt x="54833" y="40702"/>
                  </a:lnTo>
                  <a:cubicBezTo>
                    <a:pt x="55406" y="40320"/>
                    <a:pt x="55597" y="39492"/>
                    <a:pt x="55215" y="38855"/>
                  </a:cubicBezTo>
                  <a:lnTo>
                    <a:pt x="31078" y="581"/>
                  </a:lnTo>
                  <a:cubicBezTo>
                    <a:pt x="30832" y="211"/>
                    <a:pt x="30399" y="0"/>
                    <a:pt x="29969" y="0"/>
                  </a:cubicBezTo>
                  <a:close/>
                </a:path>
              </a:pathLst>
            </a:custGeom>
            <a:solidFill>
              <a:srgbClr val="3B5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40"/>
            <p:cNvSpPr/>
            <p:nvPr/>
          </p:nvSpPr>
          <p:spPr>
            <a:xfrm>
              <a:off x="6035650" y="2616925"/>
              <a:ext cx="47075" cy="43025"/>
            </a:xfrm>
            <a:custGeom>
              <a:avLst/>
              <a:gdLst/>
              <a:ahLst/>
              <a:cxnLst/>
              <a:rect l="l" t="t" r="r" b="b"/>
              <a:pathLst>
                <a:path w="1883" h="1721" extrusionOk="0">
                  <a:moveTo>
                    <a:pt x="946" y="1"/>
                  </a:moveTo>
                  <a:cubicBezTo>
                    <a:pt x="581" y="1"/>
                    <a:pt x="211" y="236"/>
                    <a:pt x="100" y="644"/>
                  </a:cubicBezTo>
                  <a:cubicBezTo>
                    <a:pt x="0" y="1240"/>
                    <a:pt x="444" y="1720"/>
                    <a:pt x="947" y="1720"/>
                  </a:cubicBezTo>
                  <a:cubicBezTo>
                    <a:pt x="1088" y="1720"/>
                    <a:pt x="1234" y="1683"/>
                    <a:pt x="1373" y="1599"/>
                  </a:cubicBezTo>
                  <a:cubicBezTo>
                    <a:pt x="1819" y="1344"/>
                    <a:pt x="1883" y="771"/>
                    <a:pt x="1628" y="389"/>
                  </a:cubicBezTo>
                  <a:cubicBezTo>
                    <a:pt x="1468" y="122"/>
                    <a:pt x="1208" y="1"/>
                    <a:pt x="946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40"/>
            <p:cNvSpPr/>
            <p:nvPr/>
          </p:nvSpPr>
          <p:spPr>
            <a:xfrm>
              <a:off x="5937550" y="2602250"/>
              <a:ext cx="129275" cy="128325"/>
            </a:xfrm>
            <a:custGeom>
              <a:avLst/>
              <a:gdLst/>
              <a:ahLst/>
              <a:cxnLst/>
              <a:rect l="l" t="t" r="r" b="b"/>
              <a:pathLst>
                <a:path w="5171" h="5133" extrusionOk="0">
                  <a:moveTo>
                    <a:pt x="2897" y="1"/>
                  </a:moveTo>
                  <a:cubicBezTo>
                    <a:pt x="1779" y="1"/>
                    <a:pt x="687" y="714"/>
                    <a:pt x="394" y="1995"/>
                  </a:cubicBezTo>
                  <a:cubicBezTo>
                    <a:pt x="0" y="3716"/>
                    <a:pt x="1391" y="5133"/>
                    <a:pt x="2925" y="5133"/>
                  </a:cubicBezTo>
                  <a:cubicBezTo>
                    <a:pt x="3378" y="5133"/>
                    <a:pt x="3843" y="5009"/>
                    <a:pt x="4278" y="4733"/>
                  </a:cubicBezTo>
                  <a:cubicBezTo>
                    <a:pt x="4470" y="4606"/>
                    <a:pt x="4661" y="4415"/>
                    <a:pt x="4852" y="4224"/>
                  </a:cubicBezTo>
                  <a:lnTo>
                    <a:pt x="4470" y="3651"/>
                  </a:lnTo>
                  <a:lnTo>
                    <a:pt x="4406" y="3714"/>
                  </a:lnTo>
                  <a:cubicBezTo>
                    <a:pt x="4278" y="3905"/>
                    <a:pt x="4087" y="4096"/>
                    <a:pt x="3896" y="4224"/>
                  </a:cubicBezTo>
                  <a:cubicBezTo>
                    <a:pt x="3579" y="4425"/>
                    <a:pt x="3240" y="4516"/>
                    <a:pt x="2908" y="4516"/>
                  </a:cubicBezTo>
                  <a:cubicBezTo>
                    <a:pt x="1774" y="4516"/>
                    <a:pt x="735" y="3453"/>
                    <a:pt x="1031" y="2122"/>
                  </a:cubicBezTo>
                  <a:cubicBezTo>
                    <a:pt x="1250" y="1169"/>
                    <a:pt x="2061" y="638"/>
                    <a:pt x="2891" y="638"/>
                  </a:cubicBezTo>
                  <a:cubicBezTo>
                    <a:pt x="3504" y="638"/>
                    <a:pt x="4128" y="927"/>
                    <a:pt x="4533" y="1549"/>
                  </a:cubicBezTo>
                  <a:cubicBezTo>
                    <a:pt x="4580" y="1642"/>
                    <a:pt x="4695" y="1701"/>
                    <a:pt x="4828" y="1701"/>
                  </a:cubicBezTo>
                  <a:cubicBezTo>
                    <a:pt x="4877" y="1701"/>
                    <a:pt x="4928" y="1693"/>
                    <a:pt x="4979" y="1676"/>
                  </a:cubicBezTo>
                  <a:cubicBezTo>
                    <a:pt x="5106" y="1549"/>
                    <a:pt x="5170" y="1358"/>
                    <a:pt x="5106" y="1231"/>
                  </a:cubicBezTo>
                  <a:cubicBezTo>
                    <a:pt x="4565" y="391"/>
                    <a:pt x="3724" y="1"/>
                    <a:pt x="2897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40"/>
            <p:cNvSpPr/>
            <p:nvPr/>
          </p:nvSpPr>
          <p:spPr>
            <a:xfrm>
              <a:off x="6071575" y="2680700"/>
              <a:ext cx="55075" cy="43400"/>
            </a:xfrm>
            <a:custGeom>
              <a:avLst/>
              <a:gdLst/>
              <a:ahLst/>
              <a:cxnLst/>
              <a:rect l="l" t="t" r="r" b="b"/>
              <a:pathLst>
                <a:path w="2203" h="1736" extrusionOk="0">
                  <a:moveTo>
                    <a:pt x="1124" y="1"/>
                  </a:moveTo>
                  <a:cubicBezTo>
                    <a:pt x="978" y="1"/>
                    <a:pt x="832" y="43"/>
                    <a:pt x="701" y="130"/>
                  </a:cubicBezTo>
                  <a:cubicBezTo>
                    <a:pt x="0" y="576"/>
                    <a:pt x="191" y="1532"/>
                    <a:pt x="955" y="1723"/>
                  </a:cubicBezTo>
                  <a:cubicBezTo>
                    <a:pt x="1004" y="1731"/>
                    <a:pt x="1052" y="1736"/>
                    <a:pt x="1100" y="1736"/>
                  </a:cubicBezTo>
                  <a:cubicBezTo>
                    <a:pt x="1731" y="1736"/>
                    <a:pt x="2202" y="982"/>
                    <a:pt x="1847" y="449"/>
                  </a:cubicBezTo>
                  <a:cubicBezTo>
                    <a:pt x="1680" y="156"/>
                    <a:pt x="1402" y="1"/>
                    <a:pt x="112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40"/>
            <p:cNvSpPr/>
            <p:nvPr/>
          </p:nvSpPr>
          <p:spPr>
            <a:xfrm>
              <a:off x="5979025" y="2665950"/>
              <a:ext cx="129175" cy="129150"/>
            </a:xfrm>
            <a:custGeom>
              <a:avLst/>
              <a:gdLst/>
              <a:ahLst/>
              <a:cxnLst/>
              <a:rect l="l" t="t" r="r" b="b"/>
              <a:pathLst>
                <a:path w="5167" h="5166" extrusionOk="0">
                  <a:moveTo>
                    <a:pt x="2881" y="0"/>
                  </a:moveTo>
                  <a:cubicBezTo>
                    <a:pt x="1776" y="0"/>
                    <a:pt x="683" y="713"/>
                    <a:pt x="391" y="1994"/>
                  </a:cubicBezTo>
                  <a:cubicBezTo>
                    <a:pt x="1" y="3748"/>
                    <a:pt x="1325" y="5166"/>
                    <a:pt x="2853" y="5166"/>
                  </a:cubicBezTo>
                  <a:cubicBezTo>
                    <a:pt x="3322" y="5166"/>
                    <a:pt x="3811" y="5032"/>
                    <a:pt x="4275" y="4733"/>
                  </a:cubicBezTo>
                  <a:cubicBezTo>
                    <a:pt x="4466" y="4605"/>
                    <a:pt x="4657" y="4478"/>
                    <a:pt x="4848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75" y="4426"/>
                    <a:pt x="3234" y="4516"/>
                    <a:pt x="2901" y="4516"/>
                  </a:cubicBezTo>
                  <a:cubicBezTo>
                    <a:pt x="1768" y="4516"/>
                    <a:pt x="732" y="3465"/>
                    <a:pt x="1027" y="2185"/>
                  </a:cubicBezTo>
                  <a:cubicBezTo>
                    <a:pt x="1250" y="1221"/>
                    <a:pt x="2077" y="689"/>
                    <a:pt x="2917" y="689"/>
                  </a:cubicBezTo>
                  <a:cubicBezTo>
                    <a:pt x="3521" y="689"/>
                    <a:pt x="4131" y="963"/>
                    <a:pt x="4530" y="1548"/>
                  </a:cubicBezTo>
                  <a:cubicBezTo>
                    <a:pt x="4570" y="1669"/>
                    <a:pt x="4662" y="1714"/>
                    <a:pt x="4772" y="1714"/>
                  </a:cubicBezTo>
                  <a:cubicBezTo>
                    <a:pt x="4836" y="1714"/>
                    <a:pt x="4906" y="1699"/>
                    <a:pt x="4976" y="1676"/>
                  </a:cubicBezTo>
                  <a:cubicBezTo>
                    <a:pt x="5103" y="1548"/>
                    <a:pt x="5167" y="1357"/>
                    <a:pt x="5039" y="1230"/>
                  </a:cubicBezTo>
                  <a:cubicBezTo>
                    <a:pt x="4525" y="390"/>
                    <a:pt x="3699" y="0"/>
                    <a:pt x="288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40"/>
            <p:cNvSpPr/>
            <p:nvPr/>
          </p:nvSpPr>
          <p:spPr>
            <a:xfrm>
              <a:off x="6110475" y="2743650"/>
              <a:ext cx="59275" cy="45200"/>
            </a:xfrm>
            <a:custGeom>
              <a:avLst/>
              <a:gdLst/>
              <a:ahLst/>
              <a:cxnLst/>
              <a:rect l="l" t="t" r="r" b="b"/>
              <a:pathLst>
                <a:path w="2371" h="1808" extrusionOk="0">
                  <a:moveTo>
                    <a:pt x="1161" y="0"/>
                  </a:moveTo>
                  <a:cubicBezTo>
                    <a:pt x="571" y="0"/>
                    <a:pt x="1" y="670"/>
                    <a:pt x="482" y="1370"/>
                  </a:cubicBezTo>
                  <a:cubicBezTo>
                    <a:pt x="656" y="1680"/>
                    <a:pt x="919" y="1807"/>
                    <a:pt x="1181" y="1807"/>
                  </a:cubicBezTo>
                  <a:cubicBezTo>
                    <a:pt x="1779" y="1807"/>
                    <a:pt x="2370" y="1143"/>
                    <a:pt x="1883" y="478"/>
                  </a:cubicBezTo>
                  <a:cubicBezTo>
                    <a:pt x="1704" y="139"/>
                    <a:pt x="1430" y="0"/>
                    <a:pt x="1161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40"/>
            <p:cNvSpPr/>
            <p:nvPr/>
          </p:nvSpPr>
          <p:spPr>
            <a:xfrm>
              <a:off x="6018825" y="2729625"/>
              <a:ext cx="129175" cy="129175"/>
            </a:xfrm>
            <a:custGeom>
              <a:avLst/>
              <a:gdLst/>
              <a:ahLst/>
              <a:cxnLst/>
              <a:rect l="l" t="t" r="r" b="b"/>
              <a:pathLst>
                <a:path w="5167" h="5167" extrusionOk="0">
                  <a:moveTo>
                    <a:pt x="2881" y="0"/>
                  </a:moveTo>
                  <a:cubicBezTo>
                    <a:pt x="1776" y="0"/>
                    <a:pt x="683" y="713"/>
                    <a:pt x="391" y="1994"/>
                  </a:cubicBezTo>
                  <a:cubicBezTo>
                    <a:pt x="1" y="3748"/>
                    <a:pt x="1362" y="5166"/>
                    <a:pt x="2879" y="5166"/>
                  </a:cubicBezTo>
                  <a:cubicBezTo>
                    <a:pt x="3345" y="5166"/>
                    <a:pt x="3826" y="5032"/>
                    <a:pt x="4275" y="4733"/>
                  </a:cubicBezTo>
                  <a:cubicBezTo>
                    <a:pt x="4466" y="4606"/>
                    <a:pt x="4721" y="4478"/>
                    <a:pt x="4849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75" y="4426"/>
                    <a:pt x="3234" y="4517"/>
                    <a:pt x="2901" y="4517"/>
                  </a:cubicBezTo>
                  <a:cubicBezTo>
                    <a:pt x="1768" y="4517"/>
                    <a:pt x="732" y="3465"/>
                    <a:pt x="1027" y="2186"/>
                  </a:cubicBezTo>
                  <a:cubicBezTo>
                    <a:pt x="1250" y="1222"/>
                    <a:pt x="2077" y="689"/>
                    <a:pt x="2917" y="689"/>
                  </a:cubicBezTo>
                  <a:cubicBezTo>
                    <a:pt x="3521" y="689"/>
                    <a:pt x="4131" y="963"/>
                    <a:pt x="4530" y="1549"/>
                  </a:cubicBezTo>
                  <a:cubicBezTo>
                    <a:pt x="4570" y="1670"/>
                    <a:pt x="4662" y="1714"/>
                    <a:pt x="4772" y="1714"/>
                  </a:cubicBezTo>
                  <a:cubicBezTo>
                    <a:pt x="4836" y="1714"/>
                    <a:pt x="4906" y="1699"/>
                    <a:pt x="4976" y="1676"/>
                  </a:cubicBezTo>
                  <a:cubicBezTo>
                    <a:pt x="5103" y="1549"/>
                    <a:pt x="5167" y="1358"/>
                    <a:pt x="5040" y="1230"/>
                  </a:cubicBezTo>
                  <a:cubicBezTo>
                    <a:pt x="4525" y="391"/>
                    <a:pt x="3699" y="0"/>
                    <a:pt x="288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40"/>
            <p:cNvSpPr/>
            <p:nvPr/>
          </p:nvSpPr>
          <p:spPr>
            <a:xfrm>
              <a:off x="6152750" y="2809175"/>
              <a:ext cx="54925" cy="42325"/>
            </a:xfrm>
            <a:custGeom>
              <a:avLst/>
              <a:gdLst/>
              <a:ahLst/>
              <a:cxnLst/>
              <a:rect l="l" t="t" r="r" b="b"/>
              <a:pathLst>
                <a:path w="2197" h="1693" extrusionOk="0">
                  <a:moveTo>
                    <a:pt x="1114" y="1"/>
                  </a:moveTo>
                  <a:cubicBezTo>
                    <a:pt x="951" y="1"/>
                    <a:pt x="785" y="52"/>
                    <a:pt x="638" y="150"/>
                  </a:cubicBezTo>
                  <a:cubicBezTo>
                    <a:pt x="1" y="532"/>
                    <a:pt x="192" y="1487"/>
                    <a:pt x="893" y="1678"/>
                  </a:cubicBezTo>
                  <a:cubicBezTo>
                    <a:pt x="950" y="1688"/>
                    <a:pt x="1006" y="1692"/>
                    <a:pt x="1060" y="1692"/>
                  </a:cubicBezTo>
                  <a:cubicBezTo>
                    <a:pt x="1737" y="1692"/>
                    <a:pt x="2197" y="994"/>
                    <a:pt x="1784" y="405"/>
                  </a:cubicBezTo>
                  <a:cubicBezTo>
                    <a:pt x="1628" y="131"/>
                    <a:pt x="1375" y="1"/>
                    <a:pt x="111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40"/>
            <p:cNvSpPr/>
            <p:nvPr/>
          </p:nvSpPr>
          <p:spPr>
            <a:xfrm>
              <a:off x="6058550" y="2793425"/>
              <a:ext cx="132000" cy="129800"/>
            </a:xfrm>
            <a:custGeom>
              <a:avLst/>
              <a:gdLst/>
              <a:ahLst/>
              <a:cxnLst/>
              <a:rect l="l" t="t" r="r" b="b"/>
              <a:pathLst>
                <a:path w="5280" h="5192" extrusionOk="0">
                  <a:moveTo>
                    <a:pt x="2939" y="1"/>
                  </a:moveTo>
                  <a:cubicBezTo>
                    <a:pt x="1810" y="1"/>
                    <a:pt x="688" y="730"/>
                    <a:pt x="394" y="2054"/>
                  </a:cubicBezTo>
                  <a:cubicBezTo>
                    <a:pt x="0" y="3774"/>
                    <a:pt x="1391" y="5191"/>
                    <a:pt x="2925" y="5191"/>
                  </a:cubicBezTo>
                  <a:cubicBezTo>
                    <a:pt x="3377" y="5191"/>
                    <a:pt x="3843" y="5068"/>
                    <a:pt x="4278" y="4792"/>
                  </a:cubicBezTo>
                  <a:cubicBezTo>
                    <a:pt x="4533" y="4601"/>
                    <a:pt x="4724" y="4474"/>
                    <a:pt x="4852" y="4282"/>
                  </a:cubicBezTo>
                  <a:lnTo>
                    <a:pt x="4470" y="3709"/>
                  </a:lnTo>
                  <a:lnTo>
                    <a:pt x="4470" y="3773"/>
                  </a:lnTo>
                  <a:cubicBezTo>
                    <a:pt x="4278" y="3900"/>
                    <a:pt x="4151" y="4091"/>
                    <a:pt x="3960" y="4219"/>
                  </a:cubicBezTo>
                  <a:cubicBezTo>
                    <a:pt x="3627" y="4421"/>
                    <a:pt x="3278" y="4512"/>
                    <a:pt x="2941" y="4512"/>
                  </a:cubicBezTo>
                  <a:cubicBezTo>
                    <a:pt x="1794" y="4512"/>
                    <a:pt x="784" y="3461"/>
                    <a:pt x="1031" y="2181"/>
                  </a:cubicBezTo>
                  <a:cubicBezTo>
                    <a:pt x="1253" y="1217"/>
                    <a:pt x="2102" y="685"/>
                    <a:pt x="2948" y="685"/>
                  </a:cubicBezTo>
                  <a:cubicBezTo>
                    <a:pt x="3555" y="685"/>
                    <a:pt x="4161" y="959"/>
                    <a:pt x="4533" y="1544"/>
                  </a:cubicBezTo>
                  <a:cubicBezTo>
                    <a:pt x="4614" y="1666"/>
                    <a:pt x="4728" y="1717"/>
                    <a:pt x="4837" y="1717"/>
                  </a:cubicBezTo>
                  <a:cubicBezTo>
                    <a:pt x="5069" y="1717"/>
                    <a:pt x="5280" y="1486"/>
                    <a:pt x="5106" y="1226"/>
                  </a:cubicBezTo>
                  <a:cubicBezTo>
                    <a:pt x="4595" y="391"/>
                    <a:pt x="3765" y="1"/>
                    <a:pt x="2939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40"/>
            <p:cNvSpPr/>
            <p:nvPr/>
          </p:nvSpPr>
          <p:spPr>
            <a:xfrm>
              <a:off x="6193225" y="2873425"/>
              <a:ext cx="56600" cy="42775"/>
            </a:xfrm>
            <a:custGeom>
              <a:avLst/>
              <a:gdLst/>
              <a:ahLst/>
              <a:cxnLst/>
              <a:rect l="l" t="t" r="r" b="b"/>
              <a:pathLst>
                <a:path w="2264" h="1711" extrusionOk="0">
                  <a:moveTo>
                    <a:pt x="1124" y="1"/>
                  </a:moveTo>
                  <a:cubicBezTo>
                    <a:pt x="546" y="1"/>
                    <a:pt x="0" y="606"/>
                    <a:pt x="356" y="1274"/>
                  </a:cubicBezTo>
                  <a:cubicBezTo>
                    <a:pt x="531" y="1584"/>
                    <a:pt x="794" y="1711"/>
                    <a:pt x="1057" y="1711"/>
                  </a:cubicBezTo>
                  <a:cubicBezTo>
                    <a:pt x="1659" y="1711"/>
                    <a:pt x="2264" y="1046"/>
                    <a:pt x="1821" y="382"/>
                  </a:cubicBezTo>
                  <a:cubicBezTo>
                    <a:pt x="1629" y="113"/>
                    <a:pt x="1374" y="1"/>
                    <a:pt x="112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40"/>
            <p:cNvSpPr/>
            <p:nvPr/>
          </p:nvSpPr>
          <p:spPr>
            <a:xfrm>
              <a:off x="6099950" y="2858275"/>
              <a:ext cx="130575" cy="128625"/>
            </a:xfrm>
            <a:custGeom>
              <a:avLst/>
              <a:gdLst/>
              <a:ahLst/>
              <a:cxnLst/>
              <a:rect l="l" t="t" r="r" b="b"/>
              <a:pathLst>
                <a:path w="5223" h="5145" extrusionOk="0">
                  <a:moveTo>
                    <a:pt x="2893" y="1"/>
                  </a:moveTo>
                  <a:cubicBezTo>
                    <a:pt x="1766" y="1"/>
                    <a:pt x="652" y="715"/>
                    <a:pt x="394" y="2007"/>
                  </a:cubicBezTo>
                  <a:cubicBezTo>
                    <a:pt x="0" y="3728"/>
                    <a:pt x="1353" y="5145"/>
                    <a:pt x="2898" y="5145"/>
                  </a:cubicBezTo>
                  <a:cubicBezTo>
                    <a:pt x="3355" y="5145"/>
                    <a:pt x="3828" y="5021"/>
                    <a:pt x="4278" y="4745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57" y="4393"/>
                    <a:pt x="3201" y="4491"/>
                    <a:pt x="2859" y="4491"/>
                  </a:cubicBezTo>
                  <a:cubicBezTo>
                    <a:pt x="1722" y="4491"/>
                    <a:pt x="737" y="3407"/>
                    <a:pt x="1030" y="2134"/>
                  </a:cubicBezTo>
                  <a:cubicBezTo>
                    <a:pt x="1250" y="1181"/>
                    <a:pt x="2061" y="650"/>
                    <a:pt x="2879" y="650"/>
                  </a:cubicBezTo>
                  <a:cubicBezTo>
                    <a:pt x="3483" y="650"/>
                    <a:pt x="4091" y="939"/>
                    <a:pt x="4469" y="1561"/>
                  </a:cubicBezTo>
                  <a:cubicBezTo>
                    <a:pt x="4544" y="1673"/>
                    <a:pt x="4646" y="1719"/>
                    <a:pt x="4746" y="1719"/>
                  </a:cubicBezTo>
                  <a:cubicBezTo>
                    <a:pt x="4989" y="1719"/>
                    <a:pt x="5223" y="1449"/>
                    <a:pt x="5042" y="1179"/>
                  </a:cubicBezTo>
                  <a:cubicBezTo>
                    <a:pt x="4534" y="376"/>
                    <a:pt x="3710" y="1"/>
                    <a:pt x="289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40"/>
            <p:cNvSpPr/>
            <p:nvPr/>
          </p:nvSpPr>
          <p:spPr>
            <a:xfrm>
              <a:off x="6227700" y="2935850"/>
              <a:ext cx="57225" cy="43975"/>
            </a:xfrm>
            <a:custGeom>
              <a:avLst/>
              <a:gdLst/>
              <a:ahLst/>
              <a:cxnLst/>
              <a:rect l="l" t="t" r="r" b="b"/>
              <a:pathLst>
                <a:path w="2289" h="1759" extrusionOk="0">
                  <a:moveTo>
                    <a:pt x="1354" y="1"/>
                  </a:moveTo>
                  <a:cubicBezTo>
                    <a:pt x="1194" y="1"/>
                    <a:pt x="1032" y="57"/>
                    <a:pt x="888" y="178"/>
                  </a:cubicBezTo>
                  <a:cubicBezTo>
                    <a:pt x="0" y="647"/>
                    <a:pt x="525" y="1759"/>
                    <a:pt x="1269" y="1759"/>
                  </a:cubicBezTo>
                  <a:cubicBezTo>
                    <a:pt x="1433" y="1759"/>
                    <a:pt x="1607" y="1705"/>
                    <a:pt x="1779" y="1579"/>
                  </a:cubicBezTo>
                  <a:cubicBezTo>
                    <a:pt x="2161" y="1388"/>
                    <a:pt x="2289" y="814"/>
                    <a:pt x="2034" y="432"/>
                  </a:cubicBezTo>
                  <a:cubicBezTo>
                    <a:pt x="1875" y="155"/>
                    <a:pt x="1618" y="1"/>
                    <a:pt x="1354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40"/>
            <p:cNvSpPr/>
            <p:nvPr/>
          </p:nvSpPr>
          <p:spPr>
            <a:xfrm>
              <a:off x="6139750" y="2921950"/>
              <a:ext cx="129250" cy="128650"/>
            </a:xfrm>
            <a:custGeom>
              <a:avLst/>
              <a:gdLst/>
              <a:ahLst/>
              <a:cxnLst/>
              <a:rect l="l" t="t" r="r" b="b"/>
              <a:pathLst>
                <a:path w="5170" h="5146" extrusionOk="0">
                  <a:moveTo>
                    <a:pt x="2913" y="1"/>
                  </a:moveTo>
                  <a:cubicBezTo>
                    <a:pt x="1798" y="1"/>
                    <a:pt x="689" y="715"/>
                    <a:pt x="394" y="2007"/>
                  </a:cubicBezTo>
                  <a:cubicBezTo>
                    <a:pt x="0" y="3728"/>
                    <a:pt x="1353" y="5145"/>
                    <a:pt x="2899" y="5145"/>
                  </a:cubicBezTo>
                  <a:cubicBezTo>
                    <a:pt x="3355" y="5145"/>
                    <a:pt x="3828" y="5022"/>
                    <a:pt x="4278" y="4746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7"/>
                  </a:lnTo>
                  <a:cubicBezTo>
                    <a:pt x="4278" y="3918"/>
                    <a:pt x="4087" y="4045"/>
                    <a:pt x="3896" y="4172"/>
                  </a:cubicBezTo>
                  <a:cubicBezTo>
                    <a:pt x="3578" y="4375"/>
                    <a:pt x="3237" y="4466"/>
                    <a:pt x="2904" y="4466"/>
                  </a:cubicBezTo>
                  <a:cubicBezTo>
                    <a:pt x="1771" y="4466"/>
                    <a:pt x="735" y="3414"/>
                    <a:pt x="1030" y="2135"/>
                  </a:cubicBezTo>
                  <a:cubicBezTo>
                    <a:pt x="1250" y="1182"/>
                    <a:pt x="2061" y="651"/>
                    <a:pt x="2891" y="651"/>
                  </a:cubicBezTo>
                  <a:cubicBezTo>
                    <a:pt x="3504" y="651"/>
                    <a:pt x="4128" y="940"/>
                    <a:pt x="4533" y="1561"/>
                  </a:cubicBezTo>
                  <a:cubicBezTo>
                    <a:pt x="4572" y="1640"/>
                    <a:pt x="4660" y="1695"/>
                    <a:pt x="4767" y="1695"/>
                  </a:cubicBezTo>
                  <a:cubicBezTo>
                    <a:pt x="4833" y="1695"/>
                    <a:pt x="4906" y="1674"/>
                    <a:pt x="4979" y="1625"/>
                  </a:cubicBezTo>
                  <a:cubicBezTo>
                    <a:pt x="5106" y="1561"/>
                    <a:pt x="5170" y="1370"/>
                    <a:pt x="5043" y="1179"/>
                  </a:cubicBezTo>
                  <a:cubicBezTo>
                    <a:pt x="4534" y="376"/>
                    <a:pt x="3722" y="1"/>
                    <a:pt x="291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40"/>
            <p:cNvSpPr/>
            <p:nvPr/>
          </p:nvSpPr>
          <p:spPr>
            <a:xfrm>
              <a:off x="6272225" y="3000100"/>
              <a:ext cx="52500" cy="42225"/>
            </a:xfrm>
            <a:custGeom>
              <a:avLst/>
              <a:gdLst/>
              <a:ahLst/>
              <a:cxnLst/>
              <a:rect l="l" t="t" r="r" b="b"/>
              <a:pathLst>
                <a:path w="2100" h="1689" extrusionOk="0">
                  <a:moveTo>
                    <a:pt x="1162" y="0"/>
                  </a:moveTo>
                  <a:cubicBezTo>
                    <a:pt x="577" y="0"/>
                    <a:pt x="0" y="635"/>
                    <a:pt x="444" y="1301"/>
                  </a:cubicBezTo>
                  <a:cubicBezTo>
                    <a:pt x="609" y="1548"/>
                    <a:pt x="879" y="1688"/>
                    <a:pt x="1153" y="1688"/>
                  </a:cubicBezTo>
                  <a:cubicBezTo>
                    <a:pt x="1304" y="1688"/>
                    <a:pt x="1455" y="1646"/>
                    <a:pt x="1590" y="1556"/>
                  </a:cubicBezTo>
                  <a:cubicBezTo>
                    <a:pt x="1972" y="1301"/>
                    <a:pt x="2100" y="792"/>
                    <a:pt x="1845" y="410"/>
                  </a:cubicBezTo>
                  <a:cubicBezTo>
                    <a:pt x="1671" y="120"/>
                    <a:pt x="1416" y="0"/>
                    <a:pt x="1162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40"/>
            <p:cNvSpPr/>
            <p:nvPr/>
          </p:nvSpPr>
          <p:spPr>
            <a:xfrm>
              <a:off x="6179550" y="2985650"/>
              <a:ext cx="131050" cy="128625"/>
            </a:xfrm>
            <a:custGeom>
              <a:avLst/>
              <a:gdLst/>
              <a:ahLst/>
              <a:cxnLst/>
              <a:rect l="l" t="t" r="r" b="b"/>
              <a:pathLst>
                <a:path w="5242" h="5145" extrusionOk="0">
                  <a:moveTo>
                    <a:pt x="2952" y="0"/>
                  </a:moveTo>
                  <a:cubicBezTo>
                    <a:pt x="1819" y="0"/>
                    <a:pt x="689" y="714"/>
                    <a:pt x="394" y="2007"/>
                  </a:cubicBezTo>
                  <a:cubicBezTo>
                    <a:pt x="0" y="3727"/>
                    <a:pt x="1391" y="5144"/>
                    <a:pt x="2925" y="5144"/>
                  </a:cubicBezTo>
                  <a:cubicBezTo>
                    <a:pt x="3377" y="5144"/>
                    <a:pt x="3843" y="5021"/>
                    <a:pt x="4278" y="4745"/>
                  </a:cubicBezTo>
                  <a:cubicBezTo>
                    <a:pt x="4533" y="4618"/>
                    <a:pt x="4724" y="4427"/>
                    <a:pt x="4852" y="4236"/>
                  </a:cubicBezTo>
                  <a:lnTo>
                    <a:pt x="4469" y="3662"/>
                  </a:lnTo>
                  <a:lnTo>
                    <a:pt x="4469" y="3726"/>
                  </a:lnTo>
                  <a:cubicBezTo>
                    <a:pt x="4278" y="3917"/>
                    <a:pt x="4151" y="4044"/>
                    <a:pt x="3960" y="4172"/>
                  </a:cubicBezTo>
                  <a:cubicBezTo>
                    <a:pt x="3627" y="4374"/>
                    <a:pt x="3275" y="4465"/>
                    <a:pt x="2933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0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608" y="1673"/>
                    <a:pt x="4704" y="1719"/>
                    <a:pt x="4799" y="1719"/>
                  </a:cubicBezTo>
                  <a:cubicBezTo>
                    <a:pt x="5026" y="1719"/>
                    <a:pt x="5241" y="1449"/>
                    <a:pt x="5106" y="1179"/>
                  </a:cubicBezTo>
                  <a:cubicBezTo>
                    <a:pt x="4598" y="376"/>
                    <a:pt x="3774" y="0"/>
                    <a:pt x="2952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40"/>
            <p:cNvSpPr/>
            <p:nvPr/>
          </p:nvSpPr>
          <p:spPr>
            <a:xfrm>
              <a:off x="6313575" y="3064325"/>
              <a:ext cx="54775" cy="42250"/>
            </a:xfrm>
            <a:custGeom>
              <a:avLst/>
              <a:gdLst/>
              <a:ahLst/>
              <a:cxnLst/>
              <a:rect l="l" t="t" r="r" b="b"/>
              <a:pathLst>
                <a:path w="2191" h="1690" extrusionOk="0">
                  <a:moveTo>
                    <a:pt x="1092" y="1"/>
                  </a:moveTo>
                  <a:cubicBezTo>
                    <a:pt x="932" y="1"/>
                    <a:pt x="772" y="43"/>
                    <a:pt x="637" y="133"/>
                  </a:cubicBezTo>
                  <a:cubicBezTo>
                    <a:pt x="0" y="515"/>
                    <a:pt x="191" y="1471"/>
                    <a:pt x="892" y="1662"/>
                  </a:cubicBezTo>
                  <a:cubicBezTo>
                    <a:pt x="968" y="1681"/>
                    <a:pt x="1042" y="1690"/>
                    <a:pt x="1114" y="1690"/>
                  </a:cubicBezTo>
                  <a:cubicBezTo>
                    <a:pt x="1761" y="1690"/>
                    <a:pt x="2191" y="961"/>
                    <a:pt x="1847" y="388"/>
                  </a:cubicBezTo>
                  <a:cubicBezTo>
                    <a:pt x="1682" y="141"/>
                    <a:pt x="1385" y="1"/>
                    <a:pt x="109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40"/>
            <p:cNvSpPr/>
            <p:nvPr/>
          </p:nvSpPr>
          <p:spPr>
            <a:xfrm>
              <a:off x="6220950" y="3049325"/>
              <a:ext cx="127675" cy="128625"/>
            </a:xfrm>
            <a:custGeom>
              <a:avLst/>
              <a:gdLst/>
              <a:ahLst/>
              <a:cxnLst/>
              <a:rect l="l" t="t" r="r" b="b"/>
              <a:pathLst>
                <a:path w="5107" h="5145" extrusionOk="0">
                  <a:moveTo>
                    <a:pt x="2893" y="1"/>
                  </a:moveTo>
                  <a:cubicBezTo>
                    <a:pt x="1766" y="1"/>
                    <a:pt x="652" y="715"/>
                    <a:pt x="393" y="2007"/>
                  </a:cubicBezTo>
                  <a:cubicBezTo>
                    <a:pt x="0" y="3728"/>
                    <a:pt x="1353" y="5145"/>
                    <a:pt x="2869" y="5145"/>
                  </a:cubicBezTo>
                  <a:cubicBezTo>
                    <a:pt x="3317" y="5145"/>
                    <a:pt x="3779" y="5021"/>
                    <a:pt x="4215" y="4745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57" y="4393"/>
                    <a:pt x="3201" y="4492"/>
                    <a:pt x="2859" y="4492"/>
                  </a:cubicBezTo>
                  <a:cubicBezTo>
                    <a:pt x="1722" y="4492"/>
                    <a:pt x="737" y="3407"/>
                    <a:pt x="1030" y="2134"/>
                  </a:cubicBezTo>
                  <a:cubicBezTo>
                    <a:pt x="1250" y="1181"/>
                    <a:pt x="2061" y="650"/>
                    <a:pt x="2879" y="650"/>
                  </a:cubicBezTo>
                  <a:cubicBezTo>
                    <a:pt x="3483" y="650"/>
                    <a:pt x="4091" y="939"/>
                    <a:pt x="4469" y="1561"/>
                  </a:cubicBezTo>
                  <a:cubicBezTo>
                    <a:pt x="4548" y="1640"/>
                    <a:pt x="4651" y="1694"/>
                    <a:pt x="4748" y="1694"/>
                  </a:cubicBezTo>
                  <a:cubicBezTo>
                    <a:pt x="4808" y="1694"/>
                    <a:pt x="4866" y="1673"/>
                    <a:pt x="4915" y="1625"/>
                  </a:cubicBezTo>
                  <a:cubicBezTo>
                    <a:pt x="5106" y="1561"/>
                    <a:pt x="5106" y="1370"/>
                    <a:pt x="5042" y="1179"/>
                  </a:cubicBezTo>
                  <a:cubicBezTo>
                    <a:pt x="4534" y="376"/>
                    <a:pt x="3710" y="1"/>
                    <a:pt x="289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40"/>
            <p:cNvSpPr/>
            <p:nvPr/>
          </p:nvSpPr>
          <p:spPr>
            <a:xfrm>
              <a:off x="6353375" y="3128025"/>
              <a:ext cx="54800" cy="42225"/>
            </a:xfrm>
            <a:custGeom>
              <a:avLst/>
              <a:gdLst/>
              <a:ahLst/>
              <a:cxnLst/>
              <a:rect l="l" t="t" r="r" b="b"/>
              <a:pathLst>
                <a:path w="2192" h="1689" extrusionOk="0">
                  <a:moveTo>
                    <a:pt x="1138" y="0"/>
                  </a:moveTo>
                  <a:cubicBezTo>
                    <a:pt x="987" y="0"/>
                    <a:pt x="836" y="42"/>
                    <a:pt x="701" y="133"/>
                  </a:cubicBezTo>
                  <a:cubicBezTo>
                    <a:pt x="0" y="515"/>
                    <a:pt x="191" y="1534"/>
                    <a:pt x="955" y="1661"/>
                  </a:cubicBezTo>
                  <a:cubicBezTo>
                    <a:pt x="1025" y="1680"/>
                    <a:pt x="1094" y="1689"/>
                    <a:pt x="1160" y="1689"/>
                  </a:cubicBezTo>
                  <a:cubicBezTo>
                    <a:pt x="1761" y="1689"/>
                    <a:pt x="2191" y="961"/>
                    <a:pt x="1847" y="387"/>
                  </a:cubicBezTo>
                  <a:cubicBezTo>
                    <a:pt x="1682" y="141"/>
                    <a:pt x="1412" y="0"/>
                    <a:pt x="1138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40"/>
            <p:cNvSpPr/>
            <p:nvPr/>
          </p:nvSpPr>
          <p:spPr>
            <a:xfrm>
              <a:off x="6260750" y="3113000"/>
              <a:ext cx="130575" cy="128650"/>
            </a:xfrm>
            <a:custGeom>
              <a:avLst/>
              <a:gdLst/>
              <a:ahLst/>
              <a:cxnLst/>
              <a:rect l="l" t="t" r="r" b="b"/>
              <a:pathLst>
                <a:path w="5223" h="5146" extrusionOk="0">
                  <a:moveTo>
                    <a:pt x="2913" y="1"/>
                  </a:moveTo>
                  <a:cubicBezTo>
                    <a:pt x="1797" y="1"/>
                    <a:pt x="689" y="715"/>
                    <a:pt x="394" y="2007"/>
                  </a:cubicBezTo>
                  <a:cubicBezTo>
                    <a:pt x="0" y="3728"/>
                    <a:pt x="1353" y="5145"/>
                    <a:pt x="2898" y="5145"/>
                  </a:cubicBezTo>
                  <a:cubicBezTo>
                    <a:pt x="3355" y="5145"/>
                    <a:pt x="3828" y="5022"/>
                    <a:pt x="4278" y="4746"/>
                  </a:cubicBezTo>
                  <a:cubicBezTo>
                    <a:pt x="4469" y="4618"/>
                    <a:pt x="4660" y="4427"/>
                    <a:pt x="4851" y="4236"/>
                  </a:cubicBezTo>
                  <a:lnTo>
                    <a:pt x="4469" y="3663"/>
                  </a:lnTo>
                  <a:lnTo>
                    <a:pt x="4406" y="3727"/>
                  </a:lnTo>
                  <a:cubicBezTo>
                    <a:pt x="4278" y="3918"/>
                    <a:pt x="4087" y="4045"/>
                    <a:pt x="3896" y="4173"/>
                  </a:cubicBezTo>
                  <a:cubicBezTo>
                    <a:pt x="3572" y="4394"/>
                    <a:pt x="3224" y="4492"/>
                    <a:pt x="2885" y="4492"/>
                  </a:cubicBezTo>
                  <a:cubicBezTo>
                    <a:pt x="1760" y="4492"/>
                    <a:pt x="737" y="3407"/>
                    <a:pt x="1030" y="2135"/>
                  </a:cubicBezTo>
                  <a:cubicBezTo>
                    <a:pt x="1250" y="1182"/>
                    <a:pt x="2061" y="651"/>
                    <a:pt x="2891" y="651"/>
                  </a:cubicBezTo>
                  <a:cubicBezTo>
                    <a:pt x="3504" y="651"/>
                    <a:pt x="4128" y="940"/>
                    <a:pt x="4533" y="1562"/>
                  </a:cubicBezTo>
                  <a:cubicBezTo>
                    <a:pt x="4589" y="1673"/>
                    <a:pt x="4678" y="1720"/>
                    <a:pt x="4769" y="1720"/>
                  </a:cubicBezTo>
                  <a:cubicBezTo>
                    <a:pt x="4989" y="1720"/>
                    <a:pt x="5223" y="1450"/>
                    <a:pt x="5043" y="1179"/>
                  </a:cubicBezTo>
                  <a:cubicBezTo>
                    <a:pt x="4534" y="376"/>
                    <a:pt x="3722" y="1"/>
                    <a:pt x="2913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40"/>
            <p:cNvSpPr/>
            <p:nvPr/>
          </p:nvSpPr>
          <p:spPr>
            <a:xfrm>
              <a:off x="6390700" y="3191700"/>
              <a:ext cx="55025" cy="43325"/>
            </a:xfrm>
            <a:custGeom>
              <a:avLst/>
              <a:gdLst/>
              <a:ahLst/>
              <a:cxnLst/>
              <a:rect l="l" t="t" r="r" b="b"/>
              <a:pathLst>
                <a:path w="2201" h="1733" extrusionOk="0">
                  <a:moveTo>
                    <a:pt x="1237" y="0"/>
                  </a:moveTo>
                  <a:cubicBezTo>
                    <a:pt x="1086" y="0"/>
                    <a:pt x="935" y="43"/>
                    <a:pt x="800" y="133"/>
                  </a:cubicBezTo>
                  <a:cubicBezTo>
                    <a:pt x="1" y="666"/>
                    <a:pt x="494" y="1732"/>
                    <a:pt x="1235" y="1732"/>
                  </a:cubicBezTo>
                  <a:cubicBezTo>
                    <a:pt x="1380" y="1732"/>
                    <a:pt x="1535" y="1692"/>
                    <a:pt x="1691" y="1598"/>
                  </a:cubicBezTo>
                  <a:cubicBezTo>
                    <a:pt x="2073" y="1343"/>
                    <a:pt x="2201" y="834"/>
                    <a:pt x="1946" y="388"/>
                  </a:cubicBezTo>
                  <a:cubicBezTo>
                    <a:pt x="1782" y="141"/>
                    <a:pt x="1511" y="0"/>
                    <a:pt x="1237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40"/>
            <p:cNvSpPr/>
            <p:nvPr/>
          </p:nvSpPr>
          <p:spPr>
            <a:xfrm>
              <a:off x="6300550" y="3176700"/>
              <a:ext cx="132175" cy="128625"/>
            </a:xfrm>
            <a:custGeom>
              <a:avLst/>
              <a:gdLst/>
              <a:ahLst/>
              <a:cxnLst/>
              <a:rect l="l" t="t" r="r" b="b"/>
              <a:pathLst>
                <a:path w="5287" h="5145" extrusionOk="0">
                  <a:moveTo>
                    <a:pt x="2925" y="0"/>
                  </a:moveTo>
                  <a:cubicBezTo>
                    <a:pt x="1798" y="0"/>
                    <a:pt x="689" y="715"/>
                    <a:pt x="394" y="2007"/>
                  </a:cubicBezTo>
                  <a:cubicBezTo>
                    <a:pt x="0" y="3727"/>
                    <a:pt x="1391" y="5145"/>
                    <a:pt x="2925" y="5145"/>
                  </a:cubicBezTo>
                  <a:cubicBezTo>
                    <a:pt x="3377" y="5145"/>
                    <a:pt x="3843" y="5021"/>
                    <a:pt x="4278" y="4745"/>
                  </a:cubicBezTo>
                  <a:cubicBezTo>
                    <a:pt x="4469" y="4618"/>
                    <a:pt x="4661" y="4427"/>
                    <a:pt x="4852" y="4236"/>
                  </a:cubicBezTo>
                  <a:lnTo>
                    <a:pt x="4469" y="3662"/>
                  </a:lnTo>
                  <a:lnTo>
                    <a:pt x="4406" y="3726"/>
                  </a:lnTo>
                  <a:cubicBezTo>
                    <a:pt x="4278" y="3917"/>
                    <a:pt x="4087" y="4045"/>
                    <a:pt x="3896" y="4172"/>
                  </a:cubicBezTo>
                  <a:cubicBezTo>
                    <a:pt x="3578" y="4374"/>
                    <a:pt x="3237" y="4465"/>
                    <a:pt x="2904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0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589" y="1673"/>
                    <a:pt x="4683" y="1719"/>
                    <a:pt x="4782" y="1719"/>
                  </a:cubicBezTo>
                  <a:cubicBezTo>
                    <a:pt x="5021" y="1719"/>
                    <a:pt x="5286" y="1449"/>
                    <a:pt x="5106" y="1179"/>
                  </a:cubicBezTo>
                  <a:cubicBezTo>
                    <a:pt x="4571" y="376"/>
                    <a:pt x="3743" y="0"/>
                    <a:pt x="2925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40"/>
            <p:cNvSpPr/>
            <p:nvPr/>
          </p:nvSpPr>
          <p:spPr>
            <a:xfrm>
              <a:off x="6431625" y="3255375"/>
              <a:ext cx="53900" cy="42800"/>
            </a:xfrm>
            <a:custGeom>
              <a:avLst/>
              <a:gdLst/>
              <a:ahLst/>
              <a:cxnLst/>
              <a:rect l="l" t="t" r="r" b="b"/>
              <a:pathLst>
                <a:path w="2156" h="1712" extrusionOk="0">
                  <a:moveTo>
                    <a:pt x="1192" y="1"/>
                  </a:moveTo>
                  <a:cubicBezTo>
                    <a:pt x="1042" y="1"/>
                    <a:pt x="890" y="43"/>
                    <a:pt x="755" y="133"/>
                  </a:cubicBezTo>
                  <a:cubicBezTo>
                    <a:pt x="1" y="672"/>
                    <a:pt x="522" y="1711"/>
                    <a:pt x="1240" y="1711"/>
                  </a:cubicBezTo>
                  <a:cubicBezTo>
                    <a:pt x="1371" y="1711"/>
                    <a:pt x="1509" y="1677"/>
                    <a:pt x="1646" y="1598"/>
                  </a:cubicBezTo>
                  <a:cubicBezTo>
                    <a:pt x="2029" y="1343"/>
                    <a:pt x="2156" y="834"/>
                    <a:pt x="1901" y="388"/>
                  </a:cubicBezTo>
                  <a:cubicBezTo>
                    <a:pt x="1737" y="141"/>
                    <a:pt x="1466" y="1"/>
                    <a:pt x="119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40"/>
            <p:cNvSpPr/>
            <p:nvPr/>
          </p:nvSpPr>
          <p:spPr>
            <a:xfrm>
              <a:off x="6340400" y="3240675"/>
              <a:ext cx="132100" cy="128975"/>
            </a:xfrm>
            <a:custGeom>
              <a:avLst/>
              <a:gdLst/>
              <a:ahLst/>
              <a:cxnLst/>
              <a:rect l="l" t="t" r="r" b="b"/>
              <a:pathLst>
                <a:path w="5284" h="5159" extrusionOk="0">
                  <a:moveTo>
                    <a:pt x="2921" y="1"/>
                  </a:moveTo>
                  <a:cubicBezTo>
                    <a:pt x="1798" y="1"/>
                    <a:pt x="685" y="714"/>
                    <a:pt x="392" y="1995"/>
                  </a:cubicBezTo>
                  <a:cubicBezTo>
                    <a:pt x="0" y="3709"/>
                    <a:pt x="1378" y="5159"/>
                    <a:pt x="2904" y="5159"/>
                  </a:cubicBezTo>
                  <a:cubicBezTo>
                    <a:pt x="3363" y="5159"/>
                    <a:pt x="3835" y="5028"/>
                    <a:pt x="4277" y="4733"/>
                  </a:cubicBezTo>
                  <a:cubicBezTo>
                    <a:pt x="4531" y="4606"/>
                    <a:pt x="4722" y="4479"/>
                    <a:pt x="4850" y="4288"/>
                  </a:cubicBezTo>
                  <a:lnTo>
                    <a:pt x="4468" y="3651"/>
                  </a:lnTo>
                  <a:lnTo>
                    <a:pt x="4468" y="3714"/>
                  </a:lnTo>
                  <a:cubicBezTo>
                    <a:pt x="4277" y="3906"/>
                    <a:pt x="4149" y="4097"/>
                    <a:pt x="3958" y="4224"/>
                  </a:cubicBezTo>
                  <a:cubicBezTo>
                    <a:pt x="3625" y="4426"/>
                    <a:pt x="3273" y="4517"/>
                    <a:pt x="2932" y="4517"/>
                  </a:cubicBezTo>
                  <a:cubicBezTo>
                    <a:pt x="1769" y="4517"/>
                    <a:pt x="733" y="3466"/>
                    <a:pt x="1029" y="2186"/>
                  </a:cubicBezTo>
                  <a:cubicBezTo>
                    <a:pt x="1250" y="1190"/>
                    <a:pt x="2090" y="643"/>
                    <a:pt x="2932" y="643"/>
                  </a:cubicBezTo>
                  <a:cubicBezTo>
                    <a:pt x="3544" y="643"/>
                    <a:pt x="4156" y="933"/>
                    <a:pt x="4531" y="1549"/>
                  </a:cubicBezTo>
                  <a:cubicBezTo>
                    <a:pt x="4607" y="1663"/>
                    <a:pt x="4711" y="1709"/>
                    <a:pt x="4814" y="1709"/>
                  </a:cubicBezTo>
                  <a:cubicBezTo>
                    <a:pt x="5054" y="1709"/>
                    <a:pt x="5283" y="1454"/>
                    <a:pt x="5104" y="1231"/>
                  </a:cubicBezTo>
                  <a:cubicBezTo>
                    <a:pt x="4590" y="391"/>
                    <a:pt x="3753" y="1"/>
                    <a:pt x="2921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40"/>
            <p:cNvSpPr/>
            <p:nvPr/>
          </p:nvSpPr>
          <p:spPr>
            <a:xfrm>
              <a:off x="6474375" y="3319125"/>
              <a:ext cx="55075" cy="43400"/>
            </a:xfrm>
            <a:custGeom>
              <a:avLst/>
              <a:gdLst/>
              <a:ahLst/>
              <a:cxnLst/>
              <a:rect l="l" t="t" r="r" b="b"/>
              <a:pathLst>
                <a:path w="2203" h="1736" extrusionOk="0">
                  <a:moveTo>
                    <a:pt x="1106" y="1"/>
                  </a:moveTo>
                  <a:cubicBezTo>
                    <a:pt x="950" y="1"/>
                    <a:pt x="790" y="43"/>
                    <a:pt x="637" y="131"/>
                  </a:cubicBezTo>
                  <a:cubicBezTo>
                    <a:pt x="0" y="576"/>
                    <a:pt x="191" y="1532"/>
                    <a:pt x="955" y="1723"/>
                  </a:cubicBezTo>
                  <a:cubicBezTo>
                    <a:pt x="1004" y="1732"/>
                    <a:pt x="1053" y="1736"/>
                    <a:pt x="1100" y="1736"/>
                  </a:cubicBezTo>
                  <a:cubicBezTo>
                    <a:pt x="1731" y="1736"/>
                    <a:pt x="2202" y="982"/>
                    <a:pt x="1847" y="449"/>
                  </a:cubicBezTo>
                  <a:cubicBezTo>
                    <a:pt x="1680" y="156"/>
                    <a:pt x="1402" y="1"/>
                    <a:pt x="1106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40"/>
            <p:cNvSpPr/>
            <p:nvPr/>
          </p:nvSpPr>
          <p:spPr>
            <a:xfrm>
              <a:off x="6381825" y="3304375"/>
              <a:ext cx="130325" cy="129175"/>
            </a:xfrm>
            <a:custGeom>
              <a:avLst/>
              <a:gdLst/>
              <a:ahLst/>
              <a:cxnLst/>
              <a:rect l="l" t="t" r="r" b="b"/>
              <a:pathLst>
                <a:path w="5213" h="5167" extrusionOk="0">
                  <a:moveTo>
                    <a:pt x="2861" y="0"/>
                  </a:moveTo>
                  <a:cubicBezTo>
                    <a:pt x="1744" y="0"/>
                    <a:pt x="647" y="713"/>
                    <a:pt x="391" y="1994"/>
                  </a:cubicBezTo>
                  <a:cubicBezTo>
                    <a:pt x="1" y="3748"/>
                    <a:pt x="1325" y="5166"/>
                    <a:pt x="2853" y="5166"/>
                  </a:cubicBezTo>
                  <a:cubicBezTo>
                    <a:pt x="3322" y="5166"/>
                    <a:pt x="3811" y="5032"/>
                    <a:pt x="4275" y="4733"/>
                  </a:cubicBezTo>
                  <a:cubicBezTo>
                    <a:pt x="4466" y="4605"/>
                    <a:pt x="4657" y="4478"/>
                    <a:pt x="4848" y="4287"/>
                  </a:cubicBezTo>
                  <a:lnTo>
                    <a:pt x="4466" y="3650"/>
                  </a:lnTo>
                  <a:lnTo>
                    <a:pt x="4403" y="3714"/>
                  </a:lnTo>
                  <a:cubicBezTo>
                    <a:pt x="4275" y="3905"/>
                    <a:pt x="4084" y="4096"/>
                    <a:pt x="3893" y="4223"/>
                  </a:cubicBezTo>
                  <a:cubicBezTo>
                    <a:pt x="3561" y="4426"/>
                    <a:pt x="3211" y="4517"/>
                    <a:pt x="2875" y="4517"/>
                  </a:cubicBezTo>
                  <a:cubicBezTo>
                    <a:pt x="1730" y="4517"/>
                    <a:pt x="732" y="3465"/>
                    <a:pt x="1027" y="2185"/>
                  </a:cubicBezTo>
                  <a:cubicBezTo>
                    <a:pt x="1250" y="1221"/>
                    <a:pt x="2077" y="689"/>
                    <a:pt x="2905" y="689"/>
                  </a:cubicBezTo>
                  <a:cubicBezTo>
                    <a:pt x="3499" y="689"/>
                    <a:pt x="4094" y="963"/>
                    <a:pt x="4466" y="1549"/>
                  </a:cubicBezTo>
                  <a:cubicBezTo>
                    <a:pt x="4548" y="1670"/>
                    <a:pt x="4661" y="1721"/>
                    <a:pt x="4770" y="1721"/>
                  </a:cubicBezTo>
                  <a:cubicBezTo>
                    <a:pt x="5002" y="1721"/>
                    <a:pt x="5213" y="1490"/>
                    <a:pt x="5040" y="1230"/>
                  </a:cubicBezTo>
                  <a:cubicBezTo>
                    <a:pt x="4525" y="391"/>
                    <a:pt x="3688" y="0"/>
                    <a:pt x="2861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40"/>
            <p:cNvSpPr/>
            <p:nvPr/>
          </p:nvSpPr>
          <p:spPr>
            <a:xfrm>
              <a:off x="6515750" y="3383525"/>
              <a:ext cx="53450" cy="42725"/>
            </a:xfrm>
            <a:custGeom>
              <a:avLst/>
              <a:gdLst/>
              <a:ahLst/>
              <a:cxnLst/>
              <a:rect l="l" t="t" r="r" b="b"/>
              <a:pathLst>
                <a:path w="2138" h="1709" extrusionOk="0">
                  <a:moveTo>
                    <a:pt x="1063" y="0"/>
                  </a:moveTo>
                  <a:cubicBezTo>
                    <a:pt x="917" y="0"/>
                    <a:pt x="770" y="36"/>
                    <a:pt x="638" y="102"/>
                  </a:cubicBezTo>
                  <a:cubicBezTo>
                    <a:pt x="1" y="548"/>
                    <a:pt x="128" y="1503"/>
                    <a:pt x="893" y="1694"/>
                  </a:cubicBezTo>
                  <a:cubicBezTo>
                    <a:pt x="945" y="1704"/>
                    <a:pt x="996" y="1708"/>
                    <a:pt x="1047" y="1708"/>
                  </a:cubicBezTo>
                  <a:cubicBezTo>
                    <a:pt x="1673" y="1708"/>
                    <a:pt x="2138" y="1010"/>
                    <a:pt x="1784" y="420"/>
                  </a:cubicBezTo>
                  <a:cubicBezTo>
                    <a:pt x="1617" y="129"/>
                    <a:pt x="1341" y="0"/>
                    <a:pt x="1063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40"/>
            <p:cNvSpPr/>
            <p:nvPr/>
          </p:nvSpPr>
          <p:spPr>
            <a:xfrm>
              <a:off x="6421550" y="3368175"/>
              <a:ext cx="129250" cy="129800"/>
            </a:xfrm>
            <a:custGeom>
              <a:avLst/>
              <a:gdLst/>
              <a:ahLst/>
              <a:cxnLst/>
              <a:rect l="l" t="t" r="r" b="b"/>
              <a:pathLst>
                <a:path w="5170" h="5192" extrusionOk="0">
                  <a:moveTo>
                    <a:pt x="2900" y="0"/>
                  </a:moveTo>
                  <a:cubicBezTo>
                    <a:pt x="1789" y="0"/>
                    <a:pt x="688" y="730"/>
                    <a:pt x="394" y="2053"/>
                  </a:cubicBezTo>
                  <a:cubicBezTo>
                    <a:pt x="0" y="3774"/>
                    <a:pt x="1353" y="5191"/>
                    <a:pt x="2899" y="5191"/>
                  </a:cubicBezTo>
                  <a:cubicBezTo>
                    <a:pt x="3355" y="5191"/>
                    <a:pt x="3828" y="5068"/>
                    <a:pt x="4278" y="4792"/>
                  </a:cubicBezTo>
                  <a:cubicBezTo>
                    <a:pt x="4469" y="4601"/>
                    <a:pt x="4661" y="4473"/>
                    <a:pt x="4852" y="4282"/>
                  </a:cubicBezTo>
                  <a:lnTo>
                    <a:pt x="4469" y="3645"/>
                  </a:lnTo>
                  <a:lnTo>
                    <a:pt x="4406" y="3773"/>
                  </a:lnTo>
                  <a:cubicBezTo>
                    <a:pt x="4278" y="3900"/>
                    <a:pt x="4087" y="4091"/>
                    <a:pt x="3896" y="4219"/>
                  </a:cubicBezTo>
                  <a:cubicBezTo>
                    <a:pt x="3578" y="4421"/>
                    <a:pt x="3237" y="4512"/>
                    <a:pt x="2904" y="4512"/>
                  </a:cubicBezTo>
                  <a:cubicBezTo>
                    <a:pt x="1771" y="4512"/>
                    <a:pt x="735" y="3460"/>
                    <a:pt x="1031" y="2181"/>
                  </a:cubicBezTo>
                  <a:cubicBezTo>
                    <a:pt x="1253" y="1217"/>
                    <a:pt x="2101" y="684"/>
                    <a:pt x="2948" y="684"/>
                  </a:cubicBezTo>
                  <a:cubicBezTo>
                    <a:pt x="3555" y="684"/>
                    <a:pt x="4161" y="959"/>
                    <a:pt x="4533" y="1544"/>
                  </a:cubicBezTo>
                  <a:cubicBezTo>
                    <a:pt x="4574" y="1665"/>
                    <a:pt x="4665" y="1709"/>
                    <a:pt x="4775" y="1709"/>
                  </a:cubicBezTo>
                  <a:cubicBezTo>
                    <a:pt x="4839" y="1709"/>
                    <a:pt x="4909" y="1695"/>
                    <a:pt x="4979" y="1671"/>
                  </a:cubicBezTo>
                  <a:cubicBezTo>
                    <a:pt x="5106" y="1608"/>
                    <a:pt x="5170" y="1353"/>
                    <a:pt x="5043" y="1226"/>
                  </a:cubicBezTo>
                  <a:cubicBezTo>
                    <a:pt x="4531" y="391"/>
                    <a:pt x="3713" y="0"/>
                    <a:pt x="2900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40"/>
            <p:cNvSpPr/>
            <p:nvPr/>
          </p:nvSpPr>
          <p:spPr>
            <a:xfrm>
              <a:off x="6554025" y="3447475"/>
              <a:ext cx="52500" cy="42225"/>
            </a:xfrm>
            <a:custGeom>
              <a:avLst/>
              <a:gdLst/>
              <a:ahLst/>
              <a:cxnLst/>
              <a:rect l="l" t="t" r="r" b="b"/>
              <a:pathLst>
                <a:path w="2100" h="1689" extrusionOk="0">
                  <a:moveTo>
                    <a:pt x="1162" y="1"/>
                  </a:moveTo>
                  <a:cubicBezTo>
                    <a:pt x="577" y="1"/>
                    <a:pt x="0" y="635"/>
                    <a:pt x="444" y="1301"/>
                  </a:cubicBezTo>
                  <a:cubicBezTo>
                    <a:pt x="609" y="1548"/>
                    <a:pt x="879" y="1689"/>
                    <a:pt x="1153" y="1689"/>
                  </a:cubicBezTo>
                  <a:cubicBezTo>
                    <a:pt x="1304" y="1689"/>
                    <a:pt x="1455" y="1646"/>
                    <a:pt x="1590" y="1556"/>
                  </a:cubicBezTo>
                  <a:cubicBezTo>
                    <a:pt x="1973" y="1301"/>
                    <a:pt x="2100" y="792"/>
                    <a:pt x="1845" y="410"/>
                  </a:cubicBezTo>
                  <a:cubicBezTo>
                    <a:pt x="1672" y="120"/>
                    <a:pt x="1416" y="1"/>
                    <a:pt x="1162" y="1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40"/>
            <p:cNvSpPr/>
            <p:nvPr/>
          </p:nvSpPr>
          <p:spPr>
            <a:xfrm>
              <a:off x="6461350" y="3433025"/>
              <a:ext cx="131075" cy="128625"/>
            </a:xfrm>
            <a:custGeom>
              <a:avLst/>
              <a:gdLst/>
              <a:ahLst/>
              <a:cxnLst/>
              <a:rect l="l" t="t" r="r" b="b"/>
              <a:pathLst>
                <a:path w="5243" h="5145" extrusionOk="0">
                  <a:moveTo>
                    <a:pt x="2952" y="0"/>
                  </a:moveTo>
                  <a:cubicBezTo>
                    <a:pt x="1819" y="0"/>
                    <a:pt x="689" y="715"/>
                    <a:pt x="394" y="2007"/>
                  </a:cubicBezTo>
                  <a:cubicBezTo>
                    <a:pt x="0" y="3728"/>
                    <a:pt x="1391" y="5145"/>
                    <a:pt x="2925" y="5145"/>
                  </a:cubicBezTo>
                  <a:cubicBezTo>
                    <a:pt x="3378" y="5145"/>
                    <a:pt x="3843" y="5021"/>
                    <a:pt x="4279" y="4745"/>
                  </a:cubicBezTo>
                  <a:cubicBezTo>
                    <a:pt x="4533" y="4554"/>
                    <a:pt x="4724" y="4427"/>
                    <a:pt x="4852" y="4236"/>
                  </a:cubicBezTo>
                  <a:lnTo>
                    <a:pt x="4470" y="3663"/>
                  </a:lnTo>
                  <a:lnTo>
                    <a:pt x="4406" y="3726"/>
                  </a:lnTo>
                  <a:cubicBezTo>
                    <a:pt x="4279" y="3917"/>
                    <a:pt x="4151" y="4045"/>
                    <a:pt x="3960" y="4172"/>
                  </a:cubicBezTo>
                  <a:cubicBezTo>
                    <a:pt x="3627" y="4375"/>
                    <a:pt x="3275" y="4465"/>
                    <a:pt x="2934" y="4465"/>
                  </a:cubicBezTo>
                  <a:cubicBezTo>
                    <a:pt x="1771" y="4465"/>
                    <a:pt x="735" y="3414"/>
                    <a:pt x="1031" y="2134"/>
                  </a:cubicBezTo>
                  <a:cubicBezTo>
                    <a:pt x="1251" y="1181"/>
                    <a:pt x="2082" y="650"/>
                    <a:pt x="2918" y="650"/>
                  </a:cubicBezTo>
                  <a:cubicBezTo>
                    <a:pt x="3535" y="650"/>
                    <a:pt x="4155" y="939"/>
                    <a:pt x="4533" y="1561"/>
                  </a:cubicBezTo>
                  <a:cubicBezTo>
                    <a:pt x="4606" y="1652"/>
                    <a:pt x="4700" y="1691"/>
                    <a:pt x="4793" y="1691"/>
                  </a:cubicBezTo>
                  <a:cubicBezTo>
                    <a:pt x="5023" y="1691"/>
                    <a:pt x="5243" y="1451"/>
                    <a:pt x="5106" y="1179"/>
                  </a:cubicBezTo>
                  <a:cubicBezTo>
                    <a:pt x="4598" y="376"/>
                    <a:pt x="3774" y="0"/>
                    <a:pt x="2952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0"/>
            <p:cNvSpPr/>
            <p:nvPr/>
          </p:nvSpPr>
          <p:spPr>
            <a:xfrm>
              <a:off x="6596025" y="3511875"/>
              <a:ext cx="56600" cy="42775"/>
            </a:xfrm>
            <a:custGeom>
              <a:avLst/>
              <a:gdLst/>
              <a:ahLst/>
              <a:cxnLst/>
              <a:rect l="l" t="t" r="r" b="b"/>
              <a:pathLst>
                <a:path w="2264" h="1711" extrusionOk="0">
                  <a:moveTo>
                    <a:pt x="1124" y="0"/>
                  </a:moveTo>
                  <a:cubicBezTo>
                    <a:pt x="546" y="0"/>
                    <a:pt x="0" y="605"/>
                    <a:pt x="356" y="1273"/>
                  </a:cubicBezTo>
                  <a:cubicBezTo>
                    <a:pt x="531" y="1583"/>
                    <a:pt x="794" y="1710"/>
                    <a:pt x="1057" y="1710"/>
                  </a:cubicBezTo>
                  <a:cubicBezTo>
                    <a:pt x="1659" y="1710"/>
                    <a:pt x="2264" y="1046"/>
                    <a:pt x="1821" y="381"/>
                  </a:cubicBezTo>
                  <a:cubicBezTo>
                    <a:pt x="1629" y="113"/>
                    <a:pt x="1374" y="0"/>
                    <a:pt x="1124" y="0"/>
                  </a:cubicBezTo>
                  <a:close/>
                </a:path>
              </a:pathLst>
            </a:custGeom>
            <a:solidFill>
              <a:srgbClr val="E3A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0"/>
            <p:cNvSpPr/>
            <p:nvPr/>
          </p:nvSpPr>
          <p:spPr>
            <a:xfrm>
              <a:off x="6475225" y="3495725"/>
              <a:ext cx="159525" cy="130700"/>
            </a:xfrm>
            <a:custGeom>
              <a:avLst/>
              <a:gdLst/>
              <a:ahLst/>
              <a:cxnLst/>
              <a:rect l="l" t="t" r="r" b="b"/>
              <a:pathLst>
                <a:path w="6381" h="5228" extrusionOk="0">
                  <a:moveTo>
                    <a:pt x="4103" y="0"/>
                  </a:moveTo>
                  <a:cubicBezTo>
                    <a:pt x="3831" y="0"/>
                    <a:pt x="3552" y="44"/>
                    <a:pt x="3278" y="136"/>
                  </a:cubicBezTo>
                  <a:lnTo>
                    <a:pt x="3087" y="199"/>
                  </a:lnTo>
                  <a:lnTo>
                    <a:pt x="3023" y="199"/>
                  </a:lnTo>
                  <a:lnTo>
                    <a:pt x="2896" y="263"/>
                  </a:lnTo>
                  <a:lnTo>
                    <a:pt x="2832" y="263"/>
                  </a:lnTo>
                  <a:cubicBezTo>
                    <a:pt x="2768" y="263"/>
                    <a:pt x="2641" y="327"/>
                    <a:pt x="2577" y="390"/>
                  </a:cubicBezTo>
                  <a:cubicBezTo>
                    <a:pt x="0" y="1810"/>
                    <a:pt x="1549" y="5228"/>
                    <a:pt x="3817" y="5228"/>
                  </a:cubicBezTo>
                  <a:cubicBezTo>
                    <a:pt x="4295" y="5228"/>
                    <a:pt x="4805" y="5076"/>
                    <a:pt x="5316" y="4721"/>
                  </a:cubicBezTo>
                  <a:cubicBezTo>
                    <a:pt x="5379" y="4657"/>
                    <a:pt x="5507" y="4593"/>
                    <a:pt x="5570" y="4593"/>
                  </a:cubicBezTo>
                  <a:lnTo>
                    <a:pt x="5634" y="4530"/>
                  </a:lnTo>
                  <a:lnTo>
                    <a:pt x="5698" y="4402"/>
                  </a:lnTo>
                  <a:lnTo>
                    <a:pt x="5761" y="4339"/>
                  </a:lnTo>
                  <a:lnTo>
                    <a:pt x="5889" y="4211"/>
                  </a:lnTo>
                  <a:cubicBezTo>
                    <a:pt x="5952" y="4148"/>
                    <a:pt x="6016" y="4084"/>
                    <a:pt x="6080" y="3957"/>
                  </a:cubicBezTo>
                  <a:cubicBezTo>
                    <a:pt x="5889" y="3893"/>
                    <a:pt x="5698" y="3766"/>
                    <a:pt x="5570" y="3638"/>
                  </a:cubicBezTo>
                  <a:lnTo>
                    <a:pt x="5443" y="3766"/>
                  </a:lnTo>
                  <a:cubicBezTo>
                    <a:pt x="5443" y="3829"/>
                    <a:pt x="5379" y="3829"/>
                    <a:pt x="5379" y="3893"/>
                  </a:cubicBezTo>
                  <a:lnTo>
                    <a:pt x="5252" y="3957"/>
                  </a:lnTo>
                  <a:lnTo>
                    <a:pt x="5061" y="4084"/>
                  </a:lnTo>
                  <a:cubicBezTo>
                    <a:pt x="4695" y="4321"/>
                    <a:pt x="4333" y="4423"/>
                    <a:pt x="3994" y="4423"/>
                  </a:cubicBezTo>
                  <a:cubicBezTo>
                    <a:pt x="2327" y="4423"/>
                    <a:pt x="1223" y="1948"/>
                    <a:pt x="3023" y="836"/>
                  </a:cubicBezTo>
                  <a:lnTo>
                    <a:pt x="3214" y="772"/>
                  </a:lnTo>
                  <a:lnTo>
                    <a:pt x="3278" y="772"/>
                  </a:lnTo>
                  <a:lnTo>
                    <a:pt x="3405" y="709"/>
                  </a:lnTo>
                  <a:lnTo>
                    <a:pt x="3724" y="709"/>
                  </a:lnTo>
                  <a:cubicBezTo>
                    <a:pt x="3835" y="690"/>
                    <a:pt x="3946" y="681"/>
                    <a:pt x="4057" y="681"/>
                  </a:cubicBezTo>
                  <a:cubicBezTo>
                    <a:pt x="4704" y="681"/>
                    <a:pt x="5317" y="993"/>
                    <a:pt x="5698" y="1537"/>
                  </a:cubicBezTo>
                  <a:cubicBezTo>
                    <a:pt x="5759" y="1659"/>
                    <a:pt x="5858" y="1709"/>
                    <a:pt x="5958" y="1709"/>
                  </a:cubicBezTo>
                  <a:cubicBezTo>
                    <a:pt x="6170" y="1709"/>
                    <a:pt x="6381" y="1478"/>
                    <a:pt x="6207" y="1218"/>
                  </a:cubicBezTo>
                  <a:cubicBezTo>
                    <a:pt x="5771" y="443"/>
                    <a:pt x="4967" y="0"/>
                    <a:pt x="4103" y="0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0"/>
            <p:cNvSpPr/>
            <p:nvPr/>
          </p:nvSpPr>
          <p:spPr>
            <a:xfrm>
              <a:off x="6206900" y="2316125"/>
              <a:ext cx="703725" cy="618350"/>
            </a:xfrm>
            <a:custGeom>
              <a:avLst/>
              <a:gdLst/>
              <a:ahLst/>
              <a:cxnLst/>
              <a:rect l="l" t="t" r="r" b="b"/>
              <a:pathLst>
                <a:path w="28149" h="24734" extrusionOk="0">
                  <a:moveTo>
                    <a:pt x="20338" y="0"/>
                  </a:moveTo>
                  <a:cubicBezTo>
                    <a:pt x="20183" y="0"/>
                    <a:pt x="20023" y="42"/>
                    <a:pt x="19870" y="130"/>
                  </a:cubicBezTo>
                  <a:lnTo>
                    <a:pt x="510" y="12357"/>
                  </a:lnTo>
                  <a:cubicBezTo>
                    <a:pt x="128" y="12612"/>
                    <a:pt x="0" y="13121"/>
                    <a:pt x="255" y="13567"/>
                  </a:cubicBezTo>
                  <a:lnTo>
                    <a:pt x="7069" y="24330"/>
                  </a:lnTo>
                  <a:cubicBezTo>
                    <a:pt x="7226" y="24604"/>
                    <a:pt x="7479" y="24733"/>
                    <a:pt x="7754" y="24733"/>
                  </a:cubicBezTo>
                  <a:cubicBezTo>
                    <a:pt x="7926" y="24733"/>
                    <a:pt x="8107" y="24683"/>
                    <a:pt x="8279" y="24584"/>
                  </a:cubicBezTo>
                  <a:lnTo>
                    <a:pt x="27639" y="12421"/>
                  </a:lnTo>
                  <a:cubicBezTo>
                    <a:pt x="28021" y="12166"/>
                    <a:pt x="28149" y="11593"/>
                    <a:pt x="27894" y="11211"/>
                  </a:cubicBezTo>
                  <a:lnTo>
                    <a:pt x="21080" y="448"/>
                  </a:lnTo>
                  <a:cubicBezTo>
                    <a:pt x="20912" y="155"/>
                    <a:pt x="20635" y="0"/>
                    <a:pt x="203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40"/>
            <p:cNvSpPr/>
            <p:nvPr/>
          </p:nvSpPr>
          <p:spPr>
            <a:xfrm>
              <a:off x="6649500" y="3003750"/>
              <a:ext cx="453775" cy="296575"/>
            </a:xfrm>
            <a:custGeom>
              <a:avLst/>
              <a:gdLst/>
              <a:ahLst/>
              <a:cxnLst/>
              <a:rect l="l" t="t" r="r" b="b"/>
              <a:pathLst>
                <a:path w="18151" h="11863" extrusionOk="0">
                  <a:moveTo>
                    <a:pt x="17279" y="1"/>
                  </a:moveTo>
                  <a:cubicBezTo>
                    <a:pt x="17136" y="1"/>
                    <a:pt x="16994" y="43"/>
                    <a:pt x="16877" y="136"/>
                  </a:cubicBezTo>
                  <a:lnTo>
                    <a:pt x="446" y="10453"/>
                  </a:lnTo>
                  <a:cubicBezTo>
                    <a:pt x="128" y="10708"/>
                    <a:pt x="0" y="11154"/>
                    <a:pt x="191" y="11536"/>
                  </a:cubicBezTo>
                  <a:cubicBezTo>
                    <a:pt x="353" y="11737"/>
                    <a:pt x="590" y="11862"/>
                    <a:pt x="840" y="11862"/>
                  </a:cubicBezTo>
                  <a:cubicBezTo>
                    <a:pt x="985" y="11862"/>
                    <a:pt x="1134" y="11820"/>
                    <a:pt x="1274" y="11727"/>
                  </a:cubicBezTo>
                  <a:lnTo>
                    <a:pt x="17705" y="1410"/>
                  </a:lnTo>
                  <a:cubicBezTo>
                    <a:pt x="18023" y="1155"/>
                    <a:pt x="18150" y="709"/>
                    <a:pt x="17896" y="327"/>
                  </a:cubicBezTo>
                  <a:cubicBezTo>
                    <a:pt x="17775" y="126"/>
                    <a:pt x="17526" y="1"/>
                    <a:pt x="17279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0"/>
            <p:cNvSpPr/>
            <p:nvPr/>
          </p:nvSpPr>
          <p:spPr>
            <a:xfrm>
              <a:off x="6592175" y="2915375"/>
              <a:ext cx="453775" cy="296225"/>
            </a:xfrm>
            <a:custGeom>
              <a:avLst/>
              <a:gdLst/>
              <a:ahLst/>
              <a:cxnLst/>
              <a:rect l="l" t="t" r="r" b="b"/>
              <a:pathLst>
                <a:path w="18151" h="11849" extrusionOk="0">
                  <a:moveTo>
                    <a:pt x="17301" y="1"/>
                  </a:moveTo>
                  <a:cubicBezTo>
                    <a:pt x="17159" y="1"/>
                    <a:pt x="17014" y="36"/>
                    <a:pt x="16877" y="105"/>
                  </a:cubicBezTo>
                  <a:lnTo>
                    <a:pt x="447" y="10422"/>
                  </a:lnTo>
                  <a:cubicBezTo>
                    <a:pt x="128" y="10677"/>
                    <a:pt x="1" y="11122"/>
                    <a:pt x="255" y="11504"/>
                  </a:cubicBezTo>
                  <a:cubicBezTo>
                    <a:pt x="385" y="11721"/>
                    <a:pt x="633" y="11849"/>
                    <a:pt x="898" y="11849"/>
                  </a:cubicBezTo>
                  <a:cubicBezTo>
                    <a:pt x="1023" y="11849"/>
                    <a:pt x="1152" y="11820"/>
                    <a:pt x="1274" y="11759"/>
                  </a:cubicBezTo>
                  <a:lnTo>
                    <a:pt x="17705" y="1379"/>
                  </a:lnTo>
                  <a:cubicBezTo>
                    <a:pt x="18023" y="1124"/>
                    <a:pt x="18151" y="678"/>
                    <a:pt x="17960" y="360"/>
                  </a:cubicBezTo>
                  <a:cubicBezTo>
                    <a:pt x="17796" y="115"/>
                    <a:pt x="17554" y="1"/>
                    <a:pt x="17301" y="1"/>
                  </a:cubicBezTo>
                  <a:close/>
                </a:path>
              </a:pathLst>
            </a:custGeom>
            <a:solidFill>
              <a:srgbClr val="F7C4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" name="Trời Nắng Trời Mưa - Nhạc Thiếu Nhi Có Lờ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929" y="0"/>
            <a:ext cx="912307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0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" name="Google Shape;757;p48"/>
          <p:cNvGrpSpPr/>
          <p:nvPr/>
        </p:nvGrpSpPr>
        <p:grpSpPr>
          <a:xfrm>
            <a:off x="2273926" y="1457385"/>
            <a:ext cx="4510870" cy="2966229"/>
            <a:chOff x="235800" y="830650"/>
            <a:chExt cx="6978450" cy="4588844"/>
          </a:xfrm>
        </p:grpSpPr>
        <p:sp>
          <p:nvSpPr>
            <p:cNvPr id="758" name="Google Shape;758;p48"/>
            <p:cNvSpPr/>
            <p:nvPr/>
          </p:nvSpPr>
          <p:spPr>
            <a:xfrm>
              <a:off x="235800" y="1224769"/>
              <a:ext cx="2592225" cy="4194725"/>
            </a:xfrm>
            <a:custGeom>
              <a:avLst/>
              <a:gdLst/>
              <a:ahLst/>
              <a:cxnLst/>
              <a:rect l="l" t="t" r="r" b="b"/>
              <a:pathLst>
                <a:path w="103689" h="167789" extrusionOk="0">
                  <a:moveTo>
                    <a:pt x="13807" y="0"/>
                  </a:moveTo>
                  <a:cubicBezTo>
                    <a:pt x="11526" y="0"/>
                    <a:pt x="9194" y="921"/>
                    <a:pt x="7431" y="2357"/>
                  </a:cubicBezTo>
                  <a:cubicBezTo>
                    <a:pt x="6418" y="3183"/>
                    <a:pt x="7559" y="5231"/>
                    <a:pt x="8433" y="6203"/>
                  </a:cubicBezTo>
                  <a:cubicBezTo>
                    <a:pt x="9308" y="7175"/>
                    <a:pt x="10393" y="8259"/>
                    <a:pt x="10189" y="9549"/>
                  </a:cubicBezTo>
                  <a:cubicBezTo>
                    <a:pt x="9355" y="9975"/>
                    <a:pt x="8287" y="10084"/>
                    <a:pt x="7292" y="10084"/>
                  </a:cubicBezTo>
                  <a:cubicBezTo>
                    <a:pt x="7024" y="10084"/>
                    <a:pt x="6762" y="10076"/>
                    <a:pt x="6511" y="10065"/>
                  </a:cubicBezTo>
                  <a:cubicBezTo>
                    <a:pt x="6102" y="10046"/>
                    <a:pt x="5686" y="9992"/>
                    <a:pt x="5277" y="9992"/>
                  </a:cubicBezTo>
                  <a:cubicBezTo>
                    <a:pt x="4990" y="9992"/>
                    <a:pt x="4705" y="10019"/>
                    <a:pt x="4430" y="10104"/>
                  </a:cubicBezTo>
                  <a:cubicBezTo>
                    <a:pt x="3763" y="10310"/>
                    <a:pt x="3182" y="11034"/>
                    <a:pt x="3440" y="11683"/>
                  </a:cubicBezTo>
                  <a:cubicBezTo>
                    <a:pt x="2981" y="12481"/>
                    <a:pt x="2431" y="12899"/>
                    <a:pt x="2962" y="13650"/>
                  </a:cubicBezTo>
                  <a:cubicBezTo>
                    <a:pt x="3377" y="14235"/>
                    <a:pt x="4081" y="14716"/>
                    <a:pt x="4076" y="15434"/>
                  </a:cubicBezTo>
                  <a:cubicBezTo>
                    <a:pt x="4071" y="16003"/>
                    <a:pt x="3591" y="16462"/>
                    <a:pt x="3082" y="16719"/>
                  </a:cubicBezTo>
                  <a:cubicBezTo>
                    <a:pt x="2572" y="16973"/>
                    <a:pt x="2000" y="17102"/>
                    <a:pt x="1518" y="17408"/>
                  </a:cubicBezTo>
                  <a:cubicBezTo>
                    <a:pt x="13" y="18366"/>
                    <a:pt x="0" y="20519"/>
                    <a:pt x="159" y="22295"/>
                  </a:cubicBezTo>
                  <a:cubicBezTo>
                    <a:pt x="1133" y="23491"/>
                    <a:pt x="1285" y="25550"/>
                    <a:pt x="817" y="27017"/>
                  </a:cubicBezTo>
                  <a:cubicBezTo>
                    <a:pt x="639" y="27577"/>
                    <a:pt x="351" y="28172"/>
                    <a:pt x="552" y="28724"/>
                  </a:cubicBezTo>
                  <a:cubicBezTo>
                    <a:pt x="782" y="29356"/>
                    <a:pt x="1526" y="29605"/>
                    <a:pt x="2177" y="29773"/>
                  </a:cubicBezTo>
                  <a:cubicBezTo>
                    <a:pt x="2891" y="29958"/>
                    <a:pt x="3669" y="30130"/>
                    <a:pt x="4408" y="30130"/>
                  </a:cubicBezTo>
                  <a:cubicBezTo>
                    <a:pt x="5109" y="30130"/>
                    <a:pt x="5775" y="29975"/>
                    <a:pt x="6314" y="29528"/>
                  </a:cubicBezTo>
                  <a:cubicBezTo>
                    <a:pt x="7583" y="28478"/>
                    <a:pt x="9157" y="28121"/>
                    <a:pt x="10834" y="28121"/>
                  </a:cubicBezTo>
                  <a:cubicBezTo>
                    <a:pt x="13016" y="28121"/>
                    <a:pt x="15374" y="28725"/>
                    <a:pt x="17464" y="29196"/>
                  </a:cubicBezTo>
                  <a:cubicBezTo>
                    <a:pt x="18740" y="29482"/>
                    <a:pt x="20083" y="29952"/>
                    <a:pt x="20830" y="31028"/>
                  </a:cubicBezTo>
                  <a:cubicBezTo>
                    <a:pt x="21824" y="32461"/>
                    <a:pt x="21400" y="34451"/>
                    <a:pt x="20580" y="35993"/>
                  </a:cubicBezTo>
                  <a:cubicBezTo>
                    <a:pt x="19762" y="37533"/>
                    <a:pt x="18587" y="38903"/>
                    <a:pt x="18068" y="40567"/>
                  </a:cubicBezTo>
                  <a:cubicBezTo>
                    <a:pt x="17582" y="42129"/>
                    <a:pt x="17717" y="43806"/>
                    <a:pt x="17859" y="45436"/>
                  </a:cubicBezTo>
                  <a:cubicBezTo>
                    <a:pt x="18032" y="47441"/>
                    <a:pt x="18242" y="49554"/>
                    <a:pt x="19405" y="51198"/>
                  </a:cubicBezTo>
                  <a:cubicBezTo>
                    <a:pt x="20624" y="52922"/>
                    <a:pt x="21392" y="55494"/>
                    <a:pt x="21294" y="57601"/>
                  </a:cubicBezTo>
                  <a:cubicBezTo>
                    <a:pt x="21216" y="59294"/>
                    <a:pt x="20619" y="60958"/>
                    <a:pt x="20775" y="62645"/>
                  </a:cubicBezTo>
                  <a:cubicBezTo>
                    <a:pt x="21057" y="65704"/>
                    <a:pt x="23699" y="67999"/>
                    <a:pt x="26397" y="69471"/>
                  </a:cubicBezTo>
                  <a:cubicBezTo>
                    <a:pt x="29219" y="71013"/>
                    <a:pt x="31651" y="73637"/>
                    <a:pt x="32623" y="76701"/>
                  </a:cubicBezTo>
                  <a:cubicBezTo>
                    <a:pt x="33112" y="78241"/>
                    <a:pt x="33257" y="79868"/>
                    <a:pt x="33688" y="81425"/>
                  </a:cubicBezTo>
                  <a:cubicBezTo>
                    <a:pt x="34432" y="84119"/>
                    <a:pt x="36051" y="86565"/>
                    <a:pt x="38239" y="88307"/>
                  </a:cubicBezTo>
                  <a:cubicBezTo>
                    <a:pt x="39834" y="89575"/>
                    <a:pt x="42451" y="90023"/>
                    <a:pt x="44455" y="90388"/>
                  </a:cubicBezTo>
                  <a:cubicBezTo>
                    <a:pt x="45495" y="90578"/>
                    <a:pt x="46617" y="90728"/>
                    <a:pt x="47400" y="91437"/>
                  </a:cubicBezTo>
                  <a:cubicBezTo>
                    <a:pt x="47762" y="91764"/>
                    <a:pt x="48023" y="92187"/>
                    <a:pt x="48369" y="92530"/>
                  </a:cubicBezTo>
                  <a:cubicBezTo>
                    <a:pt x="50044" y="94188"/>
                    <a:pt x="53127" y="93507"/>
                    <a:pt x="54821" y="95145"/>
                  </a:cubicBezTo>
                  <a:cubicBezTo>
                    <a:pt x="55259" y="95566"/>
                    <a:pt x="55558" y="96107"/>
                    <a:pt x="55941" y="96579"/>
                  </a:cubicBezTo>
                  <a:cubicBezTo>
                    <a:pt x="56887" y="97736"/>
                    <a:pt x="58370" y="98428"/>
                    <a:pt x="59861" y="98428"/>
                  </a:cubicBezTo>
                  <a:cubicBezTo>
                    <a:pt x="60003" y="98428"/>
                    <a:pt x="60145" y="98421"/>
                    <a:pt x="60286" y="98409"/>
                  </a:cubicBezTo>
                  <a:lnTo>
                    <a:pt x="60286" y="98409"/>
                  </a:lnTo>
                  <a:cubicBezTo>
                    <a:pt x="59905" y="99653"/>
                    <a:pt x="61397" y="101114"/>
                    <a:pt x="60936" y="102330"/>
                  </a:cubicBezTo>
                  <a:cubicBezTo>
                    <a:pt x="60565" y="103312"/>
                    <a:pt x="59445" y="103741"/>
                    <a:pt x="58674" y="104452"/>
                  </a:cubicBezTo>
                  <a:cubicBezTo>
                    <a:pt x="57337" y="105685"/>
                    <a:pt x="57129" y="107795"/>
                    <a:pt x="57705" y="109521"/>
                  </a:cubicBezTo>
                  <a:cubicBezTo>
                    <a:pt x="58282" y="111246"/>
                    <a:pt x="59498" y="112671"/>
                    <a:pt x="60717" y="114022"/>
                  </a:cubicBezTo>
                  <a:cubicBezTo>
                    <a:pt x="62978" y="116530"/>
                    <a:pt x="65696" y="117746"/>
                    <a:pt x="68148" y="120066"/>
                  </a:cubicBezTo>
                  <a:cubicBezTo>
                    <a:pt x="70420" y="122216"/>
                    <a:pt x="70937" y="125696"/>
                    <a:pt x="70438" y="128784"/>
                  </a:cubicBezTo>
                  <a:cubicBezTo>
                    <a:pt x="69938" y="131872"/>
                    <a:pt x="68585" y="134744"/>
                    <a:pt x="67620" y="137718"/>
                  </a:cubicBezTo>
                  <a:cubicBezTo>
                    <a:pt x="65814" y="143276"/>
                    <a:pt x="65376" y="149382"/>
                    <a:pt x="67102" y="154963"/>
                  </a:cubicBezTo>
                  <a:cubicBezTo>
                    <a:pt x="68828" y="160546"/>
                    <a:pt x="72869" y="165522"/>
                    <a:pt x="78283" y="167717"/>
                  </a:cubicBezTo>
                  <a:cubicBezTo>
                    <a:pt x="78404" y="167766"/>
                    <a:pt x="78530" y="167788"/>
                    <a:pt x="78658" y="167788"/>
                  </a:cubicBezTo>
                  <a:cubicBezTo>
                    <a:pt x="79167" y="167788"/>
                    <a:pt x="79705" y="167444"/>
                    <a:pt x="80056" y="167066"/>
                  </a:cubicBezTo>
                  <a:cubicBezTo>
                    <a:pt x="80495" y="166591"/>
                    <a:pt x="80589" y="165833"/>
                    <a:pt x="80281" y="165265"/>
                  </a:cubicBezTo>
                  <a:cubicBezTo>
                    <a:pt x="79304" y="163467"/>
                    <a:pt x="77566" y="161932"/>
                    <a:pt x="76298" y="160326"/>
                  </a:cubicBezTo>
                  <a:cubicBezTo>
                    <a:pt x="75898" y="159821"/>
                    <a:pt x="75478" y="159248"/>
                    <a:pt x="75530" y="158607"/>
                  </a:cubicBezTo>
                  <a:cubicBezTo>
                    <a:pt x="75589" y="157886"/>
                    <a:pt x="76208" y="157367"/>
                    <a:pt x="76666" y="156807"/>
                  </a:cubicBezTo>
                  <a:cubicBezTo>
                    <a:pt x="77361" y="155947"/>
                    <a:pt x="77729" y="154867"/>
                    <a:pt x="77704" y="153762"/>
                  </a:cubicBezTo>
                  <a:cubicBezTo>
                    <a:pt x="77674" y="152733"/>
                    <a:pt x="77075" y="151726"/>
                    <a:pt x="77111" y="150697"/>
                  </a:cubicBezTo>
                  <a:cubicBezTo>
                    <a:pt x="77146" y="149667"/>
                    <a:pt x="77701" y="148583"/>
                    <a:pt x="78676" y="148251"/>
                  </a:cubicBezTo>
                  <a:cubicBezTo>
                    <a:pt x="79120" y="148100"/>
                    <a:pt x="79614" y="148115"/>
                    <a:pt x="80042" y="147926"/>
                  </a:cubicBezTo>
                  <a:cubicBezTo>
                    <a:pt x="81453" y="147303"/>
                    <a:pt x="81228" y="145153"/>
                    <a:pt x="82249" y="143996"/>
                  </a:cubicBezTo>
                  <a:cubicBezTo>
                    <a:pt x="82722" y="143460"/>
                    <a:pt x="83419" y="143193"/>
                    <a:pt x="84064" y="142883"/>
                  </a:cubicBezTo>
                  <a:cubicBezTo>
                    <a:pt x="86792" y="141571"/>
                    <a:pt x="89035" y="138972"/>
                    <a:pt x="89283" y="135957"/>
                  </a:cubicBezTo>
                  <a:cubicBezTo>
                    <a:pt x="89483" y="133544"/>
                    <a:pt x="88605" y="130615"/>
                    <a:pt x="90438" y="129034"/>
                  </a:cubicBezTo>
                  <a:cubicBezTo>
                    <a:pt x="91238" y="128344"/>
                    <a:pt x="92244" y="128199"/>
                    <a:pt x="93314" y="128199"/>
                  </a:cubicBezTo>
                  <a:cubicBezTo>
                    <a:pt x="94087" y="128199"/>
                    <a:pt x="94894" y="128275"/>
                    <a:pt x="95682" y="128275"/>
                  </a:cubicBezTo>
                  <a:cubicBezTo>
                    <a:pt x="96098" y="128275"/>
                    <a:pt x="96509" y="128254"/>
                    <a:pt x="96908" y="128189"/>
                  </a:cubicBezTo>
                  <a:cubicBezTo>
                    <a:pt x="97800" y="128044"/>
                    <a:pt x="98396" y="127214"/>
                    <a:pt x="98814" y="126412"/>
                  </a:cubicBezTo>
                  <a:cubicBezTo>
                    <a:pt x="99231" y="125609"/>
                    <a:pt x="99280" y="124658"/>
                    <a:pt x="99129" y="123766"/>
                  </a:cubicBezTo>
                  <a:cubicBezTo>
                    <a:pt x="98945" y="122668"/>
                    <a:pt x="98473" y="121597"/>
                    <a:pt x="98577" y="120489"/>
                  </a:cubicBezTo>
                  <a:cubicBezTo>
                    <a:pt x="98723" y="118930"/>
                    <a:pt x="99942" y="117730"/>
                    <a:pt x="100886" y="116480"/>
                  </a:cubicBezTo>
                  <a:cubicBezTo>
                    <a:pt x="102003" y="114998"/>
                    <a:pt x="102797" y="113297"/>
                    <a:pt x="103214" y="111488"/>
                  </a:cubicBezTo>
                  <a:cubicBezTo>
                    <a:pt x="103689" y="109429"/>
                    <a:pt x="102371" y="106997"/>
                    <a:pt x="100524" y="105970"/>
                  </a:cubicBezTo>
                  <a:cubicBezTo>
                    <a:pt x="98677" y="104943"/>
                    <a:pt x="96462" y="104915"/>
                    <a:pt x="94350" y="104853"/>
                  </a:cubicBezTo>
                  <a:cubicBezTo>
                    <a:pt x="92237" y="104794"/>
                    <a:pt x="89999" y="104633"/>
                    <a:pt x="88273" y="103414"/>
                  </a:cubicBezTo>
                  <a:cubicBezTo>
                    <a:pt x="86692" y="102296"/>
                    <a:pt x="85799" y="100469"/>
                    <a:pt x="84550" y="98991"/>
                  </a:cubicBezTo>
                  <a:cubicBezTo>
                    <a:pt x="82441" y="96497"/>
                    <a:pt x="79375" y="95057"/>
                    <a:pt x="76410" y="93690"/>
                  </a:cubicBezTo>
                  <a:cubicBezTo>
                    <a:pt x="75559" y="93298"/>
                    <a:pt x="74630" y="92901"/>
                    <a:pt x="73720" y="92901"/>
                  </a:cubicBezTo>
                  <a:cubicBezTo>
                    <a:pt x="73431" y="92901"/>
                    <a:pt x="73144" y="92941"/>
                    <a:pt x="72862" y="93034"/>
                  </a:cubicBezTo>
                  <a:cubicBezTo>
                    <a:pt x="72400" y="93185"/>
                    <a:pt x="71985" y="93473"/>
                    <a:pt x="71508" y="93564"/>
                  </a:cubicBezTo>
                  <a:cubicBezTo>
                    <a:pt x="71390" y="93586"/>
                    <a:pt x="71274" y="93597"/>
                    <a:pt x="71159" y="93597"/>
                  </a:cubicBezTo>
                  <a:cubicBezTo>
                    <a:pt x="70006" y="93597"/>
                    <a:pt x="69033" y="92520"/>
                    <a:pt x="67966" y="91944"/>
                  </a:cubicBezTo>
                  <a:cubicBezTo>
                    <a:pt x="67424" y="91651"/>
                    <a:pt x="66830" y="91518"/>
                    <a:pt x="66231" y="91518"/>
                  </a:cubicBezTo>
                  <a:cubicBezTo>
                    <a:pt x="64138" y="91518"/>
                    <a:pt x="61986" y="93147"/>
                    <a:pt x="61817" y="95293"/>
                  </a:cubicBezTo>
                  <a:cubicBezTo>
                    <a:pt x="61476" y="95410"/>
                    <a:pt x="61056" y="95468"/>
                    <a:pt x="60611" y="95468"/>
                  </a:cubicBezTo>
                  <a:cubicBezTo>
                    <a:pt x="59413" y="95468"/>
                    <a:pt x="58031" y="95047"/>
                    <a:pt x="57510" y="94228"/>
                  </a:cubicBezTo>
                  <a:cubicBezTo>
                    <a:pt x="56995" y="93419"/>
                    <a:pt x="56789" y="92287"/>
                    <a:pt x="55904" y="91918"/>
                  </a:cubicBezTo>
                  <a:cubicBezTo>
                    <a:pt x="55432" y="91722"/>
                    <a:pt x="54840" y="91796"/>
                    <a:pt x="54455" y="91458"/>
                  </a:cubicBezTo>
                  <a:cubicBezTo>
                    <a:pt x="53818" y="90898"/>
                    <a:pt x="54313" y="89881"/>
                    <a:pt x="54428" y="89040"/>
                  </a:cubicBezTo>
                  <a:cubicBezTo>
                    <a:pt x="54609" y="87696"/>
                    <a:pt x="53607" y="86419"/>
                    <a:pt x="52383" y="85834"/>
                  </a:cubicBezTo>
                  <a:cubicBezTo>
                    <a:pt x="51161" y="85249"/>
                    <a:pt x="49761" y="85202"/>
                    <a:pt x="48407" y="85159"/>
                  </a:cubicBezTo>
                  <a:cubicBezTo>
                    <a:pt x="47051" y="85115"/>
                    <a:pt x="45649" y="85054"/>
                    <a:pt x="44436" y="84447"/>
                  </a:cubicBezTo>
                  <a:cubicBezTo>
                    <a:pt x="42077" y="83264"/>
                    <a:pt x="41111" y="80063"/>
                    <a:pt x="42146" y="77635"/>
                  </a:cubicBezTo>
                  <a:cubicBezTo>
                    <a:pt x="43156" y="75267"/>
                    <a:pt x="45760" y="73783"/>
                    <a:pt x="48337" y="73783"/>
                  </a:cubicBezTo>
                  <a:cubicBezTo>
                    <a:pt x="48401" y="73783"/>
                    <a:pt x="48464" y="73784"/>
                    <a:pt x="48528" y="73786"/>
                  </a:cubicBezTo>
                  <a:cubicBezTo>
                    <a:pt x="51112" y="73862"/>
                    <a:pt x="53842" y="75749"/>
                    <a:pt x="53870" y="78335"/>
                  </a:cubicBezTo>
                  <a:cubicBezTo>
                    <a:pt x="53875" y="78746"/>
                    <a:pt x="54287" y="78928"/>
                    <a:pt x="54735" y="78928"/>
                  </a:cubicBezTo>
                  <a:cubicBezTo>
                    <a:pt x="55004" y="78928"/>
                    <a:pt x="55285" y="78863"/>
                    <a:pt x="55498" y="78741"/>
                  </a:cubicBezTo>
                  <a:cubicBezTo>
                    <a:pt x="56067" y="78416"/>
                    <a:pt x="56365" y="77760"/>
                    <a:pt x="56505" y="77119"/>
                  </a:cubicBezTo>
                  <a:cubicBezTo>
                    <a:pt x="56645" y="76478"/>
                    <a:pt x="56664" y="75812"/>
                    <a:pt x="56860" y="75186"/>
                  </a:cubicBezTo>
                  <a:cubicBezTo>
                    <a:pt x="57310" y="73749"/>
                    <a:pt x="58757" y="72690"/>
                    <a:pt x="60261" y="72690"/>
                  </a:cubicBezTo>
                  <a:cubicBezTo>
                    <a:pt x="60273" y="72690"/>
                    <a:pt x="60285" y="72690"/>
                    <a:pt x="60297" y="72690"/>
                  </a:cubicBezTo>
                  <a:cubicBezTo>
                    <a:pt x="60306" y="72690"/>
                    <a:pt x="60314" y="72690"/>
                    <a:pt x="60323" y="72690"/>
                  </a:cubicBezTo>
                  <a:cubicBezTo>
                    <a:pt x="61893" y="72690"/>
                    <a:pt x="62998" y="71122"/>
                    <a:pt x="64116" y="70013"/>
                  </a:cubicBezTo>
                  <a:cubicBezTo>
                    <a:pt x="65241" y="68896"/>
                    <a:pt x="65913" y="67214"/>
                    <a:pt x="65469" y="65693"/>
                  </a:cubicBezTo>
                  <a:cubicBezTo>
                    <a:pt x="65229" y="64873"/>
                    <a:pt x="64683" y="64046"/>
                    <a:pt x="64956" y="63238"/>
                  </a:cubicBezTo>
                  <a:cubicBezTo>
                    <a:pt x="65170" y="62604"/>
                    <a:pt x="65822" y="62237"/>
                    <a:pt x="66438" y="61978"/>
                  </a:cubicBezTo>
                  <a:cubicBezTo>
                    <a:pt x="67992" y="61328"/>
                    <a:pt x="69657" y="60995"/>
                    <a:pt x="71338" y="60995"/>
                  </a:cubicBezTo>
                  <a:cubicBezTo>
                    <a:pt x="71514" y="60995"/>
                    <a:pt x="71689" y="60998"/>
                    <a:pt x="71865" y="61005"/>
                  </a:cubicBezTo>
                  <a:cubicBezTo>
                    <a:pt x="71916" y="61008"/>
                    <a:pt x="71966" y="61009"/>
                    <a:pt x="72016" y="61009"/>
                  </a:cubicBezTo>
                  <a:cubicBezTo>
                    <a:pt x="73530" y="61009"/>
                    <a:pt x="74333" y="60016"/>
                    <a:pt x="75129" y="58671"/>
                  </a:cubicBezTo>
                  <a:cubicBezTo>
                    <a:pt x="75724" y="57667"/>
                    <a:pt x="75988" y="56400"/>
                    <a:pt x="76935" y="55719"/>
                  </a:cubicBezTo>
                  <a:cubicBezTo>
                    <a:pt x="77461" y="55341"/>
                    <a:pt x="78061" y="55227"/>
                    <a:pt x="78697" y="55227"/>
                  </a:cubicBezTo>
                  <a:cubicBezTo>
                    <a:pt x="79669" y="55227"/>
                    <a:pt x="80723" y="55493"/>
                    <a:pt x="81724" y="55493"/>
                  </a:cubicBezTo>
                  <a:cubicBezTo>
                    <a:pt x="81835" y="55493"/>
                    <a:pt x="81945" y="55490"/>
                    <a:pt x="82055" y="55483"/>
                  </a:cubicBezTo>
                  <a:cubicBezTo>
                    <a:pt x="84597" y="55311"/>
                    <a:pt x="86582" y="52458"/>
                    <a:pt x="85860" y="50015"/>
                  </a:cubicBezTo>
                  <a:cubicBezTo>
                    <a:pt x="85517" y="48852"/>
                    <a:pt x="84704" y="47901"/>
                    <a:pt x="84043" y="46884"/>
                  </a:cubicBezTo>
                  <a:cubicBezTo>
                    <a:pt x="83131" y="45481"/>
                    <a:pt x="82492" y="43918"/>
                    <a:pt x="82159" y="42277"/>
                  </a:cubicBezTo>
                  <a:cubicBezTo>
                    <a:pt x="81854" y="40773"/>
                    <a:pt x="81767" y="39118"/>
                    <a:pt x="80776" y="37947"/>
                  </a:cubicBezTo>
                  <a:cubicBezTo>
                    <a:pt x="79227" y="38020"/>
                    <a:pt x="77350" y="37975"/>
                    <a:pt x="75971" y="38686"/>
                  </a:cubicBezTo>
                  <a:cubicBezTo>
                    <a:pt x="75699" y="37108"/>
                    <a:pt x="75398" y="35461"/>
                    <a:pt x="74423" y="34192"/>
                  </a:cubicBezTo>
                  <a:cubicBezTo>
                    <a:pt x="73732" y="33291"/>
                    <a:pt x="72587" y="32657"/>
                    <a:pt x="71488" y="32657"/>
                  </a:cubicBezTo>
                  <a:cubicBezTo>
                    <a:pt x="71039" y="32657"/>
                    <a:pt x="70597" y="32763"/>
                    <a:pt x="70198" y="32999"/>
                  </a:cubicBezTo>
                  <a:cubicBezTo>
                    <a:pt x="68851" y="33794"/>
                    <a:pt x="68559" y="35642"/>
                    <a:pt x="68807" y="37187"/>
                  </a:cubicBezTo>
                  <a:cubicBezTo>
                    <a:pt x="69057" y="38731"/>
                    <a:pt x="69698" y="40227"/>
                    <a:pt x="69655" y="41791"/>
                  </a:cubicBezTo>
                  <a:cubicBezTo>
                    <a:pt x="69615" y="43336"/>
                    <a:pt x="68552" y="45042"/>
                    <a:pt x="67017" y="45042"/>
                  </a:cubicBezTo>
                  <a:cubicBezTo>
                    <a:pt x="66998" y="45042"/>
                    <a:pt x="66979" y="45041"/>
                    <a:pt x="66960" y="45041"/>
                  </a:cubicBezTo>
                  <a:cubicBezTo>
                    <a:pt x="66146" y="45019"/>
                    <a:pt x="65416" y="44522"/>
                    <a:pt x="64843" y="43941"/>
                  </a:cubicBezTo>
                  <a:cubicBezTo>
                    <a:pt x="64022" y="43112"/>
                    <a:pt x="63372" y="42052"/>
                    <a:pt x="62317" y="41553"/>
                  </a:cubicBezTo>
                  <a:cubicBezTo>
                    <a:pt x="61507" y="41171"/>
                    <a:pt x="60577" y="41179"/>
                    <a:pt x="59704" y="40982"/>
                  </a:cubicBezTo>
                  <a:cubicBezTo>
                    <a:pt x="56728" y="40316"/>
                    <a:pt x="54688" y="36902"/>
                    <a:pt x="55510" y="33965"/>
                  </a:cubicBezTo>
                  <a:cubicBezTo>
                    <a:pt x="56182" y="31564"/>
                    <a:pt x="58657" y="29882"/>
                    <a:pt x="61117" y="29882"/>
                  </a:cubicBezTo>
                  <a:cubicBezTo>
                    <a:pt x="61664" y="29882"/>
                    <a:pt x="62211" y="29966"/>
                    <a:pt x="62737" y="30143"/>
                  </a:cubicBezTo>
                  <a:cubicBezTo>
                    <a:pt x="66237" y="28861"/>
                    <a:pt x="67660" y="24447"/>
                    <a:pt x="66265" y="20991"/>
                  </a:cubicBezTo>
                  <a:cubicBezTo>
                    <a:pt x="64868" y="17535"/>
                    <a:pt x="61115" y="15389"/>
                    <a:pt x="57392" y="15226"/>
                  </a:cubicBezTo>
                  <a:cubicBezTo>
                    <a:pt x="56302" y="15179"/>
                    <a:pt x="55191" y="15275"/>
                    <a:pt x="54134" y="15007"/>
                  </a:cubicBezTo>
                  <a:cubicBezTo>
                    <a:pt x="51145" y="14251"/>
                    <a:pt x="49582" y="10965"/>
                    <a:pt x="46980" y="9310"/>
                  </a:cubicBezTo>
                  <a:cubicBezTo>
                    <a:pt x="46287" y="8869"/>
                    <a:pt x="45224" y="8778"/>
                    <a:pt x="44079" y="8778"/>
                  </a:cubicBezTo>
                  <a:cubicBezTo>
                    <a:pt x="43277" y="8778"/>
                    <a:pt x="42435" y="8823"/>
                    <a:pt x="41651" y="8823"/>
                  </a:cubicBezTo>
                  <a:cubicBezTo>
                    <a:pt x="40795" y="8823"/>
                    <a:pt x="40007" y="8769"/>
                    <a:pt x="39418" y="8547"/>
                  </a:cubicBezTo>
                  <a:cubicBezTo>
                    <a:pt x="38499" y="8200"/>
                    <a:pt x="37525" y="8023"/>
                    <a:pt x="36546" y="8023"/>
                  </a:cubicBezTo>
                  <a:cubicBezTo>
                    <a:pt x="36275" y="8023"/>
                    <a:pt x="36003" y="8037"/>
                    <a:pt x="35731" y="8064"/>
                  </a:cubicBezTo>
                  <a:cubicBezTo>
                    <a:pt x="34635" y="9104"/>
                    <a:pt x="32585" y="9398"/>
                    <a:pt x="31077" y="9499"/>
                  </a:cubicBezTo>
                  <a:cubicBezTo>
                    <a:pt x="29526" y="7990"/>
                    <a:pt x="27655" y="6585"/>
                    <a:pt x="25725" y="5605"/>
                  </a:cubicBezTo>
                  <a:cubicBezTo>
                    <a:pt x="24435" y="4951"/>
                    <a:pt x="22930" y="4260"/>
                    <a:pt x="22532" y="2870"/>
                  </a:cubicBezTo>
                  <a:cubicBezTo>
                    <a:pt x="22012" y="1053"/>
                    <a:pt x="19376" y="125"/>
                    <a:pt x="17200" y="125"/>
                  </a:cubicBezTo>
                  <a:cubicBezTo>
                    <a:pt x="16716" y="125"/>
                    <a:pt x="16254" y="171"/>
                    <a:pt x="15844" y="263"/>
                  </a:cubicBezTo>
                  <a:cubicBezTo>
                    <a:pt x="15181" y="84"/>
                    <a:pt x="14496" y="0"/>
                    <a:pt x="13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48"/>
            <p:cNvSpPr/>
            <p:nvPr/>
          </p:nvSpPr>
          <p:spPr>
            <a:xfrm>
              <a:off x="2370225" y="830650"/>
              <a:ext cx="1016975" cy="1158500"/>
            </a:xfrm>
            <a:custGeom>
              <a:avLst/>
              <a:gdLst/>
              <a:ahLst/>
              <a:cxnLst/>
              <a:rect l="l" t="t" r="r" b="b"/>
              <a:pathLst>
                <a:path w="40679" h="46340" extrusionOk="0">
                  <a:moveTo>
                    <a:pt x="15780" y="0"/>
                  </a:moveTo>
                  <a:cubicBezTo>
                    <a:pt x="14989" y="0"/>
                    <a:pt x="14213" y="109"/>
                    <a:pt x="13470" y="421"/>
                  </a:cubicBezTo>
                  <a:cubicBezTo>
                    <a:pt x="9879" y="1928"/>
                    <a:pt x="10933" y="5468"/>
                    <a:pt x="8580" y="7572"/>
                  </a:cubicBezTo>
                  <a:cubicBezTo>
                    <a:pt x="6546" y="9390"/>
                    <a:pt x="2788" y="7963"/>
                    <a:pt x="1150" y="10460"/>
                  </a:cubicBezTo>
                  <a:cubicBezTo>
                    <a:pt x="0" y="12215"/>
                    <a:pt x="1289" y="14606"/>
                    <a:pt x="2962" y="15871"/>
                  </a:cubicBezTo>
                  <a:cubicBezTo>
                    <a:pt x="4636" y="17135"/>
                    <a:pt x="6731" y="17894"/>
                    <a:pt x="8056" y="19522"/>
                  </a:cubicBezTo>
                  <a:cubicBezTo>
                    <a:pt x="10183" y="22136"/>
                    <a:pt x="9577" y="26004"/>
                    <a:pt x="8413" y="29169"/>
                  </a:cubicBezTo>
                  <a:cubicBezTo>
                    <a:pt x="7247" y="32332"/>
                    <a:pt x="5603" y="35532"/>
                    <a:pt x="6005" y="38881"/>
                  </a:cubicBezTo>
                  <a:cubicBezTo>
                    <a:pt x="6193" y="40459"/>
                    <a:pt x="6837" y="41956"/>
                    <a:pt x="7675" y="43307"/>
                  </a:cubicBezTo>
                  <a:cubicBezTo>
                    <a:pt x="8488" y="44615"/>
                    <a:pt x="9597" y="45873"/>
                    <a:pt x="11095" y="46235"/>
                  </a:cubicBezTo>
                  <a:cubicBezTo>
                    <a:pt x="11391" y="46306"/>
                    <a:pt x="11688" y="46339"/>
                    <a:pt x="11983" y="46339"/>
                  </a:cubicBezTo>
                  <a:cubicBezTo>
                    <a:pt x="13586" y="46339"/>
                    <a:pt x="15150" y="45367"/>
                    <a:pt x="16368" y="44250"/>
                  </a:cubicBezTo>
                  <a:cubicBezTo>
                    <a:pt x="17812" y="42927"/>
                    <a:pt x="19065" y="41325"/>
                    <a:pt x="20822" y="40465"/>
                  </a:cubicBezTo>
                  <a:cubicBezTo>
                    <a:pt x="23353" y="39224"/>
                    <a:pt x="26610" y="39686"/>
                    <a:pt x="28815" y="37929"/>
                  </a:cubicBezTo>
                  <a:cubicBezTo>
                    <a:pt x="31544" y="35754"/>
                    <a:pt x="31140" y="31606"/>
                    <a:pt x="31890" y="28199"/>
                  </a:cubicBezTo>
                  <a:cubicBezTo>
                    <a:pt x="33150" y="22476"/>
                    <a:pt x="38102" y="18249"/>
                    <a:pt x="40038" y="12718"/>
                  </a:cubicBezTo>
                  <a:cubicBezTo>
                    <a:pt x="40418" y="11636"/>
                    <a:pt x="40679" y="10499"/>
                    <a:pt x="40652" y="9352"/>
                  </a:cubicBezTo>
                  <a:cubicBezTo>
                    <a:pt x="40569" y="5649"/>
                    <a:pt x="37449" y="2571"/>
                    <a:pt x="33956" y="1339"/>
                  </a:cubicBezTo>
                  <a:cubicBezTo>
                    <a:pt x="31938" y="627"/>
                    <a:pt x="29911" y="457"/>
                    <a:pt x="27871" y="457"/>
                  </a:cubicBezTo>
                  <a:cubicBezTo>
                    <a:pt x="26007" y="457"/>
                    <a:pt x="24132" y="599"/>
                    <a:pt x="22245" y="599"/>
                  </a:cubicBezTo>
                  <a:cubicBezTo>
                    <a:pt x="21785" y="599"/>
                    <a:pt x="21325" y="591"/>
                    <a:pt x="20863" y="570"/>
                  </a:cubicBezTo>
                  <a:cubicBezTo>
                    <a:pt x="19225" y="496"/>
                    <a:pt x="17470" y="0"/>
                    <a:pt x="157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48"/>
            <p:cNvSpPr/>
            <p:nvPr/>
          </p:nvSpPr>
          <p:spPr>
            <a:xfrm>
              <a:off x="3143325" y="1089650"/>
              <a:ext cx="4064350" cy="3503975"/>
            </a:xfrm>
            <a:custGeom>
              <a:avLst/>
              <a:gdLst/>
              <a:ahLst/>
              <a:cxnLst/>
              <a:rect l="l" t="t" r="r" b="b"/>
              <a:pathLst>
                <a:path w="162574" h="140159" extrusionOk="0">
                  <a:moveTo>
                    <a:pt x="149391" y="0"/>
                  </a:moveTo>
                  <a:cubicBezTo>
                    <a:pt x="148360" y="0"/>
                    <a:pt x="147330" y="156"/>
                    <a:pt x="146349" y="477"/>
                  </a:cubicBezTo>
                  <a:cubicBezTo>
                    <a:pt x="145329" y="812"/>
                    <a:pt x="144363" y="1309"/>
                    <a:pt x="143326" y="1583"/>
                  </a:cubicBezTo>
                  <a:cubicBezTo>
                    <a:pt x="142494" y="1801"/>
                    <a:pt x="141638" y="1870"/>
                    <a:pt x="140776" y="1870"/>
                  </a:cubicBezTo>
                  <a:cubicBezTo>
                    <a:pt x="140050" y="1870"/>
                    <a:pt x="139319" y="1821"/>
                    <a:pt x="138596" y="1772"/>
                  </a:cubicBezTo>
                  <a:lnTo>
                    <a:pt x="130106" y="1191"/>
                  </a:lnTo>
                  <a:cubicBezTo>
                    <a:pt x="129237" y="1132"/>
                    <a:pt x="128350" y="1076"/>
                    <a:pt x="127469" y="1076"/>
                  </a:cubicBezTo>
                  <a:cubicBezTo>
                    <a:pt x="125783" y="1076"/>
                    <a:pt x="124119" y="1281"/>
                    <a:pt x="122644" y="2056"/>
                  </a:cubicBezTo>
                  <a:cubicBezTo>
                    <a:pt x="119360" y="3782"/>
                    <a:pt x="117499" y="8084"/>
                    <a:pt x="113816" y="8529"/>
                  </a:cubicBezTo>
                  <a:cubicBezTo>
                    <a:pt x="113611" y="8554"/>
                    <a:pt x="113408" y="8566"/>
                    <a:pt x="113207" y="8566"/>
                  </a:cubicBezTo>
                  <a:cubicBezTo>
                    <a:pt x="110853" y="8566"/>
                    <a:pt x="108715" y="6973"/>
                    <a:pt x="106473" y="6087"/>
                  </a:cubicBezTo>
                  <a:cubicBezTo>
                    <a:pt x="105100" y="5543"/>
                    <a:pt x="103627" y="5279"/>
                    <a:pt x="102152" y="5279"/>
                  </a:cubicBezTo>
                  <a:cubicBezTo>
                    <a:pt x="99404" y="5279"/>
                    <a:pt x="96647" y="6196"/>
                    <a:pt x="94512" y="7933"/>
                  </a:cubicBezTo>
                  <a:cubicBezTo>
                    <a:pt x="93279" y="7304"/>
                    <a:pt x="93660" y="5468"/>
                    <a:pt x="93225" y="4153"/>
                  </a:cubicBezTo>
                  <a:cubicBezTo>
                    <a:pt x="92771" y="2782"/>
                    <a:pt x="91297" y="1954"/>
                    <a:pt x="89858" y="1828"/>
                  </a:cubicBezTo>
                  <a:cubicBezTo>
                    <a:pt x="89687" y="1813"/>
                    <a:pt x="89517" y="1806"/>
                    <a:pt x="89348" y="1806"/>
                  </a:cubicBezTo>
                  <a:cubicBezTo>
                    <a:pt x="88082" y="1806"/>
                    <a:pt x="86834" y="2194"/>
                    <a:pt x="85623" y="2590"/>
                  </a:cubicBezTo>
                  <a:cubicBezTo>
                    <a:pt x="82664" y="3556"/>
                    <a:pt x="79224" y="5204"/>
                    <a:pt x="78950" y="8303"/>
                  </a:cubicBezTo>
                  <a:cubicBezTo>
                    <a:pt x="78873" y="9176"/>
                    <a:pt x="79068" y="10104"/>
                    <a:pt x="78702" y="10900"/>
                  </a:cubicBezTo>
                  <a:cubicBezTo>
                    <a:pt x="78178" y="12033"/>
                    <a:pt x="76762" y="12408"/>
                    <a:pt x="75881" y="13291"/>
                  </a:cubicBezTo>
                  <a:cubicBezTo>
                    <a:pt x="74831" y="14345"/>
                    <a:pt x="74664" y="15971"/>
                    <a:pt x="74621" y="17458"/>
                  </a:cubicBezTo>
                  <a:cubicBezTo>
                    <a:pt x="74577" y="18944"/>
                    <a:pt x="74563" y="20541"/>
                    <a:pt x="73703" y="21754"/>
                  </a:cubicBezTo>
                  <a:cubicBezTo>
                    <a:pt x="73148" y="22537"/>
                    <a:pt x="71069" y="23068"/>
                    <a:pt x="69376" y="23068"/>
                  </a:cubicBezTo>
                  <a:cubicBezTo>
                    <a:pt x="68445" y="23068"/>
                    <a:pt x="67630" y="22907"/>
                    <a:pt x="67252" y="22539"/>
                  </a:cubicBezTo>
                  <a:cubicBezTo>
                    <a:pt x="66636" y="21940"/>
                    <a:pt x="65905" y="21693"/>
                    <a:pt x="65124" y="21693"/>
                  </a:cubicBezTo>
                  <a:cubicBezTo>
                    <a:pt x="63293" y="21693"/>
                    <a:pt x="61194" y="23048"/>
                    <a:pt x="59696" y="24392"/>
                  </a:cubicBezTo>
                  <a:lnTo>
                    <a:pt x="53326" y="30110"/>
                  </a:lnTo>
                  <a:cubicBezTo>
                    <a:pt x="51731" y="31541"/>
                    <a:pt x="50013" y="33034"/>
                    <a:pt x="47899" y="33389"/>
                  </a:cubicBezTo>
                  <a:cubicBezTo>
                    <a:pt x="47672" y="33427"/>
                    <a:pt x="47440" y="33446"/>
                    <a:pt x="47206" y="33446"/>
                  </a:cubicBezTo>
                  <a:cubicBezTo>
                    <a:pt x="45267" y="33446"/>
                    <a:pt x="43232" y="32171"/>
                    <a:pt x="43155" y="30259"/>
                  </a:cubicBezTo>
                  <a:cubicBezTo>
                    <a:pt x="43563" y="29875"/>
                    <a:pt x="44085" y="29761"/>
                    <a:pt x="44655" y="29761"/>
                  </a:cubicBezTo>
                  <a:cubicBezTo>
                    <a:pt x="45498" y="29761"/>
                    <a:pt x="46445" y="30012"/>
                    <a:pt x="47276" y="30012"/>
                  </a:cubicBezTo>
                  <a:cubicBezTo>
                    <a:pt x="47872" y="30012"/>
                    <a:pt x="48409" y="29883"/>
                    <a:pt x="48805" y="29438"/>
                  </a:cubicBezTo>
                  <a:cubicBezTo>
                    <a:pt x="49977" y="28121"/>
                    <a:pt x="48243" y="26238"/>
                    <a:pt x="46718" y="25356"/>
                  </a:cubicBezTo>
                  <a:cubicBezTo>
                    <a:pt x="43929" y="23744"/>
                    <a:pt x="41047" y="22101"/>
                    <a:pt x="37854" y="21667"/>
                  </a:cubicBezTo>
                  <a:cubicBezTo>
                    <a:pt x="37395" y="21605"/>
                    <a:pt x="36928" y="21573"/>
                    <a:pt x="36459" y="21573"/>
                  </a:cubicBezTo>
                  <a:cubicBezTo>
                    <a:pt x="33662" y="21573"/>
                    <a:pt x="30804" y="22696"/>
                    <a:pt x="29384" y="25062"/>
                  </a:cubicBezTo>
                  <a:cubicBezTo>
                    <a:pt x="27966" y="27426"/>
                    <a:pt x="28225" y="30512"/>
                    <a:pt x="26820" y="32884"/>
                  </a:cubicBezTo>
                  <a:cubicBezTo>
                    <a:pt x="25941" y="34369"/>
                    <a:pt x="24491" y="35431"/>
                    <a:pt x="23493" y="36839"/>
                  </a:cubicBezTo>
                  <a:cubicBezTo>
                    <a:pt x="22495" y="38247"/>
                    <a:pt x="22067" y="40372"/>
                    <a:pt x="23291" y="41591"/>
                  </a:cubicBezTo>
                  <a:cubicBezTo>
                    <a:pt x="24277" y="42574"/>
                    <a:pt x="25957" y="42576"/>
                    <a:pt x="26934" y="43568"/>
                  </a:cubicBezTo>
                  <a:cubicBezTo>
                    <a:pt x="27686" y="44334"/>
                    <a:pt x="27942" y="45612"/>
                    <a:pt x="28928" y="46032"/>
                  </a:cubicBezTo>
                  <a:cubicBezTo>
                    <a:pt x="29116" y="46112"/>
                    <a:pt x="29308" y="46149"/>
                    <a:pt x="29499" y="46149"/>
                  </a:cubicBezTo>
                  <a:cubicBezTo>
                    <a:pt x="30453" y="46149"/>
                    <a:pt x="31375" y="45228"/>
                    <a:pt x="31599" y="44232"/>
                  </a:cubicBezTo>
                  <a:cubicBezTo>
                    <a:pt x="31870" y="43035"/>
                    <a:pt x="31491" y="41803"/>
                    <a:pt x="31294" y="40594"/>
                  </a:cubicBezTo>
                  <a:cubicBezTo>
                    <a:pt x="30707" y="36976"/>
                    <a:pt x="32524" y="32527"/>
                    <a:pt x="36153" y="32010"/>
                  </a:cubicBezTo>
                  <a:cubicBezTo>
                    <a:pt x="36979" y="32041"/>
                    <a:pt x="37253" y="33221"/>
                    <a:pt x="36881" y="33960"/>
                  </a:cubicBezTo>
                  <a:cubicBezTo>
                    <a:pt x="36512" y="34700"/>
                    <a:pt x="35790" y="35213"/>
                    <a:pt x="35400" y="35941"/>
                  </a:cubicBezTo>
                  <a:cubicBezTo>
                    <a:pt x="34663" y="37314"/>
                    <a:pt x="35518" y="39272"/>
                    <a:pt x="37026" y="39667"/>
                  </a:cubicBezTo>
                  <a:cubicBezTo>
                    <a:pt x="38598" y="40078"/>
                    <a:pt x="41223" y="39748"/>
                    <a:pt x="41017" y="41358"/>
                  </a:cubicBezTo>
                  <a:cubicBezTo>
                    <a:pt x="40797" y="43068"/>
                    <a:pt x="37630" y="41948"/>
                    <a:pt x="36606" y="43336"/>
                  </a:cubicBezTo>
                  <a:cubicBezTo>
                    <a:pt x="36002" y="44155"/>
                    <a:pt x="36537" y="45296"/>
                    <a:pt x="36521" y="46313"/>
                  </a:cubicBezTo>
                  <a:cubicBezTo>
                    <a:pt x="36494" y="48303"/>
                    <a:pt x="34299" y="49599"/>
                    <a:pt x="32313" y="49739"/>
                  </a:cubicBezTo>
                  <a:cubicBezTo>
                    <a:pt x="32097" y="49755"/>
                    <a:pt x="31880" y="49762"/>
                    <a:pt x="31663" y="49762"/>
                  </a:cubicBezTo>
                  <a:cubicBezTo>
                    <a:pt x="30164" y="49762"/>
                    <a:pt x="28664" y="49439"/>
                    <a:pt x="27166" y="49439"/>
                  </a:cubicBezTo>
                  <a:cubicBezTo>
                    <a:pt x="26898" y="49439"/>
                    <a:pt x="26629" y="49449"/>
                    <a:pt x="26361" y="49474"/>
                  </a:cubicBezTo>
                  <a:cubicBezTo>
                    <a:pt x="24379" y="49654"/>
                    <a:pt x="22222" y="51058"/>
                    <a:pt x="22312" y="53044"/>
                  </a:cubicBezTo>
                  <a:cubicBezTo>
                    <a:pt x="19567" y="54331"/>
                    <a:pt x="16715" y="55374"/>
                    <a:pt x="13788" y="56164"/>
                  </a:cubicBezTo>
                  <a:cubicBezTo>
                    <a:pt x="13912" y="58317"/>
                    <a:pt x="17975" y="58517"/>
                    <a:pt x="17960" y="60675"/>
                  </a:cubicBezTo>
                  <a:cubicBezTo>
                    <a:pt x="17949" y="61887"/>
                    <a:pt x="16542" y="62556"/>
                    <a:pt x="15302" y="62556"/>
                  </a:cubicBezTo>
                  <a:cubicBezTo>
                    <a:pt x="15219" y="62556"/>
                    <a:pt x="15137" y="62553"/>
                    <a:pt x="15056" y="62547"/>
                  </a:cubicBezTo>
                  <a:cubicBezTo>
                    <a:pt x="14072" y="62475"/>
                    <a:pt x="13082" y="62160"/>
                    <a:pt x="12113" y="62160"/>
                  </a:cubicBezTo>
                  <a:cubicBezTo>
                    <a:pt x="11810" y="62160"/>
                    <a:pt x="11508" y="62191"/>
                    <a:pt x="11210" y="62270"/>
                  </a:cubicBezTo>
                  <a:cubicBezTo>
                    <a:pt x="9047" y="62839"/>
                    <a:pt x="8290" y="65880"/>
                    <a:pt x="9487" y="67769"/>
                  </a:cubicBezTo>
                  <a:cubicBezTo>
                    <a:pt x="10572" y="69481"/>
                    <a:pt x="12694" y="70258"/>
                    <a:pt x="14741" y="70258"/>
                  </a:cubicBezTo>
                  <a:cubicBezTo>
                    <a:pt x="14954" y="70258"/>
                    <a:pt x="15165" y="70249"/>
                    <a:pt x="15375" y="70233"/>
                  </a:cubicBezTo>
                  <a:cubicBezTo>
                    <a:pt x="16269" y="70162"/>
                    <a:pt x="17225" y="69924"/>
                    <a:pt x="17785" y="69223"/>
                  </a:cubicBezTo>
                  <a:cubicBezTo>
                    <a:pt x="18318" y="68554"/>
                    <a:pt x="18362" y="67634"/>
                    <a:pt x="18586" y="66808"/>
                  </a:cubicBezTo>
                  <a:cubicBezTo>
                    <a:pt x="19089" y="64960"/>
                    <a:pt x="20667" y="63445"/>
                    <a:pt x="22534" y="63019"/>
                  </a:cubicBezTo>
                  <a:cubicBezTo>
                    <a:pt x="23588" y="62778"/>
                    <a:pt x="24878" y="62758"/>
                    <a:pt x="25444" y="61839"/>
                  </a:cubicBezTo>
                  <a:cubicBezTo>
                    <a:pt x="27854" y="63143"/>
                    <a:pt x="29550" y="65685"/>
                    <a:pt x="29826" y="68413"/>
                  </a:cubicBezTo>
                  <a:cubicBezTo>
                    <a:pt x="30020" y="68663"/>
                    <a:pt x="30274" y="68770"/>
                    <a:pt x="30543" y="68770"/>
                  </a:cubicBezTo>
                  <a:cubicBezTo>
                    <a:pt x="31347" y="68770"/>
                    <a:pt x="32287" y="67809"/>
                    <a:pt x="32159" y="66868"/>
                  </a:cubicBezTo>
                  <a:cubicBezTo>
                    <a:pt x="31991" y="65614"/>
                    <a:pt x="30882" y="64743"/>
                    <a:pt x="30003" y="63834"/>
                  </a:cubicBezTo>
                  <a:cubicBezTo>
                    <a:pt x="29122" y="62923"/>
                    <a:pt x="28387" y="61510"/>
                    <a:pt x="29078" y="60448"/>
                  </a:cubicBezTo>
                  <a:lnTo>
                    <a:pt x="29078" y="60448"/>
                  </a:lnTo>
                  <a:cubicBezTo>
                    <a:pt x="33197" y="61658"/>
                    <a:pt x="36527" y="65238"/>
                    <a:pt x="37435" y="69435"/>
                  </a:cubicBezTo>
                  <a:cubicBezTo>
                    <a:pt x="38871" y="69149"/>
                    <a:pt x="39664" y="67205"/>
                    <a:pt x="38838" y="65997"/>
                  </a:cubicBezTo>
                  <a:cubicBezTo>
                    <a:pt x="39003" y="65628"/>
                    <a:pt x="39328" y="65472"/>
                    <a:pt x="39697" y="65472"/>
                  </a:cubicBezTo>
                  <a:cubicBezTo>
                    <a:pt x="40331" y="65472"/>
                    <a:pt x="41094" y="65932"/>
                    <a:pt x="41391" y="66558"/>
                  </a:cubicBezTo>
                  <a:cubicBezTo>
                    <a:pt x="41862" y="67549"/>
                    <a:pt x="41819" y="68770"/>
                    <a:pt x="42492" y="69636"/>
                  </a:cubicBezTo>
                  <a:cubicBezTo>
                    <a:pt x="43175" y="70517"/>
                    <a:pt x="44261" y="70711"/>
                    <a:pt x="45451" y="70711"/>
                  </a:cubicBezTo>
                  <a:cubicBezTo>
                    <a:pt x="46388" y="70711"/>
                    <a:pt x="47390" y="70590"/>
                    <a:pt x="48312" y="70590"/>
                  </a:cubicBezTo>
                  <a:cubicBezTo>
                    <a:pt x="49551" y="70590"/>
                    <a:pt x="50643" y="70808"/>
                    <a:pt x="51235" y="71828"/>
                  </a:cubicBezTo>
                  <a:cubicBezTo>
                    <a:pt x="52336" y="73723"/>
                    <a:pt x="49909" y="75927"/>
                    <a:pt x="47711" y="75927"/>
                  </a:cubicBezTo>
                  <a:cubicBezTo>
                    <a:pt x="47678" y="75927"/>
                    <a:pt x="47645" y="75926"/>
                    <a:pt x="47613" y="75925"/>
                  </a:cubicBezTo>
                  <a:cubicBezTo>
                    <a:pt x="45391" y="75856"/>
                    <a:pt x="43361" y="74585"/>
                    <a:pt x="41147" y="74365"/>
                  </a:cubicBezTo>
                  <a:cubicBezTo>
                    <a:pt x="40897" y="74340"/>
                    <a:pt x="40647" y="74329"/>
                    <a:pt x="40397" y="74329"/>
                  </a:cubicBezTo>
                  <a:cubicBezTo>
                    <a:pt x="38218" y="74329"/>
                    <a:pt x="36082" y="75200"/>
                    <a:pt x="33896" y="75455"/>
                  </a:cubicBezTo>
                  <a:cubicBezTo>
                    <a:pt x="33619" y="75487"/>
                    <a:pt x="33335" y="75503"/>
                    <a:pt x="33048" y="75503"/>
                  </a:cubicBezTo>
                  <a:cubicBezTo>
                    <a:pt x="30807" y="75503"/>
                    <a:pt x="28395" y="74514"/>
                    <a:pt x="27939" y="72388"/>
                  </a:cubicBezTo>
                  <a:cubicBezTo>
                    <a:pt x="27802" y="71741"/>
                    <a:pt x="27855" y="71030"/>
                    <a:pt x="27514" y="70464"/>
                  </a:cubicBezTo>
                  <a:cubicBezTo>
                    <a:pt x="27109" y="69793"/>
                    <a:pt x="26279" y="69553"/>
                    <a:pt x="25473" y="69553"/>
                  </a:cubicBezTo>
                  <a:cubicBezTo>
                    <a:pt x="25313" y="69553"/>
                    <a:pt x="25154" y="69562"/>
                    <a:pt x="24999" y="69580"/>
                  </a:cubicBezTo>
                  <a:cubicBezTo>
                    <a:pt x="21817" y="69942"/>
                    <a:pt x="18598" y="72595"/>
                    <a:pt x="15740" y="72595"/>
                  </a:cubicBezTo>
                  <a:cubicBezTo>
                    <a:pt x="14956" y="72595"/>
                    <a:pt x="14199" y="72395"/>
                    <a:pt x="13478" y="71894"/>
                  </a:cubicBezTo>
                  <a:cubicBezTo>
                    <a:pt x="11337" y="76062"/>
                    <a:pt x="6101" y="77629"/>
                    <a:pt x="3179" y="81294"/>
                  </a:cubicBezTo>
                  <a:cubicBezTo>
                    <a:pt x="0" y="85282"/>
                    <a:pt x="268" y="91440"/>
                    <a:pt x="3354" y="95500"/>
                  </a:cubicBezTo>
                  <a:cubicBezTo>
                    <a:pt x="6050" y="99045"/>
                    <a:pt x="10552" y="100957"/>
                    <a:pt x="15019" y="100957"/>
                  </a:cubicBezTo>
                  <a:cubicBezTo>
                    <a:pt x="15667" y="100957"/>
                    <a:pt x="16314" y="100917"/>
                    <a:pt x="16954" y="100836"/>
                  </a:cubicBezTo>
                  <a:cubicBezTo>
                    <a:pt x="17630" y="100750"/>
                    <a:pt x="18327" y="100626"/>
                    <a:pt x="19005" y="100626"/>
                  </a:cubicBezTo>
                  <a:cubicBezTo>
                    <a:pt x="19489" y="100626"/>
                    <a:pt x="19963" y="100690"/>
                    <a:pt x="20413" y="100875"/>
                  </a:cubicBezTo>
                  <a:cubicBezTo>
                    <a:pt x="21482" y="101317"/>
                    <a:pt x="22166" y="102352"/>
                    <a:pt x="23058" y="103088"/>
                  </a:cubicBezTo>
                  <a:cubicBezTo>
                    <a:pt x="23580" y="103519"/>
                    <a:pt x="24303" y="103823"/>
                    <a:pt x="24961" y="103823"/>
                  </a:cubicBezTo>
                  <a:cubicBezTo>
                    <a:pt x="25427" y="103823"/>
                    <a:pt x="25861" y="103670"/>
                    <a:pt x="26168" y="103301"/>
                  </a:cubicBezTo>
                  <a:lnTo>
                    <a:pt x="26168" y="103301"/>
                  </a:lnTo>
                  <a:cubicBezTo>
                    <a:pt x="25321" y="105399"/>
                    <a:pt x="25557" y="107902"/>
                    <a:pt x="26779" y="109805"/>
                  </a:cubicBezTo>
                  <a:cubicBezTo>
                    <a:pt x="28099" y="111859"/>
                    <a:pt x="30559" y="113484"/>
                    <a:pt x="30509" y="115926"/>
                  </a:cubicBezTo>
                  <a:cubicBezTo>
                    <a:pt x="30482" y="117190"/>
                    <a:pt x="29748" y="118318"/>
                    <a:pt x="29403" y="119536"/>
                  </a:cubicBezTo>
                  <a:cubicBezTo>
                    <a:pt x="27829" y="125109"/>
                    <a:pt x="34415" y="129657"/>
                    <a:pt x="35455" y="135354"/>
                  </a:cubicBezTo>
                  <a:cubicBezTo>
                    <a:pt x="35736" y="136888"/>
                    <a:pt x="35735" y="138735"/>
                    <a:pt x="37029" y="139601"/>
                  </a:cubicBezTo>
                  <a:cubicBezTo>
                    <a:pt x="37625" y="139999"/>
                    <a:pt x="38374" y="140081"/>
                    <a:pt x="39090" y="140127"/>
                  </a:cubicBezTo>
                  <a:cubicBezTo>
                    <a:pt x="39409" y="140148"/>
                    <a:pt x="39736" y="140158"/>
                    <a:pt x="40067" y="140158"/>
                  </a:cubicBezTo>
                  <a:cubicBezTo>
                    <a:pt x="43538" y="140158"/>
                    <a:pt x="47454" y="138962"/>
                    <a:pt x="48151" y="135675"/>
                  </a:cubicBezTo>
                  <a:cubicBezTo>
                    <a:pt x="48366" y="134657"/>
                    <a:pt x="48212" y="133602"/>
                    <a:pt x="48243" y="132560"/>
                  </a:cubicBezTo>
                  <a:cubicBezTo>
                    <a:pt x="48336" y="129451"/>
                    <a:pt x="50239" y="126459"/>
                    <a:pt x="53017" y="125056"/>
                  </a:cubicBezTo>
                  <a:cubicBezTo>
                    <a:pt x="53771" y="124675"/>
                    <a:pt x="54600" y="124390"/>
                    <a:pt x="55202" y="123799"/>
                  </a:cubicBezTo>
                  <a:cubicBezTo>
                    <a:pt x="56528" y="122495"/>
                    <a:pt x="56234" y="120283"/>
                    <a:pt x="55553" y="118553"/>
                  </a:cubicBezTo>
                  <a:cubicBezTo>
                    <a:pt x="54872" y="116821"/>
                    <a:pt x="53881" y="115076"/>
                    <a:pt x="54120" y="113231"/>
                  </a:cubicBezTo>
                  <a:cubicBezTo>
                    <a:pt x="54502" y="110269"/>
                    <a:pt x="57681" y="108706"/>
                    <a:pt x="60090" y="106941"/>
                  </a:cubicBezTo>
                  <a:cubicBezTo>
                    <a:pt x="63716" y="104284"/>
                    <a:pt x="66206" y="100125"/>
                    <a:pt x="66835" y="95675"/>
                  </a:cubicBezTo>
                  <a:lnTo>
                    <a:pt x="66835" y="95675"/>
                  </a:lnTo>
                  <a:cubicBezTo>
                    <a:pt x="65061" y="96232"/>
                    <a:pt x="63075" y="96745"/>
                    <a:pt x="61220" y="96745"/>
                  </a:cubicBezTo>
                  <a:cubicBezTo>
                    <a:pt x="59581" y="96745"/>
                    <a:pt x="58045" y="96344"/>
                    <a:pt x="56849" y="95215"/>
                  </a:cubicBezTo>
                  <a:cubicBezTo>
                    <a:pt x="55965" y="94380"/>
                    <a:pt x="55421" y="93259"/>
                    <a:pt x="54897" y="92162"/>
                  </a:cubicBezTo>
                  <a:lnTo>
                    <a:pt x="50173" y="82291"/>
                  </a:lnTo>
                  <a:cubicBezTo>
                    <a:pt x="49966" y="81857"/>
                    <a:pt x="49755" y="81362"/>
                    <a:pt x="49925" y="80912"/>
                  </a:cubicBezTo>
                  <a:cubicBezTo>
                    <a:pt x="50074" y="80517"/>
                    <a:pt x="50366" y="80356"/>
                    <a:pt x="50717" y="80356"/>
                  </a:cubicBezTo>
                  <a:cubicBezTo>
                    <a:pt x="51453" y="80356"/>
                    <a:pt x="52449" y="81064"/>
                    <a:pt x="52928" y="81807"/>
                  </a:cubicBezTo>
                  <a:cubicBezTo>
                    <a:pt x="55452" y="85724"/>
                    <a:pt x="57718" y="89804"/>
                    <a:pt x="59707" y="94020"/>
                  </a:cubicBezTo>
                  <a:cubicBezTo>
                    <a:pt x="63791" y="93273"/>
                    <a:pt x="67648" y="91596"/>
                    <a:pt x="70980" y="89118"/>
                  </a:cubicBezTo>
                  <a:cubicBezTo>
                    <a:pt x="72037" y="88329"/>
                    <a:pt x="73088" y="87386"/>
                    <a:pt x="73445" y="86117"/>
                  </a:cubicBezTo>
                  <a:cubicBezTo>
                    <a:pt x="73802" y="84846"/>
                    <a:pt x="73146" y="83218"/>
                    <a:pt x="71846" y="82993"/>
                  </a:cubicBezTo>
                  <a:cubicBezTo>
                    <a:pt x="71723" y="82971"/>
                    <a:pt x="71600" y="82963"/>
                    <a:pt x="71476" y="82963"/>
                  </a:cubicBezTo>
                  <a:cubicBezTo>
                    <a:pt x="71093" y="82963"/>
                    <a:pt x="70708" y="83045"/>
                    <a:pt x="70324" y="83086"/>
                  </a:cubicBezTo>
                  <a:cubicBezTo>
                    <a:pt x="70133" y="83106"/>
                    <a:pt x="69943" y="83115"/>
                    <a:pt x="69755" y="83115"/>
                  </a:cubicBezTo>
                  <a:cubicBezTo>
                    <a:pt x="66927" y="83115"/>
                    <a:pt x="64468" y="80925"/>
                    <a:pt x="62588" y="78727"/>
                  </a:cubicBezTo>
                  <a:cubicBezTo>
                    <a:pt x="63132" y="78118"/>
                    <a:pt x="63852" y="77890"/>
                    <a:pt x="64640" y="77890"/>
                  </a:cubicBezTo>
                  <a:cubicBezTo>
                    <a:pt x="65842" y="77890"/>
                    <a:pt x="67201" y="78421"/>
                    <a:pt x="68334" y="78941"/>
                  </a:cubicBezTo>
                  <a:cubicBezTo>
                    <a:pt x="71699" y="80486"/>
                    <a:pt x="75249" y="81588"/>
                    <a:pt x="78895" y="82221"/>
                  </a:cubicBezTo>
                  <a:cubicBezTo>
                    <a:pt x="79803" y="82378"/>
                    <a:pt x="80736" y="82513"/>
                    <a:pt x="81554" y="82936"/>
                  </a:cubicBezTo>
                  <a:cubicBezTo>
                    <a:pt x="82126" y="83232"/>
                    <a:pt x="82622" y="83658"/>
                    <a:pt x="83095" y="84096"/>
                  </a:cubicBezTo>
                  <a:cubicBezTo>
                    <a:pt x="87298" y="87967"/>
                    <a:pt x="90407" y="93013"/>
                    <a:pt x="91975" y="98509"/>
                  </a:cubicBezTo>
                  <a:cubicBezTo>
                    <a:pt x="92104" y="98538"/>
                    <a:pt x="92231" y="98552"/>
                    <a:pt x="92354" y="98552"/>
                  </a:cubicBezTo>
                  <a:cubicBezTo>
                    <a:pt x="93754" y="98552"/>
                    <a:pt x="94717" y="96760"/>
                    <a:pt x="94833" y="95252"/>
                  </a:cubicBezTo>
                  <a:cubicBezTo>
                    <a:pt x="94960" y="93612"/>
                    <a:pt x="94769" y="91722"/>
                    <a:pt x="95948" y="90578"/>
                  </a:cubicBezTo>
                  <a:cubicBezTo>
                    <a:pt x="96875" y="89678"/>
                    <a:pt x="98399" y="89556"/>
                    <a:pt x="99214" y="88552"/>
                  </a:cubicBezTo>
                  <a:cubicBezTo>
                    <a:pt x="100238" y="87289"/>
                    <a:pt x="99703" y="85157"/>
                    <a:pt x="100900" y="84056"/>
                  </a:cubicBezTo>
                  <a:cubicBezTo>
                    <a:pt x="101284" y="83704"/>
                    <a:pt x="101728" y="83552"/>
                    <a:pt x="102190" y="83552"/>
                  </a:cubicBezTo>
                  <a:cubicBezTo>
                    <a:pt x="103537" y="83552"/>
                    <a:pt x="105034" y="84844"/>
                    <a:pt x="105630" y="86240"/>
                  </a:cubicBezTo>
                  <a:cubicBezTo>
                    <a:pt x="106431" y="88116"/>
                    <a:pt x="106723" y="90422"/>
                    <a:pt x="108410" y="91569"/>
                  </a:cubicBezTo>
                  <a:lnTo>
                    <a:pt x="111137" y="91176"/>
                  </a:lnTo>
                  <a:cubicBezTo>
                    <a:pt x="111152" y="95778"/>
                    <a:pt x="112750" y="100362"/>
                    <a:pt x="115602" y="103975"/>
                  </a:cubicBezTo>
                  <a:cubicBezTo>
                    <a:pt x="117157" y="103161"/>
                    <a:pt x="116453" y="100795"/>
                    <a:pt x="115480" y="99330"/>
                  </a:cubicBezTo>
                  <a:cubicBezTo>
                    <a:pt x="114508" y="97866"/>
                    <a:pt x="113554" y="95681"/>
                    <a:pt x="114936" y="94596"/>
                  </a:cubicBezTo>
                  <a:lnTo>
                    <a:pt x="114936" y="94596"/>
                  </a:lnTo>
                  <a:cubicBezTo>
                    <a:pt x="116854" y="94614"/>
                    <a:pt x="117747" y="97259"/>
                    <a:pt x="119611" y="97712"/>
                  </a:cubicBezTo>
                  <a:cubicBezTo>
                    <a:pt x="119777" y="97752"/>
                    <a:pt x="119940" y="97771"/>
                    <a:pt x="120101" y="97771"/>
                  </a:cubicBezTo>
                  <a:cubicBezTo>
                    <a:pt x="121744" y="97771"/>
                    <a:pt x="123089" y="95790"/>
                    <a:pt x="122784" y="94080"/>
                  </a:cubicBezTo>
                  <a:cubicBezTo>
                    <a:pt x="122451" y="92201"/>
                    <a:pt x="120835" y="90820"/>
                    <a:pt x="119169" y="89895"/>
                  </a:cubicBezTo>
                  <a:cubicBezTo>
                    <a:pt x="117675" y="88258"/>
                    <a:pt x="119833" y="85644"/>
                    <a:pt x="122018" y="85274"/>
                  </a:cubicBezTo>
                  <a:cubicBezTo>
                    <a:pt x="122730" y="85153"/>
                    <a:pt x="123464" y="85138"/>
                    <a:pt x="124199" y="85138"/>
                  </a:cubicBezTo>
                  <a:cubicBezTo>
                    <a:pt x="124443" y="85138"/>
                    <a:pt x="124686" y="85140"/>
                    <a:pt x="124930" y="85140"/>
                  </a:cubicBezTo>
                  <a:cubicBezTo>
                    <a:pt x="126201" y="85140"/>
                    <a:pt x="127452" y="85095"/>
                    <a:pt x="128573" y="84531"/>
                  </a:cubicBezTo>
                  <a:cubicBezTo>
                    <a:pt x="130946" y="83339"/>
                    <a:pt x="131739" y="80207"/>
                    <a:pt x="131200" y="77607"/>
                  </a:cubicBezTo>
                  <a:cubicBezTo>
                    <a:pt x="130659" y="75007"/>
                    <a:pt x="129117" y="72748"/>
                    <a:pt x="127857" y="70410"/>
                  </a:cubicBezTo>
                  <a:cubicBezTo>
                    <a:pt x="126781" y="68413"/>
                    <a:pt x="126249" y="65298"/>
                    <a:pt x="128341" y="64420"/>
                  </a:cubicBezTo>
                  <a:cubicBezTo>
                    <a:pt x="128900" y="64186"/>
                    <a:pt x="129528" y="64195"/>
                    <a:pt x="130135" y="64170"/>
                  </a:cubicBezTo>
                  <a:cubicBezTo>
                    <a:pt x="138047" y="63837"/>
                    <a:pt x="144592" y="55459"/>
                    <a:pt x="143005" y="47701"/>
                  </a:cubicBezTo>
                  <a:cubicBezTo>
                    <a:pt x="142706" y="46238"/>
                    <a:pt x="142140" y="44786"/>
                    <a:pt x="141097" y="43719"/>
                  </a:cubicBezTo>
                  <a:cubicBezTo>
                    <a:pt x="139216" y="41800"/>
                    <a:pt x="136024" y="41349"/>
                    <a:pt x="134619" y="39057"/>
                  </a:cubicBezTo>
                  <a:cubicBezTo>
                    <a:pt x="132900" y="36255"/>
                    <a:pt x="135025" y="32537"/>
                    <a:pt x="137778" y="30737"/>
                  </a:cubicBezTo>
                  <a:cubicBezTo>
                    <a:pt x="140529" y="28938"/>
                    <a:pt x="143891" y="28156"/>
                    <a:pt x="146461" y="26105"/>
                  </a:cubicBezTo>
                  <a:cubicBezTo>
                    <a:pt x="147145" y="26087"/>
                    <a:pt x="147512" y="25417"/>
                    <a:pt x="147638" y="24743"/>
                  </a:cubicBezTo>
                  <a:cubicBezTo>
                    <a:pt x="147716" y="24319"/>
                    <a:pt x="147611" y="23887"/>
                    <a:pt x="147608" y="23456"/>
                  </a:cubicBezTo>
                  <a:cubicBezTo>
                    <a:pt x="147598" y="22276"/>
                    <a:pt x="148442" y="21139"/>
                    <a:pt x="149574" y="20805"/>
                  </a:cubicBezTo>
                  <a:cubicBezTo>
                    <a:pt x="149811" y="20736"/>
                    <a:pt x="150056" y="20702"/>
                    <a:pt x="150302" y="20702"/>
                  </a:cubicBezTo>
                  <a:cubicBezTo>
                    <a:pt x="151231" y="20702"/>
                    <a:pt x="152165" y="21179"/>
                    <a:pt x="152664" y="21968"/>
                  </a:cubicBezTo>
                  <a:cubicBezTo>
                    <a:pt x="153442" y="23198"/>
                    <a:pt x="153129" y="24821"/>
                    <a:pt x="152563" y="26163"/>
                  </a:cubicBezTo>
                  <a:cubicBezTo>
                    <a:pt x="151998" y="27505"/>
                    <a:pt x="151199" y="28790"/>
                    <a:pt x="151051" y="30239"/>
                  </a:cubicBezTo>
                  <a:cubicBezTo>
                    <a:pt x="150905" y="31687"/>
                    <a:pt x="151726" y="33391"/>
                    <a:pt x="153173" y="33553"/>
                  </a:cubicBezTo>
                  <a:cubicBezTo>
                    <a:pt x="153252" y="33562"/>
                    <a:pt x="153330" y="33566"/>
                    <a:pt x="153406" y="33566"/>
                  </a:cubicBezTo>
                  <a:cubicBezTo>
                    <a:pt x="155043" y="33566"/>
                    <a:pt x="156090" y="31574"/>
                    <a:pt x="156201" y="29877"/>
                  </a:cubicBezTo>
                  <a:cubicBezTo>
                    <a:pt x="156318" y="28099"/>
                    <a:pt x="155972" y="26160"/>
                    <a:pt x="156925" y="24659"/>
                  </a:cubicBezTo>
                  <a:cubicBezTo>
                    <a:pt x="158377" y="22374"/>
                    <a:pt x="162385" y="21839"/>
                    <a:pt x="162490" y="19133"/>
                  </a:cubicBezTo>
                  <a:cubicBezTo>
                    <a:pt x="162574" y="16945"/>
                    <a:pt x="159821" y="15661"/>
                    <a:pt x="159327" y="13530"/>
                  </a:cubicBezTo>
                  <a:cubicBezTo>
                    <a:pt x="159129" y="12668"/>
                    <a:pt x="159325" y="11773"/>
                    <a:pt x="159405" y="10894"/>
                  </a:cubicBezTo>
                  <a:cubicBezTo>
                    <a:pt x="159709" y="7612"/>
                    <a:pt x="158263" y="4218"/>
                    <a:pt x="155688" y="2163"/>
                  </a:cubicBezTo>
                  <a:cubicBezTo>
                    <a:pt x="153919" y="751"/>
                    <a:pt x="151652" y="0"/>
                    <a:pt x="1493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48"/>
            <p:cNvSpPr/>
            <p:nvPr/>
          </p:nvSpPr>
          <p:spPr>
            <a:xfrm>
              <a:off x="6146600" y="3671525"/>
              <a:ext cx="342925" cy="189500"/>
            </a:xfrm>
            <a:custGeom>
              <a:avLst/>
              <a:gdLst/>
              <a:ahLst/>
              <a:cxnLst/>
              <a:rect l="l" t="t" r="r" b="b"/>
              <a:pathLst>
                <a:path w="13717" h="7580" extrusionOk="0">
                  <a:moveTo>
                    <a:pt x="9951" y="0"/>
                  </a:moveTo>
                  <a:cubicBezTo>
                    <a:pt x="6355" y="0"/>
                    <a:pt x="1" y="1281"/>
                    <a:pt x="2486" y="4894"/>
                  </a:cubicBezTo>
                  <a:cubicBezTo>
                    <a:pt x="3169" y="5885"/>
                    <a:pt x="4297" y="6467"/>
                    <a:pt x="5404" y="6938"/>
                  </a:cubicBezTo>
                  <a:cubicBezTo>
                    <a:pt x="6217" y="7282"/>
                    <a:pt x="7136" y="7580"/>
                    <a:pt x="8003" y="7580"/>
                  </a:cubicBezTo>
                  <a:cubicBezTo>
                    <a:pt x="8565" y="7580"/>
                    <a:pt x="9106" y="7454"/>
                    <a:pt x="9581" y="7134"/>
                  </a:cubicBezTo>
                  <a:cubicBezTo>
                    <a:pt x="10406" y="6577"/>
                    <a:pt x="13156" y="2774"/>
                    <a:pt x="13348" y="1948"/>
                  </a:cubicBezTo>
                  <a:cubicBezTo>
                    <a:pt x="13716" y="358"/>
                    <a:pt x="13186" y="447"/>
                    <a:pt x="11597" y="126"/>
                  </a:cubicBezTo>
                  <a:cubicBezTo>
                    <a:pt x="11194" y="44"/>
                    <a:pt x="10620" y="0"/>
                    <a:pt x="99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48"/>
            <p:cNvSpPr/>
            <p:nvPr/>
          </p:nvSpPr>
          <p:spPr>
            <a:xfrm>
              <a:off x="5901600" y="3652500"/>
              <a:ext cx="558700" cy="402875"/>
            </a:xfrm>
            <a:custGeom>
              <a:avLst/>
              <a:gdLst/>
              <a:ahLst/>
              <a:cxnLst/>
              <a:rect l="l" t="t" r="r" b="b"/>
              <a:pathLst>
                <a:path w="22348" h="16115" extrusionOk="0">
                  <a:moveTo>
                    <a:pt x="946" y="1"/>
                  </a:moveTo>
                  <a:cubicBezTo>
                    <a:pt x="616" y="1"/>
                    <a:pt x="299" y="66"/>
                    <a:pt x="1" y="208"/>
                  </a:cubicBezTo>
                  <a:cubicBezTo>
                    <a:pt x="742" y="1762"/>
                    <a:pt x="2032" y="3475"/>
                    <a:pt x="2935" y="5119"/>
                  </a:cubicBezTo>
                  <a:cubicBezTo>
                    <a:pt x="6575" y="11745"/>
                    <a:pt x="13987" y="16115"/>
                    <a:pt x="21544" y="16115"/>
                  </a:cubicBezTo>
                  <a:cubicBezTo>
                    <a:pt x="21635" y="16115"/>
                    <a:pt x="21726" y="16114"/>
                    <a:pt x="21817" y="16113"/>
                  </a:cubicBezTo>
                  <a:cubicBezTo>
                    <a:pt x="22347" y="15571"/>
                    <a:pt x="21564" y="14744"/>
                    <a:pt x="20866" y="14448"/>
                  </a:cubicBezTo>
                  <a:cubicBezTo>
                    <a:pt x="18934" y="13634"/>
                    <a:pt x="16857" y="13226"/>
                    <a:pt x="14879" y="12532"/>
                  </a:cubicBezTo>
                  <a:cubicBezTo>
                    <a:pt x="12900" y="11839"/>
                    <a:pt x="10943" y="10790"/>
                    <a:pt x="9769" y="9051"/>
                  </a:cubicBezTo>
                  <a:cubicBezTo>
                    <a:pt x="9280" y="8326"/>
                    <a:pt x="8945" y="7508"/>
                    <a:pt x="8542" y="6731"/>
                  </a:cubicBezTo>
                  <a:cubicBezTo>
                    <a:pt x="7503" y="4729"/>
                    <a:pt x="3759" y="1"/>
                    <a:pt x="9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48"/>
            <p:cNvSpPr/>
            <p:nvPr/>
          </p:nvSpPr>
          <p:spPr>
            <a:xfrm>
              <a:off x="6249675" y="4061675"/>
              <a:ext cx="964575" cy="811125"/>
            </a:xfrm>
            <a:custGeom>
              <a:avLst/>
              <a:gdLst/>
              <a:ahLst/>
              <a:cxnLst/>
              <a:rect l="l" t="t" r="r" b="b"/>
              <a:pathLst>
                <a:path w="38583" h="32445" extrusionOk="0">
                  <a:moveTo>
                    <a:pt x="17573" y="0"/>
                  </a:moveTo>
                  <a:cubicBezTo>
                    <a:pt x="14431" y="0"/>
                    <a:pt x="10968" y="2180"/>
                    <a:pt x="9011" y="4369"/>
                  </a:cubicBezTo>
                  <a:cubicBezTo>
                    <a:pt x="8028" y="5468"/>
                    <a:pt x="7111" y="6810"/>
                    <a:pt x="5676" y="7153"/>
                  </a:cubicBezTo>
                  <a:cubicBezTo>
                    <a:pt x="4830" y="7356"/>
                    <a:pt x="3925" y="7164"/>
                    <a:pt x="3076" y="7361"/>
                  </a:cubicBezTo>
                  <a:cubicBezTo>
                    <a:pt x="581" y="7938"/>
                    <a:pt x="1" y="11293"/>
                    <a:pt x="569" y="13791"/>
                  </a:cubicBezTo>
                  <a:cubicBezTo>
                    <a:pt x="1136" y="16289"/>
                    <a:pt x="2307" y="18910"/>
                    <a:pt x="1374" y="21296"/>
                  </a:cubicBezTo>
                  <a:cubicBezTo>
                    <a:pt x="1185" y="21776"/>
                    <a:pt x="913" y="22246"/>
                    <a:pt x="921" y="22762"/>
                  </a:cubicBezTo>
                  <a:cubicBezTo>
                    <a:pt x="932" y="23380"/>
                    <a:pt x="1355" y="23921"/>
                    <a:pt x="1849" y="24293"/>
                  </a:cubicBezTo>
                  <a:cubicBezTo>
                    <a:pt x="2646" y="24890"/>
                    <a:pt x="3559" y="25128"/>
                    <a:pt x="4517" y="25128"/>
                  </a:cubicBezTo>
                  <a:cubicBezTo>
                    <a:pt x="6301" y="25128"/>
                    <a:pt x="8239" y="24301"/>
                    <a:pt x="9868" y="23418"/>
                  </a:cubicBezTo>
                  <a:cubicBezTo>
                    <a:pt x="11665" y="22444"/>
                    <a:pt x="13735" y="21414"/>
                    <a:pt x="15685" y="21414"/>
                  </a:cubicBezTo>
                  <a:cubicBezTo>
                    <a:pt x="16453" y="21414"/>
                    <a:pt x="17203" y="21574"/>
                    <a:pt x="17910" y="21960"/>
                  </a:cubicBezTo>
                  <a:cubicBezTo>
                    <a:pt x="20585" y="23420"/>
                    <a:pt x="20837" y="27119"/>
                    <a:pt x="22486" y="29685"/>
                  </a:cubicBezTo>
                  <a:cubicBezTo>
                    <a:pt x="23522" y="31296"/>
                    <a:pt x="25450" y="32445"/>
                    <a:pt x="27291" y="32445"/>
                  </a:cubicBezTo>
                  <a:cubicBezTo>
                    <a:pt x="28027" y="32445"/>
                    <a:pt x="28749" y="32261"/>
                    <a:pt x="29394" y="31851"/>
                  </a:cubicBezTo>
                  <a:cubicBezTo>
                    <a:pt x="30163" y="31362"/>
                    <a:pt x="30731" y="30624"/>
                    <a:pt x="31285" y="29900"/>
                  </a:cubicBezTo>
                  <a:lnTo>
                    <a:pt x="34684" y="25460"/>
                  </a:lnTo>
                  <a:cubicBezTo>
                    <a:pt x="36183" y="23501"/>
                    <a:pt x="37736" y="21414"/>
                    <a:pt x="38025" y="18965"/>
                  </a:cubicBezTo>
                  <a:cubicBezTo>
                    <a:pt x="38582" y="14235"/>
                    <a:pt x="34390" y="10436"/>
                    <a:pt x="30609" y="7540"/>
                  </a:cubicBezTo>
                  <a:cubicBezTo>
                    <a:pt x="30407" y="6031"/>
                    <a:pt x="30190" y="4479"/>
                    <a:pt x="29421" y="3165"/>
                  </a:cubicBezTo>
                  <a:cubicBezTo>
                    <a:pt x="28683" y="1906"/>
                    <a:pt x="27576" y="1186"/>
                    <a:pt x="26718" y="1186"/>
                  </a:cubicBezTo>
                  <a:cubicBezTo>
                    <a:pt x="25783" y="1186"/>
                    <a:pt x="25141" y="2039"/>
                    <a:pt x="25589" y="3982"/>
                  </a:cubicBezTo>
                  <a:cubicBezTo>
                    <a:pt x="25561" y="3983"/>
                    <a:pt x="25533" y="3983"/>
                    <a:pt x="25505" y="3983"/>
                  </a:cubicBezTo>
                  <a:cubicBezTo>
                    <a:pt x="23077" y="3983"/>
                    <a:pt x="21095" y="399"/>
                    <a:pt x="18382" y="51"/>
                  </a:cubicBezTo>
                  <a:cubicBezTo>
                    <a:pt x="18115" y="17"/>
                    <a:pt x="17846" y="0"/>
                    <a:pt x="175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7" name="Google Shape;767;p48"/>
          <p:cNvSpPr/>
          <p:nvPr/>
        </p:nvSpPr>
        <p:spPr>
          <a:xfrm>
            <a:off x="7548363" y="1712133"/>
            <a:ext cx="230844" cy="296575"/>
          </a:xfrm>
          <a:custGeom>
            <a:avLst/>
            <a:gdLst/>
            <a:ahLst/>
            <a:cxnLst/>
            <a:rect l="l" t="t" r="r" b="b"/>
            <a:pathLst>
              <a:path w="29230" h="37553" extrusionOk="0">
                <a:moveTo>
                  <a:pt x="9655" y="0"/>
                </a:moveTo>
                <a:cubicBezTo>
                  <a:pt x="7693" y="0"/>
                  <a:pt x="5983" y="1692"/>
                  <a:pt x="5974" y="3671"/>
                </a:cubicBezTo>
                <a:cubicBezTo>
                  <a:pt x="5974" y="4182"/>
                  <a:pt x="6085" y="4693"/>
                  <a:pt x="6245" y="5036"/>
                </a:cubicBezTo>
                <a:cubicBezTo>
                  <a:pt x="7169" y="7653"/>
                  <a:pt x="7369" y="9675"/>
                  <a:pt x="6863" y="11515"/>
                </a:cubicBezTo>
                <a:lnTo>
                  <a:pt x="6716" y="11933"/>
                </a:lnTo>
                <a:cubicBezTo>
                  <a:pt x="6089" y="13821"/>
                  <a:pt x="5018" y="16181"/>
                  <a:pt x="1850" y="19345"/>
                </a:cubicBezTo>
                <a:cubicBezTo>
                  <a:pt x="1" y="21194"/>
                  <a:pt x="623" y="24331"/>
                  <a:pt x="3041" y="25340"/>
                </a:cubicBezTo>
                <a:cubicBezTo>
                  <a:pt x="3475" y="25523"/>
                  <a:pt x="3948" y="25620"/>
                  <a:pt x="4422" y="25620"/>
                </a:cubicBezTo>
                <a:cubicBezTo>
                  <a:pt x="4433" y="25620"/>
                  <a:pt x="4443" y="25620"/>
                  <a:pt x="4454" y="25620"/>
                </a:cubicBezTo>
                <a:lnTo>
                  <a:pt x="12866" y="25620"/>
                </a:lnTo>
                <a:lnTo>
                  <a:pt x="14862" y="37552"/>
                </a:lnTo>
                <a:lnTo>
                  <a:pt x="16848" y="25625"/>
                </a:lnTo>
                <a:lnTo>
                  <a:pt x="25243" y="25625"/>
                </a:lnTo>
                <a:cubicBezTo>
                  <a:pt x="25254" y="25625"/>
                  <a:pt x="25264" y="25625"/>
                  <a:pt x="25275" y="25625"/>
                </a:cubicBezTo>
                <a:cubicBezTo>
                  <a:pt x="25753" y="25625"/>
                  <a:pt x="26230" y="25527"/>
                  <a:pt x="26669" y="25345"/>
                </a:cubicBezTo>
                <a:cubicBezTo>
                  <a:pt x="27576" y="24976"/>
                  <a:pt x="28292" y="24256"/>
                  <a:pt x="28660" y="23354"/>
                </a:cubicBezTo>
                <a:cubicBezTo>
                  <a:pt x="29229" y="21980"/>
                  <a:pt x="28914" y="20398"/>
                  <a:pt x="27865" y="19345"/>
                </a:cubicBezTo>
                <a:cubicBezTo>
                  <a:pt x="24701" y="16177"/>
                  <a:pt x="23630" y="13821"/>
                  <a:pt x="22999" y="11933"/>
                </a:cubicBezTo>
                <a:cubicBezTo>
                  <a:pt x="22354" y="9999"/>
                  <a:pt x="22505" y="7880"/>
                  <a:pt x="23443" y="5213"/>
                </a:cubicBezTo>
                <a:cubicBezTo>
                  <a:pt x="23661" y="4733"/>
                  <a:pt x="23772" y="4218"/>
                  <a:pt x="23772" y="3693"/>
                </a:cubicBezTo>
                <a:cubicBezTo>
                  <a:pt x="23759" y="1670"/>
                  <a:pt x="22105" y="27"/>
                  <a:pt x="20100" y="27"/>
                </a:cubicBezTo>
                <a:cubicBezTo>
                  <a:pt x="20098" y="27"/>
                  <a:pt x="20095" y="27"/>
                  <a:pt x="20092" y="27"/>
                </a:cubicBezTo>
                <a:lnTo>
                  <a:pt x="9662" y="0"/>
                </a:lnTo>
                <a:cubicBezTo>
                  <a:pt x="9660" y="0"/>
                  <a:pt x="9657" y="0"/>
                  <a:pt x="965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8" name="Google Shape;768;p48"/>
          <p:cNvSpPr/>
          <p:nvPr/>
        </p:nvSpPr>
        <p:spPr>
          <a:xfrm>
            <a:off x="5755777" y="2527818"/>
            <a:ext cx="230844" cy="296575"/>
          </a:xfrm>
          <a:custGeom>
            <a:avLst/>
            <a:gdLst/>
            <a:ahLst/>
            <a:cxnLst/>
            <a:rect l="l" t="t" r="r" b="b"/>
            <a:pathLst>
              <a:path w="29230" h="37553" extrusionOk="0">
                <a:moveTo>
                  <a:pt x="9655" y="0"/>
                </a:moveTo>
                <a:cubicBezTo>
                  <a:pt x="7693" y="0"/>
                  <a:pt x="5983" y="1692"/>
                  <a:pt x="5974" y="3671"/>
                </a:cubicBezTo>
                <a:cubicBezTo>
                  <a:pt x="5974" y="4182"/>
                  <a:pt x="6085" y="4693"/>
                  <a:pt x="6245" y="5036"/>
                </a:cubicBezTo>
                <a:cubicBezTo>
                  <a:pt x="7169" y="7653"/>
                  <a:pt x="7369" y="9675"/>
                  <a:pt x="6863" y="11515"/>
                </a:cubicBezTo>
                <a:lnTo>
                  <a:pt x="6716" y="11933"/>
                </a:lnTo>
                <a:cubicBezTo>
                  <a:pt x="6089" y="13821"/>
                  <a:pt x="5018" y="16181"/>
                  <a:pt x="1850" y="19345"/>
                </a:cubicBezTo>
                <a:cubicBezTo>
                  <a:pt x="1" y="21194"/>
                  <a:pt x="623" y="24331"/>
                  <a:pt x="3041" y="25340"/>
                </a:cubicBezTo>
                <a:cubicBezTo>
                  <a:pt x="3475" y="25523"/>
                  <a:pt x="3948" y="25620"/>
                  <a:pt x="4422" y="25620"/>
                </a:cubicBezTo>
                <a:cubicBezTo>
                  <a:pt x="4433" y="25620"/>
                  <a:pt x="4443" y="25620"/>
                  <a:pt x="4454" y="25620"/>
                </a:cubicBezTo>
                <a:lnTo>
                  <a:pt x="12866" y="25620"/>
                </a:lnTo>
                <a:lnTo>
                  <a:pt x="14862" y="37552"/>
                </a:lnTo>
                <a:lnTo>
                  <a:pt x="16848" y="25625"/>
                </a:lnTo>
                <a:lnTo>
                  <a:pt x="25243" y="25625"/>
                </a:lnTo>
                <a:cubicBezTo>
                  <a:pt x="25254" y="25625"/>
                  <a:pt x="25264" y="25625"/>
                  <a:pt x="25275" y="25625"/>
                </a:cubicBezTo>
                <a:cubicBezTo>
                  <a:pt x="25753" y="25625"/>
                  <a:pt x="26230" y="25527"/>
                  <a:pt x="26669" y="25345"/>
                </a:cubicBezTo>
                <a:cubicBezTo>
                  <a:pt x="27576" y="24976"/>
                  <a:pt x="28292" y="24256"/>
                  <a:pt x="28660" y="23354"/>
                </a:cubicBezTo>
                <a:cubicBezTo>
                  <a:pt x="29229" y="21980"/>
                  <a:pt x="28914" y="20398"/>
                  <a:pt x="27865" y="19345"/>
                </a:cubicBezTo>
                <a:cubicBezTo>
                  <a:pt x="24701" y="16177"/>
                  <a:pt x="23630" y="13821"/>
                  <a:pt x="22999" y="11933"/>
                </a:cubicBezTo>
                <a:cubicBezTo>
                  <a:pt x="22354" y="9999"/>
                  <a:pt x="22505" y="7880"/>
                  <a:pt x="23443" y="5213"/>
                </a:cubicBezTo>
                <a:cubicBezTo>
                  <a:pt x="23661" y="4733"/>
                  <a:pt x="23772" y="4218"/>
                  <a:pt x="23772" y="3693"/>
                </a:cubicBezTo>
                <a:cubicBezTo>
                  <a:pt x="23759" y="1670"/>
                  <a:pt x="22105" y="27"/>
                  <a:pt x="20100" y="27"/>
                </a:cubicBezTo>
                <a:cubicBezTo>
                  <a:pt x="20098" y="27"/>
                  <a:pt x="20095" y="27"/>
                  <a:pt x="20092" y="27"/>
                </a:cubicBezTo>
                <a:lnTo>
                  <a:pt x="9662" y="0"/>
                </a:lnTo>
                <a:cubicBezTo>
                  <a:pt x="9660" y="0"/>
                  <a:pt x="9657" y="0"/>
                  <a:pt x="965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48"/>
          <p:cNvSpPr/>
          <p:nvPr/>
        </p:nvSpPr>
        <p:spPr>
          <a:xfrm>
            <a:off x="514944" y="2272822"/>
            <a:ext cx="230844" cy="296575"/>
          </a:xfrm>
          <a:custGeom>
            <a:avLst/>
            <a:gdLst/>
            <a:ahLst/>
            <a:cxnLst/>
            <a:rect l="l" t="t" r="r" b="b"/>
            <a:pathLst>
              <a:path w="29230" h="37553" extrusionOk="0">
                <a:moveTo>
                  <a:pt x="9655" y="0"/>
                </a:moveTo>
                <a:cubicBezTo>
                  <a:pt x="7693" y="0"/>
                  <a:pt x="5983" y="1692"/>
                  <a:pt x="5974" y="3671"/>
                </a:cubicBezTo>
                <a:cubicBezTo>
                  <a:pt x="5974" y="4182"/>
                  <a:pt x="6085" y="4693"/>
                  <a:pt x="6245" y="5036"/>
                </a:cubicBezTo>
                <a:cubicBezTo>
                  <a:pt x="7169" y="7653"/>
                  <a:pt x="7369" y="9675"/>
                  <a:pt x="6863" y="11515"/>
                </a:cubicBezTo>
                <a:lnTo>
                  <a:pt x="6716" y="11933"/>
                </a:lnTo>
                <a:cubicBezTo>
                  <a:pt x="6089" y="13821"/>
                  <a:pt x="5018" y="16181"/>
                  <a:pt x="1850" y="19345"/>
                </a:cubicBezTo>
                <a:cubicBezTo>
                  <a:pt x="1" y="21194"/>
                  <a:pt x="623" y="24331"/>
                  <a:pt x="3041" y="25340"/>
                </a:cubicBezTo>
                <a:cubicBezTo>
                  <a:pt x="3475" y="25523"/>
                  <a:pt x="3948" y="25620"/>
                  <a:pt x="4422" y="25620"/>
                </a:cubicBezTo>
                <a:cubicBezTo>
                  <a:pt x="4433" y="25620"/>
                  <a:pt x="4443" y="25620"/>
                  <a:pt x="4454" y="25620"/>
                </a:cubicBezTo>
                <a:lnTo>
                  <a:pt x="12866" y="25620"/>
                </a:lnTo>
                <a:lnTo>
                  <a:pt x="14862" y="37552"/>
                </a:lnTo>
                <a:lnTo>
                  <a:pt x="16848" y="25625"/>
                </a:lnTo>
                <a:lnTo>
                  <a:pt x="25243" y="25625"/>
                </a:lnTo>
                <a:cubicBezTo>
                  <a:pt x="25254" y="25625"/>
                  <a:pt x="25264" y="25625"/>
                  <a:pt x="25275" y="25625"/>
                </a:cubicBezTo>
                <a:cubicBezTo>
                  <a:pt x="25753" y="25625"/>
                  <a:pt x="26230" y="25527"/>
                  <a:pt x="26669" y="25345"/>
                </a:cubicBezTo>
                <a:cubicBezTo>
                  <a:pt x="27576" y="24976"/>
                  <a:pt x="28292" y="24256"/>
                  <a:pt x="28660" y="23354"/>
                </a:cubicBezTo>
                <a:cubicBezTo>
                  <a:pt x="29229" y="21980"/>
                  <a:pt x="28914" y="20398"/>
                  <a:pt x="27865" y="19345"/>
                </a:cubicBezTo>
                <a:cubicBezTo>
                  <a:pt x="24701" y="16177"/>
                  <a:pt x="23630" y="13821"/>
                  <a:pt x="22999" y="11933"/>
                </a:cubicBezTo>
                <a:cubicBezTo>
                  <a:pt x="22354" y="9999"/>
                  <a:pt x="22505" y="7880"/>
                  <a:pt x="23443" y="5213"/>
                </a:cubicBezTo>
                <a:cubicBezTo>
                  <a:pt x="23661" y="4733"/>
                  <a:pt x="23772" y="4218"/>
                  <a:pt x="23772" y="3693"/>
                </a:cubicBezTo>
                <a:cubicBezTo>
                  <a:pt x="23759" y="1670"/>
                  <a:pt x="22105" y="27"/>
                  <a:pt x="20100" y="27"/>
                </a:cubicBezTo>
                <a:cubicBezTo>
                  <a:pt x="20098" y="27"/>
                  <a:pt x="20095" y="27"/>
                  <a:pt x="20092" y="27"/>
                </a:cubicBezTo>
                <a:lnTo>
                  <a:pt x="9662" y="0"/>
                </a:lnTo>
                <a:cubicBezTo>
                  <a:pt x="9660" y="0"/>
                  <a:pt x="9657" y="0"/>
                  <a:pt x="965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0" name="Google Shape;770;p48"/>
          <p:cNvSpPr/>
          <p:nvPr/>
        </p:nvSpPr>
        <p:spPr>
          <a:xfrm>
            <a:off x="4813981" y="3237075"/>
            <a:ext cx="230844" cy="296575"/>
          </a:xfrm>
          <a:custGeom>
            <a:avLst/>
            <a:gdLst/>
            <a:ahLst/>
            <a:cxnLst/>
            <a:rect l="l" t="t" r="r" b="b"/>
            <a:pathLst>
              <a:path w="29230" h="37553" extrusionOk="0">
                <a:moveTo>
                  <a:pt x="9655" y="0"/>
                </a:moveTo>
                <a:cubicBezTo>
                  <a:pt x="7693" y="0"/>
                  <a:pt x="5983" y="1692"/>
                  <a:pt x="5974" y="3671"/>
                </a:cubicBezTo>
                <a:cubicBezTo>
                  <a:pt x="5974" y="4182"/>
                  <a:pt x="6085" y="4693"/>
                  <a:pt x="6245" y="5036"/>
                </a:cubicBezTo>
                <a:cubicBezTo>
                  <a:pt x="7169" y="7653"/>
                  <a:pt x="7369" y="9675"/>
                  <a:pt x="6863" y="11515"/>
                </a:cubicBezTo>
                <a:lnTo>
                  <a:pt x="6716" y="11933"/>
                </a:lnTo>
                <a:cubicBezTo>
                  <a:pt x="6089" y="13821"/>
                  <a:pt x="5018" y="16181"/>
                  <a:pt x="1850" y="19345"/>
                </a:cubicBezTo>
                <a:cubicBezTo>
                  <a:pt x="1" y="21194"/>
                  <a:pt x="623" y="24331"/>
                  <a:pt x="3041" y="25340"/>
                </a:cubicBezTo>
                <a:cubicBezTo>
                  <a:pt x="3475" y="25523"/>
                  <a:pt x="3948" y="25620"/>
                  <a:pt x="4422" y="25620"/>
                </a:cubicBezTo>
                <a:cubicBezTo>
                  <a:pt x="4433" y="25620"/>
                  <a:pt x="4443" y="25620"/>
                  <a:pt x="4454" y="25620"/>
                </a:cubicBezTo>
                <a:lnTo>
                  <a:pt x="12866" y="25620"/>
                </a:lnTo>
                <a:lnTo>
                  <a:pt x="14862" y="37552"/>
                </a:lnTo>
                <a:lnTo>
                  <a:pt x="16848" y="25625"/>
                </a:lnTo>
                <a:lnTo>
                  <a:pt x="25243" y="25625"/>
                </a:lnTo>
                <a:cubicBezTo>
                  <a:pt x="25254" y="25625"/>
                  <a:pt x="25264" y="25625"/>
                  <a:pt x="25275" y="25625"/>
                </a:cubicBezTo>
                <a:cubicBezTo>
                  <a:pt x="25753" y="25625"/>
                  <a:pt x="26230" y="25527"/>
                  <a:pt x="26669" y="25345"/>
                </a:cubicBezTo>
                <a:cubicBezTo>
                  <a:pt x="27576" y="24976"/>
                  <a:pt x="28292" y="24256"/>
                  <a:pt x="28660" y="23354"/>
                </a:cubicBezTo>
                <a:cubicBezTo>
                  <a:pt x="29229" y="21980"/>
                  <a:pt x="28914" y="20398"/>
                  <a:pt x="27865" y="19345"/>
                </a:cubicBezTo>
                <a:cubicBezTo>
                  <a:pt x="24701" y="16177"/>
                  <a:pt x="23630" y="13821"/>
                  <a:pt x="22999" y="11933"/>
                </a:cubicBezTo>
                <a:cubicBezTo>
                  <a:pt x="22354" y="9999"/>
                  <a:pt x="22505" y="7880"/>
                  <a:pt x="23443" y="5213"/>
                </a:cubicBezTo>
                <a:cubicBezTo>
                  <a:pt x="23661" y="4733"/>
                  <a:pt x="23772" y="4218"/>
                  <a:pt x="23772" y="3693"/>
                </a:cubicBezTo>
                <a:cubicBezTo>
                  <a:pt x="23759" y="1670"/>
                  <a:pt x="22105" y="27"/>
                  <a:pt x="20100" y="27"/>
                </a:cubicBezTo>
                <a:cubicBezTo>
                  <a:pt x="20098" y="27"/>
                  <a:pt x="20095" y="27"/>
                  <a:pt x="20092" y="27"/>
                </a:cubicBezTo>
                <a:lnTo>
                  <a:pt x="9662" y="0"/>
                </a:lnTo>
                <a:cubicBezTo>
                  <a:pt x="9660" y="0"/>
                  <a:pt x="9657" y="0"/>
                  <a:pt x="965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48"/>
          <p:cNvSpPr/>
          <p:nvPr/>
        </p:nvSpPr>
        <p:spPr>
          <a:xfrm>
            <a:off x="514944" y="1183404"/>
            <a:ext cx="230844" cy="296575"/>
          </a:xfrm>
          <a:custGeom>
            <a:avLst/>
            <a:gdLst/>
            <a:ahLst/>
            <a:cxnLst/>
            <a:rect l="l" t="t" r="r" b="b"/>
            <a:pathLst>
              <a:path w="29230" h="37553" extrusionOk="0">
                <a:moveTo>
                  <a:pt x="9655" y="0"/>
                </a:moveTo>
                <a:cubicBezTo>
                  <a:pt x="7693" y="0"/>
                  <a:pt x="5983" y="1692"/>
                  <a:pt x="5974" y="3671"/>
                </a:cubicBezTo>
                <a:cubicBezTo>
                  <a:pt x="5974" y="4182"/>
                  <a:pt x="6085" y="4693"/>
                  <a:pt x="6245" y="5036"/>
                </a:cubicBezTo>
                <a:cubicBezTo>
                  <a:pt x="7169" y="7653"/>
                  <a:pt x="7369" y="9675"/>
                  <a:pt x="6863" y="11515"/>
                </a:cubicBezTo>
                <a:lnTo>
                  <a:pt x="6716" y="11933"/>
                </a:lnTo>
                <a:cubicBezTo>
                  <a:pt x="6089" y="13821"/>
                  <a:pt x="5018" y="16181"/>
                  <a:pt x="1850" y="19345"/>
                </a:cubicBezTo>
                <a:cubicBezTo>
                  <a:pt x="1" y="21194"/>
                  <a:pt x="623" y="24331"/>
                  <a:pt x="3041" y="25340"/>
                </a:cubicBezTo>
                <a:cubicBezTo>
                  <a:pt x="3475" y="25523"/>
                  <a:pt x="3948" y="25620"/>
                  <a:pt x="4422" y="25620"/>
                </a:cubicBezTo>
                <a:cubicBezTo>
                  <a:pt x="4433" y="25620"/>
                  <a:pt x="4443" y="25620"/>
                  <a:pt x="4454" y="25620"/>
                </a:cubicBezTo>
                <a:lnTo>
                  <a:pt x="12866" y="25620"/>
                </a:lnTo>
                <a:lnTo>
                  <a:pt x="14862" y="37552"/>
                </a:lnTo>
                <a:lnTo>
                  <a:pt x="16848" y="25625"/>
                </a:lnTo>
                <a:lnTo>
                  <a:pt x="25243" y="25625"/>
                </a:lnTo>
                <a:cubicBezTo>
                  <a:pt x="25254" y="25625"/>
                  <a:pt x="25264" y="25625"/>
                  <a:pt x="25275" y="25625"/>
                </a:cubicBezTo>
                <a:cubicBezTo>
                  <a:pt x="25753" y="25625"/>
                  <a:pt x="26230" y="25527"/>
                  <a:pt x="26669" y="25345"/>
                </a:cubicBezTo>
                <a:cubicBezTo>
                  <a:pt x="27576" y="24976"/>
                  <a:pt x="28292" y="24256"/>
                  <a:pt x="28660" y="23354"/>
                </a:cubicBezTo>
                <a:cubicBezTo>
                  <a:pt x="29229" y="21980"/>
                  <a:pt x="28914" y="20398"/>
                  <a:pt x="27865" y="19345"/>
                </a:cubicBezTo>
                <a:cubicBezTo>
                  <a:pt x="24701" y="16177"/>
                  <a:pt x="23630" y="13821"/>
                  <a:pt x="22999" y="11933"/>
                </a:cubicBezTo>
                <a:cubicBezTo>
                  <a:pt x="22354" y="9999"/>
                  <a:pt x="22505" y="7880"/>
                  <a:pt x="23443" y="5213"/>
                </a:cubicBezTo>
                <a:cubicBezTo>
                  <a:pt x="23661" y="4733"/>
                  <a:pt x="23772" y="4218"/>
                  <a:pt x="23772" y="3693"/>
                </a:cubicBezTo>
                <a:cubicBezTo>
                  <a:pt x="23759" y="1670"/>
                  <a:pt x="22105" y="27"/>
                  <a:pt x="20100" y="27"/>
                </a:cubicBezTo>
                <a:cubicBezTo>
                  <a:pt x="20098" y="27"/>
                  <a:pt x="20095" y="27"/>
                  <a:pt x="20092" y="27"/>
                </a:cubicBezTo>
                <a:lnTo>
                  <a:pt x="9662" y="0"/>
                </a:lnTo>
                <a:cubicBezTo>
                  <a:pt x="9660" y="0"/>
                  <a:pt x="9657" y="0"/>
                  <a:pt x="965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772;p48"/>
          <p:cNvSpPr/>
          <p:nvPr/>
        </p:nvSpPr>
        <p:spPr>
          <a:xfrm>
            <a:off x="2860502" y="2940500"/>
            <a:ext cx="230844" cy="296575"/>
          </a:xfrm>
          <a:custGeom>
            <a:avLst/>
            <a:gdLst/>
            <a:ahLst/>
            <a:cxnLst/>
            <a:rect l="l" t="t" r="r" b="b"/>
            <a:pathLst>
              <a:path w="29230" h="37553" extrusionOk="0">
                <a:moveTo>
                  <a:pt x="9655" y="0"/>
                </a:moveTo>
                <a:cubicBezTo>
                  <a:pt x="7693" y="0"/>
                  <a:pt x="5983" y="1692"/>
                  <a:pt x="5974" y="3671"/>
                </a:cubicBezTo>
                <a:cubicBezTo>
                  <a:pt x="5974" y="4182"/>
                  <a:pt x="6085" y="4693"/>
                  <a:pt x="6245" y="5036"/>
                </a:cubicBezTo>
                <a:cubicBezTo>
                  <a:pt x="7169" y="7653"/>
                  <a:pt x="7369" y="9675"/>
                  <a:pt x="6863" y="11515"/>
                </a:cubicBezTo>
                <a:lnTo>
                  <a:pt x="6716" y="11933"/>
                </a:lnTo>
                <a:cubicBezTo>
                  <a:pt x="6089" y="13821"/>
                  <a:pt x="5018" y="16181"/>
                  <a:pt x="1850" y="19345"/>
                </a:cubicBezTo>
                <a:cubicBezTo>
                  <a:pt x="1" y="21194"/>
                  <a:pt x="623" y="24331"/>
                  <a:pt x="3041" y="25340"/>
                </a:cubicBezTo>
                <a:cubicBezTo>
                  <a:pt x="3475" y="25523"/>
                  <a:pt x="3948" y="25620"/>
                  <a:pt x="4422" y="25620"/>
                </a:cubicBezTo>
                <a:cubicBezTo>
                  <a:pt x="4433" y="25620"/>
                  <a:pt x="4443" y="25620"/>
                  <a:pt x="4454" y="25620"/>
                </a:cubicBezTo>
                <a:lnTo>
                  <a:pt x="12866" y="25620"/>
                </a:lnTo>
                <a:lnTo>
                  <a:pt x="14862" y="37552"/>
                </a:lnTo>
                <a:lnTo>
                  <a:pt x="16848" y="25625"/>
                </a:lnTo>
                <a:lnTo>
                  <a:pt x="25243" y="25625"/>
                </a:lnTo>
                <a:cubicBezTo>
                  <a:pt x="25254" y="25625"/>
                  <a:pt x="25264" y="25625"/>
                  <a:pt x="25275" y="25625"/>
                </a:cubicBezTo>
                <a:cubicBezTo>
                  <a:pt x="25753" y="25625"/>
                  <a:pt x="26230" y="25527"/>
                  <a:pt x="26669" y="25345"/>
                </a:cubicBezTo>
                <a:cubicBezTo>
                  <a:pt x="27576" y="24976"/>
                  <a:pt x="28292" y="24256"/>
                  <a:pt x="28660" y="23354"/>
                </a:cubicBezTo>
                <a:cubicBezTo>
                  <a:pt x="29229" y="21980"/>
                  <a:pt x="28914" y="20398"/>
                  <a:pt x="27865" y="19345"/>
                </a:cubicBezTo>
                <a:cubicBezTo>
                  <a:pt x="24701" y="16177"/>
                  <a:pt x="23630" y="13821"/>
                  <a:pt x="22999" y="11933"/>
                </a:cubicBezTo>
                <a:cubicBezTo>
                  <a:pt x="22354" y="9999"/>
                  <a:pt x="22505" y="7880"/>
                  <a:pt x="23443" y="5213"/>
                </a:cubicBezTo>
                <a:cubicBezTo>
                  <a:pt x="23661" y="4733"/>
                  <a:pt x="23772" y="4218"/>
                  <a:pt x="23772" y="3693"/>
                </a:cubicBezTo>
                <a:cubicBezTo>
                  <a:pt x="23759" y="1670"/>
                  <a:pt x="22105" y="27"/>
                  <a:pt x="20100" y="27"/>
                </a:cubicBezTo>
                <a:cubicBezTo>
                  <a:pt x="20098" y="27"/>
                  <a:pt x="20095" y="27"/>
                  <a:pt x="20092" y="27"/>
                </a:cubicBezTo>
                <a:lnTo>
                  <a:pt x="9662" y="0"/>
                </a:lnTo>
                <a:cubicBezTo>
                  <a:pt x="9660" y="0"/>
                  <a:pt x="9657" y="0"/>
                  <a:pt x="965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48"/>
          <p:cNvSpPr/>
          <p:nvPr/>
        </p:nvSpPr>
        <p:spPr>
          <a:xfrm>
            <a:off x="23850" y="4728650"/>
            <a:ext cx="254700" cy="196900"/>
          </a:xfrm>
          <a:custGeom>
            <a:avLst/>
            <a:gdLst/>
            <a:ahLst/>
            <a:cxnLst/>
            <a:rect l="l" t="t" r="r" b="b"/>
            <a:pathLst>
              <a:path w="10188" h="7876" extrusionOk="0">
                <a:moveTo>
                  <a:pt x="5125" y="1"/>
                </a:moveTo>
                <a:cubicBezTo>
                  <a:pt x="0" y="1"/>
                  <a:pt x="0" y="7875"/>
                  <a:pt x="5125" y="7875"/>
                </a:cubicBezTo>
                <a:cubicBezTo>
                  <a:pt x="10187" y="7875"/>
                  <a:pt x="10187" y="1"/>
                  <a:pt x="512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774;p48"/>
          <p:cNvSpPr/>
          <p:nvPr/>
        </p:nvSpPr>
        <p:spPr>
          <a:xfrm>
            <a:off x="780150" y="5038825"/>
            <a:ext cx="60950" cy="46900"/>
          </a:xfrm>
          <a:custGeom>
            <a:avLst/>
            <a:gdLst/>
            <a:ahLst/>
            <a:cxnLst/>
            <a:rect l="l" t="t" r="r" b="b"/>
            <a:pathLst>
              <a:path w="2438" h="1876" extrusionOk="0">
                <a:moveTo>
                  <a:pt x="1250" y="1"/>
                </a:moveTo>
                <a:cubicBezTo>
                  <a:pt x="0" y="1"/>
                  <a:pt x="0" y="1876"/>
                  <a:pt x="1250" y="1876"/>
                </a:cubicBezTo>
                <a:cubicBezTo>
                  <a:pt x="2438" y="1813"/>
                  <a:pt x="2438" y="1"/>
                  <a:pt x="125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775;p48"/>
          <p:cNvSpPr/>
          <p:nvPr/>
        </p:nvSpPr>
        <p:spPr>
          <a:xfrm>
            <a:off x="109775" y="4728650"/>
            <a:ext cx="82850" cy="67225"/>
          </a:xfrm>
          <a:custGeom>
            <a:avLst/>
            <a:gdLst/>
            <a:ahLst/>
            <a:cxnLst/>
            <a:rect l="l" t="t" r="r" b="b"/>
            <a:pathLst>
              <a:path w="3314" h="2689" extrusionOk="0">
                <a:moveTo>
                  <a:pt x="1688" y="1"/>
                </a:moveTo>
                <a:cubicBezTo>
                  <a:pt x="1" y="126"/>
                  <a:pt x="1" y="2563"/>
                  <a:pt x="1688" y="2688"/>
                </a:cubicBezTo>
                <a:cubicBezTo>
                  <a:pt x="3313" y="2563"/>
                  <a:pt x="3313" y="126"/>
                  <a:pt x="168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6" name="Google Shape;776;p48"/>
          <p:cNvSpPr/>
          <p:nvPr/>
        </p:nvSpPr>
        <p:spPr>
          <a:xfrm rot="6267273">
            <a:off x="-762886" y="4051939"/>
            <a:ext cx="1976306" cy="1673496"/>
          </a:xfrm>
          <a:custGeom>
            <a:avLst/>
            <a:gdLst/>
            <a:ahLst/>
            <a:cxnLst/>
            <a:rect l="l" t="t" r="r" b="b"/>
            <a:pathLst>
              <a:path w="79056" h="66943" extrusionOk="0">
                <a:moveTo>
                  <a:pt x="78452" y="0"/>
                </a:moveTo>
                <a:cubicBezTo>
                  <a:pt x="78223" y="0"/>
                  <a:pt x="78001" y="115"/>
                  <a:pt x="77944" y="361"/>
                </a:cubicBezTo>
                <a:cubicBezTo>
                  <a:pt x="76508" y="7276"/>
                  <a:pt x="72594" y="13409"/>
                  <a:pt x="66592" y="17236"/>
                </a:cubicBezTo>
                <a:cubicBezTo>
                  <a:pt x="63634" y="19150"/>
                  <a:pt x="60285" y="20368"/>
                  <a:pt x="56806" y="20803"/>
                </a:cubicBezTo>
                <a:cubicBezTo>
                  <a:pt x="55948" y="20893"/>
                  <a:pt x="55088" y="20927"/>
                  <a:pt x="54228" y="20927"/>
                </a:cubicBezTo>
                <a:cubicBezTo>
                  <a:pt x="51585" y="20927"/>
                  <a:pt x="48932" y="20606"/>
                  <a:pt x="46291" y="20606"/>
                </a:cubicBezTo>
                <a:cubicBezTo>
                  <a:pt x="45649" y="20606"/>
                  <a:pt x="45007" y="20625"/>
                  <a:pt x="44367" y="20672"/>
                </a:cubicBezTo>
                <a:cubicBezTo>
                  <a:pt x="38017" y="21194"/>
                  <a:pt x="32058" y="24239"/>
                  <a:pt x="27927" y="29110"/>
                </a:cubicBezTo>
                <a:cubicBezTo>
                  <a:pt x="23229" y="34721"/>
                  <a:pt x="21968" y="42071"/>
                  <a:pt x="19967" y="48899"/>
                </a:cubicBezTo>
                <a:cubicBezTo>
                  <a:pt x="17768" y="56347"/>
                  <a:pt x="12659" y="66053"/>
                  <a:pt x="4154" y="66053"/>
                </a:cubicBezTo>
                <a:cubicBezTo>
                  <a:pt x="3072" y="66053"/>
                  <a:pt x="1936" y="65896"/>
                  <a:pt x="743" y="65557"/>
                </a:cubicBezTo>
                <a:cubicBezTo>
                  <a:pt x="700" y="65547"/>
                  <a:pt x="659" y="65543"/>
                  <a:pt x="620" y="65543"/>
                </a:cubicBezTo>
                <a:cubicBezTo>
                  <a:pt x="149" y="65543"/>
                  <a:pt x="0" y="66223"/>
                  <a:pt x="482" y="66384"/>
                </a:cubicBezTo>
                <a:cubicBezTo>
                  <a:pt x="1702" y="66766"/>
                  <a:pt x="2916" y="66943"/>
                  <a:pt x="4109" y="66943"/>
                </a:cubicBezTo>
                <a:cubicBezTo>
                  <a:pt x="9297" y="66943"/>
                  <a:pt x="14066" y="63593"/>
                  <a:pt x="16966" y="59207"/>
                </a:cubicBezTo>
                <a:cubicBezTo>
                  <a:pt x="21620" y="52118"/>
                  <a:pt x="22142" y="43289"/>
                  <a:pt x="25578" y="35678"/>
                </a:cubicBezTo>
                <a:cubicBezTo>
                  <a:pt x="29188" y="27414"/>
                  <a:pt x="37365" y="22108"/>
                  <a:pt x="46368" y="22064"/>
                </a:cubicBezTo>
                <a:cubicBezTo>
                  <a:pt x="48987" y="22064"/>
                  <a:pt x="51590" y="22338"/>
                  <a:pt x="54197" y="22338"/>
                </a:cubicBezTo>
                <a:cubicBezTo>
                  <a:pt x="55745" y="22338"/>
                  <a:pt x="57295" y="22242"/>
                  <a:pt x="58850" y="21934"/>
                </a:cubicBezTo>
                <a:cubicBezTo>
                  <a:pt x="62112" y="21281"/>
                  <a:pt x="65244" y="19976"/>
                  <a:pt x="67984" y="18106"/>
                </a:cubicBezTo>
                <a:cubicBezTo>
                  <a:pt x="73942" y="14061"/>
                  <a:pt x="78335" y="7755"/>
                  <a:pt x="79031" y="535"/>
                </a:cubicBezTo>
                <a:cubicBezTo>
                  <a:pt x="79055" y="192"/>
                  <a:pt x="78748" y="0"/>
                  <a:pt x="7845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630366" y="448995"/>
            <a:ext cx="6815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2. Phương pháp, hình thức tổ chức</a:t>
            </a:r>
            <a:r>
              <a:rPr lang="vi-VN" sz="1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  <a:endParaRPr lang="vi-VN" sz="1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0150" y="1094817"/>
            <a:ext cx="51039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vâng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sz="1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038" y="2272822"/>
            <a:ext cx="51211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Bây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giờ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chúng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mình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cùng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lắng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nghe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cô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kể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câu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chuyện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nhé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grpSp>
        <p:nvGrpSpPr>
          <p:cNvPr id="27" name="Google Shape;910;p51"/>
          <p:cNvGrpSpPr/>
          <p:nvPr/>
        </p:nvGrpSpPr>
        <p:grpSpPr>
          <a:xfrm>
            <a:off x="6862941" y="2288925"/>
            <a:ext cx="2099666" cy="3371593"/>
            <a:chOff x="2534650" y="2865525"/>
            <a:chExt cx="941850" cy="1512400"/>
          </a:xfrm>
        </p:grpSpPr>
        <p:sp>
          <p:nvSpPr>
            <p:cNvPr id="28" name="Google Shape;911;p51"/>
            <p:cNvSpPr/>
            <p:nvPr/>
          </p:nvSpPr>
          <p:spPr>
            <a:xfrm>
              <a:off x="3188475" y="3596325"/>
              <a:ext cx="127400" cy="254600"/>
            </a:xfrm>
            <a:custGeom>
              <a:avLst/>
              <a:gdLst/>
              <a:ahLst/>
              <a:cxnLst/>
              <a:rect l="l" t="t" r="r" b="b"/>
              <a:pathLst>
                <a:path w="5096" h="10184" extrusionOk="0">
                  <a:moveTo>
                    <a:pt x="2887" y="1"/>
                  </a:moveTo>
                  <a:cubicBezTo>
                    <a:pt x="2485" y="678"/>
                    <a:pt x="1657" y="1607"/>
                    <a:pt x="1" y="2611"/>
                  </a:cubicBezTo>
                  <a:cubicBezTo>
                    <a:pt x="327" y="3590"/>
                    <a:pt x="1682" y="7781"/>
                    <a:pt x="1833" y="9538"/>
                  </a:cubicBezTo>
                  <a:cubicBezTo>
                    <a:pt x="1833" y="9538"/>
                    <a:pt x="2918" y="10184"/>
                    <a:pt x="3792" y="10184"/>
                  </a:cubicBezTo>
                  <a:cubicBezTo>
                    <a:pt x="4350" y="10184"/>
                    <a:pt x="4821" y="9921"/>
                    <a:pt x="4870" y="9061"/>
                  </a:cubicBezTo>
                  <a:cubicBezTo>
                    <a:pt x="5096" y="5021"/>
                    <a:pt x="3414" y="1105"/>
                    <a:pt x="2887" y="1"/>
                  </a:cubicBezTo>
                  <a:close/>
                </a:path>
              </a:pathLst>
            </a:custGeom>
            <a:solidFill>
              <a:srgbClr val="FDCE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12;p51"/>
            <p:cNvSpPr/>
            <p:nvPr/>
          </p:nvSpPr>
          <p:spPr>
            <a:xfrm>
              <a:off x="2703450" y="3773275"/>
              <a:ext cx="623725" cy="357675"/>
            </a:xfrm>
            <a:custGeom>
              <a:avLst/>
              <a:gdLst/>
              <a:ahLst/>
              <a:cxnLst/>
              <a:rect l="l" t="t" r="r" b="b"/>
              <a:pathLst>
                <a:path w="24949" h="14307" extrusionOk="0">
                  <a:moveTo>
                    <a:pt x="18674" y="1"/>
                  </a:moveTo>
                  <a:cubicBezTo>
                    <a:pt x="16651" y="1039"/>
                    <a:pt x="14459" y="1374"/>
                    <a:pt x="12470" y="1374"/>
                  </a:cubicBezTo>
                  <a:cubicBezTo>
                    <a:pt x="8832" y="1374"/>
                    <a:pt x="5873" y="252"/>
                    <a:pt x="5873" y="252"/>
                  </a:cubicBezTo>
                  <a:cubicBezTo>
                    <a:pt x="5873" y="252"/>
                    <a:pt x="5622" y="603"/>
                    <a:pt x="5246" y="1205"/>
                  </a:cubicBezTo>
                  <a:lnTo>
                    <a:pt x="4844" y="1833"/>
                  </a:lnTo>
                  <a:cubicBezTo>
                    <a:pt x="5196" y="2134"/>
                    <a:pt x="5497" y="2310"/>
                    <a:pt x="5371" y="2586"/>
                  </a:cubicBezTo>
                  <a:cubicBezTo>
                    <a:pt x="5319" y="2673"/>
                    <a:pt x="5218" y="2706"/>
                    <a:pt x="5092" y="2706"/>
                  </a:cubicBezTo>
                  <a:cubicBezTo>
                    <a:pt x="4674" y="2706"/>
                    <a:pt x="3991" y="2335"/>
                    <a:pt x="3991" y="2335"/>
                  </a:cubicBezTo>
                  <a:lnTo>
                    <a:pt x="3991" y="2335"/>
                  </a:lnTo>
                  <a:cubicBezTo>
                    <a:pt x="3991" y="2335"/>
                    <a:pt x="5271" y="3238"/>
                    <a:pt x="4895" y="3464"/>
                  </a:cubicBezTo>
                  <a:cubicBezTo>
                    <a:pt x="4832" y="3500"/>
                    <a:pt x="4757" y="3515"/>
                    <a:pt x="4677" y="3515"/>
                  </a:cubicBezTo>
                  <a:cubicBezTo>
                    <a:pt x="4244" y="3515"/>
                    <a:pt x="3624" y="3080"/>
                    <a:pt x="3539" y="3038"/>
                  </a:cubicBezTo>
                  <a:lnTo>
                    <a:pt x="3539" y="3038"/>
                  </a:lnTo>
                  <a:cubicBezTo>
                    <a:pt x="3640" y="3113"/>
                    <a:pt x="4518" y="3891"/>
                    <a:pt x="4167" y="4217"/>
                  </a:cubicBezTo>
                  <a:cubicBezTo>
                    <a:pt x="4110" y="4223"/>
                    <a:pt x="4055" y="4226"/>
                    <a:pt x="4001" y="4226"/>
                  </a:cubicBezTo>
                  <a:cubicBezTo>
                    <a:pt x="3814" y="4226"/>
                    <a:pt x="3639" y="4189"/>
                    <a:pt x="3464" y="4092"/>
                  </a:cubicBezTo>
                  <a:cubicBezTo>
                    <a:pt x="1832" y="6878"/>
                    <a:pt x="0" y="10291"/>
                    <a:pt x="176" y="11370"/>
                  </a:cubicBezTo>
                  <a:cubicBezTo>
                    <a:pt x="251" y="11998"/>
                    <a:pt x="2560" y="11998"/>
                    <a:pt x="4568" y="12525"/>
                  </a:cubicBezTo>
                  <a:cubicBezTo>
                    <a:pt x="5221" y="12726"/>
                    <a:pt x="5898" y="12952"/>
                    <a:pt x="6551" y="13253"/>
                  </a:cubicBezTo>
                  <a:lnTo>
                    <a:pt x="6576" y="13253"/>
                  </a:lnTo>
                  <a:cubicBezTo>
                    <a:pt x="8107" y="13905"/>
                    <a:pt x="9764" y="14257"/>
                    <a:pt x="11445" y="14307"/>
                  </a:cubicBezTo>
                  <a:cubicBezTo>
                    <a:pt x="12324" y="14307"/>
                    <a:pt x="13202" y="14257"/>
                    <a:pt x="14081" y="14131"/>
                  </a:cubicBezTo>
                  <a:lnTo>
                    <a:pt x="14281" y="14106"/>
                  </a:lnTo>
                  <a:cubicBezTo>
                    <a:pt x="18021" y="13554"/>
                    <a:pt x="18147" y="13102"/>
                    <a:pt x="18950" y="12675"/>
                  </a:cubicBezTo>
                  <a:cubicBezTo>
                    <a:pt x="19301" y="12475"/>
                    <a:pt x="19703" y="12349"/>
                    <a:pt x="20104" y="12249"/>
                  </a:cubicBezTo>
                  <a:cubicBezTo>
                    <a:pt x="20983" y="12023"/>
                    <a:pt x="23568" y="12148"/>
                    <a:pt x="23794" y="11697"/>
                  </a:cubicBezTo>
                  <a:cubicBezTo>
                    <a:pt x="24948" y="9362"/>
                    <a:pt x="18674" y="1"/>
                    <a:pt x="186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13;p51"/>
            <p:cNvSpPr/>
            <p:nvPr/>
          </p:nvSpPr>
          <p:spPr>
            <a:xfrm>
              <a:off x="2747375" y="3458050"/>
              <a:ext cx="523325" cy="349250"/>
            </a:xfrm>
            <a:custGeom>
              <a:avLst/>
              <a:gdLst/>
              <a:ahLst/>
              <a:cxnLst/>
              <a:rect l="l" t="t" r="r" b="b"/>
              <a:pathLst>
                <a:path w="20933" h="13970" extrusionOk="0">
                  <a:moveTo>
                    <a:pt x="6413" y="0"/>
                  </a:moveTo>
                  <a:cubicBezTo>
                    <a:pt x="5351" y="0"/>
                    <a:pt x="3920" y="342"/>
                    <a:pt x="2410" y="1692"/>
                  </a:cubicBezTo>
                  <a:cubicBezTo>
                    <a:pt x="1456" y="2595"/>
                    <a:pt x="628" y="3599"/>
                    <a:pt x="0" y="4754"/>
                  </a:cubicBezTo>
                  <a:cubicBezTo>
                    <a:pt x="101" y="4929"/>
                    <a:pt x="201" y="5130"/>
                    <a:pt x="326" y="5306"/>
                  </a:cubicBezTo>
                  <a:cubicBezTo>
                    <a:pt x="778" y="6059"/>
                    <a:pt x="1807" y="7364"/>
                    <a:pt x="3338" y="7740"/>
                  </a:cubicBezTo>
                  <a:cubicBezTo>
                    <a:pt x="3639" y="7816"/>
                    <a:pt x="3966" y="7866"/>
                    <a:pt x="4292" y="7866"/>
                  </a:cubicBezTo>
                  <a:cubicBezTo>
                    <a:pt x="4167" y="9472"/>
                    <a:pt x="4066" y="11430"/>
                    <a:pt x="4091" y="12836"/>
                  </a:cubicBezTo>
                  <a:cubicBezTo>
                    <a:pt x="4091" y="12836"/>
                    <a:pt x="7051" y="13969"/>
                    <a:pt x="10691" y="13969"/>
                  </a:cubicBezTo>
                  <a:cubicBezTo>
                    <a:pt x="12679" y="13969"/>
                    <a:pt x="14870" y="13631"/>
                    <a:pt x="16892" y="12585"/>
                  </a:cubicBezTo>
                  <a:cubicBezTo>
                    <a:pt x="16641" y="10803"/>
                    <a:pt x="16365" y="7690"/>
                    <a:pt x="16089" y="6034"/>
                  </a:cubicBezTo>
                  <a:lnTo>
                    <a:pt x="16089" y="6034"/>
                  </a:lnTo>
                  <a:cubicBezTo>
                    <a:pt x="16932" y="7166"/>
                    <a:pt x="17197" y="8299"/>
                    <a:pt x="17350" y="8299"/>
                  </a:cubicBezTo>
                  <a:cubicBezTo>
                    <a:pt x="17356" y="8299"/>
                    <a:pt x="17363" y="8297"/>
                    <a:pt x="17369" y="8293"/>
                  </a:cubicBezTo>
                  <a:cubicBezTo>
                    <a:pt x="17469" y="8242"/>
                    <a:pt x="17569" y="8192"/>
                    <a:pt x="17645" y="8142"/>
                  </a:cubicBezTo>
                  <a:cubicBezTo>
                    <a:pt x="19301" y="7113"/>
                    <a:pt x="20129" y="6184"/>
                    <a:pt x="20531" y="5532"/>
                  </a:cubicBezTo>
                  <a:cubicBezTo>
                    <a:pt x="20732" y="5256"/>
                    <a:pt x="20857" y="4929"/>
                    <a:pt x="20933" y="4603"/>
                  </a:cubicBezTo>
                  <a:cubicBezTo>
                    <a:pt x="20832" y="4453"/>
                    <a:pt x="19602" y="2018"/>
                    <a:pt x="17193" y="763"/>
                  </a:cubicBezTo>
                  <a:cubicBezTo>
                    <a:pt x="16273" y="279"/>
                    <a:pt x="15249" y="33"/>
                    <a:pt x="14221" y="33"/>
                  </a:cubicBezTo>
                  <a:cubicBezTo>
                    <a:pt x="13651" y="33"/>
                    <a:pt x="13080" y="109"/>
                    <a:pt x="12524" y="261"/>
                  </a:cubicBezTo>
                  <a:cubicBezTo>
                    <a:pt x="12499" y="286"/>
                    <a:pt x="12474" y="336"/>
                    <a:pt x="12449" y="361"/>
                  </a:cubicBezTo>
                  <a:cubicBezTo>
                    <a:pt x="12474" y="537"/>
                    <a:pt x="12675" y="1767"/>
                    <a:pt x="12098" y="2143"/>
                  </a:cubicBezTo>
                  <a:cubicBezTo>
                    <a:pt x="12017" y="2191"/>
                    <a:pt x="11926" y="2211"/>
                    <a:pt x="11829" y="2211"/>
                  </a:cubicBezTo>
                  <a:cubicBezTo>
                    <a:pt x="11206" y="2211"/>
                    <a:pt x="10341" y="1365"/>
                    <a:pt x="10341" y="1365"/>
                  </a:cubicBezTo>
                  <a:cubicBezTo>
                    <a:pt x="10341" y="1365"/>
                    <a:pt x="9618" y="2298"/>
                    <a:pt x="9116" y="2298"/>
                  </a:cubicBezTo>
                  <a:cubicBezTo>
                    <a:pt x="9097" y="2298"/>
                    <a:pt x="9079" y="2297"/>
                    <a:pt x="9061" y="2294"/>
                  </a:cubicBezTo>
                  <a:cubicBezTo>
                    <a:pt x="8559" y="2194"/>
                    <a:pt x="8258" y="512"/>
                    <a:pt x="8258" y="512"/>
                  </a:cubicBezTo>
                  <a:lnTo>
                    <a:pt x="8283" y="512"/>
                  </a:lnTo>
                  <a:cubicBezTo>
                    <a:pt x="8258" y="462"/>
                    <a:pt x="8233" y="412"/>
                    <a:pt x="8207" y="361"/>
                  </a:cubicBezTo>
                  <a:cubicBezTo>
                    <a:pt x="8207" y="361"/>
                    <a:pt x="7505" y="0"/>
                    <a:pt x="64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14;p51"/>
            <p:cNvSpPr/>
            <p:nvPr/>
          </p:nvSpPr>
          <p:spPr>
            <a:xfrm>
              <a:off x="3059850" y="4090150"/>
              <a:ext cx="116725" cy="96025"/>
            </a:xfrm>
            <a:custGeom>
              <a:avLst/>
              <a:gdLst/>
              <a:ahLst/>
              <a:cxnLst/>
              <a:rect l="l" t="t" r="r" b="b"/>
              <a:pathLst>
                <a:path w="4669" h="3841" extrusionOk="0">
                  <a:moveTo>
                    <a:pt x="4669" y="0"/>
                  </a:moveTo>
                  <a:lnTo>
                    <a:pt x="4669" y="0"/>
                  </a:lnTo>
                  <a:cubicBezTo>
                    <a:pt x="3866" y="427"/>
                    <a:pt x="3740" y="854"/>
                    <a:pt x="0" y="1431"/>
                  </a:cubicBezTo>
                  <a:lnTo>
                    <a:pt x="25" y="1607"/>
                  </a:lnTo>
                  <a:cubicBezTo>
                    <a:pt x="51" y="2360"/>
                    <a:pt x="51" y="3088"/>
                    <a:pt x="51" y="3765"/>
                  </a:cubicBezTo>
                  <a:lnTo>
                    <a:pt x="101" y="3765"/>
                  </a:lnTo>
                  <a:cubicBezTo>
                    <a:pt x="101" y="3765"/>
                    <a:pt x="564" y="3841"/>
                    <a:pt x="1242" y="3841"/>
                  </a:cubicBezTo>
                  <a:cubicBezTo>
                    <a:pt x="2078" y="3841"/>
                    <a:pt x="3241" y="3726"/>
                    <a:pt x="4267" y="3213"/>
                  </a:cubicBezTo>
                  <a:cubicBezTo>
                    <a:pt x="4543" y="1557"/>
                    <a:pt x="4619" y="427"/>
                    <a:pt x="4669" y="0"/>
                  </a:cubicBezTo>
                  <a:close/>
                </a:path>
              </a:pathLst>
            </a:custGeom>
            <a:solidFill>
              <a:srgbClr val="FDCE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15;p51"/>
            <p:cNvSpPr/>
            <p:nvPr/>
          </p:nvSpPr>
          <p:spPr>
            <a:xfrm>
              <a:off x="3062350" y="4333600"/>
              <a:ext cx="100425" cy="42875"/>
            </a:xfrm>
            <a:custGeom>
              <a:avLst/>
              <a:gdLst/>
              <a:ahLst/>
              <a:cxnLst/>
              <a:rect l="l" t="t" r="r" b="b"/>
              <a:pathLst>
                <a:path w="4017" h="1715" extrusionOk="0">
                  <a:moveTo>
                    <a:pt x="2737" y="1"/>
                  </a:moveTo>
                  <a:cubicBezTo>
                    <a:pt x="2131" y="235"/>
                    <a:pt x="1397" y="288"/>
                    <a:pt x="858" y="288"/>
                  </a:cubicBezTo>
                  <a:cubicBezTo>
                    <a:pt x="413" y="288"/>
                    <a:pt x="101" y="252"/>
                    <a:pt x="101" y="252"/>
                  </a:cubicBezTo>
                  <a:lnTo>
                    <a:pt x="1" y="252"/>
                  </a:lnTo>
                  <a:cubicBezTo>
                    <a:pt x="1" y="553"/>
                    <a:pt x="26" y="854"/>
                    <a:pt x="76" y="1130"/>
                  </a:cubicBezTo>
                  <a:cubicBezTo>
                    <a:pt x="168" y="1563"/>
                    <a:pt x="1238" y="1715"/>
                    <a:pt x="2240" y="1715"/>
                  </a:cubicBezTo>
                  <a:cubicBezTo>
                    <a:pt x="3157" y="1715"/>
                    <a:pt x="4017" y="1587"/>
                    <a:pt x="4017" y="1431"/>
                  </a:cubicBezTo>
                  <a:cubicBezTo>
                    <a:pt x="4017" y="1080"/>
                    <a:pt x="2737" y="1"/>
                    <a:pt x="2737" y="1"/>
                  </a:cubicBezTo>
                  <a:close/>
                </a:path>
              </a:pathLst>
            </a:custGeom>
            <a:solidFill>
              <a:srgbClr val="0000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16;p51"/>
            <p:cNvSpPr/>
            <p:nvPr/>
          </p:nvSpPr>
          <p:spPr>
            <a:xfrm>
              <a:off x="3061100" y="4170475"/>
              <a:ext cx="105450" cy="169975"/>
            </a:xfrm>
            <a:custGeom>
              <a:avLst/>
              <a:gdLst/>
              <a:ahLst/>
              <a:cxnLst/>
              <a:rect l="l" t="t" r="r" b="b"/>
              <a:pathLst>
                <a:path w="4218" h="6799" extrusionOk="0">
                  <a:moveTo>
                    <a:pt x="4217" y="0"/>
                  </a:moveTo>
                  <a:lnTo>
                    <a:pt x="4217" y="0"/>
                  </a:lnTo>
                  <a:cubicBezTo>
                    <a:pt x="3172" y="508"/>
                    <a:pt x="1985" y="620"/>
                    <a:pt x="1145" y="620"/>
                  </a:cubicBezTo>
                  <a:cubicBezTo>
                    <a:pt x="493" y="620"/>
                    <a:pt x="51" y="552"/>
                    <a:pt x="51" y="552"/>
                  </a:cubicBezTo>
                  <a:lnTo>
                    <a:pt x="1" y="552"/>
                  </a:lnTo>
                  <a:cubicBezTo>
                    <a:pt x="26" y="3414"/>
                    <a:pt x="1" y="5572"/>
                    <a:pt x="51" y="6752"/>
                  </a:cubicBezTo>
                  <a:lnTo>
                    <a:pt x="151" y="6752"/>
                  </a:lnTo>
                  <a:cubicBezTo>
                    <a:pt x="151" y="6752"/>
                    <a:pt x="511" y="6799"/>
                    <a:pt x="1008" y="6799"/>
                  </a:cubicBezTo>
                  <a:cubicBezTo>
                    <a:pt x="1535" y="6799"/>
                    <a:pt x="2218" y="6746"/>
                    <a:pt x="2787" y="6526"/>
                  </a:cubicBezTo>
                  <a:cubicBezTo>
                    <a:pt x="3364" y="4367"/>
                    <a:pt x="3866" y="2184"/>
                    <a:pt x="4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17;p51"/>
            <p:cNvSpPr/>
            <p:nvPr/>
          </p:nvSpPr>
          <p:spPr>
            <a:xfrm>
              <a:off x="2951300" y="3440725"/>
              <a:ext cx="108575" cy="52125"/>
            </a:xfrm>
            <a:custGeom>
              <a:avLst/>
              <a:gdLst/>
              <a:ahLst/>
              <a:cxnLst/>
              <a:rect l="l" t="t" r="r" b="b"/>
              <a:pathLst>
                <a:path w="4343" h="2085" extrusionOk="0">
                  <a:moveTo>
                    <a:pt x="4217" y="0"/>
                  </a:moveTo>
                  <a:cubicBezTo>
                    <a:pt x="3489" y="101"/>
                    <a:pt x="2761" y="176"/>
                    <a:pt x="2033" y="201"/>
                  </a:cubicBezTo>
                  <a:cubicBezTo>
                    <a:pt x="1913" y="206"/>
                    <a:pt x="1793" y="208"/>
                    <a:pt x="1673" y="208"/>
                  </a:cubicBezTo>
                  <a:cubicBezTo>
                    <a:pt x="1116" y="208"/>
                    <a:pt x="558" y="163"/>
                    <a:pt x="0" y="101"/>
                  </a:cubicBezTo>
                  <a:lnTo>
                    <a:pt x="0" y="101"/>
                  </a:lnTo>
                  <a:lnTo>
                    <a:pt x="50" y="1054"/>
                  </a:lnTo>
                  <a:cubicBezTo>
                    <a:pt x="76" y="1105"/>
                    <a:pt x="101" y="1155"/>
                    <a:pt x="126" y="1205"/>
                  </a:cubicBezTo>
                  <a:cubicBezTo>
                    <a:pt x="298" y="1476"/>
                    <a:pt x="832" y="2084"/>
                    <a:pt x="2107" y="2084"/>
                  </a:cubicBezTo>
                  <a:cubicBezTo>
                    <a:pt x="2132" y="2084"/>
                    <a:pt x="2158" y="2084"/>
                    <a:pt x="2184" y="2083"/>
                  </a:cubicBezTo>
                  <a:cubicBezTo>
                    <a:pt x="2210" y="2084"/>
                    <a:pt x="2236" y="2085"/>
                    <a:pt x="2262" y="2085"/>
                  </a:cubicBezTo>
                  <a:cubicBezTo>
                    <a:pt x="3061" y="2085"/>
                    <a:pt x="3806" y="1712"/>
                    <a:pt x="4292" y="1080"/>
                  </a:cubicBezTo>
                  <a:cubicBezTo>
                    <a:pt x="4317" y="1029"/>
                    <a:pt x="4342" y="1004"/>
                    <a:pt x="4342" y="979"/>
                  </a:cubicBezTo>
                  <a:lnTo>
                    <a:pt x="4217" y="0"/>
                  </a:lnTo>
                  <a:close/>
                </a:path>
              </a:pathLst>
            </a:custGeom>
            <a:solidFill>
              <a:srgbClr val="FDCE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18;p51"/>
            <p:cNvSpPr/>
            <p:nvPr/>
          </p:nvSpPr>
          <p:spPr>
            <a:xfrm>
              <a:off x="2879775" y="4174225"/>
              <a:ext cx="112950" cy="162925"/>
            </a:xfrm>
            <a:custGeom>
              <a:avLst/>
              <a:gdLst/>
              <a:ahLst/>
              <a:cxnLst/>
              <a:rect l="l" t="t" r="r" b="b"/>
              <a:pathLst>
                <a:path w="4518" h="6517" extrusionOk="0">
                  <a:moveTo>
                    <a:pt x="0" y="1"/>
                  </a:moveTo>
                  <a:lnTo>
                    <a:pt x="0" y="1"/>
                  </a:lnTo>
                  <a:cubicBezTo>
                    <a:pt x="452" y="2360"/>
                    <a:pt x="979" y="5046"/>
                    <a:pt x="1380" y="6326"/>
                  </a:cubicBezTo>
                  <a:cubicBezTo>
                    <a:pt x="1380" y="6326"/>
                    <a:pt x="2539" y="6516"/>
                    <a:pt x="3530" y="6516"/>
                  </a:cubicBezTo>
                  <a:cubicBezTo>
                    <a:pt x="3884" y="6516"/>
                    <a:pt x="4217" y="6492"/>
                    <a:pt x="4468" y="6426"/>
                  </a:cubicBezTo>
                  <a:lnTo>
                    <a:pt x="4493" y="6426"/>
                  </a:lnTo>
                  <a:cubicBezTo>
                    <a:pt x="4518" y="5196"/>
                    <a:pt x="4468" y="3063"/>
                    <a:pt x="4392" y="452"/>
                  </a:cubicBezTo>
                  <a:cubicBezTo>
                    <a:pt x="4096" y="473"/>
                    <a:pt x="3800" y="483"/>
                    <a:pt x="3504" y="483"/>
                  </a:cubicBezTo>
                  <a:cubicBezTo>
                    <a:pt x="2321" y="483"/>
                    <a:pt x="1145" y="322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19;p51"/>
            <p:cNvSpPr/>
            <p:nvPr/>
          </p:nvSpPr>
          <p:spPr>
            <a:xfrm>
              <a:off x="2884150" y="4332350"/>
              <a:ext cx="107950" cy="45575"/>
            </a:xfrm>
            <a:custGeom>
              <a:avLst/>
              <a:gdLst/>
              <a:ahLst/>
              <a:cxnLst/>
              <a:rect l="l" t="t" r="r" b="b"/>
              <a:pathLst>
                <a:path w="4318" h="1823" extrusionOk="0">
                  <a:moveTo>
                    <a:pt x="1205" y="1"/>
                  </a:moveTo>
                  <a:cubicBezTo>
                    <a:pt x="1205" y="1"/>
                    <a:pt x="1" y="1256"/>
                    <a:pt x="1" y="1607"/>
                  </a:cubicBezTo>
                  <a:cubicBezTo>
                    <a:pt x="1" y="1743"/>
                    <a:pt x="613" y="1822"/>
                    <a:pt x="1374" y="1822"/>
                  </a:cubicBezTo>
                  <a:cubicBezTo>
                    <a:pt x="2580" y="1822"/>
                    <a:pt x="4160" y="1622"/>
                    <a:pt x="4268" y="1130"/>
                  </a:cubicBezTo>
                  <a:cubicBezTo>
                    <a:pt x="4318" y="779"/>
                    <a:pt x="4318" y="427"/>
                    <a:pt x="4318" y="101"/>
                  </a:cubicBezTo>
                  <a:lnTo>
                    <a:pt x="4293" y="101"/>
                  </a:lnTo>
                  <a:cubicBezTo>
                    <a:pt x="4042" y="167"/>
                    <a:pt x="3709" y="191"/>
                    <a:pt x="3355" y="191"/>
                  </a:cubicBezTo>
                  <a:cubicBezTo>
                    <a:pt x="2364" y="191"/>
                    <a:pt x="1205" y="1"/>
                    <a:pt x="1205" y="1"/>
                  </a:cubicBezTo>
                  <a:close/>
                </a:path>
              </a:pathLst>
            </a:custGeom>
            <a:solidFill>
              <a:srgbClr val="0000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0;p51"/>
            <p:cNvSpPr/>
            <p:nvPr/>
          </p:nvSpPr>
          <p:spPr>
            <a:xfrm>
              <a:off x="2867225" y="4103950"/>
              <a:ext cx="122375" cy="82350"/>
            </a:xfrm>
            <a:custGeom>
              <a:avLst/>
              <a:gdLst/>
              <a:ahLst/>
              <a:cxnLst/>
              <a:rect l="l" t="t" r="r" b="b"/>
              <a:pathLst>
                <a:path w="4895" h="3294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779"/>
                    <a:pt x="301" y="1758"/>
                    <a:pt x="502" y="2812"/>
                  </a:cubicBezTo>
                  <a:cubicBezTo>
                    <a:pt x="1647" y="3133"/>
                    <a:pt x="2823" y="3294"/>
                    <a:pt x="4006" y="3294"/>
                  </a:cubicBezTo>
                  <a:cubicBezTo>
                    <a:pt x="4302" y="3294"/>
                    <a:pt x="4598" y="3284"/>
                    <a:pt x="4894" y="3263"/>
                  </a:cubicBezTo>
                  <a:cubicBezTo>
                    <a:pt x="4894" y="2561"/>
                    <a:pt x="4869" y="1833"/>
                    <a:pt x="4869" y="1055"/>
                  </a:cubicBezTo>
                  <a:cubicBezTo>
                    <a:pt x="3188" y="1005"/>
                    <a:pt x="1531" y="653"/>
                    <a:pt x="0" y="1"/>
                  </a:cubicBezTo>
                  <a:close/>
                </a:path>
              </a:pathLst>
            </a:custGeom>
            <a:solidFill>
              <a:srgbClr val="FDCE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1;p51"/>
            <p:cNvSpPr/>
            <p:nvPr/>
          </p:nvSpPr>
          <p:spPr>
            <a:xfrm>
              <a:off x="2688375" y="3590675"/>
              <a:ext cx="152500" cy="288250"/>
            </a:xfrm>
            <a:custGeom>
              <a:avLst/>
              <a:gdLst/>
              <a:ahLst/>
              <a:cxnLst/>
              <a:rect l="l" t="t" r="r" b="b"/>
              <a:pathLst>
                <a:path w="6100" h="11530" extrusionOk="0">
                  <a:moveTo>
                    <a:pt x="2661" y="1"/>
                  </a:moveTo>
                  <a:lnTo>
                    <a:pt x="2636" y="26"/>
                  </a:lnTo>
                  <a:cubicBezTo>
                    <a:pt x="2636" y="26"/>
                    <a:pt x="1" y="4217"/>
                    <a:pt x="1808" y="8836"/>
                  </a:cubicBezTo>
                  <a:cubicBezTo>
                    <a:pt x="2435" y="10442"/>
                    <a:pt x="3414" y="11145"/>
                    <a:pt x="4067" y="11396"/>
                  </a:cubicBezTo>
                  <a:cubicBezTo>
                    <a:pt x="4223" y="11493"/>
                    <a:pt x="4408" y="11530"/>
                    <a:pt x="4589" y="11530"/>
                  </a:cubicBezTo>
                  <a:cubicBezTo>
                    <a:pt x="4642" y="11530"/>
                    <a:pt x="4694" y="11527"/>
                    <a:pt x="4745" y="11521"/>
                  </a:cubicBezTo>
                  <a:cubicBezTo>
                    <a:pt x="5121" y="11220"/>
                    <a:pt x="4217" y="10417"/>
                    <a:pt x="4117" y="10342"/>
                  </a:cubicBezTo>
                  <a:lnTo>
                    <a:pt x="4117" y="10342"/>
                  </a:lnTo>
                  <a:cubicBezTo>
                    <a:pt x="4202" y="10384"/>
                    <a:pt x="4839" y="10819"/>
                    <a:pt x="5263" y="10819"/>
                  </a:cubicBezTo>
                  <a:cubicBezTo>
                    <a:pt x="5342" y="10819"/>
                    <a:pt x="5413" y="10804"/>
                    <a:pt x="5472" y="10768"/>
                  </a:cubicBezTo>
                  <a:cubicBezTo>
                    <a:pt x="5849" y="10542"/>
                    <a:pt x="4594" y="9639"/>
                    <a:pt x="4594" y="9639"/>
                  </a:cubicBezTo>
                  <a:lnTo>
                    <a:pt x="4594" y="9639"/>
                  </a:lnTo>
                  <a:cubicBezTo>
                    <a:pt x="4594" y="9639"/>
                    <a:pt x="5262" y="10010"/>
                    <a:pt x="5674" y="10010"/>
                  </a:cubicBezTo>
                  <a:cubicBezTo>
                    <a:pt x="5797" y="10010"/>
                    <a:pt x="5897" y="9977"/>
                    <a:pt x="5949" y="9890"/>
                  </a:cubicBezTo>
                  <a:cubicBezTo>
                    <a:pt x="6100" y="9589"/>
                    <a:pt x="5774" y="9438"/>
                    <a:pt x="5422" y="9137"/>
                  </a:cubicBezTo>
                  <a:lnTo>
                    <a:pt x="5824" y="8509"/>
                  </a:lnTo>
                  <a:lnTo>
                    <a:pt x="5799" y="8509"/>
                  </a:lnTo>
                  <a:cubicBezTo>
                    <a:pt x="5673" y="8459"/>
                    <a:pt x="5196" y="7606"/>
                    <a:pt x="5196" y="7606"/>
                  </a:cubicBezTo>
                  <a:cubicBezTo>
                    <a:pt x="5196" y="7606"/>
                    <a:pt x="4117" y="5723"/>
                    <a:pt x="5698" y="2461"/>
                  </a:cubicBezTo>
                  <a:lnTo>
                    <a:pt x="5698" y="2435"/>
                  </a:lnTo>
                  <a:cubicBezTo>
                    <a:pt x="4167" y="2059"/>
                    <a:pt x="3138" y="779"/>
                    <a:pt x="2661" y="1"/>
                  </a:cubicBezTo>
                  <a:close/>
                </a:path>
              </a:pathLst>
            </a:custGeom>
            <a:solidFill>
              <a:srgbClr val="FDCE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2;p51"/>
            <p:cNvSpPr/>
            <p:nvPr/>
          </p:nvSpPr>
          <p:spPr>
            <a:xfrm>
              <a:off x="2670812" y="3045202"/>
              <a:ext cx="669550" cy="416200"/>
            </a:xfrm>
            <a:custGeom>
              <a:avLst/>
              <a:gdLst/>
              <a:ahLst/>
              <a:cxnLst/>
              <a:rect l="l" t="t" r="r" b="b"/>
              <a:pathLst>
                <a:path w="26782" h="16648" extrusionOk="0">
                  <a:moveTo>
                    <a:pt x="20180" y="1"/>
                  </a:moveTo>
                  <a:cubicBezTo>
                    <a:pt x="20180" y="1"/>
                    <a:pt x="20356" y="2209"/>
                    <a:pt x="19954" y="2761"/>
                  </a:cubicBezTo>
                  <a:cubicBezTo>
                    <a:pt x="19703" y="3107"/>
                    <a:pt x="17854" y="3246"/>
                    <a:pt x="16392" y="3246"/>
                  </a:cubicBezTo>
                  <a:cubicBezTo>
                    <a:pt x="15520" y="3246"/>
                    <a:pt x="14786" y="3197"/>
                    <a:pt x="14608" y="3113"/>
                  </a:cubicBezTo>
                  <a:cubicBezTo>
                    <a:pt x="14207" y="2912"/>
                    <a:pt x="13880" y="2611"/>
                    <a:pt x="13705" y="2209"/>
                  </a:cubicBezTo>
                  <a:cubicBezTo>
                    <a:pt x="13196" y="3061"/>
                    <a:pt x="12148" y="3314"/>
                    <a:pt x="11138" y="3314"/>
                  </a:cubicBezTo>
                  <a:cubicBezTo>
                    <a:pt x="10154" y="3314"/>
                    <a:pt x="9207" y="3073"/>
                    <a:pt x="8835" y="2912"/>
                  </a:cubicBezTo>
                  <a:cubicBezTo>
                    <a:pt x="8584" y="2786"/>
                    <a:pt x="8359" y="2586"/>
                    <a:pt x="8233" y="2335"/>
                  </a:cubicBezTo>
                  <a:cubicBezTo>
                    <a:pt x="8108" y="2586"/>
                    <a:pt x="7957" y="2786"/>
                    <a:pt x="7756" y="2937"/>
                  </a:cubicBezTo>
                  <a:cubicBezTo>
                    <a:pt x="7505" y="3088"/>
                    <a:pt x="6627" y="3238"/>
                    <a:pt x="5673" y="3263"/>
                  </a:cubicBezTo>
                  <a:cubicBezTo>
                    <a:pt x="5598" y="3690"/>
                    <a:pt x="5121" y="6049"/>
                    <a:pt x="3966" y="6401"/>
                  </a:cubicBezTo>
                  <a:cubicBezTo>
                    <a:pt x="3966" y="6426"/>
                    <a:pt x="3966" y="6451"/>
                    <a:pt x="3966" y="6501"/>
                  </a:cubicBezTo>
                  <a:cubicBezTo>
                    <a:pt x="3690" y="6401"/>
                    <a:pt x="3389" y="6325"/>
                    <a:pt x="3088" y="6325"/>
                  </a:cubicBezTo>
                  <a:cubicBezTo>
                    <a:pt x="1281" y="6325"/>
                    <a:pt x="1" y="8107"/>
                    <a:pt x="578" y="9814"/>
                  </a:cubicBezTo>
                  <a:cubicBezTo>
                    <a:pt x="946" y="10952"/>
                    <a:pt x="1995" y="11621"/>
                    <a:pt x="3077" y="11621"/>
                  </a:cubicBezTo>
                  <a:cubicBezTo>
                    <a:pt x="3618" y="11621"/>
                    <a:pt x="4167" y="11454"/>
                    <a:pt x="4644" y="11094"/>
                  </a:cubicBezTo>
                  <a:cubicBezTo>
                    <a:pt x="5648" y="13930"/>
                    <a:pt x="7756" y="16064"/>
                    <a:pt x="11345" y="16541"/>
                  </a:cubicBezTo>
                  <a:cubicBezTo>
                    <a:pt x="11903" y="16603"/>
                    <a:pt x="12461" y="16648"/>
                    <a:pt x="13018" y="16648"/>
                  </a:cubicBezTo>
                  <a:cubicBezTo>
                    <a:pt x="13138" y="16648"/>
                    <a:pt x="13258" y="16645"/>
                    <a:pt x="13378" y="16641"/>
                  </a:cubicBezTo>
                  <a:cubicBezTo>
                    <a:pt x="14106" y="16616"/>
                    <a:pt x="14859" y="16566"/>
                    <a:pt x="15587" y="16440"/>
                  </a:cubicBezTo>
                  <a:cubicBezTo>
                    <a:pt x="19979" y="15813"/>
                    <a:pt x="21887" y="13629"/>
                    <a:pt x="22665" y="11169"/>
                  </a:cubicBezTo>
                  <a:cubicBezTo>
                    <a:pt x="23117" y="11471"/>
                    <a:pt x="23619" y="11621"/>
                    <a:pt x="24146" y="11621"/>
                  </a:cubicBezTo>
                  <a:cubicBezTo>
                    <a:pt x="25601" y="11621"/>
                    <a:pt x="26781" y="10442"/>
                    <a:pt x="26781" y="8986"/>
                  </a:cubicBezTo>
                  <a:cubicBezTo>
                    <a:pt x="26781" y="7545"/>
                    <a:pt x="25625" y="6350"/>
                    <a:pt x="24190" y="6350"/>
                  </a:cubicBezTo>
                  <a:cubicBezTo>
                    <a:pt x="24175" y="6350"/>
                    <a:pt x="24161" y="6350"/>
                    <a:pt x="24146" y="6350"/>
                  </a:cubicBezTo>
                  <a:lnTo>
                    <a:pt x="24146" y="6376"/>
                  </a:lnTo>
                  <a:cubicBezTo>
                    <a:pt x="24104" y="6372"/>
                    <a:pt x="24061" y="6371"/>
                    <a:pt x="24019" y="6371"/>
                  </a:cubicBezTo>
                  <a:cubicBezTo>
                    <a:pt x="23736" y="6371"/>
                    <a:pt x="23454" y="6442"/>
                    <a:pt x="23192" y="6551"/>
                  </a:cubicBezTo>
                  <a:cubicBezTo>
                    <a:pt x="23142" y="6551"/>
                    <a:pt x="23117" y="6576"/>
                    <a:pt x="23092" y="6576"/>
                  </a:cubicBezTo>
                  <a:cubicBezTo>
                    <a:pt x="21937" y="5598"/>
                    <a:pt x="21761" y="3138"/>
                    <a:pt x="21736" y="2862"/>
                  </a:cubicBezTo>
                  <a:cubicBezTo>
                    <a:pt x="21661" y="2862"/>
                    <a:pt x="21586" y="2862"/>
                    <a:pt x="21510" y="2837"/>
                  </a:cubicBezTo>
                  <a:cubicBezTo>
                    <a:pt x="20632" y="2485"/>
                    <a:pt x="20180" y="1"/>
                    <a:pt x="20180" y="1"/>
                  </a:cubicBezTo>
                  <a:close/>
                </a:path>
              </a:pathLst>
            </a:custGeom>
            <a:solidFill>
              <a:srgbClr val="FDCE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3;p51"/>
            <p:cNvSpPr/>
            <p:nvPr/>
          </p:nvSpPr>
          <p:spPr>
            <a:xfrm>
              <a:off x="3005875" y="3463925"/>
              <a:ext cx="68425" cy="52250"/>
            </a:xfrm>
            <a:custGeom>
              <a:avLst/>
              <a:gdLst/>
              <a:ahLst/>
              <a:cxnLst/>
              <a:rect l="l" t="t" r="r" b="b"/>
              <a:pathLst>
                <a:path w="2737" h="2090" extrusionOk="0">
                  <a:moveTo>
                    <a:pt x="2184" y="1"/>
                  </a:moveTo>
                  <a:cubicBezTo>
                    <a:pt x="1682" y="704"/>
                    <a:pt x="879" y="1130"/>
                    <a:pt x="1" y="1155"/>
                  </a:cubicBezTo>
                  <a:cubicBezTo>
                    <a:pt x="1" y="1155"/>
                    <a:pt x="877" y="2090"/>
                    <a:pt x="1515" y="2090"/>
                  </a:cubicBezTo>
                  <a:cubicBezTo>
                    <a:pt x="1601" y="2090"/>
                    <a:pt x="1683" y="2073"/>
                    <a:pt x="1758" y="2034"/>
                  </a:cubicBezTo>
                  <a:cubicBezTo>
                    <a:pt x="2737" y="1557"/>
                    <a:pt x="2210" y="202"/>
                    <a:pt x="21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4;p51"/>
            <p:cNvSpPr/>
            <p:nvPr/>
          </p:nvSpPr>
          <p:spPr>
            <a:xfrm>
              <a:off x="2941250" y="3466450"/>
              <a:ext cx="64650" cy="52425"/>
            </a:xfrm>
            <a:custGeom>
              <a:avLst/>
              <a:gdLst/>
              <a:ahLst/>
              <a:cxnLst/>
              <a:rect l="l" t="t" r="r" b="b"/>
              <a:pathLst>
                <a:path w="2586" h="2097" extrusionOk="0">
                  <a:moveTo>
                    <a:pt x="427" y="0"/>
                  </a:moveTo>
                  <a:lnTo>
                    <a:pt x="352" y="201"/>
                  </a:lnTo>
                  <a:cubicBezTo>
                    <a:pt x="352" y="201"/>
                    <a:pt x="1" y="1707"/>
                    <a:pt x="1231" y="2084"/>
                  </a:cubicBezTo>
                  <a:cubicBezTo>
                    <a:pt x="1259" y="2093"/>
                    <a:pt x="1289" y="2097"/>
                    <a:pt x="1320" y="2097"/>
                  </a:cubicBezTo>
                  <a:cubicBezTo>
                    <a:pt x="1810" y="2097"/>
                    <a:pt x="2586" y="1055"/>
                    <a:pt x="2586" y="1054"/>
                  </a:cubicBezTo>
                  <a:lnTo>
                    <a:pt x="2586" y="1054"/>
                  </a:lnTo>
                  <a:cubicBezTo>
                    <a:pt x="2538" y="1057"/>
                    <a:pt x="2490" y="1059"/>
                    <a:pt x="2443" y="1059"/>
                  </a:cubicBezTo>
                  <a:cubicBezTo>
                    <a:pt x="1641" y="1059"/>
                    <a:pt x="878" y="664"/>
                    <a:pt x="4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5;p51"/>
            <p:cNvSpPr/>
            <p:nvPr/>
          </p:nvSpPr>
          <p:spPr>
            <a:xfrm>
              <a:off x="2534650" y="2865525"/>
              <a:ext cx="911125" cy="634825"/>
            </a:xfrm>
            <a:custGeom>
              <a:avLst/>
              <a:gdLst/>
              <a:ahLst/>
              <a:cxnLst/>
              <a:rect l="l" t="t" r="r" b="b"/>
              <a:pathLst>
                <a:path w="36445" h="25393" extrusionOk="0">
                  <a:moveTo>
                    <a:pt x="16205" y="1"/>
                  </a:moveTo>
                  <a:cubicBezTo>
                    <a:pt x="14681" y="1"/>
                    <a:pt x="12778" y="403"/>
                    <a:pt x="10567" y="1674"/>
                  </a:cubicBezTo>
                  <a:cubicBezTo>
                    <a:pt x="4518" y="5113"/>
                    <a:pt x="6376" y="12291"/>
                    <a:pt x="4117" y="15328"/>
                  </a:cubicBezTo>
                  <a:cubicBezTo>
                    <a:pt x="1883" y="18390"/>
                    <a:pt x="1" y="21628"/>
                    <a:pt x="1481" y="22807"/>
                  </a:cubicBezTo>
                  <a:cubicBezTo>
                    <a:pt x="1903" y="23117"/>
                    <a:pt x="2508" y="23244"/>
                    <a:pt x="3131" y="23244"/>
                  </a:cubicBezTo>
                  <a:cubicBezTo>
                    <a:pt x="3769" y="23244"/>
                    <a:pt x="4425" y="23111"/>
                    <a:pt x="4920" y="22908"/>
                  </a:cubicBezTo>
                  <a:cubicBezTo>
                    <a:pt x="5422" y="24062"/>
                    <a:pt x="6577" y="24815"/>
                    <a:pt x="7857" y="24840"/>
                  </a:cubicBezTo>
                  <a:cubicBezTo>
                    <a:pt x="7917" y="24843"/>
                    <a:pt x="7977" y="24844"/>
                    <a:pt x="8038" y="24844"/>
                  </a:cubicBezTo>
                  <a:cubicBezTo>
                    <a:pt x="8584" y="24844"/>
                    <a:pt x="9144" y="24743"/>
                    <a:pt x="9664" y="24539"/>
                  </a:cubicBezTo>
                  <a:cubicBezTo>
                    <a:pt x="9940" y="24966"/>
                    <a:pt x="10392" y="25292"/>
                    <a:pt x="10919" y="25393"/>
                  </a:cubicBezTo>
                  <a:cubicBezTo>
                    <a:pt x="12429" y="24043"/>
                    <a:pt x="13860" y="23701"/>
                    <a:pt x="14922" y="23701"/>
                  </a:cubicBezTo>
                  <a:cubicBezTo>
                    <a:pt x="16014" y="23701"/>
                    <a:pt x="16716" y="24062"/>
                    <a:pt x="16716" y="24062"/>
                  </a:cubicBezTo>
                  <a:lnTo>
                    <a:pt x="16666" y="23109"/>
                  </a:lnTo>
                  <a:cubicBezTo>
                    <a:pt x="13077" y="22607"/>
                    <a:pt x="10969" y="20498"/>
                    <a:pt x="9965" y="17662"/>
                  </a:cubicBezTo>
                  <a:cubicBezTo>
                    <a:pt x="9481" y="18021"/>
                    <a:pt x="8931" y="18188"/>
                    <a:pt x="8391" y="18188"/>
                  </a:cubicBezTo>
                  <a:cubicBezTo>
                    <a:pt x="7307" y="18188"/>
                    <a:pt x="6268" y="17513"/>
                    <a:pt x="5899" y="16357"/>
                  </a:cubicBezTo>
                  <a:cubicBezTo>
                    <a:pt x="5322" y="14650"/>
                    <a:pt x="6602" y="12893"/>
                    <a:pt x="8409" y="12893"/>
                  </a:cubicBezTo>
                  <a:cubicBezTo>
                    <a:pt x="8710" y="12893"/>
                    <a:pt x="9011" y="12944"/>
                    <a:pt x="9287" y="13044"/>
                  </a:cubicBezTo>
                  <a:cubicBezTo>
                    <a:pt x="9287" y="13019"/>
                    <a:pt x="9287" y="12994"/>
                    <a:pt x="9287" y="12969"/>
                  </a:cubicBezTo>
                  <a:cubicBezTo>
                    <a:pt x="10417" y="12592"/>
                    <a:pt x="10919" y="10258"/>
                    <a:pt x="10994" y="9831"/>
                  </a:cubicBezTo>
                  <a:cubicBezTo>
                    <a:pt x="11923" y="9781"/>
                    <a:pt x="12826" y="9656"/>
                    <a:pt x="13077" y="9505"/>
                  </a:cubicBezTo>
                  <a:cubicBezTo>
                    <a:pt x="13278" y="9355"/>
                    <a:pt x="13429" y="9154"/>
                    <a:pt x="13554" y="8903"/>
                  </a:cubicBezTo>
                  <a:cubicBezTo>
                    <a:pt x="13680" y="9154"/>
                    <a:pt x="13905" y="9355"/>
                    <a:pt x="14156" y="9480"/>
                  </a:cubicBezTo>
                  <a:cubicBezTo>
                    <a:pt x="14528" y="9641"/>
                    <a:pt x="15475" y="9882"/>
                    <a:pt x="16459" y="9882"/>
                  </a:cubicBezTo>
                  <a:cubicBezTo>
                    <a:pt x="17469" y="9882"/>
                    <a:pt x="18517" y="9629"/>
                    <a:pt x="19026" y="8777"/>
                  </a:cubicBezTo>
                  <a:cubicBezTo>
                    <a:pt x="19201" y="9154"/>
                    <a:pt x="19528" y="9480"/>
                    <a:pt x="19904" y="9681"/>
                  </a:cubicBezTo>
                  <a:cubicBezTo>
                    <a:pt x="20091" y="9765"/>
                    <a:pt x="20832" y="9815"/>
                    <a:pt x="21707" y="9815"/>
                  </a:cubicBezTo>
                  <a:cubicBezTo>
                    <a:pt x="23175" y="9815"/>
                    <a:pt x="25024" y="9675"/>
                    <a:pt x="25275" y="9329"/>
                  </a:cubicBezTo>
                  <a:cubicBezTo>
                    <a:pt x="25677" y="8777"/>
                    <a:pt x="25501" y="6569"/>
                    <a:pt x="25501" y="6569"/>
                  </a:cubicBezTo>
                  <a:lnTo>
                    <a:pt x="25501" y="6569"/>
                  </a:lnTo>
                  <a:cubicBezTo>
                    <a:pt x="25501" y="6569"/>
                    <a:pt x="25953" y="9053"/>
                    <a:pt x="26831" y="9405"/>
                  </a:cubicBezTo>
                  <a:cubicBezTo>
                    <a:pt x="26907" y="9430"/>
                    <a:pt x="26982" y="9430"/>
                    <a:pt x="27057" y="9430"/>
                  </a:cubicBezTo>
                  <a:cubicBezTo>
                    <a:pt x="27057" y="9706"/>
                    <a:pt x="27258" y="12166"/>
                    <a:pt x="28413" y="13144"/>
                  </a:cubicBezTo>
                  <a:cubicBezTo>
                    <a:pt x="28438" y="13144"/>
                    <a:pt x="28463" y="13119"/>
                    <a:pt x="28488" y="13119"/>
                  </a:cubicBezTo>
                  <a:cubicBezTo>
                    <a:pt x="28816" y="12991"/>
                    <a:pt x="29148" y="12931"/>
                    <a:pt x="29470" y="12931"/>
                  </a:cubicBezTo>
                  <a:cubicBezTo>
                    <a:pt x="30970" y="12931"/>
                    <a:pt x="32267" y="14223"/>
                    <a:pt x="32102" y="15855"/>
                  </a:cubicBezTo>
                  <a:cubicBezTo>
                    <a:pt x="31939" y="17268"/>
                    <a:pt x="30730" y="18210"/>
                    <a:pt x="29457" y="18210"/>
                  </a:cubicBezTo>
                  <a:cubicBezTo>
                    <a:pt x="28966" y="18210"/>
                    <a:pt x="28465" y="18070"/>
                    <a:pt x="28011" y="17763"/>
                  </a:cubicBezTo>
                  <a:cubicBezTo>
                    <a:pt x="27208" y="20222"/>
                    <a:pt x="25275" y="22406"/>
                    <a:pt x="20908" y="23033"/>
                  </a:cubicBezTo>
                  <a:lnTo>
                    <a:pt x="21033" y="23987"/>
                  </a:lnTo>
                  <a:cubicBezTo>
                    <a:pt x="21687" y="23830"/>
                    <a:pt x="22262" y="23758"/>
                    <a:pt x="22786" y="23758"/>
                  </a:cubicBezTo>
                  <a:cubicBezTo>
                    <a:pt x="23770" y="23758"/>
                    <a:pt x="24573" y="24013"/>
                    <a:pt x="25376" y="24439"/>
                  </a:cubicBezTo>
                  <a:lnTo>
                    <a:pt x="25777" y="24389"/>
                  </a:lnTo>
                  <a:cubicBezTo>
                    <a:pt x="25955" y="24405"/>
                    <a:pt x="26121" y="24413"/>
                    <a:pt x="26278" y="24413"/>
                  </a:cubicBezTo>
                  <a:cubicBezTo>
                    <a:pt x="27561" y="24413"/>
                    <a:pt x="28161" y="23891"/>
                    <a:pt x="28362" y="23309"/>
                  </a:cubicBezTo>
                  <a:cubicBezTo>
                    <a:pt x="28717" y="23481"/>
                    <a:pt x="29154" y="23595"/>
                    <a:pt x="29654" y="23595"/>
                  </a:cubicBezTo>
                  <a:cubicBezTo>
                    <a:pt x="30251" y="23595"/>
                    <a:pt x="30937" y="23432"/>
                    <a:pt x="31675" y="23008"/>
                  </a:cubicBezTo>
                  <a:cubicBezTo>
                    <a:pt x="32880" y="22356"/>
                    <a:pt x="32981" y="21477"/>
                    <a:pt x="32704" y="20749"/>
                  </a:cubicBezTo>
                  <a:lnTo>
                    <a:pt x="32704" y="20749"/>
                  </a:lnTo>
                  <a:cubicBezTo>
                    <a:pt x="32841" y="20773"/>
                    <a:pt x="32978" y="20784"/>
                    <a:pt x="33112" y="20784"/>
                  </a:cubicBezTo>
                  <a:cubicBezTo>
                    <a:pt x="33991" y="20784"/>
                    <a:pt x="34804" y="20300"/>
                    <a:pt x="35239" y="19494"/>
                  </a:cubicBezTo>
                  <a:cubicBezTo>
                    <a:pt x="36444" y="17361"/>
                    <a:pt x="33759" y="15956"/>
                    <a:pt x="31977" y="12693"/>
                  </a:cubicBezTo>
                  <a:cubicBezTo>
                    <a:pt x="30446" y="9882"/>
                    <a:pt x="30370" y="4761"/>
                    <a:pt x="26706" y="2352"/>
                  </a:cubicBezTo>
                  <a:cubicBezTo>
                    <a:pt x="24920" y="1165"/>
                    <a:pt x="23360" y="861"/>
                    <a:pt x="22231" y="861"/>
                  </a:cubicBezTo>
                  <a:cubicBezTo>
                    <a:pt x="21043" y="861"/>
                    <a:pt x="20331" y="1197"/>
                    <a:pt x="20331" y="1197"/>
                  </a:cubicBezTo>
                  <a:cubicBezTo>
                    <a:pt x="20331" y="1197"/>
                    <a:pt x="18832" y="1"/>
                    <a:pt x="16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6;p51"/>
            <p:cNvSpPr/>
            <p:nvPr/>
          </p:nvSpPr>
          <p:spPr>
            <a:xfrm>
              <a:off x="2946900" y="3171875"/>
              <a:ext cx="111250" cy="34825"/>
            </a:xfrm>
            <a:custGeom>
              <a:avLst/>
              <a:gdLst/>
              <a:ahLst/>
              <a:cxnLst/>
              <a:rect l="l" t="t" r="r" b="b"/>
              <a:pathLst>
                <a:path w="4450" h="1393" extrusionOk="0">
                  <a:moveTo>
                    <a:pt x="2349" y="1"/>
                  </a:moveTo>
                  <a:cubicBezTo>
                    <a:pt x="1309" y="1"/>
                    <a:pt x="468" y="481"/>
                    <a:pt x="402" y="514"/>
                  </a:cubicBezTo>
                  <a:cubicBezTo>
                    <a:pt x="1" y="740"/>
                    <a:pt x="176" y="1392"/>
                    <a:pt x="653" y="1392"/>
                  </a:cubicBezTo>
                  <a:cubicBezTo>
                    <a:pt x="728" y="1392"/>
                    <a:pt x="804" y="1367"/>
                    <a:pt x="879" y="1317"/>
                  </a:cubicBezTo>
                  <a:cubicBezTo>
                    <a:pt x="896" y="1300"/>
                    <a:pt x="1540" y="936"/>
                    <a:pt x="2311" y="936"/>
                  </a:cubicBezTo>
                  <a:cubicBezTo>
                    <a:pt x="2693" y="936"/>
                    <a:pt x="3106" y="1026"/>
                    <a:pt x="3489" y="1292"/>
                  </a:cubicBezTo>
                  <a:cubicBezTo>
                    <a:pt x="3588" y="1362"/>
                    <a:pt x="3686" y="1392"/>
                    <a:pt x="3778" y="1392"/>
                  </a:cubicBezTo>
                  <a:cubicBezTo>
                    <a:pt x="4177" y="1392"/>
                    <a:pt x="4450" y="820"/>
                    <a:pt x="4041" y="514"/>
                  </a:cubicBezTo>
                  <a:cubicBezTo>
                    <a:pt x="3477" y="129"/>
                    <a:pt x="2886" y="1"/>
                    <a:pt x="23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7;p51"/>
            <p:cNvSpPr/>
            <p:nvPr/>
          </p:nvSpPr>
          <p:spPr>
            <a:xfrm>
              <a:off x="2941300" y="3302664"/>
              <a:ext cx="120975" cy="42100"/>
            </a:xfrm>
            <a:custGeom>
              <a:avLst/>
              <a:gdLst/>
              <a:ahLst/>
              <a:cxnLst/>
              <a:rect l="l" t="t" r="r" b="b"/>
              <a:pathLst>
                <a:path w="4839" h="1684" extrusionOk="0">
                  <a:moveTo>
                    <a:pt x="228" y="1"/>
                  </a:moveTo>
                  <a:cubicBezTo>
                    <a:pt x="118" y="1"/>
                    <a:pt x="0" y="99"/>
                    <a:pt x="49" y="228"/>
                  </a:cubicBezTo>
                  <a:lnTo>
                    <a:pt x="74" y="278"/>
                  </a:lnTo>
                  <a:lnTo>
                    <a:pt x="99" y="354"/>
                  </a:lnTo>
                  <a:cubicBezTo>
                    <a:pt x="124" y="404"/>
                    <a:pt x="174" y="454"/>
                    <a:pt x="199" y="504"/>
                  </a:cubicBezTo>
                  <a:cubicBezTo>
                    <a:pt x="325" y="680"/>
                    <a:pt x="450" y="856"/>
                    <a:pt x="626" y="981"/>
                  </a:cubicBezTo>
                  <a:cubicBezTo>
                    <a:pt x="852" y="1207"/>
                    <a:pt x="1103" y="1357"/>
                    <a:pt x="1404" y="1483"/>
                  </a:cubicBezTo>
                  <a:cubicBezTo>
                    <a:pt x="1555" y="1533"/>
                    <a:pt x="1731" y="1583"/>
                    <a:pt x="1906" y="1634"/>
                  </a:cubicBezTo>
                  <a:cubicBezTo>
                    <a:pt x="2082" y="1659"/>
                    <a:pt x="2258" y="1684"/>
                    <a:pt x="2433" y="1684"/>
                  </a:cubicBezTo>
                  <a:cubicBezTo>
                    <a:pt x="2609" y="1684"/>
                    <a:pt x="2785" y="1684"/>
                    <a:pt x="2960" y="1659"/>
                  </a:cubicBezTo>
                  <a:cubicBezTo>
                    <a:pt x="3136" y="1634"/>
                    <a:pt x="3312" y="1583"/>
                    <a:pt x="3487" y="1508"/>
                  </a:cubicBezTo>
                  <a:cubicBezTo>
                    <a:pt x="3638" y="1458"/>
                    <a:pt x="3789" y="1383"/>
                    <a:pt x="3939" y="1307"/>
                  </a:cubicBezTo>
                  <a:cubicBezTo>
                    <a:pt x="4065" y="1232"/>
                    <a:pt x="4190" y="1132"/>
                    <a:pt x="4291" y="1031"/>
                  </a:cubicBezTo>
                  <a:cubicBezTo>
                    <a:pt x="4366" y="956"/>
                    <a:pt x="4466" y="856"/>
                    <a:pt x="4542" y="755"/>
                  </a:cubicBezTo>
                  <a:cubicBezTo>
                    <a:pt x="4592" y="680"/>
                    <a:pt x="4642" y="579"/>
                    <a:pt x="4692" y="504"/>
                  </a:cubicBezTo>
                  <a:cubicBezTo>
                    <a:pt x="4717" y="429"/>
                    <a:pt x="4742" y="328"/>
                    <a:pt x="4767" y="253"/>
                  </a:cubicBezTo>
                  <a:cubicBezTo>
                    <a:pt x="4839" y="128"/>
                    <a:pt x="4732" y="16"/>
                    <a:pt x="4629" y="16"/>
                  </a:cubicBezTo>
                  <a:cubicBezTo>
                    <a:pt x="4587" y="16"/>
                    <a:pt x="4545" y="34"/>
                    <a:pt x="4516" y="77"/>
                  </a:cubicBezTo>
                  <a:lnTo>
                    <a:pt x="4466" y="128"/>
                  </a:lnTo>
                  <a:lnTo>
                    <a:pt x="4441" y="178"/>
                  </a:lnTo>
                  <a:cubicBezTo>
                    <a:pt x="4416" y="203"/>
                    <a:pt x="4391" y="228"/>
                    <a:pt x="4366" y="303"/>
                  </a:cubicBezTo>
                  <a:cubicBezTo>
                    <a:pt x="4240" y="429"/>
                    <a:pt x="4115" y="554"/>
                    <a:pt x="3964" y="655"/>
                  </a:cubicBezTo>
                  <a:cubicBezTo>
                    <a:pt x="3864" y="705"/>
                    <a:pt x="3764" y="780"/>
                    <a:pt x="3663" y="830"/>
                  </a:cubicBezTo>
                  <a:cubicBezTo>
                    <a:pt x="3538" y="881"/>
                    <a:pt x="3437" y="931"/>
                    <a:pt x="3312" y="956"/>
                  </a:cubicBezTo>
                  <a:cubicBezTo>
                    <a:pt x="3161" y="1006"/>
                    <a:pt x="3036" y="1031"/>
                    <a:pt x="2910" y="1031"/>
                  </a:cubicBezTo>
                  <a:cubicBezTo>
                    <a:pt x="2760" y="1056"/>
                    <a:pt x="2609" y="1056"/>
                    <a:pt x="2458" y="1056"/>
                  </a:cubicBezTo>
                  <a:lnTo>
                    <a:pt x="2232" y="1056"/>
                  </a:lnTo>
                  <a:lnTo>
                    <a:pt x="2007" y="1031"/>
                  </a:lnTo>
                  <a:cubicBezTo>
                    <a:pt x="1881" y="1006"/>
                    <a:pt x="1731" y="981"/>
                    <a:pt x="1605" y="931"/>
                  </a:cubicBezTo>
                  <a:cubicBezTo>
                    <a:pt x="1203" y="805"/>
                    <a:pt x="802" y="579"/>
                    <a:pt x="501" y="278"/>
                  </a:cubicBezTo>
                  <a:cubicBezTo>
                    <a:pt x="400" y="178"/>
                    <a:pt x="350" y="128"/>
                    <a:pt x="350" y="128"/>
                  </a:cubicBezTo>
                  <a:lnTo>
                    <a:pt x="375" y="103"/>
                  </a:lnTo>
                  <a:cubicBezTo>
                    <a:pt x="348" y="31"/>
                    <a:pt x="290" y="1"/>
                    <a:pt x="2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8;p51"/>
            <p:cNvSpPr/>
            <p:nvPr/>
          </p:nvSpPr>
          <p:spPr>
            <a:xfrm>
              <a:off x="3313350" y="3856775"/>
              <a:ext cx="96650" cy="174425"/>
            </a:xfrm>
            <a:custGeom>
              <a:avLst/>
              <a:gdLst/>
              <a:ahLst/>
              <a:cxnLst/>
              <a:rect l="l" t="t" r="r" b="b"/>
              <a:pathLst>
                <a:path w="3866" h="6977" extrusionOk="0">
                  <a:moveTo>
                    <a:pt x="514" y="0"/>
                  </a:moveTo>
                  <a:cubicBezTo>
                    <a:pt x="298" y="0"/>
                    <a:pt x="158" y="24"/>
                    <a:pt x="151" y="24"/>
                  </a:cubicBezTo>
                  <a:cubicBezTo>
                    <a:pt x="50" y="24"/>
                    <a:pt x="0" y="124"/>
                    <a:pt x="0" y="225"/>
                  </a:cubicBezTo>
                  <a:cubicBezTo>
                    <a:pt x="25" y="325"/>
                    <a:pt x="126" y="375"/>
                    <a:pt x="201" y="375"/>
                  </a:cubicBezTo>
                  <a:cubicBezTo>
                    <a:pt x="322" y="355"/>
                    <a:pt x="442" y="345"/>
                    <a:pt x="561" y="345"/>
                  </a:cubicBezTo>
                  <a:cubicBezTo>
                    <a:pt x="1332" y="345"/>
                    <a:pt x="2043" y="759"/>
                    <a:pt x="2435" y="1454"/>
                  </a:cubicBezTo>
                  <a:cubicBezTo>
                    <a:pt x="3514" y="3513"/>
                    <a:pt x="3414" y="6750"/>
                    <a:pt x="3414" y="6801"/>
                  </a:cubicBezTo>
                  <a:cubicBezTo>
                    <a:pt x="3414" y="6876"/>
                    <a:pt x="3489" y="6976"/>
                    <a:pt x="3589" y="6976"/>
                  </a:cubicBezTo>
                  <a:cubicBezTo>
                    <a:pt x="3665" y="6976"/>
                    <a:pt x="3765" y="6901"/>
                    <a:pt x="3765" y="6801"/>
                  </a:cubicBezTo>
                  <a:cubicBezTo>
                    <a:pt x="3765" y="6675"/>
                    <a:pt x="3866" y="3437"/>
                    <a:pt x="2736" y="1279"/>
                  </a:cubicBezTo>
                  <a:cubicBezTo>
                    <a:pt x="2139" y="157"/>
                    <a:pt x="1072" y="0"/>
                    <a:pt x="5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;p51"/>
            <p:cNvSpPr/>
            <p:nvPr/>
          </p:nvSpPr>
          <p:spPr>
            <a:xfrm>
              <a:off x="3170275" y="3965900"/>
              <a:ext cx="96025" cy="281775"/>
            </a:xfrm>
            <a:custGeom>
              <a:avLst/>
              <a:gdLst/>
              <a:ahLst/>
              <a:cxnLst/>
              <a:rect l="l" t="t" r="r" b="b"/>
              <a:pathLst>
                <a:path w="3841" h="11271" extrusionOk="0">
                  <a:moveTo>
                    <a:pt x="1306" y="1"/>
                  </a:moveTo>
                  <a:cubicBezTo>
                    <a:pt x="1180" y="76"/>
                    <a:pt x="1080" y="152"/>
                    <a:pt x="980" y="227"/>
                  </a:cubicBezTo>
                  <a:cubicBezTo>
                    <a:pt x="478" y="704"/>
                    <a:pt x="1" y="9764"/>
                    <a:pt x="302" y="10191"/>
                  </a:cubicBezTo>
                  <a:cubicBezTo>
                    <a:pt x="603" y="10643"/>
                    <a:pt x="3389" y="11270"/>
                    <a:pt x="3841" y="11270"/>
                  </a:cubicBezTo>
                  <a:cubicBezTo>
                    <a:pt x="3841" y="11270"/>
                    <a:pt x="3439" y="8083"/>
                    <a:pt x="3063" y="5397"/>
                  </a:cubicBezTo>
                  <a:cubicBezTo>
                    <a:pt x="2912" y="4167"/>
                    <a:pt x="2737" y="3038"/>
                    <a:pt x="2636" y="2335"/>
                  </a:cubicBezTo>
                  <a:cubicBezTo>
                    <a:pt x="2260" y="51"/>
                    <a:pt x="1306" y="51"/>
                    <a:pt x="1306" y="51"/>
                  </a:cubicBezTo>
                  <a:lnTo>
                    <a:pt x="1306" y="1"/>
                  </a:lnTo>
                  <a:close/>
                </a:path>
              </a:pathLst>
            </a:custGeom>
            <a:solidFill>
              <a:srgbClr val="2E78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30;p51"/>
            <p:cNvSpPr/>
            <p:nvPr/>
          </p:nvSpPr>
          <p:spPr>
            <a:xfrm>
              <a:off x="3246825" y="4047475"/>
              <a:ext cx="229675" cy="200200"/>
            </a:xfrm>
            <a:custGeom>
              <a:avLst/>
              <a:gdLst/>
              <a:ahLst/>
              <a:cxnLst/>
              <a:rect l="l" t="t" r="r" b="b"/>
              <a:pathLst>
                <a:path w="9187" h="8008" extrusionOk="0">
                  <a:moveTo>
                    <a:pt x="8384" y="1"/>
                  </a:moveTo>
                  <a:lnTo>
                    <a:pt x="8309" y="26"/>
                  </a:lnTo>
                  <a:cubicBezTo>
                    <a:pt x="7480" y="653"/>
                    <a:pt x="6552" y="1130"/>
                    <a:pt x="5548" y="1431"/>
                  </a:cubicBezTo>
                  <a:cubicBezTo>
                    <a:pt x="5723" y="2059"/>
                    <a:pt x="5874" y="3038"/>
                    <a:pt x="5824" y="3213"/>
                  </a:cubicBezTo>
                  <a:cubicBezTo>
                    <a:pt x="5766" y="3328"/>
                    <a:pt x="5040" y="3574"/>
                    <a:pt x="4608" y="3574"/>
                  </a:cubicBezTo>
                  <a:cubicBezTo>
                    <a:pt x="4472" y="3574"/>
                    <a:pt x="4366" y="3549"/>
                    <a:pt x="4318" y="3489"/>
                  </a:cubicBezTo>
                  <a:cubicBezTo>
                    <a:pt x="4067" y="2962"/>
                    <a:pt x="3916" y="2410"/>
                    <a:pt x="3841" y="1833"/>
                  </a:cubicBezTo>
                  <a:cubicBezTo>
                    <a:pt x="2734" y="2036"/>
                    <a:pt x="1587" y="2138"/>
                    <a:pt x="435" y="2138"/>
                  </a:cubicBezTo>
                  <a:cubicBezTo>
                    <a:pt x="307" y="2138"/>
                    <a:pt x="179" y="2137"/>
                    <a:pt x="51" y="2134"/>
                  </a:cubicBezTo>
                  <a:lnTo>
                    <a:pt x="1" y="2134"/>
                  </a:lnTo>
                  <a:cubicBezTo>
                    <a:pt x="377" y="4820"/>
                    <a:pt x="779" y="8007"/>
                    <a:pt x="779" y="8007"/>
                  </a:cubicBezTo>
                  <a:cubicBezTo>
                    <a:pt x="1356" y="8007"/>
                    <a:pt x="9187" y="7054"/>
                    <a:pt x="9187" y="5422"/>
                  </a:cubicBezTo>
                  <a:cubicBezTo>
                    <a:pt x="9187" y="4644"/>
                    <a:pt x="8836" y="2285"/>
                    <a:pt x="8384" y="1"/>
                  </a:cubicBezTo>
                  <a:close/>
                </a:path>
              </a:pathLst>
            </a:custGeom>
            <a:solidFill>
              <a:srgbClr val="419F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31;p51"/>
            <p:cNvSpPr/>
            <p:nvPr/>
          </p:nvSpPr>
          <p:spPr>
            <a:xfrm>
              <a:off x="3202275" y="3921350"/>
              <a:ext cx="254150" cy="189525"/>
            </a:xfrm>
            <a:custGeom>
              <a:avLst/>
              <a:gdLst/>
              <a:ahLst/>
              <a:cxnLst/>
              <a:rect l="l" t="t" r="r" b="b"/>
              <a:pathLst>
                <a:path w="10166" h="7581" extrusionOk="0">
                  <a:moveTo>
                    <a:pt x="8253" y="0"/>
                  </a:moveTo>
                  <a:cubicBezTo>
                    <a:pt x="8246" y="0"/>
                    <a:pt x="8240" y="0"/>
                    <a:pt x="8233" y="1"/>
                  </a:cubicBezTo>
                  <a:cubicBezTo>
                    <a:pt x="7104" y="101"/>
                    <a:pt x="1632" y="854"/>
                    <a:pt x="1" y="1808"/>
                  </a:cubicBezTo>
                  <a:lnTo>
                    <a:pt x="26" y="1833"/>
                  </a:lnTo>
                  <a:cubicBezTo>
                    <a:pt x="26" y="1833"/>
                    <a:pt x="980" y="1833"/>
                    <a:pt x="1356" y="4117"/>
                  </a:cubicBezTo>
                  <a:cubicBezTo>
                    <a:pt x="1457" y="4820"/>
                    <a:pt x="1607" y="5749"/>
                    <a:pt x="1758" y="6953"/>
                  </a:cubicBezTo>
                  <a:lnTo>
                    <a:pt x="1833" y="7581"/>
                  </a:lnTo>
                  <a:cubicBezTo>
                    <a:pt x="3088" y="7556"/>
                    <a:pt x="4343" y="7355"/>
                    <a:pt x="5573" y="7054"/>
                  </a:cubicBezTo>
                  <a:cubicBezTo>
                    <a:pt x="8359" y="6677"/>
                    <a:pt x="9814" y="6050"/>
                    <a:pt x="10091" y="5046"/>
                  </a:cubicBezTo>
                  <a:lnTo>
                    <a:pt x="10166" y="5046"/>
                  </a:lnTo>
                  <a:cubicBezTo>
                    <a:pt x="9619" y="2486"/>
                    <a:pt x="8900" y="0"/>
                    <a:pt x="8253" y="0"/>
                  </a:cubicBezTo>
                  <a:close/>
                </a:path>
              </a:pathLst>
            </a:custGeom>
            <a:solidFill>
              <a:srgbClr val="56AC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32;p51"/>
            <p:cNvSpPr/>
            <p:nvPr/>
          </p:nvSpPr>
          <p:spPr>
            <a:xfrm>
              <a:off x="3339700" y="4069450"/>
              <a:ext cx="53975" cy="69975"/>
            </a:xfrm>
            <a:custGeom>
              <a:avLst/>
              <a:gdLst/>
              <a:ahLst/>
              <a:cxnLst/>
              <a:rect l="l" t="t" r="r" b="b"/>
              <a:pathLst>
                <a:path w="2159" h="2799" extrusionOk="0">
                  <a:moveTo>
                    <a:pt x="1557" y="0"/>
                  </a:moveTo>
                  <a:cubicBezTo>
                    <a:pt x="1381" y="50"/>
                    <a:pt x="352" y="151"/>
                    <a:pt x="76" y="352"/>
                  </a:cubicBezTo>
                  <a:cubicBezTo>
                    <a:pt x="0" y="402"/>
                    <a:pt x="26" y="678"/>
                    <a:pt x="76" y="1029"/>
                  </a:cubicBezTo>
                  <a:cubicBezTo>
                    <a:pt x="126" y="1607"/>
                    <a:pt x="302" y="2184"/>
                    <a:pt x="553" y="2711"/>
                  </a:cubicBezTo>
                  <a:cubicBezTo>
                    <a:pt x="602" y="2773"/>
                    <a:pt x="719" y="2798"/>
                    <a:pt x="866" y="2798"/>
                  </a:cubicBezTo>
                  <a:cubicBezTo>
                    <a:pt x="1313" y="2798"/>
                    <a:pt x="2046" y="2567"/>
                    <a:pt x="2084" y="2435"/>
                  </a:cubicBezTo>
                  <a:cubicBezTo>
                    <a:pt x="2159" y="2259"/>
                    <a:pt x="1983" y="1280"/>
                    <a:pt x="1808" y="628"/>
                  </a:cubicBezTo>
                  <a:cubicBezTo>
                    <a:pt x="1707" y="251"/>
                    <a:pt x="1607" y="0"/>
                    <a:pt x="1557" y="0"/>
                  </a:cubicBezTo>
                  <a:close/>
                </a:path>
              </a:pathLst>
            </a:custGeom>
            <a:solidFill>
              <a:srgbClr val="650E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33;p51"/>
            <p:cNvSpPr/>
            <p:nvPr/>
          </p:nvSpPr>
          <p:spPr>
            <a:xfrm>
              <a:off x="3342200" y="4068200"/>
              <a:ext cx="51475" cy="68625"/>
            </a:xfrm>
            <a:custGeom>
              <a:avLst/>
              <a:gdLst/>
              <a:ahLst/>
              <a:cxnLst/>
              <a:rect l="l" t="t" r="r" b="b"/>
              <a:pathLst>
                <a:path w="2059" h="2745" extrusionOk="0">
                  <a:moveTo>
                    <a:pt x="1482" y="0"/>
                  </a:moveTo>
                  <a:cubicBezTo>
                    <a:pt x="1306" y="0"/>
                    <a:pt x="327" y="126"/>
                    <a:pt x="51" y="326"/>
                  </a:cubicBezTo>
                  <a:cubicBezTo>
                    <a:pt x="1" y="377"/>
                    <a:pt x="1" y="627"/>
                    <a:pt x="51" y="979"/>
                  </a:cubicBezTo>
                  <a:cubicBezTo>
                    <a:pt x="101" y="1556"/>
                    <a:pt x="252" y="2133"/>
                    <a:pt x="503" y="2660"/>
                  </a:cubicBezTo>
                  <a:cubicBezTo>
                    <a:pt x="550" y="2720"/>
                    <a:pt x="656" y="2744"/>
                    <a:pt x="790" y="2744"/>
                  </a:cubicBezTo>
                  <a:cubicBezTo>
                    <a:pt x="1222" y="2744"/>
                    <a:pt x="1951" y="2493"/>
                    <a:pt x="2009" y="2359"/>
                  </a:cubicBezTo>
                  <a:cubicBezTo>
                    <a:pt x="2059" y="2184"/>
                    <a:pt x="1908" y="1230"/>
                    <a:pt x="1733" y="577"/>
                  </a:cubicBezTo>
                  <a:cubicBezTo>
                    <a:pt x="1632" y="226"/>
                    <a:pt x="1557" y="25"/>
                    <a:pt x="1482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34;p51"/>
            <p:cNvSpPr/>
            <p:nvPr/>
          </p:nvSpPr>
          <p:spPr>
            <a:xfrm>
              <a:off x="3195375" y="4000950"/>
              <a:ext cx="25125" cy="45775"/>
            </a:xfrm>
            <a:custGeom>
              <a:avLst/>
              <a:gdLst/>
              <a:ahLst/>
              <a:cxnLst/>
              <a:rect l="l" t="t" r="r" b="b"/>
              <a:pathLst>
                <a:path w="1005" h="1831" extrusionOk="0">
                  <a:moveTo>
                    <a:pt x="454" y="0"/>
                  </a:moveTo>
                  <a:cubicBezTo>
                    <a:pt x="306" y="0"/>
                    <a:pt x="150" y="75"/>
                    <a:pt x="76" y="205"/>
                  </a:cubicBezTo>
                  <a:cubicBezTo>
                    <a:pt x="26" y="331"/>
                    <a:pt x="1" y="1611"/>
                    <a:pt x="101" y="1711"/>
                  </a:cubicBezTo>
                  <a:cubicBezTo>
                    <a:pt x="162" y="1757"/>
                    <a:pt x="455" y="1830"/>
                    <a:pt x="686" y="1830"/>
                  </a:cubicBezTo>
                  <a:cubicBezTo>
                    <a:pt x="836" y="1830"/>
                    <a:pt x="960" y="1800"/>
                    <a:pt x="980" y="1711"/>
                  </a:cubicBezTo>
                  <a:cubicBezTo>
                    <a:pt x="1005" y="1485"/>
                    <a:pt x="879" y="105"/>
                    <a:pt x="603" y="30"/>
                  </a:cubicBezTo>
                  <a:cubicBezTo>
                    <a:pt x="557" y="10"/>
                    <a:pt x="506" y="0"/>
                    <a:pt x="454" y="0"/>
                  </a:cubicBezTo>
                  <a:close/>
                </a:path>
              </a:pathLst>
            </a:custGeom>
            <a:solidFill>
              <a:srgbClr val="650E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35;p51"/>
            <p:cNvSpPr/>
            <p:nvPr/>
          </p:nvSpPr>
          <p:spPr>
            <a:xfrm>
              <a:off x="3221800" y="3822850"/>
              <a:ext cx="122325" cy="87875"/>
            </a:xfrm>
            <a:custGeom>
              <a:avLst/>
              <a:gdLst/>
              <a:ahLst/>
              <a:cxnLst/>
              <a:rect l="l" t="t" r="r" b="b"/>
              <a:pathLst>
                <a:path w="4893" h="3515" extrusionOk="0">
                  <a:moveTo>
                    <a:pt x="3261" y="1707"/>
                  </a:moveTo>
                  <a:cubicBezTo>
                    <a:pt x="3274" y="1716"/>
                    <a:pt x="3270" y="1784"/>
                    <a:pt x="3257" y="1886"/>
                  </a:cubicBezTo>
                  <a:lnTo>
                    <a:pt x="3257" y="1886"/>
                  </a:lnTo>
                  <a:cubicBezTo>
                    <a:pt x="3262" y="1776"/>
                    <a:pt x="3261" y="1707"/>
                    <a:pt x="3261" y="1707"/>
                  </a:cubicBezTo>
                  <a:close/>
                  <a:moveTo>
                    <a:pt x="3537" y="0"/>
                  </a:moveTo>
                  <a:cubicBezTo>
                    <a:pt x="2871" y="352"/>
                    <a:pt x="1811" y="417"/>
                    <a:pt x="1098" y="417"/>
                  </a:cubicBezTo>
                  <a:cubicBezTo>
                    <a:pt x="843" y="417"/>
                    <a:pt x="632" y="409"/>
                    <a:pt x="500" y="402"/>
                  </a:cubicBezTo>
                  <a:lnTo>
                    <a:pt x="500" y="477"/>
                  </a:lnTo>
                  <a:cubicBezTo>
                    <a:pt x="1" y="1051"/>
                    <a:pt x="345" y="3289"/>
                    <a:pt x="868" y="3289"/>
                  </a:cubicBezTo>
                  <a:cubicBezTo>
                    <a:pt x="871" y="3289"/>
                    <a:pt x="873" y="3288"/>
                    <a:pt x="876" y="3288"/>
                  </a:cubicBezTo>
                  <a:cubicBezTo>
                    <a:pt x="1102" y="3263"/>
                    <a:pt x="1203" y="2962"/>
                    <a:pt x="1228" y="2661"/>
                  </a:cubicBezTo>
                  <a:cubicBezTo>
                    <a:pt x="1228" y="2385"/>
                    <a:pt x="1228" y="2134"/>
                    <a:pt x="1203" y="1883"/>
                  </a:cubicBezTo>
                  <a:lnTo>
                    <a:pt x="1203" y="1883"/>
                  </a:lnTo>
                  <a:cubicBezTo>
                    <a:pt x="1679" y="2586"/>
                    <a:pt x="1102" y="3514"/>
                    <a:pt x="1679" y="3514"/>
                  </a:cubicBezTo>
                  <a:cubicBezTo>
                    <a:pt x="2063" y="3514"/>
                    <a:pt x="2211" y="3219"/>
                    <a:pt x="2253" y="2872"/>
                  </a:cubicBezTo>
                  <a:lnTo>
                    <a:pt x="2253" y="2872"/>
                  </a:lnTo>
                  <a:cubicBezTo>
                    <a:pt x="2312" y="3161"/>
                    <a:pt x="2408" y="3395"/>
                    <a:pt x="2562" y="3395"/>
                  </a:cubicBezTo>
                  <a:cubicBezTo>
                    <a:pt x="2577" y="3395"/>
                    <a:pt x="2592" y="3393"/>
                    <a:pt x="2608" y="3389"/>
                  </a:cubicBezTo>
                  <a:cubicBezTo>
                    <a:pt x="2930" y="3317"/>
                    <a:pt x="3094" y="2934"/>
                    <a:pt x="3176" y="2551"/>
                  </a:cubicBezTo>
                  <a:lnTo>
                    <a:pt x="3176" y="2551"/>
                  </a:lnTo>
                  <a:cubicBezTo>
                    <a:pt x="3151" y="2890"/>
                    <a:pt x="3171" y="3203"/>
                    <a:pt x="3359" y="3203"/>
                  </a:cubicBezTo>
                  <a:cubicBezTo>
                    <a:pt x="3407" y="3203"/>
                    <a:pt x="3465" y="3183"/>
                    <a:pt x="3537" y="3138"/>
                  </a:cubicBezTo>
                  <a:cubicBezTo>
                    <a:pt x="4892" y="2234"/>
                    <a:pt x="3537" y="0"/>
                    <a:pt x="3537" y="0"/>
                  </a:cubicBezTo>
                  <a:close/>
                </a:path>
              </a:pathLst>
            </a:custGeom>
            <a:solidFill>
              <a:srgbClr val="FDCE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36;p51"/>
            <p:cNvSpPr/>
            <p:nvPr/>
          </p:nvSpPr>
          <p:spPr>
            <a:xfrm>
              <a:off x="3270050" y="3864250"/>
              <a:ext cx="10700" cy="45225"/>
            </a:xfrm>
            <a:custGeom>
              <a:avLst/>
              <a:gdLst/>
              <a:ahLst/>
              <a:cxnLst/>
              <a:rect l="l" t="t" r="r" b="b"/>
              <a:pathLst>
                <a:path w="428" h="1809" extrusionOk="0">
                  <a:moveTo>
                    <a:pt x="277" y="1"/>
                  </a:moveTo>
                  <a:cubicBezTo>
                    <a:pt x="251" y="1"/>
                    <a:pt x="251" y="26"/>
                    <a:pt x="251" y="51"/>
                  </a:cubicBezTo>
                  <a:lnTo>
                    <a:pt x="251" y="327"/>
                  </a:lnTo>
                  <a:cubicBezTo>
                    <a:pt x="251" y="503"/>
                    <a:pt x="277" y="729"/>
                    <a:pt x="251" y="955"/>
                  </a:cubicBezTo>
                  <a:cubicBezTo>
                    <a:pt x="251" y="1055"/>
                    <a:pt x="226" y="1181"/>
                    <a:pt x="226" y="1281"/>
                  </a:cubicBezTo>
                  <a:cubicBezTo>
                    <a:pt x="201" y="1356"/>
                    <a:pt x="176" y="1457"/>
                    <a:pt x="151" y="1532"/>
                  </a:cubicBezTo>
                  <a:cubicBezTo>
                    <a:pt x="126" y="1607"/>
                    <a:pt x="101" y="1657"/>
                    <a:pt x="51" y="1708"/>
                  </a:cubicBezTo>
                  <a:cubicBezTo>
                    <a:pt x="26" y="1733"/>
                    <a:pt x="26" y="1758"/>
                    <a:pt x="0" y="1783"/>
                  </a:cubicBezTo>
                  <a:cubicBezTo>
                    <a:pt x="0" y="1783"/>
                    <a:pt x="0" y="1783"/>
                    <a:pt x="0" y="1808"/>
                  </a:cubicBezTo>
                  <a:lnTo>
                    <a:pt x="26" y="1808"/>
                  </a:lnTo>
                  <a:lnTo>
                    <a:pt x="101" y="1758"/>
                  </a:lnTo>
                  <a:cubicBezTo>
                    <a:pt x="126" y="1733"/>
                    <a:pt x="151" y="1708"/>
                    <a:pt x="176" y="1683"/>
                  </a:cubicBezTo>
                  <a:cubicBezTo>
                    <a:pt x="201" y="1657"/>
                    <a:pt x="226" y="1607"/>
                    <a:pt x="251" y="1582"/>
                  </a:cubicBezTo>
                  <a:cubicBezTo>
                    <a:pt x="302" y="1482"/>
                    <a:pt x="352" y="1406"/>
                    <a:pt x="377" y="1306"/>
                  </a:cubicBezTo>
                  <a:cubicBezTo>
                    <a:pt x="402" y="1181"/>
                    <a:pt x="427" y="1055"/>
                    <a:pt x="427" y="955"/>
                  </a:cubicBezTo>
                  <a:cubicBezTo>
                    <a:pt x="427" y="729"/>
                    <a:pt x="427" y="503"/>
                    <a:pt x="377" y="302"/>
                  </a:cubicBezTo>
                  <a:cubicBezTo>
                    <a:pt x="377" y="202"/>
                    <a:pt x="352" y="101"/>
                    <a:pt x="302" y="1"/>
                  </a:cubicBezTo>
                  <a:close/>
                </a:path>
              </a:pathLst>
            </a:custGeom>
            <a:solidFill>
              <a:srgbClr val="CB9A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7;p51"/>
            <p:cNvSpPr/>
            <p:nvPr/>
          </p:nvSpPr>
          <p:spPr>
            <a:xfrm>
              <a:off x="3286375" y="3859875"/>
              <a:ext cx="18825" cy="48325"/>
            </a:xfrm>
            <a:custGeom>
              <a:avLst/>
              <a:gdLst/>
              <a:ahLst/>
              <a:cxnLst/>
              <a:rect l="l" t="t" r="r" b="b"/>
              <a:pathLst>
                <a:path w="753" h="1933" extrusionOk="0">
                  <a:moveTo>
                    <a:pt x="653" y="0"/>
                  </a:moveTo>
                  <a:cubicBezTo>
                    <a:pt x="628" y="0"/>
                    <a:pt x="628" y="25"/>
                    <a:pt x="628" y="25"/>
                  </a:cubicBezTo>
                  <a:cubicBezTo>
                    <a:pt x="628" y="25"/>
                    <a:pt x="602" y="176"/>
                    <a:pt x="602" y="377"/>
                  </a:cubicBezTo>
                  <a:cubicBezTo>
                    <a:pt x="577" y="603"/>
                    <a:pt x="552" y="854"/>
                    <a:pt x="502" y="1079"/>
                  </a:cubicBezTo>
                  <a:cubicBezTo>
                    <a:pt x="477" y="1305"/>
                    <a:pt x="377" y="1531"/>
                    <a:pt x="251" y="1707"/>
                  </a:cubicBezTo>
                  <a:cubicBezTo>
                    <a:pt x="226" y="1732"/>
                    <a:pt x="201" y="1782"/>
                    <a:pt x="151" y="1807"/>
                  </a:cubicBezTo>
                  <a:cubicBezTo>
                    <a:pt x="126" y="1832"/>
                    <a:pt x="100" y="1832"/>
                    <a:pt x="75" y="1858"/>
                  </a:cubicBezTo>
                  <a:lnTo>
                    <a:pt x="0" y="1908"/>
                  </a:lnTo>
                  <a:cubicBezTo>
                    <a:pt x="0" y="1908"/>
                    <a:pt x="0" y="1933"/>
                    <a:pt x="0" y="1933"/>
                  </a:cubicBezTo>
                  <a:lnTo>
                    <a:pt x="25" y="1933"/>
                  </a:lnTo>
                  <a:lnTo>
                    <a:pt x="126" y="1908"/>
                  </a:lnTo>
                  <a:cubicBezTo>
                    <a:pt x="151" y="1908"/>
                    <a:pt x="201" y="1883"/>
                    <a:pt x="226" y="1858"/>
                  </a:cubicBezTo>
                  <a:cubicBezTo>
                    <a:pt x="276" y="1832"/>
                    <a:pt x="301" y="1807"/>
                    <a:pt x="351" y="1782"/>
                  </a:cubicBezTo>
                  <a:cubicBezTo>
                    <a:pt x="377" y="1732"/>
                    <a:pt x="427" y="1682"/>
                    <a:pt x="452" y="1657"/>
                  </a:cubicBezTo>
                  <a:cubicBezTo>
                    <a:pt x="502" y="1607"/>
                    <a:pt x="527" y="1531"/>
                    <a:pt x="552" y="1481"/>
                  </a:cubicBezTo>
                  <a:cubicBezTo>
                    <a:pt x="628" y="1356"/>
                    <a:pt x="653" y="1230"/>
                    <a:pt x="703" y="1105"/>
                  </a:cubicBezTo>
                  <a:cubicBezTo>
                    <a:pt x="753" y="854"/>
                    <a:pt x="753" y="603"/>
                    <a:pt x="753" y="352"/>
                  </a:cubicBezTo>
                  <a:cubicBezTo>
                    <a:pt x="728" y="226"/>
                    <a:pt x="728" y="126"/>
                    <a:pt x="703" y="25"/>
                  </a:cubicBezTo>
                  <a:cubicBezTo>
                    <a:pt x="678" y="0"/>
                    <a:pt x="653" y="0"/>
                    <a:pt x="653" y="0"/>
                  </a:cubicBezTo>
                  <a:close/>
                </a:path>
              </a:pathLst>
            </a:custGeom>
            <a:solidFill>
              <a:srgbClr val="CB9A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8;p51"/>
            <p:cNvSpPr/>
            <p:nvPr/>
          </p:nvSpPr>
          <p:spPr>
            <a:xfrm>
              <a:off x="3191625" y="3870250"/>
              <a:ext cx="63400" cy="144875"/>
            </a:xfrm>
            <a:custGeom>
              <a:avLst/>
              <a:gdLst/>
              <a:ahLst/>
              <a:cxnLst/>
              <a:rect l="l" t="t" r="r" b="b"/>
              <a:pathLst>
                <a:path w="2536" h="5795" extrusionOk="0">
                  <a:moveTo>
                    <a:pt x="2384" y="1"/>
                  </a:moveTo>
                  <a:cubicBezTo>
                    <a:pt x="2365" y="1"/>
                    <a:pt x="2343" y="12"/>
                    <a:pt x="2309" y="12"/>
                  </a:cubicBezTo>
                  <a:cubicBezTo>
                    <a:pt x="1606" y="188"/>
                    <a:pt x="1004" y="639"/>
                    <a:pt x="678" y="1292"/>
                  </a:cubicBezTo>
                  <a:cubicBezTo>
                    <a:pt x="0" y="2547"/>
                    <a:pt x="126" y="4429"/>
                    <a:pt x="377" y="5785"/>
                  </a:cubicBezTo>
                  <a:cubicBezTo>
                    <a:pt x="404" y="5791"/>
                    <a:pt x="434" y="5794"/>
                    <a:pt x="466" y="5794"/>
                  </a:cubicBezTo>
                  <a:cubicBezTo>
                    <a:pt x="554" y="5794"/>
                    <a:pt x="654" y="5771"/>
                    <a:pt x="728" y="5734"/>
                  </a:cubicBezTo>
                  <a:cubicBezTo>
                    <a:pt x="502" y="4429"/>
                    <a:pt x="352" y="2622"/>
                    <a:pt x="1004" y="1443"/>
                  </a:cubicBezTo>
                  <a:cubicBezTo>
                    <a:pt x="1280" y="890"/>
                    <a:pt x="1807" y="489"/>
                    <a:pt x="2410" y="338"/>
                  </a:cubicBezTo>
                  <a:cubicBezTo>
                    <a:pt x="2485" y="338"/>
                    <a:pt x="2535" y="263"/>
                    <a:pt x="2510" y="188"/>
                  </a:cubicBezTo>
                  <a:cubicBezTo>
                    <a:pt x="2485" y="112"/>
                    <a:pt x="2460" y="62"/>
                    <a:pt x="2410" y="12"/>
                  </a:cubicBezTo>
                  <a:cubicBezTo>
                    <a:pt x="2401" y="4"/>
                    <a:pt x="2393" y="1"/>
                    <a:pt x="23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9;p51"/>
            <p:cNvSpPr/>
            <p:nvPr/>
          </p:nvSpPr>
          <p:spPr>
            <a:xfrm>
              <a:off x="2801325" y="3802150"/>
              <a:ext cx="38925" cy="40800"/>
            </a:xfrm>
            <a:custGeom>
              <a:avLst/>
              <a:gdLst/>
              <a:ahLst/>
              <a:cxnLst/>
              <a:rect l="l" t="t" r="r" b="b"/>
              <a:pathLst>
                <a:path w="1557" h="1632" extrusionOk="0">
                  <a:moveTo>
                    <a:pt x="327" y="0"/>
                  </a:moveTo>
                  <a:cubicBezTo>
                    <a:pt x="327" y="0"/>
                    <a:pt x="302" y="25"/>
                    <a:pt x="327" y="25"/>
                  </a:cubicBezTo>
                  <a:cubicBezTo>
                    <a:pt x="377" y="176"/>
                    <a:pt x="427" y="301"/>
                    <a:pt x="528" y="402"/>
                  </a:cubicBezTo>
                  <a:cubicBezTo>
                    <a:pt x="553" y="477"/>
                    <a:pt x="603" y="527"/>
                    <a:pt x="653" y="577"/>
                  </a:cubicBezTo>
                  <a:cubicBezTo>
                    <a:pt x="703" y="628"/>
                    <a:pt x="754" y="678"/>
                    <a:pt x="804" y="728"/>
                  </a:cubicBezTo>
                  <a:cubicBezTo>
                    <a:pt x="904" y="828"/>
                    <a:pt x="1030" y="904"/>
                    <a:pt x="1130" y="1004"/>
                  </a:cubicBezTo>
                  <a:cubicBezTo>
                    <a:pt x="1155" y="1029"/>
                    <a:pt x="1205" y="1079"/>
                    <a:pt x="1256" y="1130"/>
                  </a:cubicBezTo>
                  <a:cubicBezTo>
                    <a:pt x="1281" y="1155"/>
                    <a:pt x="1306" y="1205"/>
                    <a:pt x="1331" y="1255"/>
                  </a:cubicBezTo>
                  <a:cubicBezTo>
                    <a:pt x="1331" y="1280"/>
                    <a:pt x="1331" y="1255"/>
                    <a:pt x="1331" y="1305"/>
                  </a:cubicBezTo>
                  <a:lnTo>
                    <a:pt x="1306" y="1355"/>
                  </a:lnTo>
                  <a:lnTo>
                    <a:pt x="1306" y="1381"/>
                  </a:lnTo>
                  <a:cubicBezTo>
                    <a:pt x="1281" y="1406"/>
                    <a:pt x="1256" y="1431"/>
                    <a:pt x="1205" y="1431"/>
                  </a:cubicBezTo>
                  <a:cubicBezTo>
                    <a:pt x="1080" y="1431"/>
                    <a:pt x="954" y="1431"/>
                    <a:pt x="854" y="1406"/>
                  </a:cubicBezTo>
                  <a:cubicBezTo>
                    <a:pt x="624" y="1343"/>
                    <a:pt x="411" y="1280"/>
                    <a:pt x="201" y="1203"/>
                  </a:cubicBezTo>
                  <a:lnTo>
                    <a:pt x="201" y="1203"/>
                  </a:lnTo>
                  <a:cubicBezTo>
                    <a:pt x="201" y="1180"/>
                    <a:pt x="201" y="1179"/>
                    <a:pt x="201" y="1155"/>
                  </a:cubicBezTo>
                  <a:lnTo>
                    <a:pt x="151" y="1105"/>
                  </a:lnTo>
                  <a:lnTo>
                    <a:pt x="109" y="1168"/>
                  </a:lnTo>
                  <a:lnTo>
                    <a:pt x="109" y="1168"/>
                  </a:lnTo>
                  <a:cubicBezTo>
                    <a:pt x="98" y="1163"/>
                    <a:pt x="87" y="1159"/>
                    <a:pt x="76" y="1155"/>
                  </a:cubicBezTo>
                  <a:cubicBezTo>
                    <a:pt x="68" y="1146"/>
                    <a:pt x="59" y="1144"/>
                    <a:pt x="52" y="1144"/>
                  </a:cubicBezTo>
                  <a:cubicBezTo>
                    <a:pt x="37" y="1144"/>
                    <a:pt x="26" y="1155"/>
                    <a:pt x="26" y="1155"/>
                  </a:cubicBezTo>
                  <a:cubicBezTo>
                    <a:pt x="1" y="1180"/>
                    <a:pt x="26" y="1205"/>
                    <a:pt x="51" y="1230"/>
                  </a:cubicBezTo>
                  <a:lnTo>
                    <a:pt x="101" y="1255"/>
                  </a:lnTo>
                  <a:cubicBezTo>
                    <a:pt x="110" y="1281"/>
                    <a:pt x="128" y="1292"/>
                    <a:pt x="146" y="1292"/>
                  </a:cubicBezTo>
                  <a:cubicBezTo>
                    <a:pt x="168" y="1292"/>
                    <a:pt x="191" y="1277"/>
                    <a:pt x="201" y="1253"/>
                  </a:cubicBezTo>
                  <a:lnTo>
                    <a:pt x="201" y="1253"/>
                  </a:lnTo>
                  <a:cubicBezTo>
                    <a:pt x="400" y="1391"/>
                    <a:pt x="618" y="1492"/>
                    <a:pt x="854" y="1556"/>
                  </a:cubicBezTo>
                  <a:cubicBezTo>
                    <a:pt x="1005" y="1606"/>
                    <a:pt x="1155" y="1632"/>
                    <a:pt x="1306" y="1632"/>
                  </a:cubicBezTo>
                  <a:cubicBezTo>
                    <a:pt x="1406" y="1606"/>
                    <a:pt x="1507" y="1556"/>
                    <a:pt x="1557" y="1481"/>
                  </a:cubicBezTo>
                  <a:lnTo>
                    <a:pt x="1557" y="1456"/>
                  </a:lnTo>
                  <a:lnTo>
                    <a:pt x="1557" y="1431"/>
                  </a:lnTo>
                  <a:lnTo>
                    <a:pt x="1557" y="1406"/>
                  </a:lnTo>
                  <a:lnTo>
                    <a:pt x="1557" y="1355"/>
                  </a:lnTo>
                  <a:cubicBezTo>
                    <a:pt x="1557" y="1305"/>
                    <a:pt x="1557" y="1255"/>
                    <a:pt x="1557" y="1205"/>
                  </a:cubicBezTo>
                  <a:cubicBezTo>
                    <a:pt x="1532" y="1130"/>
                    <a:pt x="1481" y="1029"/>
                    <a:pt x="1431" y="979"/>
                  </a:cubicBezTo>
                  <a:cubicBezTo>
                    <a:pt x="1381" y="904"/>
                    <a:pt x="1331" y="854"/>
                    <a:pt x="1256" y="828"/>
                  </a:cubicBezTo>
                  <a:cubicBezTo>
                    <a:pt x="1155" y="728"/>
                    <a:pt x="1055" y="653"/>
                    <a:pt x="929" y="577"/>
                  </a:cubicBezTo>
                  <a:cubicBezTo>
                    <a:pt x="829" y="502"/>
                    <a:pt x="729" y="402"/>
                    <a:pt x="628" y="301"/>
                  </a:cubicBezTo>
                  <a:cubicBezTo>
                    <a:pt x="578" y="251"/>
                    <a:pt x="528" y="226"/>
                    <a:pt x="478" y="151"/>
                  </a:cubicBezTo>
                  <a:lnTo>
                    <a:pt x="377" y="0"/>
                  </a:lnTo>
                  <a:close/>
                </a:path>
              </a:pathLst>
            </a:custGeom>
            <a:solidFill>
              <a:srgbClr val="CD8A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40;p51"/>
            <p:cNvSpPr/>
            <p:nvPr/>
          </p:nvSpPr>
          <p:spPr>
            <a:xfrm>
              <a:off x="2790650" y="3831150"/>
              <a:ext cx="39575" cy="33350"/>
            </a:xfrm>
            <a:custGeom>
              <a:avLst/>
              <a:gdLst/>
              <a:ahLst/>
              <a:cxnLst/>
              <a:rect l="l" t="t" r="r" b="b"/>
              <a:pathLst>
                <a:path w="1583" h="1334" extrusionOk="0">
                  <a:moveTo>
                    <a:pt x="478" y="1"/>
                  </a:moveTo>
                  <a:cubicBezTo>
                    <a:pt x="472" y="1"/>
                    <a:pt x="465" y="7"/>
                    <a:pt x="453" y="20"/>
                  </a:cubicBezTo>
                  <a:cubicBezTo>
                    <a:pt x="453" y="20"/>
                    <a:pt x="453" y="45"/>
                    <a:pt x="453" y="45"/>
                  </a:cubicBezTo>
                  <a:cubicBezTo>
                    <a:pt x="654" y="221"/>
                    <a:pt x="829" y="396"/>
                    <a:pt x="1005" y="572"/>
                  </a:cubicBezTo>
                  <a:cubicBezTo>
                    <a:pt x="1080" y="672"/>
                    <a:pt x="1156" y="748"/>
                    <a:pt x="1231" y="848"/>
                  </a:cubicBezTo>
                  <a:cubicBezTo>
                    <a:pt x="1256" y="898"/>
                    <a:pt x="1281" y="948"/>
                    <a:pt x="1306" y="999"/>
                  </a:cubicBezTo>
                  <a:cubicBezTo>
                    <a:pt x="1331" y="1049"/>
                    <a:pt x="1306" y="1049"/>
                    <a:pt x="1331" y="1049"/>
                  </a:cubicBezTo>
                  <a:cubicBezTo>
                    <a:pt x="1260" y="1067"/>
                    <a:pt x="1189" y="1084"/>
                    <a:pt x="1127" y="1084"/>
                  </a:cubicBezTo>
                  <a:cubicBezTo>
                    <a:pt x="1101" y="1084"/>
                    <a:pt x="1077" y="1081"/>
                    <a:pt x="1055" y="1074"/>
                  </a:cubicBezTo>
                  <a:cubicBezTo>
                    <a:pt x="930" y="1074"/>
                    <a:pt x="829" y="1024"/>
                    <a:pt x="704" y="999"/>
                  </a:cubicBezTo>
                  <a:cubicBezTo>
                    <a:pt x="478" y="898"/>
                    <a:pt x="252" y="798"/>
                    <a:pt x="51" y="672"/>
                  </a:cubicBezTo>
                  <a:lnTo>
                    <a:pt x="51" y="697"/>
                  </a:lnTo>
                  <a:lnTo>
                    <a:pt x="1" y="697"/>
                  </a:lnTo>
                  <a:cubicBezTo>
                    <a:pt x="1" y="723"/>
                    <a:pt x="1" y="748"/>
                    <a:pt x="1" y="773"/>
                  </a:cubicBezTo>
                  <a:cubicBezTo>
                    <a:pt x="202" y="923"/>
                    <a:pt x="403" y="1074"/>
                    <a:pt x="628" y="1199"/>
                  </a:cubicBezTo>
                  <a:cubicBezTo>
                    <a:pt x="754" y="1250"/>
                    <a:pt x="879" y="1300"/>
                    <a:pt x="1005" y="1325"/>
                  </a:cubicBezTo>
                  <a:cubicBezTo>
                    <a:pt x="1046" y="1331"/>
                    <a:pt x="1086" y="1334"/>
                    <a:pt x="1125" y="1334"/>
                  </a:cubicBezTo>
                  <a:cubicBezTo>
                    <a:pt x="1250" y="1334"/>
                    <a:pt x="1361" y="1301"/>
                    <a:pt x="1457" y="1225"/>
                  </a:cubicBezTo>
                  <a:cubicBezTo>
                    <a:pt x="1557" y="1149"/>
                    <a:pt x="1582" y="1024"/>
                    <a:pt x="1507" y="923"/>
                  </a:cubicBezTo>
                  <a:cubicBezTo>
                    <a:pt x="1482" y="848"/>
                    <a:pt x="1457" y="773"/>
                    <a:pt x="1407" y="723"/>
                  </a:cubicBezTo>
                  <a:cubicBezTo>
                    <a:pt x="1331" y="622"/>
                    <a:pt x="1231" y="522"/>
                    <a:pt x="1130" y="446"/>
                  </a:cubicBezTo>
                  <a:cubicBezTo>
                    <a:pt x="930" y="296"/>
                    <a:pt x="729" y="145"/>
                    <a:pt x="503" y="20"/>
                  </a:cubicBezTo>
                  <a:cubicBezTo>
                    <a:pt x="490" y="7"/>
                    <a:pt x="484" y="1"/>
                    <a:pt x="478" y="1"/>
                  </a:cubicBezTo>
                  <a:close/>
                </a:path>
              </a:pathLst>
            </a:custGeom>
            <a:solidFill>
              <a:srgbClr val="CD8A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41;p51"/>
            <p:cNvSpPr/>
            <p:nvPr/>
          </p:nvSpPr>
          <p:spPr>
            <a:xfrm>
              <a:off x="2764300" y="3848100"/>
              <a:ext cx="48350" cy="33125"/>
            </a:xfrm>
            <a:custGeom>
              <a:avLst/>
              <a:gdLst/>
              <a:ahLst/>
              <a:cxnLst/>
              <a:rect l="l" t="t" r="r" b="b"/>
              <a:pathLst>
                <a:path w="1934" h="1325" extrusionOk="0">
                  <a:moveTo>
                    <a:pt x="1093" y="1"/>
                  </a:moveTo>
                  <a:cubicBezTo>
                    <a:pt x="1086" y="1"/>
                    <a:pt x="1080" y="7"/>
                    <a:pt x="1080" y="19"/>
                  </a:cubicBezTo>
                  <a:cubicBezTo>
                    <a:pt x="1055" y="19"/>
                    <a:pt x="1055" y="45"/>
                    <a:pt x="1080" y="45"/>
                  </a:cubicBezTo>
                  <a:cubicBezTo>
                    <a:pt x="1080" y="45"/>
                    <a:pt x="1231" y="220"/>
                    <a:pt x="1406" y="446"/>
                  </a:cubicBezTo>
                  <a:cubicBezTo>
                    <a:pt x="1532" y="597"/>
                    <a:pt x="1607" y="747"/>
                    <a:pt x="1682" y="898"/>
                  </a:cubicBezTo>
                  <a:cubicBezTo>
                    <a:pt x="1708" y="948"/>
                    <a:pt x="1708" y="1023"/>
                    <a:pt x="1682" y="1074"/>
                  </a:cubicBezTo>
                  <a:cubicBezTo>
                    <a:pt x="1657" y="1111"/>
                    <a:pt x="1657" y="1118"/>
                    <a:pt x="1657" y="1118"/>
                  </a:cubicBezTo>
                  <a:cubicBezTo>
                    <a:pt x="1657" y="1118"/>
                    <a:pt x="1657" y="1116"/>
                    <a:pt x="1654" y="1116"/>
                  </a:cubicBezTo>
                  <a:cubicBezTo>
                    <a:pt x="1651" y="1116"/>
                    <a:pt x="1645" y="1118"/>
                    <a:pt x="1632" y="1124"/>
                  </a:cubicBezTo>
                  <a:lnTo>
                    <a:pt x="1482" y="1124"/>
                  </a:lnTo>
                  <a:cubicBezTo>
                    <a:pt x="1381" y="1099"/>
                    <a:pt x="1306" y="1074"/>
                    <a:pt x="1206" y="1049"/>
                  </a:cubicBezTo>
                  <a:cubicBezTo>
                    <a:pt x="1105" y="1023"/>
                    <a:pt x="1005" y="973"/>
                    <a:pt x="929" y="948"/>
                  </a:cubicBezTo>
                  <a:cubicBezTo>
                    <a:pt x="829" y="898"/>
                    <a:pt x="754" y="848"/>
                    <a:pt x="678" y="823"/>
                  </a:cubicBezTo>
                  <a:cubicBezTo>
                    <a:pt x="603" y="772"/>
                    <a:pt x="528" y="747"/>
                    <a:pt x="453" y="697"/>
                  </a:cubicBezTo>
                  <a:cubicBezTo>
                    <a:pt x="402" y="647"/>
                    <a:pt x="327" y="622"/>
                    <a:pt x="277" y="572"/>
                  </a:cubicBezTo>
                  <a:lnTo>
                    <a:pt x="151" y="471"/>
                  </a:lnTo>
                  <a:lnTo>
                    <a:pt x="26" y="396"/>
                  </a:lnTo>
                  <a:cubicBezTo>
                    <a:pt x="26" y="396"/>
                    <a:pt x="1" y="371"/>
                    <a:pt x="1" y="371"/>
                  </a:cubicBezTo>
                  <a:cubicBezTo>
                    <a:pt x="1" y="396"/>
                    <a:pt x="1" y="421"/>
                    <a:pt x="1" y="421"/>
                  </a:cubicBezTo>
                  <a:lnTo>
                    <a:pt x="101" y="547"/>
                  </a:lnTo>
                  <a:lnTo>
                    <a:pt x="227" y="672"/>
                  </a:lnTo>
                  <a:cubicBezTo>
                    <a:pt x="277" y="722"/>
                    <a:pt x="327" y="772"/>
                    <a:pt x="402" y="823"/>
                  </a:cubicBezTo>
                  <a:cubicBezTo>
                    <a:pt x="478" y="873"/>
                    <a:pt x="553" y="923"/>
                    <a:pt x="628" y="973"/>
                  </a:cubicBezTo>
                  <a:cubicBezTo>
                    <a:pt x="704" y="1023"/>
                    <a:pt x="779" y="1074"/>
                    <a:pt x="879" y="1124"/>
                  </a:cubicBezTo>
                  <a:cubicBezTo>
                    <a:pt x="980" y="1174"/>
                    <a:pt x="1055" y="1224"/>
                    <a:pt x="1180" y="1249"/>
                  </a:cubicBezTo>
                  <a:cubicBezTo>
                    <a:pt x="1281" y="1274"/>
                    <a:pt x="1381" y="1299"/>
                    <a:pt x="1507" y="1325"/>
                  </a:cubicBezTo>
                  <a:lnTo>
                    <a:pt x="1682" y="1325"/>
                  </a:lnTo>
                  <a:cubicBezTo>
                    <a:pt x="1733" y="1325"/>
                    <a:pt x="1783" y="1325"/>
                    <a:pt x="1808" y="1299"/>
                  </a:cubicBezTo>
                  <a:lnTo>
                    <a:pt x="1833" y="1299"/>
                  </a:lnTo>
                  <a:lnTo>
                    <a:pt x="1858" y="1274"/>
                  </a:lnTo>
                  <a:lnTo>
                    <a:pt x="1858" y="1249"/>
                  </a:lnTo>
                  <a:lnTo>
                    <a:pt x="1883" y="1224"/>
                  </a:lnTo>
                  <a:cubicBezTo>
                    <a:pt x="1933" y="1099"/>
                    <a:pt x="1933" y="948"/>
                    <a:pt x="1883" y="823"/>
                  </a:cubicBezTo>
                  <a:cubicBezTo>
                    <a:pt x="1783" y="647"/>
                    <a:pt x="1682" y="496"/>
                    <a:pt x="1532" y="346"/>
                  </a:cubicBezTo>
                  <a:cubicBezTo>
                    <a:pt x="1431" y="270"/>
                    <a:pt x="1331" y="170"/>
                    <a:pt x="1231" y="95"/>
                  </a:cubicBezTo>
                  <a:lnTo>
                    <a:pt x="1105" y="19"/>
                  </a:lnTo>
                  <a:cubicBezTo>
                    <a:pt x="1105" y="7"/>
                    <a:pt x="1099" y="1"/>
                    <a:pt x="1093" y="1"/>
                  </a:cubicBezTo>
                  <a:close/>
                </a:path>
              </a:pathLst>
            </a:custGeom>
            <a:solidFill>
              <a:srgbClr val="CD8A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42;p51"/>
            <p:cNvSpPr/>
            <p:nvPr/>
          </p:nvSpPr>
          <p:spPr>
            <a:xfrm>
              <a:off x="2797575" y="3227329"/>
              <a:ext cx="131600" cy="112550"/>
            </a:xfrm>
            <a:custGeom>
              <a:avLst/>
              <a:gdLst/>
              <a:ahLst/>
              <a:cxnLst/>
              <a:rect l="l" t="t" r="r" b="b"/>
              <a:pathLst>
                <a:path w="5264" h="4502" extrusionOk="0">
                  <a:moveTo>
                    <a:pt x="2977" y="1"/>
                  </a:moveTo>
                  <a:cubicBezTo>
                    <a:pt x="2449" y="1"/>
                    <a:pt x="1908" y="189"/>
                    <a:pt x="1456" y="611"/>
                  </a:cubicBezTo>
                  <a:cubicBezTo>
                    <a:pt x="0" y="1966"/>
                    <a:pt x="904" y="4401"/>
                    <a:pt x="2886" y="4501"/>
                  </a:cubicBezTo>
                  <a:cubicBezTo>
                    <a:pt x="2902" y="4501"/>
                    <a:pt x="2918" y="4502"/>
                    <a:pt x="2934" y="4502"/>
                  </a:cubicBezTo>
                  <a:cubicBezTo>
                    <a:pt x="4168" y="4502"/>
                    <a:pt x="5196" y="3532"/>
                    <a:pt x="5246" y="2292"/>
                  </a:cubicBezTo>
                  <a:cubicBezTo>
                    <a:pt x="5263" y="926"/>
                    <a:pt x="4148" y="1"/>
                    <a:pt x="2977" y="1"/>
                  </a:cubicBezTo>
                  <a:close/>
                </a:path>
              </a:pathLst>
            </a:custGeom>
            <a:solidFill>
              <a:srgbClr val="F7B4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43;p51"/>
            <p:cNvSpPr/>
            <p:nvPr/>
          </p:nvSpPr>
          <p:spPr>
            <a:xfrm>
              <a:off x="3059850" y="3231329"/>
              <a:ext cx="131400" cy="112350"/>
            </a:xfrm>
            <a:custGeom>
              <a:avLst/>
              <a:gdLst/>
              <a:ahLst/>
              <a:cxnLst/>
              <a:rect l="l" t="t" r="r" b="b"/>
              <a:pathLst>
                <a:path w="5256" h="4494" extrusionOk="0">
                  <a:moveTo>
                    <a:pt x="2970" y="0"/>
                  </a:moveTo>
                  <a:cubicBezTo>
                    <a:pt x="2435" y="0"/>
                    <a:pt x="1887" y="194"/>
                    <a:pt x="1431" y="627"/>
                  </a:cubicBezTo>
                  <a:cubicBezTo>
                    <a:pt x="0" y="1982"/>
                    <a:pt x="904" y="4416"/>
                    <a:pt x="2887" y="4492"/>
                  </a:cubicBezTo>
                  <a:cubicBezTo>
                    <a:pt x="2918" y="4493"/>
                    <a:pt x="2948" y="4494"/>
                    <a:pt x="2979" y="4494"/>
                  </a:cubicBezTo>
                  <a:cubicBezTo>
                    <a:pt x="4192" y="4494"/>
                    <a:pt x="5172" y="3532"/>
                    <a:pt x="5221" y="2308"/>
                  </a:cubicBezTo>
                  <a:cubicBezTo>
                    <a:pt x="5255" y="929"/>
                    <a:pt x="4142" y="0"/>
                    <a:pt x="2970" y="0"/>
                  </a:cubicBezTo>
                  <a:close/>
                </a:path>
              </a:pathLst>
            </a:custGeom>
            <a:solidFill>
              <a:srgbClr val="F7B4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4;p51"/>
            <p:cNvSpPr/>
            <p:nvPr/>
          </p:nvSpPr>
          <p:spPr>
            <a:xfrm>
              <a:off x="2699050" y="3209700"/>
              <a:ext cx="74700" cy="44050"/>
            </a:xfrm>
            <a:custGeom>
              <a:avLst/>
              <a:gdLst/>
              <a:ahLst/>
              <a:cxnLst/>
              <a:rect l="l" t="t" r="r" b="b"/>
              <a:pathLst>
                <a:path w="2988" h="1762" extrusionOk="0">
                  <a:moveTo>
                    <a:pt x="1524" y="0"/>
                  </a:moveTo>
                  <a:cubicBezTo>
                    <a:pt x="1279" y="0"/>
                    <a:pt x="1022" y="71"/>
                    <a:pt x="804" y="181"/>
                  </a:cubicBezTo>
                  <a:cubicBezTo>
                    <a:pt x="578" y="306"/>
                    <a:pt x="402" y="457"/>
                    <a:pt x="252" y="632"/>
                  </a:cubicBezTo>
                  <a:cubicBezTo>
                    <a:pt x="126" y="783"/>
                    <a:pt x="51" y="934"/>
                    <a:pt x="1" y="1109"/>
                  </a:cubicBezTo>
                  <a:cubicBezTo>
                    <a:pt x="1" y="1159"/>
                    <a:pt x="1" y="1235"/>
                    <a:pt x="1" y="1285"/>
                  </a:cubicBezTo>
                  <a:lnTo>
                    <a:pt x="1" y="1335"/>
                  </a:lnTo>
                  <a:cubicBezTo>
                    <a:pt x="21" y="1397"/>
                    <a:pt x="59" y="1442"/>
                    <a:pt x="113" y="1442"/>
                  </a:cubicBezTo>
                  <a:cubicBezTo>
                    <a:pt x="125" y="1442"/>
                    <a:pt x="138" y="1440"/>
                    <a:pt x="151" y="1436"/>
                  </a:cubicBezTo>
                  <a:cubicBezTo>
                    <a:pt x="226" y="1436"/>
                    <a:pt x="277" y="1385"/>
                    <a:pt x="277" y="1335"/>
                  </a:cubicBezTo>
                  <a:lnTo>
                    <a:pt x="277" y="1285"/>
                  </a:lnTo>
                  <a:cubicBezTo>
                    <a:pt x="302" y="1260"/>
                    <a:pt x="302" y="1235"/>
                    <a:pt x="302" y="1210"/>
                  </a:cubicBezTo>
                  <a:cubicBezTo>
                    <a:pt x="377" y="1109"/>
                    <a:pt x="452" y="1009"/>
                    <a:pt x="553" y="934"/>
                  </a:cubicBezTo>
                  <a:cubicBezTo>
                    <a:pt x="829" y="658"/>
                    <a:pt x="1205" y="532"/>
                    <a:pt x="1607" y="532"/>
                  </a:cubicBezTo>
                  <a:cubicBezTo>
                    <a:pt x="1707" y="532"/>
                    <a:pt x="1783" y="557"/>
                    <a:pt x="1883" y="582"/>
                  </a:cubicBezTo>
                  <a:cubicBezTo>
                    <a:pt x="1933" y="607"/>
                    <a:pt x="1983" y="607"/>
                    <a:pt x="2008" y="632"/>
                  </a:cubicBezTo>
                  <a:lnTo>
                    <a:pt x="2084" y="683"/>
                  </a:lnTo>
                  <a:lnTo>
                    <a:pt x="2159" y="733"/>
                  </a:lnTo>
                  <a:cubicBezTo>
                    <a:pt x="2209" y="758"/>
                    <a:pt x="2209" y="783"/>
                    <a:pt x="2259" y="808"/>
                  </a:cubicBezTo>
                  <a:cubicBezTo>
                    <a:pt x="2310" y="833"/>
                    <a:pt x="2335" y="883"/>
                    <a:pt x="2360" y="908"/>
                  </a:cubicBezTo>
                  <a:cubicBezTo>
                    <a:pt x="2410" y="984"/>
                    <a:pt x="2460" y="1034"/>
                    <a:pt x="2510" y="1109"/>
                  </a:cubicBezTo>
                  <a:cubicBezTo>
                    <a:pt x="2611" y="1285"/>
                    <a:pt x="2661" y="1436"/>
                    <a:pt x="2711" y="1611"/>
                  </a:cubicBezTo>
                  <a:cubicBezTo>
                    <a:pt x="2711" y="1687"/>
                    <a:pt x="2761" y="1762"/>
                    <a:pt x="2837" y="1762"/>
                  </a:cubicBezTo>
                  <a:cubicBezTo>
                    <a:pt x="2912" y="1762"/>
                    <a:pt x="2987" y="1712"/>
                    <a:pt x="2987" y="1636"/>
                  </a:cubicBezTo>
                  <a:cubicBezTo>
                    <a:pt x="2987" y="1561"/>
                    <a:pt x="2987" y="1486"/>
                    <a:pt x="2987" y="1436"/>
                  </a:cubicBezTo>
                  <a:cubicBezTo>
                    <a:pt x="2962" y="1260"/>
                    <a:pt x="2912" y="1109"/>
                    <a:pt x="2862" y="934"/>
                  </a:cubicBezTo>
                  <a:cubicBezTo>
                    <a:pt x="2812" y="833"/>
                    <a:pt x="2761" y="733"/>
                    <a:pt x="2686" y="632"/>
                  </a:cubicBezTo>
                  <a:cubicBezTo>
                    <a:pt x="2661" y="582"/>
                    <a:pt x="2611" y="532"/>
                    <a:pt x="2586" y="482"/>
                  </a:cubicBezTo>
                  <a:cubicBezTo>
                    <a:pt x="2536" y="432"/>
                    <a:pt x="2460" y="381"/>
                    <a:pt x="2435" y="331"/>
                  </a:cubicBezTo>
                  <a:lnTo>
                    <a:pt x="2360" y="281"/>
                  </a:lnTo>
                  <a:lnTo>
                    <a:pt x="2259" y="231"/>
                  </a:lnTo>
                  <a:cubicBezTo>
                    <a:pt x="2209" y="181"/>
                    <a:pt x="2134" y="156"/>
                    <a:pt x="2084" y="105"/>
                  </a:cubicBezTo>
                  <a:cubicBezTo>
                    <a:pt x="1933" y="55"/>
                    <a:pt x="1783" y="30"/>
                    <a:pt x="1632" y="5"/>
                  </a:cubicBezTo>
                  <a:cubicBezTo>
                    <a:pt x="1596" y="2"/>
                    <a:pt x="1560" y="0"/>
                    <a:pt x="1524" y="0"/>
                  </a:cubicBezTo>
                  <a:close/>
                </a:path>
              </a:pathLst>
            </a:custGeom>
            <a:solidFill>
              <a:srgbClr val="D6AB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5;p51"/>
            <p:cNvSpPr/>
            <p:nvPr/>
          </p:nvSpPr>
          <p:spPr>
            <a:xfrm>
              <a:off x="3244950" y="3211075"/>
              <a:ext cx="74700" cy="44100"/>
            </a:xfrm>
            <a:custGeom>
              <a:avLst/>
              <a:gdLst/>
              <a:ahLst/>
              <a:cxnLst/>
              <a:rect l="l" t="t" r="r" b="b"/>
              <a:pathLst>
                <a:path w="2988" h="1764" extrusionOk="0">
                  <a:moveTo>
                    <a:pt x="1632" y="0"/>
                  </a:moveTo>
                  <a:cubicBezTo>
                    <a:pt x="1356" y="0"/>
                    <a:pt x="1055" y="50"/>
                    <a:pt x="804" y="201"/>
                  </a:cubicBezTo>
                  <a:cubicBezTo>
                    <a:pt x="578" y="301"/>
                    <a:pt x="402" y="452"/>
                    <a:pt x="252" y="628"/>
                  </a:cubicBezTo>
                  <a:cubicBezTo>
                    <a:pt x="126" y="778"/>
                    <a:pt x="51" y="929"/>
                    <a:pt x="1" y="1104"/>
                  </a:cubicBezTo>
                  <a:cubicBezTo>
                    <a:pt x="1" y="1180"/>
                    <a:pt x="1" y="1230"/>
                    <a:pt x="1" y="1280"/>
                  </a:cubicBezTo>
                  <a:lnTo>
                    <a:pt x="1" y="1330"/>
                  </a:lnTo>
                  <a:cubicBezTo>
                    <a:pt x="21" y="1392"/>
                    <a:pt x="76" y="1437"/>
                    <a:pt x="136" y="1437"/>
                  </a:cubicBezTo>
                  <a:cubicBezTo>
                    <a:pt x="150" y="1437"/>
                    <a:pt x="163" y="1435"/>
                    <a:pt x="176" y="1431"/>
                  </a:cubicBezTo>
                  <a:cubicBezTo>
                    <a:pt x="226" y="1431"/>
                    <a:pt x="252" y="1381"/>
                    <a:pt x="277" y="1330"/>
                  </a:cubicBezTo>
                  <a:cubicBezTo>
                    <a:pt x="277" y="1330"/>
                    <a:pt x="277" y="1305"/>
                    <a:pt x="277" y="1305"/>
                  </a:cubicBezTo>
                  <a:lnTo>
                    <a:pt x="302" y="1230"/>
                  </a:lnTo>
                  <a:cubicBezTo>
                    <a:pt x="377" y="1104"/>
                    <a:pt x="452" y="1029"/>
                    <a:pt x="553" y="929"/>
                  </a:cubicBezTo>
                  <a:cubicBezTo>
                    <a:pt x="829" y="678"/>
                    <a:pt x="1205" y="527"/>
                    <a:pt x="1607" y="527"/>
                  </a:cubicBezTo>
                  <a:cubicBezTo>
                    <a:pt x="1707" y="527"/>
                    <a:pt x="1783" y="552"/>
                    <a:pt x="1883" y="577"/>
                  </a:cubicBezTo>
                  <a:cubicBezTo>
                    <a:pt x="1933" y="603"/>
                    <a:pt x="1983" y="628"/>
                    <a:pt x="2008" y="653"/>
                  </a:cubicBezTo>
                  <a:lnTo>
                    <a:pt x="2084" y="678"/>
                  </a:lnTo>
                  <a:lnTo>
                    <a:pt x="2134" y="728"/>
                  </a:lnTo>
                  <a:cubicBezTo>
                    <a:pt x="2209" y="778"/>
                    <a:pt x="2209" y="803"/>
                    <a:pt x="2259" y="828"/>
                  </a:cubicBezTo>
                  <a:cubicBezTo>
                    <a:pt x="2310" y="853"/>
                    <a:pt x="2335" y="879"/>
                    <a:pt x="2360" y="904"/>
                  </a:cubicBezTo>
                  <a:cubicBezTo>
                    <a:pt x="2410" y="979"/>
                    <a:pt x="2460" y="1054"/>
                    <a:pt x="2510" y="1130"/>
                  </a:cubicBezTo>
                  <a:cubicBezTo>
                    <a:pt x="2611" y="1280"/>
                    <a:pt x="2661" y="1456"/>
                    <a:pt x="2711" y="1632"/>
                  </a:cubicBezTo>
                  <a:cubicBezTo>
                    <a:pt x="2711" y="1719"/>
                    <a:pt x="2780" y="1763"/>
                    <a:pt x="2849" y="1763"/>
                  </a:cubicBezTo>
                  <a:cubicBezTo>
                    <a:pt x="2918" y="1763"/>
                    <a:pt x="2987" y="1719"/>
                    <a:pt x="2987" y="1632"/>
                  </a:cubicBezTo>
                  <a:cubicBezTo>
                    <a:pt x="2987" y="1556"/>
                    <a:pt x="2987" y="1506"/>
                    <a:pt x="2987" y="1431"/>
                  </a:cubicBezTo>
                  <a:cubicBezTo>
                    <a:pt x="2962" y="1255"/>
                    <a:pt x="2912" y="1104"/>
                    <a:pt x="2862" y="954"/>
                  </a:cubicBezTo>
                  <a:cubicBezTo>
                    <a:pt x="2812" y="828"/>
                    <a:pt x="2761" y="728"/>
                    <a:pt x="2686" y="628"/>
                  </a:cubicBezTo>
                  <a:cubicBezTo>
                    <a:pt x="2661" y="577"/>
                    <a:pt x="2611" y="527"/>
                    <a:pt x="2586" y="477"/>
                  </a:cubicBezTo>
                  <a:cubicBezTo>
                    <a:pt x="2536" y="427"/>
                    <a:pt x="2460" y="377"/>
                    <a:pt x="2435" y="352"/>
                  </a:cubicBezTo>
                  <a:lnTo>
                    <a:pt x="2360" y="276"/>
                  </a:lnTo>
                  <a:lnTo>
                    <a:pt x="2259" y="226"/>
                  </a:lnTo>
                  <a:cubicBezTo>
                    <a:pt x="2209" y="176"/>
                    <a:pt x="2134" y="151"/>
                    <a:pt x="2084" y="126"/>
                  </a:cubicBezTo>
                  <a:cubicBezTo>
                    <a:pt x="1933" y="50"/>
                    <a:pt x="1783" y="25"/>
                    <a:pt x="1632" y="0"/>
                  </a:cubicBezTo>
                  <a:close/>
                </a:path>
              </a:pathLst>
            </a:custGeom>
            <a:solidFill>
              <a:srgbClr val="D6AB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6;p51"/>
            <p:cNvSpPr/>
            <p:nvPr/>
          </p:nvSpPr>
          <p:spPr>
            <a:xfrm>
              <a:off x="2757400" y="3101575"/>
              <a:ext cx="217775" cy="186075"/>
            </a:xfrm>
            <a:custGeom>
              <a:avLst/>
              <a:gdLst/>
              <a:ahLst/>
              <a:cxnLst/>
              <a:rect l="l" t="t" r="r" b="b"/>
              <a:pathLst>
                <a:path w="8711" h="7443" extrusionOk="0">
                  <a:moveTo>
                    <a:pt x="4970" y="942"/>
                  </a:moveTo>
                  <a:lnTo>
                    <a:pt x="4970" y="967"/>
                  </a:lnTo>
                  <a:cubicBezTo>
                    <a:pt x="6501" y="967"/>
                    <a:pt x="7756" y="2197"/>
                    <a:pt x="7756" y="3728"/>
                  </a:cubicBezTo>
                  <a:cubicBezTo>
                    <a:pt x="7756" y="5406"/>
                    <a:pt x="6394" y="6511"/>
                    <a:pt x="4969" y="6511"/>
                  </a:cubicBezTo>
                  <a:cubicBezTo>
                    <a:pt x="4283" y="6511"/>
                    <a:pt x="3583" y="6256"/>
                    <a:pt x="3013" y="5685"/>
                  </a:cubicBezTo>
                  <a:cubicBezTo>
                    <a:pt x="1256" y="3953"/>
                    <a:pt x="2486" y="942"/>
                    <a:pt x="4970" y="942"/>
                  </a:cubicBezTo>
                  <a:close/>
                  <a:moveTo>
                    <a:pt x="4948" y="1"/>
                  </a:moveTo>
                  <a:cubicBezTo>
                    <a:pt x="4032" y="1"/>
                    <a:pt x="3097" y="338"/>
                    <a:pt x="2335" y="1092"/>
                  </a:cubicBezTo>
                  <a:cubicBezTo>
                    <a:pt x="1" y="3451"/>
                    <a:pt x="1657" y="7442"/>
                    <a:pt x="4970" y="7442"/>
                  </a:cubicBezTo>
                  <a:cubicBezTo>
                    <a:pt x="7028" y="7442"/>
                    <a:pt x="8710" y="5786"/>
                    <a:pt x="8710" y="3728"/>
                  </a:cubicBezTo>
                  <a:cubicBezTo>
                    <a:pt x="8710" y="1485"/>
                    <a:pt x="6869" y="1"/>
                    <a:pt x="49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47;p51"/>
            <p:cNvSpPr/>
            <p:nvPr/>
          </p:nvSpPr>
          <p:spPr>
            <a:xfrm>
              <a:off x="2997725" y="3101575"/>
              <a:ext cx="217750" cy="186075"/>
            </a:xfrm>
            <a:custGeom>
              <a:avLst/>
              <a:gdLst/>
              <a:ahLst/>
              <a:cxnLst/>
              <a:rect l="l" t="t" r="r" b="b"/>
              <a:pathLst>
                <a:path w="8710" h="7443" extrusionOk="0">
                  <a:moveTo>
                    <a:pt x="4995" y="942"/>
                  </a:moveTo>
                  <a:lnTo>
                    <a:pt x="4995" y="967"/>
                  </a:lnTo>
                  <a:cubicBezTo>
                    <a:pt x="5010" y="966"/>
                    <a:pt x="5025" y="966"/>
                    <a:pt x="5040" y="966"/>
                  </a:cubicBezTo>
                  <a:cubicBezTo>
                    <a:pt x="6550" y="966"/>
                    <a:pt x="7756" y="2212"/>
                    <a:pt x="7781" y="3728"/>
                  </a:cubicBezTo>
                  <a:cubicBezTo>
                    <a:pt x="7781" y="5406"/>
                    <a:pt x="6408" y="6511"/>
                    <a:pt x="4975" y="6511"/>
                  </a:cubicBezTo>
                  <a:cubicBezTo>
                    <a:pt x="4286" y="6511"/>
                    <a:pt x="3583" y="6256"/>
                    <a:pt x="3012" y="5685"/>
                  </a:cubicBezTo>
                  <a:cubicBezTo>
                    <a:pt x="1281" y="3953"/>
                    <a:pt x="2510" y="942"/>
                    <a:pt x="4995" y="942"/>
                  </a:cubicBezTo>
                  <a:close/>
                  <a:moveTo>
                    <a:pt x="4956" y="1"/>
                  </a:moveTo>
                  <a:cubicBezTo>
                    <a:pt x="4043" y="1"/>
                    <a:pt x="3114" y="338"/>
                    <a:pt x="2360" y="1092"/>
                  </a:cubicBezTo>
                  <a:cubicBezTo>
                    <a:pt x="1" y="3451"/>
                    <a:pt x="1682" y="7442"/>
                    <a:pt x="4995" y="7442"/>
                  </a:cubicBezTo>
                  <a:cubicBezTo>
                    <a:pt x="7053" y="7442"/>
                    <a:pt x="8710" y="5786"/>
                    <a:pt x="8710" y="3728"/>
                  </a:cubicBezTo>
                  <a:cubicBezTo>
                    <a:pt x="8710" y="1485"/>
                    <a:pt x="6869" y="1"/>
                    <a:pt x="49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48;p51"/>
            <p:cNvSpPr/>
            <p:nvPr/>
          </p:nvSpPr>
          <p:spPr>
            <a:xfrm>
              <a:off x="2984550" y="3196125"/>
              <a:ext cx="55875" cy="49650"/>
            </a:xfrm>
            <a:custGeom>
              <a:avLst/>
              <a:gdLst/>
              <a:ahLst/>
              <a:cxnLst/>
              <a:rect l="l" t="t" r="r" b="b"/>
              <a:pathLst>
                <a:path w="2235" h="1986" extrusionOk="0">
                  <a:moveTo>
                    <a:pt x="1537" y="1"/>
                  </a:moveTo>
                  <a:cubicBezTo>
                    <a:pt x="1441" y="1"/>
                    <a:pt x="1370" y="115"/>
                    <a:pt x="1431" y="197"/>
                  </a:cubicBezTo>
                  <a:cubicBezTo>
                    <a:pt x="1456" y="197"/>
                    <a:pt x="1481" y="247"/>
                    <a:pt x="1532" y="322"/>
                  </a:cubicBezTo>
                  <a:cubicBezTo>
                    <a:pt x="1582" y="397"/>
                    <a:pt x="1632" y="523"/>
                    <a:pt x="1682" y="623"/>
                  </a:cubicBezTo>
                  <a:cubicBezTo>
                    <a:pt x="1732" y="749"/>
                    <a:pt x="1757" y="874"/>
                    <a:pt x="1757" y="1025"/>
                  </a:cubicBezTo>
                  <a:cubicBezTo>
                    <a:pt x="1732" y="1075"/>
                    <a:pt x="1707" y="1125"/>
                    <a:pt x="1682" y="1201"/>
                  </a:cubicBezTo>
                  <a:cubicBezTo>
                    <a:pt x="1657" y="1226"/>
                    <a:pt x="1632" y="1251"/>
                    <a:pt x="1607" y="1276"/>
                  </a:cubicBezTo>
                  <a:lnTo>
                    <a:pt x="1582" y="1301"/>
                  </a:lnTo>
                  <a:lnTo>
                    <a:pt x="1506" y="1351"/>
                  </a:lnTo>
                  <a:cubicBezTo>
                    <a:pt x="1481" y="1376"/>
                    <a:pt x="1456" y="1401"/>
                    <a:pt x="1406" y="1426"/>
                  </a:cubicBezTo>
                  <a:cubicBezTo>
                    <a:pt x="1381" y="1451"/>
                    <a:pt x="1356" y="1451"/>
                    <a:pt x="1306" y="1477"/>
                  </a:cubicBezTo>
                  <a:cubicBezTo>
                    <a:pt x="1230" y="1502"/>
                    <a:pt x="1155" y="1527"/>
                    <a:pt x="1080" y="1552"/>
                  </a:cubicBezTo>
                  <a:cubicBezTo>
                    <a:pt x="929" y="1552"/>
                    <a:pt x="779" y="1552"/>
                    <a:pt x="628" y="1502"/>
                  </a:cubicBezTo>
                  <a:cubicBezTo>
                    <a:pt x="528" y="1477"/>
                    <a:pt x="402" y="1451"/>
                    <a:pt x="302" y="1401"/>
                  </a:cubicBezTo>
                  <a:lnTo>
                    <a:pt x="176" y="1351"/>
                  </a:lnTo>
                  <a:cubicBezTo>
                    <a:pt x="155" y="1341"/>
                    <a:pt x="135" y="1335"/>
                    <a:pt x="116" y="1335"/>
                  </a:cubicBezTo>
                  <a:cubicBezTo>
                    <a:pt x="89" y="1335"/>
                    <a:pt x="65" y="1347"/>
                    <a:pt x="51" y="1376"/>
                  </a:cubicBezTo>
                  <a:cubicBezTo>
                    <a:pt x="1" y="1426"/>
                    <a:pt x="1" y="1502"/>
                    <a:pt x="51" y="1552"/>
                  </a:cubicBezTo>
                  <a:cubicBezTo>
                    <a:pt x="76" y="1577"/>
                    <a:pt x="126" y="1627"/>
                    <a:pt x="176" y="1652"/>
                  </a:cubicBezTo>
                  <a:cubicBezTo>
                    <a:pt x="277" y="1753"/>
                    <a:pt x="402" y="1803"/>
                    <a:pt x="528" y="1878"/>
                  </a:cubicBezTo>
                  <a:cubicBezTo>
                    <a:pt x="693" y="1940"/>
                    <a:pt x="858" y="1985"/>
                    <a:pt x="1023" y="1985"/>
                  </a:cubicBezTo>
                  <a:cubicBezTo>
                    <a:pt x="1059" y="1985"/>
                    <a:pt x="1094" y="1983"/>
                    <a:pt x="1130" y="1979"/>
                  </a:cubicBezTo>
                  <a:cubicBezTo>
                    <a:pt x="1255" y="1979"/>
                    <a:pt x="1381" y="1953"/>
                    <a:pt x="1506" y="1903"/>
                  </a:cubicBezTo>
                  <a:cubicBezTo>
                    <a:pt x="1607" y="1878"/>
                    <a:pt x="1732" y="1803"/>
                    <a:pt x="1833" y="1728"/>
                  </a:cubicBezTo>
                  <a:lnTo>
                    <a:pt x="1883" y="1677"/>
                  </a:lnTo>
                  <a:lnTo>
                    <a:pt x="1933" y="1652"/>
                  </a:lnTo>
                  <a:cubicBezTo>
                    <a:pt x="1933" y="1627"/>
                    <a:pt x="1958" y="1602"/>
                    <a:pt x="1958" y="1602"/>
                  </a:cubicBezTo>
                  <a:cubicBezTo>
                    <a:pt x="2008" y="1552"/>
                    <a:pt x="2059" y="1502"/>
                    <a:pt x="2084" y="1451"/>
                  </a:cubicBezTo>
                  <a:cubicBezTo>
                    <a:pt x="2159" y="1326"/>
                    <a:pt x="2209" y="1201"/>
                    <a:pt x="2209" y="1050"/>
                  </a:cubicBezTo>
                  <a:cubicBezTo>
                    <a:pt x="2234" y="924"/>
                    <a:pt x="2209" y="799"/>
                    <a:pt x="2159" y="699"/>
                  </a:cubicBezTo>
                  <a:cubicBezTo>
                    <a:pt x="2134" y="598"/>
                    <a:pt x="2084" y="498"/>
                    <a:pt x="2034" y="422"/>
                  </a:cubicBezTo>
                  <a:cubicBezTo>
                    <a:pt x="1958" y="297"/>
                    <a:pt x="1858" y="197"/>
                    <a:pt x="1732" y="121"/>
                  </a:cubicBezTo>
                  <a:cubicBezTo>
                    <a:pt x="1707" y="71"/>
                    <a:pt x="1657" y="46"/>
                    <a:pt x="1607" y="21"/>
                  </a:cubicBezTo>
                  <a:cubicBezTo>
                    <a:pt x="1583" y="7"/>
                    <a:pt x="1560" y="1"/>
                    <a:pt x="1537" y="1"/>
                  </a:cubicBezTo>
                  <a:close/>
                </a:path>
              </a:pathLst>
            </a:custGeom>
            <a:solidFill>
              <a:srgbClr val="CD8A7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987;p51"/>
          <p:cNvSpPr/>
          <p:nvPr/>
        </p:nvSpPr>
        <p:spPr>
          <a:xfrm rot="9990517">
            <a:off x="8077699" y="2996770"/>
            <a:ext cx="217216" cy="68708"/>
          </a:xfrm>
          <a:custGeom>
            <a:avLst/>
            <a:gdLst/>
            <a:ahLst/>
            <a:cxnLst/>
            <a:rect l="l" t="t" r="r" b="b"/>
            <a:pathLst>
              <a:path w="4839" h="1684" extrusionOk="0">
                <a:moveTo>
                  <a:pt x="228" y="1"/>
                </a:moveTo>
                <a:cubicBezTo>
                  <a:pt x="118" y="1"/>
                  <a:pt x="0" y="99"/>
                  <a:pt x="49" y="228"/>
                </a:cubicBezTo>
                <a:lnTo>
                  <a:pt x="74" y="278"/>
                </a:lnTo>
                <a:lnTo>
                  <a:pt x="99" y="354"/>
                </a:lnTo>
                <a:cubicBezTo>
                  <a:pt x="124" y="404"/>
                  <a:pt x="174" y="454"/>
                  <a:pt x="199" y="504"/>
                </a:cubicBezTo>
                <a:cubicBezTo>
                  <a:pt x="325" y="680"/>
                  <a:pt x="450" y="856"/>
                  <a:pt x="626" y="981"/>
                </a:cubicBezTo>
                <a:cubicBezTo>
                  <a:pt x="852" y="1207"/>
                  <a:pt x="1103" y="1357"/>
                  <a:pt x="1404" y="1483"/>
                </a:cubicBezTo>
                <a:cubicBezTo>
                  <a:pt x="1555" y="1533"/>
                  <a:pt x="1731" y="1583"/>
                  <a:pt x="1906" y="1634"/>
                </a:cubicBezTo>
                <a:cubicBezTo>
                  <a:pt x="2082" y="1659"/>
                  <a:pt x="2258" y="1684"/>
                  <a:pt x="2433" y="1684"/>
                </a:cubicBezTo>
                <a:cubicBezTo>
                  <a:pt x="2609" y="1684"/>
                  <a:pt x="2785" y="1684"/>
                  <a:pt x="2960" y="1659"/>
                </a:cubicBezTo>
                <a:cubicBezTo>
                  <a:pt x="3136" y="1634"/>
                  <a:pt x="3312" y="1583"/>
                  <a:pt x="3487" y="1508"/>
                </a:cubicBezTo>
                <a:cubicBezTo>
                  <a:pt x="3638" y="1458"/>
                  <a:pt x="3789" y="1383"/>
                  <a:pt x="3939" y="1307"/>
                </a:cubicBezTo>
                <a:cubicBezTo>
                  <a:pt x="4065" y="1232"/>
                  <a:pt x="4190" y="1132"/>
                  <a:pt x="4291" y="1031"/>
                </a:cubicBezTo>
                <a:cubicBezTo>
                  <a:pt x="4366" y="956"/>
                  <a:pt x="4466" y="856"/>
                  <a:pt x="4542" y="755"/>
                </a:cubicBezTo>
                <a:cubicBezTo>
                  <a:pt x="4592" y="680"/>
                  <a:pt x="4642" y="579"/>
                  <a:pt x="4692" y="504"/>
                </a:cubicBezTo>
                <a:cubicBezTo>
                  <a:pt x="4717" y="429"/>
                  <a:pt x="4742" y="328"/>
                  <a:pt x="4767" y="253"/>
                </a:cubicBezTo>
                <a:cubicBezTo>
                  <a:pt x="4839" y="128"/>
                  <a:pt x="4732" y="16"/>
                  <a:pt x="4629" y="16"/>
                </a:cubicBezTo>
                <a:cubicBezTo>
                  <a:pt x="4587" y="16"/>
                  <a:pt x="4545" y="34"/>
                  <a:pt x="4516" y="77"/>
                </a:cubicBezTo>
                <a:lnTo>
                  <a:pt x="4466" y="128"/>
                </a:lnTo>
                <a:lnTo>
                  <a:pt x="4441" y="178"/>
                </a:lnTo>
                <a:cubicBezTo>
                  <a:pt x="4416" y="203"/>
                  <a:pt x="4391" y="228"/>
                  <a:pt x="4366" y="303"/>
                </a:cubicBezTo>
                <a:cubicBezTo>
                  <a:pt x="4240" y="429"/>
                  <a:pt x="4115" y="554"/>
                  <a:pt x="3964" y="655"/>
                </a:cubicBezTo>
                <a:cubicBezTo>
                  <a:pt x="3864" y="705"/>
                  <a:pt x="3764" y="780"/>
                  <a:pt x="3663" y="830"/>
                </a:cubicBezTo>
                <a:cubicBezTo>
                  <a:pt x="3538" y="881"/>
                  <a:pt x="3437" y="931"/>
                  <a:pt x="3312" y="956"/>
                </a:cubicBezTo>
                <a:cubicBezTo>
                  <a:pt x="3161" y="1006"/>
                  <a:pt x="3036" y="1031"/>
                  <a:pt x="2910" y="1031"/>
                </a:cubicBezTo>
                <a:cubicBezTo>
                  <a:pt x="2760" y="1056"/>
                  <a:pt x="2609" y="1056"/>
                  <a:pt x="2458" y="1056"/>
                </a:cubicBezTo>
                <a:lnTo>
                  <a:pt x="2232" y="1056"/>
                </a:lnTo>
                <a:lnTo>
                  <a:pt x="2007" y="1031"/>
                </a:lnTo>
                <a:cubicBezTo>
                  <a:pt x="1881" y="1006"/>
                  <a:pt x="1731" y="981"/>
                  <a:pt x="1605" y="931"/>
                </a:cubicBezTo>
                <a:cubicBezTo>
                  <a:pt x="1203" y="805"/>
                  <a:pt x="802" y="579"/>
                  <a:pt x="501" y="278"/>
                </a:cubicBezTo>
                <a:cubicBezTo>
                  <a:pt x="400" y="178"/>
                  <a:pt x="350" y="128"/>
                  <a:pt x="350" y="128"/>
                </a:cubicBezTo>
                <a:lnTo>
                  <a:pt x="375" y="103"/>
                </a:lnTo>
                <a:cubicBezTo>
                  <a:pt x="348" y="31"/>
                  <a:pt x="290" y="1"/>
                  <a:pt x="22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987;p51"/>
          <p:cNvSpPr/>
          <p:nvPr/>
        </p:nvSpPr>
        <p:spPr>
          <a:xfrm rot="9990517">
            <a:off x="7542713" y="2996262"/>
            <a:ext cx="217216" cy="68708"/>
          </a:xfrm>
          <a:custGeom>
            <a:avLst/>
            <a:gdLst/>
            <a:ahLst/>
            <a:cxnLst/>
            <a:rect l="l" t="t" r="r" b="b"/>
            <a:pathLst>
              <a:path w="4839" h="1684" extrusionOk="0">
                <a:moveTo>
                  <a:pt x="228" y="1"/>
                </a:moveTo>
                <a:cubicBezTo>
                  <a:pt x="118" y="1"/>
                  <a:pt x="0" y="99"/>
                  <a:pt x="49" y="228"/>
                </a:cubicBezTo>
                <a:lnTo>
                  <a:pt x="74" y="278"/>
                </a:lnTo>
                <a:lnTo>
                  <a:pt x="99" y="354"/>
                </a:lnTo>
                <a:cubicBezTo>
                  <a:pt x="124" y="404"/>
                  <a:pt x="174" y="454"/>
                  <a:pt x="199" y="504"/>
                </a:cubicBezTo>
                <a:cubicBezTo>
                  <a:pt x="325" y="680"/>
                  <a:pt x="450" y="856"/>
                  <a:pt x="626" y="981"/>
                </a:cubicBezTo>
                <a:cubicBezTo>
                  <a:pt x="852" y="1207"/>
                  <a:pt x="1103" y="1357"/>
                  <a:pt x="1404" y="1483"/>
                </a:cubicBezTo>
                <a:cubicBezTo>
                  <a:pt x="1555" y="1533"/>
                  <a:pt x="1731" y="1583"/>
                  <a:pt x="1906" y="1634"/>
                </a:cubicBezTo>
                <a:cubicBezTo>
                  <a:pt x="2082" y="1659"/>
                  <a:pt x="2258" y="1684"/>
                  <a:pt x="2433" y="1684"/>
                </a:cubicBezTo>
                <a:cubicBezTo>
                  <a:pt x="2609" y="1684"/>
                  <a:pt x="2785" y="1684"/>
                  <a:pt x="2960" y="1659"/>
                </a:cubicBezTo>
                <a:cubicBezTo>
                  <a:pt x="3136" y="1634"/>
                  <a:pt x="3312" y="1583"/>
                  <a:pt x="3487" y="1508"/>
                </a:cubicBezTo>
                <a:cubicBezTo>
                  <a:pt x="3638" y="1458"/>
                  <a:pt x="3789" y="1383"/>
                  <a:pt x="3939" y="1307"/>
                </a:cubicBezTo>
                <a:cubicBezTo>
                  <a:pt x="4065" y="1232"/>
                  <a:pt x="4190" y="1132"/>
                  <a:pt x="4291" y="1031"/>
                </a:cubicBezTo>
                <a:cubicBezTo>
                  <a:pt x="4366" y="956"/>
                  <a:pt x="4466" y="856"/>
                  <a:pt x="4542" y="755"/>
                </a:cubicBezTo>
                <a:cubicBezTo>
                  <a:pt x="4592" y="680"/>
                  <a:pt x="4642" y="579"/>
                  <a:pt x="4692" y="504"/>
                </a:cubicBezTo>
                <a:cubicBezTo>
                  <a:pt x="4717" y="429"/>
                  <a:pt x="4742" y="328"/>
                  <a:pt x="4767" y="253"/>
                </a:cubicBezTo>
                <a:cubicBezTo>
                  <a:pt x="4839" y="128"/>
                  <a:pt x="4732" y="16"/>
                  <a:pt x="4629" y="16"/>
                </a:cubicBezTo>
                <a:cubicBezTo>
                  <a:pt x="4587" y="16"/>
                  <a:pt x="4545" y="34"/>
                  <a:pt x="4516" y="77"/>
                </a:cubicBezTo>
                <a:lnTo>
                  <a:pt x="4466" y="128"/>
                </a:lnTo>
                <a:lnTo>
                  <a:pt x="4441" y="178"/>
                </a:lnTo>
                <a:cubicBezTo>
                  <a:pt x="4416" y="203"/>
                  <a:pt x="4391" y="228"/>
                  <a:pt x="4366" y="303"/>
                </a:cubicBezTo>
                <a:cubicBezTo>
                  <a:pt x="4240" y="429"/>
                  <a:pt x="4115" y="554"/>
                  <a:pt x="3964" y="655"/>
                </a:cubicBezTo>
                <a:cubicBezTo>
                  <a:pt x="3864" y="705"/>
                  <a:pt x="3764" y="780"/>
                  <a:pt x="3663" y="830"/>
                </a:cubicBezTo>
                <a:cubicBezTo>
                  <a:pt x="3538" y="881"/>
                  <a:pt x="3437" y="931"/>
                  <a:pt x="3312" y="956"/>
                </a:cubicBezTo>
                <a:cubicBezTo>
                  <a:pt x="3161" y="1006"/>
                  <a:pt x="3036" y="1031"/>
                  <a:pt x="2910" y="1031"/>
                </a:cubicBezTo>
                <a:cubicBezTo>
                  <a:pt x="2760" y="1056"/>
                  <a:pt x="2609" y="1056"/>
                  <a:pt x="2458" y="1056"/>
                </a:cubicBezTo>
                <a:lnTo>
                  <a:pt x="2232" y="1056"/>
                </a:lnTo>
                <a:lnTo>
                  <a:pt x="2007" y="1031"/>
                </a:lnTo>
                <a:cubicBezTo>
                  <a:pt x="1881" y="1006"/>
                  <a:pt x="1731" y="981"/>
                  <a:pt x="1605" y="931"/>
                </a:cubicBezTo>
                <a:cubicBezTo>
                  <a:pt x="1203" y="805"/>
                  <a:pt x="802" y="579"/>
                  <a:pt x="501" y="278"/>
                </a:cubicBezTo>
                <a:cubicBezTo>
                  <a:pt x="400" y="178"/>
                  <a:pt x="350" y="128"/>
                  <a:pt x="350" y="128"/>
                </a:cubicBezTo>
                <a:lnTo>
                  <a:pt x="375" y="103"/>
                </a:lnTo>
                <a:cubicBezTo>
                  <a:pt x="348" y="31"/>
                  <a:pt x="290" y="1"/>
                  <a:pt x="22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96" y="914400"/>
            <a:ext cx="8621486" cy="4229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7543" y="317240"/>
            <a:ext cx="6475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Chúng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mình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cùng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nghe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cô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kể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lại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câu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chuyện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với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tranh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minh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họa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6">
                    <a:lumMod val="75000"/>
                  </a:schemeClr>
                </a:solidFill>
              </a:rPr>
              <a:t>nhé</a:t>
            </a:r>
            <a:endParaRPr lang="en-U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113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82" y="0"/>
            <a:ext cx="78563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67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47" y="0"/>
            <a:ext cx="822026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556939"/>
      </p:ext>
    </p:extLst>
  </p:cSld>
  <p:clrMapOvr>
    <a:masterClrMapping/>
  </p:clrMapOvr>
</p:sld>
</file>

<file path=ppt/theme/theme1.xml><?xml version="1.0" encoding="utf-8"?>
<a:theme xmlns:a="http://schemas.openxmlformats.org/drawingml/2006/main" name="Color Choices Lesson by Slidesgo">
  <a:themeElements>
    <a:clrScheme name="Simple Light">
      <a:dk1>
        <a:srgbClr val="000000"/>
      </a:dk1>
      <a:lt1>
        <a:srgbClr val="FFFFFF"/>
      </a:lt1>
      <a:dk2>
        <a:srgbClr val="3B58A1"/>
      </a:dk2>
      <a:lt2>
        <a:srgbClr val="EEEEEE"/>
      </a:lt2>
      <a:accent1>
        <a:srgbClr val="FF73AB"/>
      </a:accent1>
      <a:accent2>
        <a:srgbClr val="212121"/>
      </a:accent2>
      <a:accent3>
        <a:srgbClr val="45A8DE"/>
      </a:accent3>
      <a:accent4>
        <a:srgbClr val="F7C42B"/>
      </a:accent4>
      <a:accent5>
        <a:srgbClr val="DDAB10"/>
      </a:accent5>
      <a:accent6>
        <a:srgbClr val="FCA0C5"/>
      </a:accent6>
      <a:hlink>
        <a:srgbClr val="F7C42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455</Words>
  <Application>Microsoft Office PowerPoint</Application>
  <PresentationFormat>On-screen Show (16:9)</PresentationFormat>
  <Paragraphs>49</Paragraphs>
  <Slides>17</Slides>
  <Notes>10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Open Sans</vt:lpstr>
      <vt:lpstr>Arial</vt:lpstr>
      <vt:lpstr>Times New Roman</vt:lpstr>
      <vt:lpstr>Gochi Hand</vt:lpstr>
      <vt:lpstr>微软雅黑</vt:lpstr>
      <vt:lpstr>Color Choices Lesson by Slidesgo</vt:lpstr>
      <vt:lpstr>ỦY BAN NHÂN DÂN QUẬN LONG BIÊN TRƯỜNG MẦM NON GIA THƯỢNG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*Đàm thoại (kết hợp tranh minh họa)</vt:lpstr>
      <vt:lpstr>PowerPoint Presentation</vt:lpstr>
      <vt:lpstr>PowerPoint Presentation</vt:lpstr>
      <vt:lpstr>3.Kết thúc:</vt:lpstr>
      <vt:lpstr>Chúc các con chăm ngoan học giỏi!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 Choices Lesson</dc:title>
  <cp:lastModifiedBy>Admin</cp:lastModifiedBy>
  <cp:revision>16</cp:revision>
  <dcterms:modified xsi:type="dcterms:W3CDTF">2023-02-10T04:41:38Z</dcterms:modified>
</cp:coreProperties>
</file>