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7" r:id="rId4"/>
    <p:sldId id="259" r:id="rId5"/>
    <p:sldId id="260" r:id="rId6"/>
    <p:sldId id="268" r:id="rId7"/>
    <p:sldId id="262" r:id="rId8"/>
    <p:sldId id="271" r:id="rId9"/>
    <p:sldId id="272" r:id="rId10"/>
    <p:sldId id="270" r:id="rId11"/>
    <p:sldId id="269" r:id="rId12"/>
    <p:sldId id="266" r:id="rId13"/>
    <p:sldId id="273" r:id="rId14"/>
  </p:sldIdLst>
  <p:sldSz cx="9144000" cy="6858000" type="screen4x3"/>
  <p:notesSz cx="6858000" cy="9144000"/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5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10/02/2023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10/02/2023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10/02/2023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10/02/2023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10/02/2023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10/02/2023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10/02/2023</a:t>
            </a:fld>
            <a:endParaRPr lang="vi-V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10/02/2023</a:t>
            </a:fld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10/02/2023</a:t>
            </a:fld>
            <a:endParaRPr 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10/02/2023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10/02/2023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1FEA09-064F-4D95-8FD7-620F9D349C4C}" type="datetimeFigureOut">
              <a:rPr lang="vi-VN" smtClean="0"/>
              <a:pPr/>
              <a:t>10/02/2023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5.pn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2.mp4"/><Relationship Id="rId1" Type="http://schemas.openxmlformats.org/officeDocument/2006/relationships/video" Target="NULL" TargetMode="Externa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9792" y="1150857"/>
            <a:ext cx="1357322" cy="1692128"/>
          </a:xfrm>
          <a:prstGeom prst="rect">
            <a:avLst/>
          </a:prstGeom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403350" y="476250"/>
            <a:ext cx="69024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VÀ ĐÀO TẠO QUẬN LONG BIÊN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</a:t>
            </a:r>
            <a:r>
              <a:rPr lang="vi-VN" altLang="en-US" sz="18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ƯỜNG</a:t>
            </a:r>
            <a:r>
              <a:rPr lang="en-US" altLang="en-US" sz="18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MẦM NON GIA TH</a:t>
            </a:r>
            <a:r>
              <a:rPr lang="vi-VN" altLang="en-US" sz="18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ƯỢNG</a:t>
            </a:r>
            <a:endParaRPr lang="en-US" altLang="en-US" sz="1800" b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186709" y="3006696"/>
            <a:ext cx="504348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 TRIỂN NHẬN THỨC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627784" y="3933056"/>
            <a:ext cx="604867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 tài: </a:t>
            </a:r>
            <a:r>
              <a:rPr lang="en-US" altLang="en-US" sz="2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HĐVĐV: Xếp hang rào cho vườn rau</a:t>
            </a:r>
            <a:endParaRPr lang="en-US" altLang="en-US" sz="2400" b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Lứa tuổi: Nhà trẻ 24 -36 tháng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 viên: Nguyễn Thị Ngọc Hoà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899592" y="2204864"/>
            <a:ext cx="761459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Giáo dục: </a:t>
            </a:r>
            <a:r>
              <a:rPr lang="vi-VN" altLang="en-US" sz="360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 biết yêu quý và bảo vệ </a:t>
            </a:r>
            <a:r>
              <a:rPr lang="en-US" altLang="en-US" sz="360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vườn rau</a:t>
            </a:r>
            <a:r>
              <a:rPr lang="vi-VN" altLang="en-US" sz="360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không ngắt lá,</a:t>
            </a:r>
            <a:r>
              <a:rPr lang="en-US" altLang="en-US" sz="360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360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bẻ cành trong vườn trường</a:t>
            </a:r>
            <a:r>
              <a:rPr lang="vi-V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4441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1560" y="1988840"/>
            <a:ext cx="841275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Nhận xét sản phẩm</a:t>
            </a:r>
          </a:p>
          <a:p>
            <a:r>
              <a:rPr lang="en-US" sz="36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Cô cho trẻ nhận xét bài của bạn, của mình.</a:t>
            </a:r>
          </a:p>
          <a:p>
            <a:r>
              <a:rPr lang="en-US" sz="36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Cô nhận xét chung của cả lớp.</a:t>
            </a:r>
          </a:p>
        </p:txBody>
      </p:sp>
    </p:spTree>
    <p:extLst>
      <p:ext uri="{BB962C8B-B14F-4D97-AF65-F5344CB8AC3E}">
        <p14:creationId xmlns:p14="http://schemas.microsoft.com/office/powerpoint/2010/main" val="3339289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19672" y="2420888"/>
            <a:ext cx="6950576" cy="2427182"/>
          </a:xfrm>
        </p:spPr>
        <p:txBody>
          <a:bodyPr/>
          <a:lstStyle/>
          <a:p>
            <a:pPr marL="0" indent="0">
              <a:buNone/>
            </a:pPr>
            <a:r>
              <a:rPr lang="en-US" altLang="en-US" sz="36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vi-VN" altLang="en-US" sz="36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en-US" altLang="en-US" sz="36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36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 </a:t>
            </a:r>
            <a:r>
              <a:rPr lang="vi-VN" altLang="en-US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thúc:</a:t>
            </a:r>
            <a:r>
              <a:rPr lang="vi-VN" altLang="en-US" sz="3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altLang="en-US" sz="3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en-US" sz="3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alt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 và trẻ </a:t>
            </a:r>
            <a:r>
              <a:rPr lang="vi-VN" altLang="en-US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cùng </a:t>
            </a:r>
            <a:r>
              <a:rPr lang="en-US" altLang="en-US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 và vận động bài hát:</a:t>
            </a:r>
          </a:p>
          <a:p>
            <a:pPr marL="0" indent="0" algn="ctr">
              <a:buNone/>
            </a:pPr>
            <a:r>
              <a:rPr lang="en-US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 yêu cây xanh</a:t>
            </a:r>
            <a:endParaRPr lang="vi-VN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m yêu cây xanh- Bài hát cực hay cho thiếu nhi về môi trường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47650" y="0"/>
            <a:ext cx="86487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44762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332656"/>
            <a:ext cx="8229600" cy="6048672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vi-VN" sz="1200" dirty="0"/>
          </a:p>
          <a:p>
            <a:pPr algn="ctr">
              <a:spcBef>
                <a:spcPct val="0"/>
              </a:spcBef>
              <a:buNone/>
              <a:defRPr/>
            </a:pPr>
            <a:r>
              <a:rPr lang="en-US" altLang="en-US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 </a:t>
            </a:r>
            <a:r>
              <a:rPr lang="en-US" altLang="en-US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đích</a:t>
            </a:r>
            <a:r>
              <a:rPr lang="en-US" alt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altLang="en-US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alt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endParaRPr lang="en-US" altLang="en-US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None/>
              <a:defRPr/>
            </a:pPr>
            <a:r>
              <a:rPr lang="vi-VN" alt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Kiến thức</a:t>
            </a:r>
            <a:r>
              <a:rPr lang="vi-VN" alt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spcBef>
                <a:spcPct val="0"/>
              </a:spcBef>
              <a:buNone/>
              <a:defRPr/>
            </a:pPr>
            <a:r>
              <a:rPr lang="vi-VN" altLang="en-US" sz="28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alt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 biết được yêu cầu của bài.</a:t>
            </a:r>
          </a:p>
          <a:p>
            <a:pPr>
              <a:spcBef>
                <a:spcPct val="0"/>
              </a:spcBef>
              <a:buNone/>
              <a:defRPr/>
            </a:pPr>
            <a:r>
              <a:rPr lang="vi-VN" alt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Trẻ biết </a:t>
            </a:r>
            <a:r>
              <a:rPr lang="vi-VN" altLang="en-US" sz="280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xếp </a:t>
            </a:r>
            <a:r>
              <a:rPr lang="vi-VN" altLang="en-US" sz="28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cạnh</a:t>
            </a:r>
            <a:r>
              <a:rPr lang="en-US" altLang="en-US" sz="28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28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quanh </a:t>
            </a:r>
            <a:r>
              <a:rPr lang="vi-VN" altLang="en-US" sz="280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vườn </a:t>
            </a:r>
            <a:r>
              <a:rPr lang="en-US" altLang="en-US" sz="28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rau</a:t>
            </a:r>
            <a:r>
              <a:rPr lang="vi-VN" altLang="en-US" sz="28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altLang="en-US" sz="28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None/>
              <a:defRPr/>
            </a:pPr>
            <a:r>
              <a:rPr lang="vi-VN" alt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Kỹ năng</a:t>
            </a:r>
            <a:r>
              <a:rPr lang="vi-VN" alt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spcBef>
                <a:spcPct val="0"/>
              </a:spcBef>
              <a:buNone/>
              <a:defRPr/>
            </a:pPr>
            <a:r>
              <a:rPr lang="vi-VN" alt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Trẻ phân biệt được màu sắc của các khối</a:t>
            </a:r>
          </a:p>
          <a:p>
            <a:pPr>
              <a:spcBef>
                <a:spcPct val="0"/>
              </a:spcBef>
              <a:buNone/>
              <a:defRPr/>
            </a:pPr>
            <a:r>
              <a:rPr lang="vi-VN" alt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Trẻ có kỹ năng khéo léo và linh hoạt, </a:t>
            </a:r>
            <a:r>
              <a:rPr lang="vi-VN" altLang="en-US" sz="280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xếp </a:t>
            </a:r>
            <a:r>
              <a:rPr lang="vi-VN" altLang="en-US" sz="28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cạnh </a:t>
            </a:r>
            <a:r>
              <a:rPr lang="vi-VN" alt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nhau làm </a:t>
            </a:r>
            <a:r>
              <a:rPr lang="vi-VN" altLang="en-US" sz="280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hàng </a:t>
            </a:r>
            <a:r>
              <a:rPr lang="vi-VN" altLang="en-US" sz="28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rào.</a:t>
            </a:r>
            <a:endParaRPr lang="vi-VN" altLang="en-US" sz="28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None/>
              <a:defRPr/>
            </a:pPr>
            <a:r>
              <a:rPr lang="vi-VN" alt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 </a:t>
            </a:r>
            <a:r>
              <a:rPr lang="vi-VN" alt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Thái độ</a:t>
            </a:r>
            <a:r>
              <a:rPr lang="vi-VN" alt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spcBef>
                <a:spcPct val="0"/>
              </a:spcBef>
              <a:buNone/>
              <a:defRPr/>
            </a:pPr>
            <a:r>
              <a:rPr lang="en-US" alt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alt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 hứng thú tham gia hoạt động.</a:t>
            </a:r>
            <a:endParaRPr lang="en-US" altLang="en-US" sz="28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23528" y="116632"/>
            <a:ext cx="921702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None/>
              <a:defRPr/>
            </a:pPr>
            <a:r>
              <a:rPr lang="en-US" altLang="en-US" sz="32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CHUẨN </a:t>
            </a:r>
            <a:r>
              <a:rPr lang="en-US" altLang="en-US" sz="3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BỊ: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vi-VN" altLang="en-US" sz="28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Đồ dùng của cô:</a:t>
            </a:r>
            <a:endParaRPr lang="vi-VN" altLang="en-US" sz="280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None/>
              <a:defRPr/>
            </a:pPr>
            <a:r>
              <a:rPr lang="en-US" altLang="en-US" sz="28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altLang="en-US" sz="28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Nhạc </a:t>
            </a:r>
            <a:r>
              <a:rPr lang="vi-VN" altLang="en-US" sz="280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không lời</a:t>
            </a:r>
            <a:r>
              <a:rPr lang="en-US" altLang="en-US" sz="280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spcBef>
                <a:spcPct val="0"/>
              </a:spcBef>
              <a:buNone/>
              <a:defRPr/>
            </a:pPr>
            <a:r>
              <a:rPr lang="en-US" altLang="en-US" sz="280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Bảng tương tác.</a:t>
            </a:r>
          </a:p>
          <a:p>
            <a:pPr>
              <a:spcBef>
                <a:spcPct val="0"/>
              </a:spcBef>
              <a:buNone/>
              <a:defRPr/>
            </a:pPr>
            <a:r>
              <a:rPr lang="en-US" altLang="en-US" sz="280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Bài giảng điện tử</a:t>
            </a:r>
            <a:endParaRPr lang="vi-VN" altLang="en-US" sz="280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vi-VN" altLang="en-US" sz="280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en-US" sz="280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280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 khối </a:t>
            </a:r>
            <a:r>
              <a:rPr lang="en-US" altLang="en-US" sz="28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nút đồ chơi</a:t>
            </a:r>
            <a:r>
              <a:rPr lang="vi-VN" altLang="en-US" sz="28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nhựa</a:t>
            </a:r>
            <a:endParaRPr lang="vi-VN" altLang="en-US" sz="280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vi-VN" altLang="en-US" sz="280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Sa bàn vườn </a:t>
            </a:r>
            <a:r>
              <a:rPr lang="en-US" altLang="en-US" sz="28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rau</a:t>
            </a:r>
            <a:r>
              <a:rPr lang="vi-VN" altLang="en-US" sz="28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altLang="en-US" sz="280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vi-VN" altLang="en-US" sz="280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vi-VN" altLang="en-US" sz="28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Đồ dùng cảu trẻ</a:t>
            </a:r>
            <a:r>
              <a:rPr lang="vi-VN" altLang="en-US" sz="280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vi-VN" altLang="en-US" sz="280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Mỗi trẻ một rổ </a:t>
            </a:r>
            <a:r>
              <a:rPr lang="en-US" altLang="en-US" sz="28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nút nhựa</a:t>
            </a:r>
            <a:endParaRPr lang="vi-VN" altLang="en-US" sz="280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vi-VN" altLang="en-US" sz="280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Mỗi trẻ </a:t>
            </a:r>
            <a:r>
              <a:rPr lang="en-US" altLang="en-US" sz="28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mô hình vườn rau</a:t>
            </a:r>
            <a:r>
              <a:rPr lang="vi-VN" altLang="en-US" sz="28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altLang="en-US" sz="280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vi-VN" altLang="en-US" sz="280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Trang phục gọn gàng</a:t>
            </a:r>
            <a:r>
              <a:rPr lang="vi-VN" altLang="en-US" sz="28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altLang="en-US" sz="280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220348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"/>
            <a:ext cx="8856984" cy="980728"/>
          </a:xfrm>
        </p:spPr>
        <p:txBody>
          <a:bodyPr>
            <a:noAutofit/>
          </a:bodyPr>
          <a:lstStyle/>
          <a:p>
            <a:pPr marL="514350" indent="-514350">
              <a:buAutoNum type="arabicPeriod"/>
            </a:pPr>
            <a:r>
              <a:rPr lang="en-US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Ổn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chức: Cô </a:t>
            </a:r>
            <a:r>
              <a:rPr lang="en-US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“</a:t>
            </a:r>
            <a:r>
              <a:rPr lang="en-US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Gieo</a:t>
            </a: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hạt</a:t>
            </a:r>
            <a:r>
              <a:rPr lang="vi-VN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en-US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Gieo hat (HÌNH MINH HỌA THEO LỜI BÀI HÁT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836712"/>
            <a:ext cx="9144000" cy="6021288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1140244"/>
            <a:ext cx="8496944" cy="2160240"/>
          </a:xfrm>
        </p:spPr>
        <p:txBody>
          <a:bodyPr>
            <a:normAutofit/>
          </a:bodyPr>
          <a:lstStyle/>
          <a:p>
            <a:r>
              <a:rPr lang="en-US" altLang="en-US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alt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altLang="en-US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altLang="en-US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en-US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en-US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altLang="en-US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altLang="en-US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en-US" sz="36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vi-VN" sz="3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15616" y="2715709"/>
            <a:ext cx="68723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 cho trẻ xem video cô hướng dẫn mẫu</a:t>
            </a:r>
            <a:endParaRPr lang="en-US" sz="320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Hoạt động với đồ vật Xếp hàng rào vườn rau GV Bùi Thị Loan Trường MN Thụy Dương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63568" end="24465.2265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309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73887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576" y="1412776"/>
            <a:ext cx="7704856" cy="564949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sz="36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Đàm</a:t>
            </a:r>
            <a:r>
              <a:rPr lang="en-US" sz="3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thoại</a:t>
            </a:r>
            <a:r>
              <a:rPr lang="en-US" sz="3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buFontTx/>
              <a:buChar char="-"/>
            </a:pPr>
            <a:r>
              <a:rPr lang="en-US" sz="36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3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cầm</a:t>
            </a:r>
            <a:r>
              <a:rPr lang="en-US" sz="3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khối</a:t>
            </a:r>
            <a:r>
              <a:rPr lang="en-US" sz="3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36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</a:p>
          <a:p>
            <a:pPr>
              <a:buFontTx/>
              <a:buChar char="-"/>
            </a:pPr>
            <a:r>
              <a:rPr lang="en-US" sz="36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Khối </a:t>
            </a:r>
            <a:r>
              <a:rPr lang="en-US" sz="36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3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36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>
              <a:buFontTx/>
              <a:buChar char="-"/>
            </a:pPr>
            <a:r>
              <a:rPr lang="en-US" sz="36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 dùng kỹ năng nào để xếp?</a:t>
            </a:r>
            <a:endParaRPr lang="en-US" sz="36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en-US" sz="36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 xếp xong hang rào cô làm như </a:t>
            </a:r>
            <a:r>
              <a:rPr lang="en-US" sz="360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36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nào nữa?</a:t>
            </a:r>
            <a:endParaRPr lang="en-US" sz="36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vi-VN" sz="2400" dirty="0">
              <a:latin typeface="+mj-lt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43608" y="1556792"/>
            <a:ext cx="5941050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Trẻ thực hiện</a:t>
            </a:r>
          </a:p>
          <a:p>
            <a:pPr marL="285750" indent="-285750">
              <a:buFontTx/>
              <a:buChar char="-"/>
            </a:pPr>
            <a:r>
              <a:rPr lang="en-US" sz="32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 cho trẻ về chỗ ngồi thực hiện </a:t>
            </a:r>
          </a:p>
          <a:p>
            <a:pPr marL="285750" indent="-285750">
              <a:buFontTx/>
              <a:buChar char="-"/>
            </a:pPr>
            <a:r>
              <a:rPr lang="en-US" sz="32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 hỏi trẻ con đang làm gì?</a:t>
            </a:r>
          </a:p>
          <a:p>
            <a:pPr marL="285750" indent="-285750">
              <a:buFontTx/>
              <a:buChar char="-"/>
            </a:pPr>
            <a:r>
              <a:rPr lang="en-US" sz="32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 xếp như thế nào?</a:t>
            </a:r>
          </a:p>
          <a:p>
            <a:pPr marL="285750" indent="-285750">
              <a:buFontTx/>
              <a:buChar char="-"/>
            </a:pPr>
            <a:r>
              <a:rPr lang="en-US" sz="32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 dùng kỹ năng nào để xếp?</a:t>
            </a:r>
            <a:endParaRPr lang="en-US" sz="320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8834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xep vuon rau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l="24800" t="14154" r="15351" b="15074"/>
          <a:stretch/>
        </p:blipFill>
        <p:spPr>
          <a:xfrm>
            <a:off x="0" y="188640"/>
            <a:ext cx="9036496" cy="6408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567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</TotalTime>
  <Words>295</Words>
  <Application>Microsoft Office PowerPoint</Application>
  <PresentationFormat>On-screen Show (4:3)</PresentationFormat>
  <Paragraphs>46</Paragraphs>
  <Slides>13</Slides>
  <Notes>0</Notes>
  <HiddenSlides>0</HiddenSlides>
  <MMClips>4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2. Phương pháp và hình thức tổ chức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00000001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PHÒNG GIÁO DỤC ĐÀO TẠO QUẬN LONG BIÊN TRƯỜNG MẦM NON GIA THƯỢNG</dc:title>
  <dc:creator>MyPC</dc:creator>
  <cp:lastModifiedBy>Admin</cp:lastModifiedBy>
  <cp:revision>41</cp:revision>
  <dcterms:created xsi:type="dcterms:W3CDTF">2019-09-25T06:07:30Z</dcterms:created>
  <dcterms:modified xsi:type="dcterms:W3CDTF">2023-02-10T04:39:10Z</dcterms:modified>
</cp:coreProperties>
</file>