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57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1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39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4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4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6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1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4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9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7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5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91B23-3BAE-48FE-A098-087E2EEF6ED8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D1E0D-0275-45BC-9C61-8DEB79E47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1448"/>
            <a:ext cx="7772400" cy="147002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501008"/>
            <a:ext cx="9036496" cy="2137792"/>
          </a:xfrm>
        </p:spPr>
        <p:txBody>
          <a:bodyPr>
            <a:normAutofit fontScale="925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NBTN: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24 – 36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10-15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Trịnh Thị Nhung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268760"/>
            <a:ext cx="172819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62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latin typeface="+mj-lt"/>
              </a:rPr>
              <a:t>- TC2: Ai giỏi nhất.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+ Cho trẻ cất đồ chơi vào đúng các góc. Thi xem ai cất đúng góc chơi và nhanh nhất.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5438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188640"/>
            <a:ext cx="4032448" cy="648072"/>
          </a:xfrm>
        </p:spPr>
        <p:txBody>
          <a:bodyPr>
            <a:normAutofit fontScale="90000"/>
          </a:bodyPr>
          <a:lstStyle/>
          <a:p>
            <a:r>
              <a:rPr lang="vi-VN" b="1" dirty="0"/>
              <a:t>3. Kết thúc:</a:t>
            </a:r>
            <a:r>
              <a:rPr lang="vi-VN" sz="3600" dirty="0"/>
              <a:t> 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.A – Quả Bóng Trò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72744" y="26277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84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MỤC ĐÍCH – YÊU CẦU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vi-VN" sz="3000" b="1" dirty="0">
                <a:latin typeface="+mj-lt"/>
              </a:rPr>
              <a:t>* Kiến thức</a:t>
            </a:r>
            <a:r>
              <a:rPr lang="vi-VN" sz="3000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sz="3000" dirty="0">
                <a:latin typeface="+mj-lt"/>
              </a:rPr>
              <a:t>-Trẻ biết tên các đồ chơi có trong lớp của trẻ .</a:t>
            </a:r>
          </a:p>
          <a:p>
            <a:pPr marL="0" indent="0">
              <a:buNone/>
            </a:pPr>
            <a:r>
              <a:rPr lang="vi-VN" sz="3000" b="1" dirty="0">
                <a:latin typeface="+mj-lt"/>
              </a:rPr>
              <a:t>* Kỹ năng</a:t>
            </a:r>
            <a:r>
              <a:rPr lang="vi-VN" sz="3000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sz="3000" dirty="0">
                <a:latin typeface="+mj-lt"/>
              </a:rPr>
              <a:t>- Phát âm rõ, không ngọng tên các đồ chơi có trong lớp.</a:t>
            </a:r>
          </a:p>
          <a:p>
            <a:pPr marL="0" indent="0">
              <a:buNone/>
            </a:pPr>
            <a:r>
              <a:rPr lang="vi-VN" sz="3000" b="1" dirty="0">
                <a:latin typeface="+mj-lt"/>
              </a:rPr>
              <a:t>* Thái độ:</a:t>
            </a:r>
            <a:endParaRPr lang="vi-VN" sz="3000" dirty="0">
              <a:latin typeface="+mj-lt"/>
            </a:endParaRPr>
          </a:p>
          <a:p>
            <a:pPr marL="0" indent="0">
              <a:buNone/>
            </a:pPr>
            <a:r>
              <a:rPr lang="vi-VN" sz="3000" dirty="0">
                <a:latin typeface="+mj-lt"/>
              </a:rPr>
              <a:t> -Trẻ </a:t>
            </a:r>
            <a:r>
              <a:rPr lang="vi-VN" sz="3000" dirty="0" smtClean="0">
                <a:latin typeface="+mj-lt"/>
              </a:rPr>
              <a:t>ngoan,hứng thú</a:t>
            </a:r>
            <a:r>
              <a:rPr lang="en-US" sz="3000" dirty="0" smtClean="0">
                <a:latin typeface="+mj-lt"/>
              </a:rPr>
              <a:t> </a:t>
            </a:r>
            <a:r>
              <a:rPr lang="vi-VN" sz="3000" dirty="0" smtClean="0">
                <a:latin typeface="+mj-lt"/>
              </a:rPr>
              <a:t>tham </a:t>
            </a:r>
            <a:r>
              <a:rPr lang="vi-VN" sz="3000" dirty="0">
                <a:latin typeface="+mj-lt"/>
              </a:rPr>
              <a:t>gia vào hoạt động.</a:t>
            </a:r>
          </a:p>
          <a:p>
            <a:pPr marL="0" indent="0">
              <a:buNone/>
            </a:pPr>
            <a:r>
              <a:rPr lang="vi-VN" sz="3000" dirty="0">
                <a:latin typeface="+mj-lt"/>
              </a:rPr>
              <a:t>-GD: Biết giữ gìn đồ chơi, chơi xong cất gọn.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0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338936" cy="1143000"/>
          </a:xfrm>
        </p:spPr>
        <p:txBody>
          <a:bodyPr/>
          <a:lstStyle/>
          <a:p>
            <a:r>
              <a:rPr lang="en-US" dirty="0" smtClean="0"/>
              <a:t>II.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* Đồ dùng của cô: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Nhạc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FontTx/>
              <a:buChar char="-"/>
            </a:pPr>
            <a:r>
              <a:rPr lang="vi-VN" sz="2800" dirty="0" smtClean="0">
                <a:latin typeface="+mj-lt"/>
              </a:rPr>
              <a:t>Đồ </a:t>
            </a:r>
            <a:r>
              <a:rPr lang="vi-VN" sz="2800" dirty="0">
                <a:latin typeface="+mj-lt"/>
              </a:rPr>
              <a:t>chơi được </a:t>
            </a:r>
            <a:r>
              <a:rPr lang="vi-VN" sz="2800" dirty="0" smtClean="0">
                <a:latin typeface="+mj-lt"/>
              </a:rPr>
              <a:t>b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vi-VN" sz="2800" dirty="0">
                <a:latin typeface="+mj-lt"/>
              </a:rPr>
              <a:t>ở các góc ở trong lớp trẻ.</a:t>
            </a:r>
            <a:endParaRPr lang="vi-VN" sz="2800" dirty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* Đồ dùng của trẻ: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23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CÁCH TIẾN HÀNH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1. Ổn định tổ chức: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 Cô và trẻ hát: “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dirty="0" smtClean="0">
                <a:latin typeface="+mj-lt"/>
              </a:rPr>
              <a:t>”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rò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chuyện dẫn dắt vào bài.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V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10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vi-VN" b="1" dirty="0"/>
              <a:t>2. Phương </a:t>
            </a:r>
            <a:r>
              <a:rPr lang="vi-VN" b="1" dirty="0" smtClean="0"/>
              <a:t>pháp</a:t>
            </a:r>
            <a:r>
              <a:rPr lang="vi-VN" b="1" dirty="0"/>
              <a:t> hình thức tổ chức 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63" y="1124744"/>
            <a:ext cx="857929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dirty="0"/>
              <a:t> 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về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Hỏi trẻ chọn được những đồ chơi gì?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Con chọn được gì?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Chiếc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màu gì? (Màu đỏ).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Đồ chơi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dùng chơi ở góc nào? (Góc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640013"/>
            <a:ext cx="3024336" cy="298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53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692696"/>
            <a:ext cx="8229600" cy="14401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Con lấy được gì? Cô đưa đồ chơi búp bê ra hỏi trẻ: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Búp bê mặc váy màu gì?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Búp bê chơi ở góc nào? (Góc bế em)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780928"/>
            <a:ext cx="4077072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0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gọi vài trẻ lên cùng trò chuyện (Cô đặt câu hỏi trẻ trả lời)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kể tên các đồ chơi mà trẻ thích (Cô động viên trẻ trả lời)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chỉ và gọi tên lại các đồ chơi quen thuộc của trẻ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890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Giáo dục trẻ</a:t>
            </a:r>
            <a:r>
              <a:rPr lang="vi-VN" dirty="0" smtClean="0">
                <a:latin typeface="+mj-lt"/>
              </a:rPr>
              <a:t>:</a:t>
            </a:r>
            <a:r>
              <a:rPr lang="vi-VN" dirty="0" smtClean="0"/>
              <a:t> </a:t>
            </a:r>
            <a:r>
              <a:rPr lang="vi-VN" dirty="0">
                <a:latin typeface="+mj-lt"/>
              </a:rPr>
              <a:t>Biết giữ gìn đồ dùng đồ chơi, khi chơi xong biết cất đồ chơi gọn gàng, đúng chỗ.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21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Trò chơi củng cố.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TC1: Thi xem ai nhanh.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Cô để một rổ đồ chơi, cho trẻ chọn đồ chơi trẻ thích giơ lên và nói tên đồ chơi, 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chơi ở góc nào?</a:t>
            </a:r>
          </a:p>
        </p:txBody>
      </p:sp>
    </p:spTree>
    <p:extLst>
      <p:ext uri="{BB962C8B-B14F-4D97-AF65-F5344CB8AC3E}">
        <p14:creationId xmlns:p14="http://schemas.microsoft.com/office/powerpoint/2010/main" val="166803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221</Words>
  <Application>Microsoft Office PowerPoint</Application>
  <PresentationFormat>On-screen Show (4:3)</PresentationFormat>
  <Paragraphs>43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PHÒNG GD &amp; ĐT QUẬN LONG BIÊN TRƯỜNG MẦM NON GIA THƯỢNG</vt:lpstr>
      <vt:lpstr>I. MỤC ĐÍCH – YÊU CẦU</vt:lpstr>
      <vt:lpstr>II. CHUẨN BỊ</vt:lpstr>
      <vt:lpstr>III. CÁCH TIẾN HÀNH</vt:lpstr>
      <vt:lpstr>2. Phương pháp hình thức tổ chức 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Kết thúc: 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PHßNG</dc:title>
  <dc:creator>abc</dc:creator>
  <cp:lastModifiedBy>Admin</cp:lastModifiedBy>
  <cp:revision>18</cp:revision>
  <dcterms:created xsi:type="dcterms:W3CDTF">2020-02-05T20:57:28Z</dcterms:created>
  <dcterms:modified xsi:type="dcterms:W3CDTF">2023-02-10T04:38:21Z</dcterms:modified>
</cp:coreProperties>
</file>