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5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10/02/2023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330" y="2924944"/>
            <a:ext cx="8358246" cy="2880320"/>
          </a:xfrm>
        </p:spPr>
        <p:txBody>
          <a:bodyPr>
            <a:normAutofit/>
          </a:bodyPr>
          <a:lstStyle/>
          <a:p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 ÂM NHẠC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DH: Em búp bê.</a:t>
            </a:r>
          </a:p>
          <a:p>
            <a:pPr algn="l"/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	NH: Đi nhà trẻ</a:t>
            </a:r>
            <a:r>
              <a:rPr lang="en-US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l"/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 tuổi: </a:t>
            </a:r>
            <a:r>
              <a:rPr lang="en-US" sz="200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trẻ</a:t>
            </a:r>
            <a:r>
              <a:rPr lang="en-US" sz="20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24-36 tháng</a:t>
            </a:r>
            <a:endParaRPr lang="en-US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Trịnh Thị Nhung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357299"/>
            <a:ext cx="1221856" cy="11355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8367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2-3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               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Cho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3861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25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giả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4139952" y="3682418"/>
            <a:ext cx="233953" cy="1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631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5963"/>
          </a:xfrm>
        </p:spPr>
        <p:txBody>
          <a:bodyPr>
            <a:normAutofit/>
          </a:bodyPr>
          <a:lstStyle/>
          <a:p>
            <a:r>
              <a:rPr lang="vi-VN" sz="2800" dirty="0" smtClean="0">
                <a:latin typeface="+mj-lt"/>
              </a:rPr>
              <a:t>Cô</a:t>
            </a:r>
            <a:r>
              <a:rPr lang="en-US" sz="2800" dirty="0" smtClean="0">
                <a:latin typeface="+mj-lt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</a:rPr>
              <a:t>hát </a:t>
            </a:r>
            <a:r>
              <a:rPr lang="en-US" sz="2800" dirty="0" smtClean="0">
                <a:latin typeface="+mj-lt"/>
              </a:rPr>
              <a:t>l</a:t>
            </a:r>
            <a:r>
              <a:rPr lang="vi-VN" sz="2800" dirty="0" smtClean="0">
                <a:latin typeface="+mj-lt"/>
              </a:rPr>
              <a:t>ần </a:t>
            </a:r>
            <a:r>
              <a:rPr lang="vi-VN" sz="2800" dirty="0">
                <a:latin typeface="+mj-lt"/>
              </a:rPr>
              <a:t>2: Cô  hát và </a:t>
            </a:r>
            <a:r>
              <a:rPr lang="vi-VN" sz="2800">
                <a:latin typeface="+mj-lt"/>
              </a:rPr>
              <a:t>giới </a:t>
            </a:r>
            <a:r>
              <a:rPr lang="vi-VN" sz="2800" smtClean="0">
                <a:latin typeface="+mj-lt"/>
              </a:rPr>
              <a:t>th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smtClean="0">
                <a:latin typeface="+mj-lt"/>
              </a:rPr>
              <a:t>ệu </a:t>
            </a:r>
            <a:r>
              <a:rPr lang="vi-VN" sz="2800" dirty="0">
                <a:latin typeface="+mj-lt"/>
              </a:rPr>
              <a:t>nội dung bài hát: “Đến lớp nhà trẻ, các bé được vui chơi, cùng chơi nhiều đồ chơi như ô tô, tàu hỏa, rất vui khi được chơi xếp hình, xây nhà cửa bé sẽ thành thợ xây tương </a:t>
            </a:r>
            <a:r>
              <a:rPr lang="vi-VN" sz="2800" dirty="0" smtClean="0">
                <a:latin typeface="+mj-lt"/>
              </a:rPr>
              <a:t>lai</a:t>
            </a:r>
            <a:r>
              <a:rPr lang="en-US" sz="2800" dirty="0" smtClean="0">
                <a:latin typeface="+mj-lt"/>
              </a:rPr>
              <a:t>”</a:t>
            </a:r>
            <a:endParaRPr lang="en-US" sz="2800" dirty="0">
              <a:latin typeface="+mj-lt"/>
            </a:endParaRPr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23928" y="3883303"/>
            <a:ext cx="258398" cy="17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205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748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Cô hát lần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huyến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khích trẻ hát và vận động theo cô.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i nhà trẻ 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3451975"/>
            <a:ext cx="262508" cy="1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5626968" cy="1143000"/>
          </a:xfrm>
        </p:spPr>
        <p:txBody>
          <a:bodyPr>
            <a:normAutofit/>
          </a:bodyPr>
          <a:lstStyle/>
          <a:p>
            <a:r>
              <a:rPr lang="vi-VN" sz="4000" dirty="0">
                <a:solidFill>
                  <a:srgbClr val="FF0000"/>
                </a:solidFill>
              </a:rPr>
              <a:t>3. Kết </a:t>
            </a:r>
            <a:r>
              <a:rPr lang="en-US" sz="4000" dirty="0" smtClean="0">
                <a:solidFill>
                  <a:srgbClr val="FF0000"/>
                </a:solidFill>
              </a:rPr>
              <a:t>t</a:t>
            </a:r>
            <a:r>
              <a:rPr lang="vi-VN" sz="4000" dirty="0" smtClean="0">
                <a:solidFill>
                  <a:srgbClr val="FF0000"/>
                </a:solidFill>
              </a:rPr>
              <a:t>húc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Cô 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3337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548680"/>
            <a:ext cx="4752528" cy="864096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- YÊU CẦU:</a:t>
            </a:r>
            <a:r>
              <a:rPr lang="en-US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Kiến thức: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biết tên bài hát: “Em búp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vi-VN" sz="2400" i="1" dirty="0" smtClean="0">
                <a:latin typeface="Times New Roman" pitchFamily="18" charset="0"/>
                <a:cs typeface="Times New Roman" pitchFamily="18" charset="0"/>
              </a:rPr>
              <a:t>ˮ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biết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tên tác giả, hiểu nội dung bài hát 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búp bê ngoan ngoãn không </a:t>
            </a:r>
            <a:r>
              <a:rPr lang="vi-VN" sz="2400">
                <a:latin typeface="Times New Roman" pitchFamily="18" charset="0"/>
                <a:cs typeface="Times New Roman" pitchFamily="18" charset="0"/>
              </a:rPr>
              <a:t>khóc 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và vâng lời người lớn"</a:t>
            </a:r>
          </a:p>
          <a:p>
            <a:pPr marL="0" indent="0">
              <a:buNone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Trẻ cảm nhận được giai điệu vui tươi trong sáng của bài hát và bài nghe hát.</a:t>
            </a:r>
          </a:p>
          <a:p>
            <a:pPr marL="0" indent="0">
              <a:buNone/>
            </a:pPr>
            <a:r>
              <a:rPr lang="vi-V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 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thuộc lời bài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 độ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hứng thú nghe và thích hát cùng cô và các bạn.</a:t>
            </a:r>
          </a:p>
        </p:txBody>
      </p:sp>
    </p:spTree>
    <p:extLst>
      <p:ext uri="{BB962C8B-B14F-4D97-AF65-F5344CB8AC3E}">
        <p14:creationId xmlns:p14="http://schemas.microsoft.com/office/powerpoint/2010/main" val="2269805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4392488" cy="792088"/>
          </a:xfrm>
        </p:spPr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BỊ:</a:t>
            </a:r>
            <a:r>
              <a:rPr lang="en-US" sz="31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+mj-lt"/>
              </a:rPr>
              <a:t>*  Đồ dùng của cô: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 Bảng tương tác.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Bài giảng điện tử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Đàn nhạc và đĩa nhạc bài : Em búp </a:t>
            </a:r>
            <a:r>
              <a:rPr lang="vi-VN" sz="2800">
                <a:latin typeface="+mj-lt"/>
              </a:rPr>
              <a:t>bê</a:t>
            </a:r>
            <a:r>
              <a:rPr lang="vi-VN" sz="2800" smtClean="0">
                <a:latin typeface="+mj-lt"/>
              </a:rPr>
              <a:t>,</a:t>
            </a:r>
            <a:r>
              <a:rPr lang="en-US" sz="2800" smtClean="0">
                <a:latin typeface="+mj-lt"/>
              </a:rPr>
              <a:t>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smtClean="0">
                <a:latin typeface="+mj-lt"/>
              </a:rPr>
              <a:t>i </a:t>
            </a:r>
            <a:r>
              <a:rPr lang="vi-VN" sz="2800" dirty="0">
                <a:latin typeface="+mj-lt"/>
              </a:rPr>
              <a:t>nhà trẻ</a:t>
            </a:r>
            <a:r>
              <a:rPr lang="vi-VN" sz="2800" i="1" dirty="0">
                <a:latin typeface="+mj-lt"/>
              </a:rPr>
              <a:t>.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b="1" dirty="0">
                <a:latin typeface="+mj-lt"/>
              </a:rPr>
              <a:t>* Đồ dùng của trẻ:</a:t>
            </a:r>
            <a:endParaRPr lang="vi-VN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 Các dụng cụ âm nhạc: đàn, trống, sắc xô, mũ múa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5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554960" cy="964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búp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solidFill>
                <a:srgbClr val="FF0000"/>
              </a:solidFill>
            </a:endParaRPr>
          </a:p>
        </p:txBody>
      </p:sp>
      <p:pic>
        <p:nvPicPr>
          <p:cNvPr id="5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2304256"/>
          </a:xfrm>
        </p:spPr>
        <p:txBody>
          <a:bodyPr>
            <a:normAutofit/>
          </a:bodyPr>
          <a:lstStyle/>
          <a:p>
            <a:pPr algn="l"/>
            <a:r>
              <a:rPr lang="vi-VN" sz="2800" i="1" dirty="0"/>
              <a:t>- </a:t>
            </a:r>
            <a:r>
              <a:rPr lang="vi-VN" sz="2800" dirty="0"/>
              <a:t>Cô hát lần 2: Hát chậm và giảng giải nội dung bài hát: Bài hát nói về em búp bê rất ngoan và đáng yêu, em búp bê còn bé nhưng không khóc nhè đâu các con ạ.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41490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sz="2800" dirty="0">
                <a:latin typeface="+mj-lt"/>
              </a:rPr>
              <a:t>+ Trong bài hát nhắc đến ai?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+ Bạn búp bê trông như thế nào?</a:t>
            </a:r>
          </a:p>
          <a:p>
            <a:pPr marL="0" indent="0">
              <a:buNone/>
            </a:pPr>
            <a:r>
              <a:rPr lang="vi-VN" sz="2800" dirty="0" smtClean="0">
                <a:latin typeface="+mj-lt"/>
              </a:rPr>
              <a:t>+ </a:t>
            </a:r>
            <a:r>
              <a:rPr lang="vi-VN" sz="2800" dirty="0">
                <a:latin typeface="+mj-lt"/>
              </a:rPr>
              <a:t>Bạn có khóc nhè không?</a:t>
            </a: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em bup bê că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209</Words>
  <Application>Microsoft Office PowerPoint</Application>
  <PresentationFormat>On-screen Show (4:3)</PresentationFormat>
  <Paragraphs>45</Paragraphs>
  <Slides>14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 MỤC ĐÍCH - YÊU CẦU:  </vt:lpstr>
      <vt:lpstr>II. CHUẨN BỊ:  </vt:lpstr>
      <vt:lpstr>PowerPoint Presentation</vt:lpstr>
      <vt:lpstr>2. Phương pháp và hình thức tổ chức</vt:lpstr>
      <vt:lpstr>- Cô hát lần 1: Hỏi trẻ cô vừa hát bài gì? </vt:lpstr>
      <vt:lpstr>- Cô hát lần 2: Hát chậm và giảng giải nội dung bài hát: Bài hát nói về em búp bê rất ngoan và đáng yêu, em búp bê còn bé nhưng không khóc nhè đâu các con ạ.</vt:lpstr>
      <vt:lpstr>Đàm thoại</vt:lpstr>
      <vt:lpstr>PowerPoint Presentation</vt:lpstr>
      <vt:lpstr>PowerPoint Presentation</vt:lpstr>
      <vt:lpstr>b. Nghe hát</vt:lpstr>
      <vt:lpstr>PowerPoint Presentation</vt:lpstr>
      <vt:lpstr>PowerPoint Presentation</vt:lpstr>
      <vt:lpstr>3. Kết thúc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29</cp:revision>
  <dcterms:created xsi:type="dcterms:W3CDTF">2019-09-25T06:07:30Z</dcterms:created>
  <dcterms:modified xsi:type="dcterms:W3CDTF">2023-02-10T04:38:03Z</dcterms:modified>
</cp:coreProperties>
</file>