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9" r:id="rId3"/>
    <p:sldId id="268" r:id="rId4"/>
    <p:sldId id="260" r:id="rId5"/>
    <p:sldId id="261" r:id="rId6"/>
    <p:sldId id="262" r:id="rId7"/>
    <p:sldId id="270" r:id="rId8"/>
    <p:sldId id="263" r:id="rId9"/>
    <p:sldId id="271" r:id="rId10"/>
    <p:sldId id="264" r:id="rId11"/>
    <p:sldId id="26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4" autoAdjust="0"/>
  </p:normalViewPr>
  <p:slideViewPr>
    <p:cSldViewPr>
      <p:cViewPr varScale="1">
        <p:scale>
          <a:sx n="70" d="100"/>
          <a:sy n="70" d="100"/>
        </p:scale>
        <p:origin x="516" y="48"/>
      </p:cViewPr>
      <p:guideLst>
        <p:guide orient="horz" pos="2160"/>
        <p:guide pos="2880"/>
      </p:guideLst>
    </p:cSldViewPr>
  </p:slideViewPr>
  <p:outlineViewPr>
    <p:cViewPr>
      <p:scale>
        <a:sx n="33" d="100"/>
        <a:sy n="33" d="100"/>
      </p:scale>
      <p:origin x="0" y="86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2/10/2023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2/10/2023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2/10/2023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2/10/2023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AF8504-91D6-4FBA-8074-57A126FFBE4B}" type="datetimeFigureOut">
              <a:rPr lang="en-US" smtClean="0"/>
              <a:pPr/>
              <a:t>2/10/2023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AF8504-91D6-4FBA-8074-57A126FFBE4B}" type="datetimeFigureOut">
              <a:rPr lang="en-US" smtClean="0"/>
              <a:pPr/>
              <a:t>2/10/2023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AF8504-91D6-4FBA-8074-57A126FFBE4B}" type="datetimeFigureOut">
              <a:rPr lang="en-US" smtClean="0"/>
              <a:pPr/>
              <a:t>2/10/2023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AF8504-91D6-4FBA-8074-57A126FFBE4B}" type="datetimeFigureOut">
              <a:rPr lang="en-US" smtClean="0"/>
              <a:pPr/>
              <a:t>2/10/2023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AF8504-91D6-4FBA-8074-57A126FFBE4B}" type="datetimeFigureOut">
              <a:rPr lang="en-US" smtClean="0"/>
              <a:pPr/>
              <a:t>2/10/2023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AF8504-91D6-4FBA-8074-57A126FFBE4B}" type="datetimeFigureOut">
              <a:rPr lang="en-US" smtClean="0"/>
              <a:pPr/>
              <a:t>2/10/2023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AF8504-91D6-4FBA-8074-57A126FFBE4B}" type="datetimeFigureOut">
              <a:rPr lang="en-US" smtClean="0"/>
              <a:pPr/>
              <a:t>2/10/2023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AF8504-91D6-4FBA-8074-57A126FFBE4B}" type="datetimeFigureOut">
              <a:rPr lang="en-US" smtClean="0"/>
              <a:pPr/>
              <a:t>2/10/2023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69A644-6D88-4897-A087-74EAB0B94FB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6.xml"/><Relationship Id="rId1" Type="http://schemas.openxmlformats.org/officeDocument/2006/relationships/audio" Target="file:///C:\Users\Welcome\Desktop\-%20Karaoke%20HD%20-%20Ch&#224;o%20Ng&#224;y%20M&#7899;i%20-%20Nh&#7841;c%20M&#7847;m%20Non.mp3" TargetMode="Externa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audio" Target="file:///C:\Users\Welcome\Desktop\MV%20Ch&#224;o%20ng&#224;y%20m&#7899;i%20_%20B&#233;-%20&#272;&#7853;u%20B&#7855;p.mp3" TargetMode="Externa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6.xml"/><Relationship Id="rId1" Type="http://schemas.openxmlformats.org/officeDocument/2006/relationships/audio" Target="file:///C:\Users\Welcome\Downloads\Xu&#226;n%20Mai%20-%20Nh&#7919;ng%20Em%20B&#233;%20Ngoan%20-%20Nh&#7841;c%20Xu&#226;n%20Mai.mp3" TargetMode="Externa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video" Target="file:///C:\Users\Welcome\Desktop\Nh&#7843;y%20c&#249;ng%20BiBi%20Nh&#7919;ng%20em%20b&#233;%20ngoan%20MNDT.mp4" TargetMode="Externa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083" name="WordArt 11"/>
          <p:cNvSpPr>
            <a:spLocks noChangeArrowheads="1" noChangeShapeType="1" noTextEdit="1"/>
          </p:cNvSpPr>
          <p:nvPr/>
        </p:nvSpPr>
        <p:spPr bwMode="auto">
          <a:xfrm>
            <a:off x="838200" y="1752600"/>
            <a:ext cx="7019925" cy="838200"/>
          </a:xfrm>
          <a:prstGeom prst="rect">
            <a:avLst/>
          </a:prstGeom>
        </p:spPr>
        <p:txBody>
          <a:bodyPr wrap="none" fromWordArt="1">
            <a:prstTxWarp prst="textPlain">
              <a:avLst>
                <a:gd name="adj" fmla="val 50000"/>
              </a:avLst>
            </a:prstTxWarp>
          </a:bodyPr>
          <a:lstStyle/>
          <a:p>
            <a:pPr algn="ctr"/>
            <a:endPar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VnTimeH"/>
            </a:endParaRPr>
          </a:p>
        </p:txBody>
      </p:sp>
      <p:sp>
        <p:nvSpPr>
          <p:cNvPr id="3084" name="WordArt 12"/>
          <p:cNvSpPr>
            <a:spLocks noChangeArrowheads="1" noChangeShapeType="1" noTextEdit="1"/>
          </p:cNvSpPr>
          <p:nvPr/>
        </p:nvSpPr>
        <p:spPr bwMode="auto">
          <a:xfrm>
            <a:off x="457200" y="2895600"/>
            <a:ext cx="1676400" cy="457200"/>
          </a:xfrm>
          <a:prstGeom prst="rect">
            <a:avLst/>
          </a:prstGeom>
        </p:spPr>
        <p:txBody>
          <a:bodyPr wrap="none" fromWordArt="1">
            <a:prstTxWarp prst="textDoubleWave1">
              <a:avLst>
                <a:gd name="adj1" fmla="val 6500"/>
                <a:gd name="adj2" fmla="val 0"/>
              </a:avLst>
            </a:prstTxWarp>
          </a:bodyPr>
          <a:lstStyle/>
          <a:p>
            <a:pPr algn="ctr"/>
            <a:endParaRPr lang="en-US" sz="3600" kern="10" spc="-360" dirty="0">
              <a:ln w="12700">
                <a:solidFill>
                  <a:srgbClr val="000099"/>
                </a:solidFill>
                <a:round/>
                <a:headEnd/>
                <a:tailEnd/>
              </a:ln>
              <a:solidFill>
                <a:srgbClr val="33CCFF"/>
              </a:solidFill>
              <a:effectLst>
                <a:outerShdw dist="125724" dir="18900000" algn="ctr" rotWithShape="0">
                  <a:srgbClr val="000099"/>
                </a:outerShdw>
              </a:effectLst>
              <a:latin typeface=".VnTimeH"/>
            </a:endParaRPr>
          </a:p>
        </p:txBody>
      </p:sp>
      <p:sp>
        <p:nvSpPr>
          <p:cNvPr id="3085" name="WordArt 13" descr="Paper bag"/>
          <p:cNvSpPr>
            <a:spLocks noChangeArrowheads="1" noChangeShapeType="1" noTextEdit="1"/>
          </p:cNvSpPr>
          <p:nvPr/>
        </p:nvSpPr>
        <p:spPr bwMode="auto">
          <a:xfrm>
            <a:off x="2438400" y="2895600"/>
            <a:ext cx="5753100" cy="381000"/>
          </a:xfrm>
          <a:prstGeom prst="rect">
            <a:avLst/>
          </a:prstGeom>
        </p:spPr>
        <p:txBody>
          <a:bodyPr wrap="none" fromWordArt="1">
            <a:prstTxWarp prst="textPlain">
              <a:avLst>
                <a:gd name="adj" fmla="val 50000"/>
              </a:avLst>
            </a:prstTxWarp>
          </a:bodyPr>
          <a:lstStyle/>
          <a:p>
            <a:pPr algn="ctr"/>
            <a:endParaRPr lang="pt-BR" sz="3600" kern="10" dirty="0" smtClean="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pitchFamily="18" charset="0"/>
            </a:endParaRPr>
          </a:p>
        </p:txBody>
      </p:sp>
      <p:sp>
        <p:nvSpPr>
          <p:cNvPr id="3086" name="WordArt 14"/>
          <p:cNvSpPr>
            <a:spLocks noChangeArrowheads="1" noChangeShapeType="1" noTextEdit="1"/>
          </p:cNvSpPr>
          <p:nvPr/>
        </p:nvSpPr>
        <p:spPr bwMode="auto">
          <a:xfrm>
            <a:off x="304800" y="3733800"/>
            <a:ext cx="1828800" cy="457200"/>
          </a:xfrm>
          <a:prstGeom prst="rect">
            <a:avLst/>
          </a:prstGeom>
        </p:spPr>
        <p:txBody>
          <a:bodyPr wrap="none" fromWordArt="1">
            <a:prstTxWarp prst="textPlain">
              <a:avLst>
                <a:gd name="adj" fmla="val 50000"/>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VnTime"/>
            </a:endParaRPr>
          </a:p>
        </p:txBody>
      </p:sp>
      <p:sp>
        <p:nvSpPr>
          <p:cNvPr id="3087" name="WordArt 15"/>
          <p:cNvSpPr>
            <a:spLocks noChangeArrowheads="1" noChangeShapeType="1" noTextEdit="1"/>
          </p:cNvSpPr>
          <p:nvPr/>
        </p:nvSpPr>
        <p:spPr bwMode="auto">
          <a:xfrm>
            <a:off x="609600" y="4572000"/>
            <a:ext cx="7924800" cy="457200"/>
          </a:xfrm>
          <a:prstGeom prst="rect">
            <a:avLst/>
          </a:prstGeom>
        </p:spPr>
        <p:txBody>
          <a:bodyPr wrap="none" fromWordArt="1">
            <a:prstTxWarp prst="textPlain">
              <a:avLst>
                <a:gd name="adj" fmla="val 50000"/>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VnTimeH"/>
            </a:endParaRPr>
          </a:p>
        </p:txBody>
      </p:sp>
      <p:sp>
        <p:nvSpPr>
          <p:cNvPr id="3088" name="WordArt 16"/>
          <p:cNvSpPr>
            <a:spLocks noChangeArrowheads="1" noChangeShapeType="1" noTextEdit="1"/>
          </p:cNvSpPr>
          <p:nvPr/>
        </p:nvSpPr>
        <p:spPr bwMode="auto">
          <a:xfrm>
            <a:off x="2438400" y="3581400"/>
            <a:ext cx="6324600" cy="685800"/>
          </a:xfrm>
          <a:prstGeom prst="rect">
            <a:avLst/>
          </a:prstGeom>
        </p:spPr>
        <p:txBody>
          <a:bodyPr wrap="none" fromWordArt="1">
            <a:prstTxWarp prst="textPlain">
              <a:avLst>
                <a:gd name="adj" fmla="val 49375"/>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Times New Roman" pitchFamily="18" charset="0"/>
              <a:cs typeface="Times New Roman" pitchFamily="18" charset="0"/>
            </a:endParaRPr>
          </a:p>
        </p:txBody>
      </p:sp>
      <p:sp>
        <p:nvSpPr>
          <p:cNvPr id="18" name="Title 1"/>
          <p:cNvSpPr>
            <a:spLocks noGrp="1"/>
          </p:cNvSpPr>
          <p:nvPr>
            <p:ph type="title"/>
          </p:nvPr>
        </p:nvSpPr>
        <p:spPr>
          <a:xfrm>
            <a:off x="1676400" y="76200"/>
            <a:ext cx="5943600" cy="762000"/>
          </a:xfrm>
        </p:spPr>
        <p:txBody>
          <a:bodyPr>
            <a:normAutofit fontScale="90000"/>
          </a:bodyPr>
          <a:lstStyle/>
          <a:p>
            <a:r>
              <a:rPr lang="en-US" sz="2000" b="1" dirty="0" smtClean="0">
                <a:solidFill>
                  <a:srgbClr val="0070C0"/>
                </a:solidFill>
                <a:latin typeface="Times New Roman" pitchFamily="18" charset="0"/>
                <a:cs typeface="Times New Roman" pitchFamily="18" charset="0"/>
              </a:rPr>
              <a:t>PHÒNG GIÁO DỤC VÀ ĐÀO TAO QUẬN LONG BIÊN </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TRƯỜNG MẦM NON GIA THƯỢNG</a:t>
            </a:r>
            <a:endParaRPr lang="en-US" sz="2000" b="1" dirty="0">
              <a:solidFill>
                <a:srgbClr val="0070C0"/>
              </a:solidFill>
              <a:latin typeface="Times New Roman" pitchFamily="18" charset="0"/>
              <a:cs typeface="Times New Roman" pitchFamily="18" charset="0"/>
            </a:endParaRPr>
          </a:p>
        </p:txBody>
      </p:sp>
      <p:pic>
        <p:nvPicPr>
          <p:cNvPr id="19" name="Picture 18" descr="LOGO MNGT.jpg"/>
          <p:cNvPicPr>
            <a:picLocks noChangeAspect="1"/>
          </p:cNvPicPr>
          <p:nvPr/>
        </p:nvPicPr>
        <p:blipFill>
          <a:blip r:embed="rId4" cstate="print">
            <a:clrChange>
              <a:clrFrom>
                <a:srgbClr val="FFFFFF"/>
              </a:clrFrom>
              <a:clrTo>
                <a:srgbClr val="FFFFFF">
                  <a:alpha val="0"/>
                </a:srgbClr>
              </a:clrTo>
            </a:clrChange>
          </a:blip>
          <a:stretch>
            <a:fillRect/>
          </a:stretch>
        </p:blipFill>
        <p:spPr>
          <a:xfrm>
            <a:off x="3886200" y="914400"/>
            <a:ext cx="1524000" cy="1524000"/>
          </a:xfrm>
          <a:prstGeom prst="rect">
            <a:avLst/>
          </a:prstGeom>
        </p:spPr>
      </p:pic>
      <p:sp>
        <p:nvSpPr>
          <p:cNvPr id="20" name="TextBox 19"/>
          <p:cNvSpPr txBox="1"/>
          <p:nvPr/>
        </p:nvSpPr>
        <p:spPr>
          <a:xfrm>
            <a:off x="1752600" y="2667000"/>
            <a:ext cx="5867400" cy="646331"/>
          </a:xfrm>
          <a:prstGeom prst="rect">
            <a:avLst/>
          </a:prstGeom>
          <a:noFill/>
        </p:spPr>
        <p:txBody>
          <a:bodyPr wrap="square" rtlCol="0">
            <a:spAutoFit/>
          </a:bodyPr>
          <a:lstStyle/>
          <a:p>
            <a:r>
              <a:rPr lang="en-US" sz="3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PHÁT TRIỂN THẨM MỸ</a:t>
            </a:r>
          </a:p>
        </p:txBody>
      </p:sp>
      <p:sp>
        <p:nvSpPr>
          <p:cNvPr id="21" name="TextBox 20"/>
          <p:cNvSpPr txBox="1"/>
          <p:nvPr/>
        </p:nvSpPr>
        <p:spPr>
          <a:xfrm>
            <a:off x="228600" y="3581400"/>
            <a:ext cx="8763000" cy="3477875"/>
          </a:xfrm>
          <a:prstGeom prst="rect">
            <a:avLst/>
          </a:prstGeom>
          <a:noFill/>
        </p:spPr>
        <p:txBody>
          <a:bodyPr wrap="square" rtlCol="0">
            <a:spAutoFit/>
          </a:bodyPr>
          <a:lstStyle/>
          <a:p>
            <a:pPr algn="just"/>
            <a:r>
              <a:rPr lang="en-US" sz="2400" dirty="0" smtClean="0">
                <a:solidFill>
                  <a:srgbClr val="002060"/>
                </a:solidFill>
                <a:latin typeface="Times New Roman" pitchFamily="18" charset="0"/>
                <a:cs typeface="Times New Roman" pitchFamily="18" charset="0"/>
              </a:rPr>
              <a:t>                ĐỀ TÀI:  </a:t>
            </a:r>
            <a:r>
              <a:rPr lang="en-US" sz="2400" dirty="0" err="1" smtClean="0">
                <a:solidFill>
                  <a:srgbClr val="002060"/>
                </a:solidFill>
                <a:latin typeface="Times New Roman" pitchFamily="18" charset="0"/>
                <a:cs typeface="Times New Roman" pitchFamily="18" charset="0"/>
              </a:rPr>
              <a:t>Dạy</a:t>
            </a:r>
            <a:r>
              <a:rPr lang="en-US" sz="2400" dirty="0" smtClean="0">
                <a:solidFill>
                  <a:srgbClr val="002060"/>
                </a:solidFill>
                <a:latin typeface="Times New Roman" pitchFamily="18" charset="0"/>
                <a:cs typeface="Times New Roman" pitchFamily="18" charset="0"/>
              </a:rPr>
              <a:t> VĐMH : </a:t>
            </a:r>
            <a:r>
              <a:rPr lang="en-US" sz="2400" dirty="0" err="1" smtClean="0">
                <a:solidFill>
                  <a:srgbClr val="002060"/>
                </a:solidFill>
                <a:latin typeface="Times New Roman" pitchFamily="18" charset="0"/>
                <a:cs typeface="Times New Roman" pitchFamily="18" charset="0"/>
              </a:rPr>
              <a:t>Chào</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ngày</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mới</a:t>
            </a:r>
            <a:endParaRPr lang="en-US" sz="2400" dirty="0" smtClean="0">
              <a:solidFill>
                <a:srgbClr val="002060"/>
              </a:solidFill>
              <a:latin typeface="Times New Roman" pitchFamily="18" charset="0"/>
              <a:cs typeface="Times New Roman" pitchFamily="18" charset="0"/>
            </a:endParaRPr>
          </a:p>
          <a:p>
            <a:pPr algn="just"/>
            <a:r>
              <a:rPr lang="en-US" sz="2400" dirty="0" smtClean="0">
                <a:solidFill>
                  <a:srgbClr val="002060"/>
                </a:solidFill>
                <a:latin typeface="Times New Roman" pitchFamily="18" charset="0"/>
                <a:cs typeface="Times New Roman" pitchFamily="18" charset="0"/>
              </a:rPr>
              <a:t>                                NH: </a:t>
            </a:r>
            <a:r>
              <a:rPr lang="en-US" sz="2400" dirty="0" err="1" smtClean="0">
                <a:solidFill>
                  <a:srgbClr val="002060"/>
                </a:solidFill>
                <a:latin typeface="Times New Roman" pitchFamily="18" charset="0"/>
                <a:cs typeface="Times New Roman" pitchFamily="18" charset="0"/>
              </a:rPr>
              <a:t>Những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em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bé</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ngoan</a:t>
            </a:r>
            <a:endParaRPr lang="en-US" sz="2400" dirty="0" smtClean="0">
              <a:solidFill>
                <a:srgbClr val="002060"/>
              </a:solidFill>
              <a:latin typeface="Times New Roman" pitchFamily="18" charset="0"/>
              <a:cs typeface="Times New Roman" pitchFamily="18" charset="0"/>
            </a:endParaRPr>
          </a:p>
          <a:p>
            <a:pPr algn="just"/>
            <a:r>
              <a:rPr lang="en-US" sz="2400" dirty="0">
                <a:solidFill>
                  <a:srgbClr val="002060"/>
                </a:solidFill>
                <a:latin typeface="Times New Roman" pitchFamily="18" charset="0"/>
                <a:cs typeface="Times New Roman" pitchFamily="18" charset="0"/>
              </a:rPr>
              <a:t> </a:t>
            </a:r>
            <a:r>
              <a:rPr lang="en-US" sz="2400" dirty="0" smtClean="0">
                <a:solidFill>
                  <a:srgbClr val="002060"/>
                </a:solidFill>
                <a:latin typeface="Times New Roman" pitchFamily="18" charset="0"/>
                <a:cs typeface="Times New Roman" pitchFamily="18" charset="0"/>
              </a:rPr>
              <a:t>                               TC: </a:t>
            </a:r>
            <a:r>
              <a:rPr lang="en-US" sz="2400" dirty="0" err="1" smtClean="0">
                <a:solidFill>
                  <a:srgbClr val="002060"/>
                </a:solidFill>
                <a:latin typeface="Times New Roman" pitchFamily="18" charset="0"/>
                <a:cs typeface="Times New Roman" pitchFamily="18" charset="0"/>
              </a:rPr>
              <a:t>Nghe</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tiếng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hát</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tìm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đồ</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vật</a:t>
            </a:r>
            <a:endParaRPr lang="en-US" sz="2400" dirty="0" smtClean="0">
              <a:solidFill>
                <a:srgbClr val="002060"/>
              </a:solidFill>
              <a:latin typeface="Times New Roman" pitchFamily="18" charset="0"/>
              <a:cs typeface="Times New Roman" pitchFamily="18" charset="0"/>
            </a:endParaRPr>
          </a:p>
          <a:p>
            <a:pPr algn="just"/>
            <a:r>
              <a:rPr lang="en-US" sz="2400" dirty="0" smtClean="0">
                <a:solidFill>
                  <a:srgbClr val="002060"/>
                </a:solidFill>
                <a:latin typeface="Times New Roman" pitchFamily="18" charset="0"/>
                <a:cs typeface="Times New Roman" pitchFamily="18" charset="0"/>
              </a:rPr>
              <a:t>                LỨA TUỔI: 5 - 6 </a:t>
            </a:r>
            <a:r>
              <a:rPr lang="en-US" sz="2400" dirty="0" err="1" smtClean="0">
                <a:solidFill>
                  <a:srgbClr val="002060"/>
                </a:solidFill>
                <a:latin typeface="Times New Roman" pitchFamily="18" charset="0"/>
                <a:cs typeface="Times New Roman" pitchFamily="18" charset="0"/>
              </a:rPr>
              <a:t>Tuổi</a:t>
            </a:r>
            <a:endParaRPr lang="en-US" sz="2400" dirty="0" smtClean="0">
              <a:solidFill>
                <a:srgbClr val="002060"/>
              </a:solidFill>
              <a:latin typeface="Times New Roman" pitchFamily="18" charset="0"/>
              <a:cs typeface="Times New Roman" pitchFamily="18" charset="0"/>
            </a:endParaRPr>
          </a:p>
          <a:p>
            <a:pPr algn="just"/>
            <a:r>
              <a:rPr lang="en-US" sz="2400" dirty="0" smtClean="0">
                <a:solidFill>
                  <a:srgbClr val="002060"/>
                </a:solidFill>
                <a:latin typeface="Times New Roman" pitchFamily="18" charset="0"/>
                <a:cs typeface="Times New Roman" pitchFamily="18" charset="0"/>
              </a:rPr>
              <a:t>                NGƯỜI DẠY</a:t>
            </a:r>
            <a:r>
              <a:rPr lang="en-US" sz="2400" smtClean="0">
                <a:solidFill>
                  <a:srgbClr val="002060"/>
                </a:solidFill>
                <a:latin typeface="Times New Roman" pitchFamily="18" charset="0"/>
                <a:cs typeface="Times New Roman" pitchFamily="18" charset="0"/>
              </a:rPr>
              <a:t>:  </a:t>
            </a:r>
            <a:r>
              <a:rPr lang="en-US" sz="2400" smtClean="0">
                <a:solidFill>
                  <a:srgbClr val="002060"/>
                </a:solidFill>
                <a:latin typeface="Times New Roman" pitchFamily="18" charset="0"/>
                <a:cs typeface="Times New Roman" pitchFamily="18" charset="0"/>
              </a:rPr>
              <a:t>TRẦN ANH ĐÀO</a:t>
            </a:r>
            <a:endParaRPr lang="en-US" sz="2400" dirty="0" smtClean="0">
              <a:solidFill>
                <a:srgbClr val="002060"/>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a:solidFill>
                <a:schemeClr val="tx1">
                  <a:lumMod val="95000"/>
                  <a:lumOff val="5000"/>
                </a:schemeClr>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676400"/>
            <a:ext cx="8229600" cy="1143000"/>
          </a:xfrm>
        </p:spPr>
        <p:txBody>
          <a:bodyPr>
            <a:noAutofit/>
          </a:bodyPr>
          <a:lstStyle/>
          <a:p>
            <a:pPr algn="l"/>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b="1" i="1" dirty="0" smtClean="0">
                <a:solidFill>
                  <a:srgbClr val="002060"/>
                </a:solidFill>
                <a:latin typeface="Times New Roman" pitchFamily="18" charset="0"/>
                <a:cs typeface="Times New Roman" pitchFamily="18" charset="0"/>
              </a:rPr>
              <a:t>- </a:t>
            </a:r>
            <a:r>
              <a:rPr lang="en-US" sz="3600" b="1" i="1" dirty="0" err="1" smtClean="0">
                <a:solidFill>
                  <a:srgbClr val="002060"/>
                </a:solidFill>
                <a:latin typeface="Times New Roman" pitchFamily="18" charset="0"/>
                <a:cs typeface="Times New Roman" pitchFamily="18" charset="0"/>
              </a:rPr>
              <a:t>Cách</a:t>
            </a:r>
            <a:r>
              <a:rPr lang="en-US" sz="3600" b="1" i="1" dirty="0" smtClean="0">
                <a:solidFill>
                  <a:srgbClr val="002060"/>
                </a:solidFill>
                <a:latin typeface="Times New Roman" pitchFamily="18" charset="0"/>
                <a:cs typeface="Times New Roman" pitchFamily="18" charset="0"/>
              </a:rPr>
              <a:t> </a:t>
            </a:r>
            <a:r>
              <a:rPr lang="en-US" sz="3600" b="1" i="1" dirty="0" err="1" smtClean="0">
                <a:solidFill>
                  <a:srgbClr val="002060"/>
                </a:solidFill>
                <a:latin typeface="Times New Roman" pitchFamily="18" charset="0"/>
                <a:cs typeface="Times New Roman" pitchFamily="18" charset="0"/>
              </a:rPr>
              <a:t>chơi</a:t>
            </a:r>
            <a:r>
              <a:rPr lang="en-US" sz="3600" b="1" i="1" dirty="0" smtClean="0">
                <a:solidFill>
                  <a:srgbClr val="002060"/>
                </a:solidFill>
              </a:rPr>
              <a:t>: </a:t>
            </a:r>
            <a:r>
              <a:rPr lang="en-US" sz="3600" dirty="0" smtClean="0">
                <a:solidFill>
                  <a:srgbClr val="002060"/>
                </a:solidFill>
              </a:rPr>
              <a:t>Cho 1 </a:t>
            </a:r>
            <a:r>
              <a:rPr lang="en-US" sz="3600" dirty="0" err="1" smtClean="0">
                <a:solidFill>
                  <a:srgbClr val="002060"/>
                </a:solidFill>
              </a:rPr>
              <a:t>trẻ</a:t>
            </a:r>
            <a:r>
              <a:rPr lang="en-US" sz="3600" dirty="0" smtClean="0">
                <a:solidFill>
                  <a:srgbClr val="002060"/>
                </a:solidFill>
              </a:rPr>
              <a:t>  </a:t>
            </a:r>
            <a:r>
              <a:rPr lang="en-US" sz="3600" dirty="0" err="1" smtClean="0">
                <a:solidFill>
                  <a:srgbClr val="002060"/>
                </a:solidFill>
              </a:rPr>
              <a:t>đứng</a:t>
            </a:r>
            <a:r>
              <a:rPr lang="en-US" sz="3600" dirty="0" smtClean="0">
                <a:solidFill>
                  <a:srgbClr val="002060"/>
                </a:solidFill>
              </a:rPr>
              <a:t> ở </a:t>
            </a:r>
            <a:r>
              <a:rPr lang="en-US" sz="3600" dirty="0" err="1" smtClean="0">
                <a:solidFill>
                  <a:srgbClr val="002060"/>
                </a:solidFill>
              </a:rPr>
              <a:t>giữa</a:t>
            </a:r>
            <a:r>
              <a:rPr lang="en-US" sz="3600" dirty="0" smtClean="0">
                <a:solidFill>
                  <a:srgbClr val="002060"/>
                </a:solidFill>
              </a:rPr>
              <a:t> </a:t>
            </a:r>
            <a:r>
              <a:rPr lang="en-US" sz="3600" dirty="0" err="1" smtClean="0">
                <a:solidFill>
                  <a:srgbClr val="002060"/>
                </a:solidFill>
              </a:rPr>
              <a:t>lớp</a:t>
            </a:r>
            <a:r>
              <a:rPr lang="en-US" sz="3600" dirty="0" smtClean="0">
                <a:solidFill>
                  <a:srgbClr val="002060"/>
                </a:solidFill>
              </a:rPr>
              <a:t>, </a:t>
            </a:r>
            <a:r>
              <a:rPr lang="en-US" sz="3600" dirty="0" err="1" smtClean="0">
                <a:solidFill>
                  <a:srgbClr val="002060"/>
                </a:solidFill>
              </a:rPr>
              <a:t>đầu</a:t>
            </a:r>
            <a:r>
              <a:rPr lang="en-US" sz="3600" dirty="0" smtClean="0">
                <a:solidFill>
                  <a:srgbClr val="002060"/>
                </a:solidFill>
              </a:rPr>
              <a:t> </a:t>
            </a:r>
            <a:r>
              <a:rPr lang="en-US" sz="3600" dirty="0" err="1" smtClean="0">
                <a:solidFill>
                  <a:srgbClr val="002060"/>
                </a:solidFill>
              </a:rPr>
              <a:t>đội</a:t>
            </a:r>
            <a:r>
              <a:rPr lang="en-US" sz="3600" dirty="0" smtClean="0">
                <a:solidFill>
                  <a:srgbClr val="002060"/>
                </a:solidFill>
              </a:rPr>
              <a:t> </a:t>
            </a:r>
            <a:r>
              <a:rPr lang="en-US" sz="3600" dirty="0" err="1" smtClean="0">
                <a:solidFill>
                  <a:srgbClr val="002060"/>
                </a:solidFill>
              </a:rPr>
              <a:t>mũ</a:t>
            </a:r>
            <a:r>
              <a:rPr lang="en-US" sz="3600" dirty="0" smtClean="0">
                <a:solidFill>
                  <a:srgbClr val="002060"/>
                </a:solidFill>
              </a:rPr>
              <a:t> </a:t>
            </a:r>
            <a:r>
              <a:rPr lang="en-US" sz="3600" dirty="0" err="1" smtClean="0">
                <a:solidFill>
                  <a:srgbClr val="002060"/>
                </a:solidFill>
              </a:rPr>
              <a:t>âm</a:t>
            </a:r>
            <a:r>
              <a:rPr lang="en-US" sz="3600" dirty="0" smtClean="0">
                <a:solidFill>
                  <a:srgbClr val="002060"/>
                </a:solidFill>
              </a:rPr>
              <a:t> </a:t>
            </a:r>
            <a:r>
              <a:rPr lang="en-US" sz="3600" dirty="0" err="1" smtClean="0">
                <a:solidFill>
                  <a:srgbClr val="002060"/>
                </a:solidFill>
              </a:rPr>
              <a:t>nhạc</a:t>
            </a:r>
            <a:r>
              <a:rPr lang="en-US" sz="3600" dirty="0" smtClean="0">
                <a:solidFill>
                  <a:srgbClr val="002060"/>
                </a:solidFill>
              </a:rPr>
              <a:t>. </a:t>
            </a:r>
            <a:r>
              <a:rPr lang="en-US" sz="3600" dirty="0" err="1" smtClean="0">
                <a:solidFill>
                  <a:srgbClr val="002060"/>
                </a:solidFill>
              </a:rPr>
              <a:t>Cả</a:t>
            </a:r>
            <a:r>
              <a:rPr lang="en-US" sz="3600" dirty="0" smtClean="0">
                <a:solidFill>
                  <a:srgbClr val="002060"/>
                </a:solidFill>
              </a:rPr>
              <a:t> </a:t>
            </a:r>
            <a:r>
              <a:rPr lang="en-US" sz="3600" dirty="0" err="1" smtClean="0">
                <a:solidFill>
                  <a:srgbClr val="002060"/>
                </a:solidFill>
              </a:rPr>
              <a:t>lớp</a:t>
            </a:r>
            <a:r>
              <a:rPr lang="en-US" sz="3600" dirty="0" smtClean="0">
                <a:solidFill>
                  <a:srgbClr val="002060"/>
                </a:solidFill>
              </a:rPr>
              <a:t> </a:t>
            </a:r>
            <a:r>
              <a:rPr lang="en-US" sz="3600" dirty="0" err="1" smtClean="0">
                <a:solidFill>
                  <a:srgbClr val="002060"/>
                </a:solidFill>
              </a:rPr>
              <a:t>ngồi</a:t>
            </a:r>
            <a:r>
              <a:rPr lang="en-US" sz="3600" dirty="0" smtClean="0">
                <a:solidFill>
                  <a:srgbClr val="002060"/>
                </a:solidFill>
              </a:rPr>
              <a:t> </a:t>
            </a:r>
            <a:r>
              <a:rPr lang="en-US" sz="3600" dirty="0" err="1" smtClean="0">
                <a:solidFill>
                  <a:srgbClr val="002060"/>
                </a:solidFill>
              </a:rPr>
              <a:t>thành</a:t>
            </a:r>
            <a:r>
              <a:rPr lang="en-US" sz="3600" dirty="0" smtClean="0">
                <a:solidFill>
                  <a:srgbClr val="002060"/>
                </a:solidFill>
              </a:rPr>
              <a:t> </a:t>
            </a:r>
            <a:r>
              <a:rPr lang="en-US" sz="3600" dirty="0" err="1" smtClean="0">
                <a:solidFill>
                  <a:srgbClr val="002060"/>
                </a:solidFill>
              </a:rPr>
              <a:t>vòng</a:t>
            </a:r>
            <a:r>
              <a:rPr lang="en-US" sz="3600" dirty="0" smtClean="0">
                <a:solidFill>
                  <a:srgbClr val="002060"/>
                </a:solidFill>
              </a:rPr>
              <a:t> </a:t>
            </a:r>
            <a:r>
              <a:rPr lang="en-US" sz="3600" dirty="0" err="1" smtClean="0">
                <a:solidFill>
                  <a:srgbClr val="002060"/>
                </a:solidFill>
              </a:rPr>
              <a:t>tròn</a:t>
            </a:r>
            <a:r>
              <a:rPr lang="en-US" sz="3600" dirty="0" smtClean="0">
                <a:solidFill>
                  <a:srgbClr val="002060"/>
                </a:solidFill>
              </a:rPr>
              <a:t>,  </a:t>
            </a:r>
            <a:r>
              <a:rPr lang="en-US" sz="3600" dirty="0" err="1" smtClean="0">
                <a:solidFill>
                  <a:srgbClr val="002060"/>
                </a:solidFill>
              </a:rPr>
              <a:t>cô</a:t>
            </a:r>
            <a:r>
              <a:rPr lang="en-US" sz="3600" dirty="0" smtClean="0">
                <a:solidFill>
                  <a:srgbClr val="002060"/>
                </a:solidFill>
              </a:rPr>
              <a:t> </a:t>
            </a:r>
            <a:r>
              <a:rPr lang="en-US" sz="3600" dirty="0" err="1" smtClean="0">
                <a:solidFill>
                  <a:srgbClr val="002060"/>
                </a:solidFill>
              </a:rPr>
              <a:t>giấu</a:t>
            </a:r>
            <a:r>
              <a:rPr lang="en-US" sz="3600" dirty="0" smtClean="0">
                <a:solidFill>
                  <a:srgbClr val="002060"/>
                </a:solidFill>
              </a:rPr>
              <a:t> </a:t>
            </a:r>
            <a:r>
              <a:rPr lang="en-US" sz="3600" dirty="0" err="1" smtClean="0">
                <a:solidFill>
                  <a:srgbClr val="002060"/>
                </a:solidFill>
              </a:rPr>
              <a:t>đồ</a:t>
            </a:r>
            <a:r>
              <a:rPr lang="en-US" sz="3600" dirty="0" smtClean="0">
                <a:solidFill>
                  <a:srgbClr val="002060"/>
                </a:solidFill>
              </a:rPr>
              <a:t> </a:t>
            </a:r>
            <a:r>
              <a:rPr lang="en-US" sz="3600" dirty="0" err="1" smtClean="0">
                <a:solidFill>
                  <a:srgbClr val="002060"/>
                </a:solidFill>
              </a:rPr>
              <a:t>vật</a:t>
            </a:r>
            <a:r>
              <a:rPr lang="en-US" sz="3600" dirty="0" smtClean="0">
                <a:solidFill>
                  <a:srgbClr val="002060"/>
                </a:solidFill>
              </a:rPr>
              <a:t> </a:t>
            </a:r>
            <a:r>
              <a:rPr lang="en-US" sz="3600" dirty="0" err="1" smtClean="0">
                <a:solidFill>
                  <a:srgbClr val="002060"/>
                </a:solidFill>
              </a:rPr>
              <a:t>vào</a:t>
            </a:r>
            <a:r>
              <a:rPr lang="en-US" sz="3600" dirty="0" smtClean="0">
                <a:solidFill>
                  <a:srgbClr val="002060"/>
                </a:solidFill>
              </a:rPr>
              <a:t> </a:t>
            </a:r>
            <a:r>
              <a:rPr lang="en-US" sz="3600" dirty="0" err="1" smtClean="0">
                <a:solidFill>
                  <a:srgbClr val="002060"/>
                </a:solidFill>
              </a:rPr>
              <a:t>một</a:t>
            </a:r>
            <a:r>
              <a:rPr lang="en-US" sz="3600" dirty="0" smtClean="0">
                <a:solidFill>
                  <a:srgbClr val="002060"/>
                </a:solidFill>
              </a:rPr>
              <a:t> </a:t>
            </a:r>
            <a:r>
              <a:rPr lang="en-US" sz="3600" dirty="0" err="1" smtClean="0">
                <a:solidFill>
                  <a:srgbClr val="002060"/>
                </a:solidFill>
              </a:rPr>
              <a:t>bạn</a:t>
            </a:r>
            <a:r>
              <a:rPr lang="en-US" sz="3600" dirty="0" smtClean="0">
                <a:solidFill>
                  <a:srgbClr val="002060"/>
                </a:solidFill>
              </a:rPr>
              <a:t>, </a:t>
            </a:r>
            <a:r>
              <a:rPr lang="en-US" sz="3600" dirty="0" err="1" smtClean="0">
                <a:solidFill>
                  <a:srgbClr val="002060"/>
                </a:solidFill>
              </a:rPr>
              <a:t>trẻ</a:t>
            </a:r>
            <a:r>
              <a:rPr lang="en-US" sz="3600" dirty="0" smtClean="0">
                <a:solidFill>
                  <a:srgbClr val="002060"/>
                </a:solidFill>
              </a:rPr>
              <a:t> </a:t>
            </a:r>
            <a:r>
              <a:rPr lang="en-US" sz="3600" dirty="0" err="1" smtClean="0">
                <a:solidFill>
                  <a:srgbClr val="002060"/>
                </a:solidFill>
              </a:rPr>
              <a:t>đi</a:t>
            </a:r>
            <a:r>
              <a:rPr lang="en-US" sz="3600" dirty="0" smtClean="0">
                <a:solidFill>
                  <a:srgbClr val="002060"/>
                </a:solidFill>
              </a:rPr>
              <a:t> </a:t>
            </a:r>
            <a:r>
              <a:rPr lang="en-US" sz="3600" dirty="0" err="1" smtClean="0">
                <a:solidFill>
                  <a:srgbClr val="002060"/>
                </a:solidFill>
              </a:rPr>
              <a:t>tìm</a:t>
            </a:r>
            <a:r>
              <a:rPr lang="en-US" sz="3600" dirty="0" smtClean="0">
                <a:solidFill>
                  <a:srgbClr val="002060"/>
                </a:solidFill>
              </a:rPr>
              <a:t>, </a:t>
            </a:r>
            <a:r>
              <a:rPr lang="en-US" sz="3600" dirty="0" err="1" smtClean="0">
                <a:solidFill>
                  <a:srgbClr val="002060"/>
                </a:solidFill>
              </a:rPr>
              <a:t>nhạc</a:t>
            </a:r>
            <a:r>
              <a:rPr lang="en-US" sz="3600" dirty="0" smtClean="0">
                <a:solidFill>
                  <a:srgbClr val="002060"/>
                </a:solidFill>
              </a:rPr>
              <a:t> to </a:t>
            </a:r>
            <a:r>
              <a:rPr lang="en-US" sz="3600" dirty="0" err="1" smtClean="0">
                <a:solidFill>
                  <a:srgbClr val="002060"/>
                </a:solidFill>
              </a:rPr>
              <a:t>dần</a:t>
            </a:r>
            <a:r>
              <a:rPr lang="en-US" sz="3600" dirty="0" smtClean="0">
                <a:solidFill>
                  <a:srgbClr val="002060"/>
                </a:solidFill>
              </a:rPr>
              <a:t> </a:t>
            </a:r>
            <a:r>
              <a:rPr lang="en-US" sz="3600" dirty="0" err="1" smtClean="0">
                <a:solidFill>
                  <a:srgbClr val="002060"/>
                </a:solidFill>
              </a:rPr>
              <a:t>thì</a:t>
            </a:r>
            <a:r>
              <a:rPr lang="en-US" sz="3600" dirty="0" smtClean="0">
                <a:solidFill>
                  <a:srgbClr val="002060"/>
                </a:solidFill>
              </a:rPr>
              <a:t> </a:t>
            </a:r>
            <a:r>
              <a:rPr lang="en-US" sz="3600" dirty="0" err="1" smtClean="0">
                <a:solidFill>
                  <a:srgbClr val="002060"/>
                </a:solidFill>
              </a:rPr>
              <a:t>đồ</a:t>
            </a:r>
            <a:r>
              <a:rPr lang="en-US" sz="3600" dirty="0" smtClean="0">
                <a:solidFill>
                  <a:srgbClr val="002060"/>
                </a:solidFill>
              </a:rPr>
              <a:t> </a:t>
            </a:r>
            <a:r>
              <a:rPr lang="en-US" sz="3600" dirty="0" err="1" smtClean="0">
                <a:solidFill>
                  <a:srgbClr val="002060"/>
                </a:solidFill>
              </a:rPr>
              <a:t>vật</a:t>
            </a:r>
            <a:r>
              <a:rPr lang="en-US" sz="3600" dirty="0" smtClean="0">
                <a:solidFill>
                  <a:srgbClr val="002060"/>
                </a:solidFill>
              </a:rPr>
              <a:t> </a:t>
            </a:r>
            <a:r>
              <a:rPr lang="en-US" sz="3600" dirty="0" err="1" smtClean="0">
                <a:solidFill>
                  <a:srgbClr val="002060"/>
                </a:solidFill>
              </a:rPr>
              <a:t>càng</a:t>
            </a:r>
            <a:r>
              <a:rPr lang="en-US" sz="3600" dirty="0" smtClean="0">
                <a:solidFill>
                  <a:srgbClr val="002060"/>
                </a:solidFill>
              </a:rPr>
              <a:t> </a:t>
            </a:r>
            <a:r>
              <a:rPr lang="en-US" sz="3600" dirty="0" err="1" smtClean="0">
                <a:solidFill>
                  <a:srgbClr val="002060"/>
                </a:solidFill>
              </a:rPr>
              <a:t>xa</a:t>
            </a:r>
            <a:r>
              <a:rPr lang="en-US" sz="3600" dirty="0" smtClean="0">
                <a:solidFill>
                  <a:srgbClr val="002060"/>
                </a:solidFill>
              </a:rPr>
              <a:t>, </a:t>
            </a:r>
            <a:r>
              <a:rPr lang="en-US" sz="3600" dirty="0" err="1" smtClean="0">
                <a:solidFill>
                  <a:srgbClr val="002060"/>
                </a:solidFill>
              </a:rPr>
              <a:t>nhạc</a:t>
            </a:r>
            <a:r>
              <a:rPr lang="en-US" sz="3600" dirty="0" smtClean="0">
                <a:solidFill>
                  <a:srgbClr val="002060"/>
                </a:solidFill>
              </a:rPr>
              <a:t> </a:t>
            </a:r>
            <a:r>
              <a:rPr lang="en-US" sz="3600" dirty="0" err="1" smtClean="0">
                <a:solidFill>
                  <a:srgbClr val="002060"/>
                </a:solidFill>
              </a:rPr>
              <a:t>bé</a:t>
            </a:r>
            <a:r>
              <a:rPr lang="en-US" sz="3600" dirty="0" smtClean="0">
                <a:solidFill>
                  <a:srgbClr val="002060"/>
                </a:solidFill>
              </a:rPr>
              <a:t> </a:t>
            </a:r>
            <a:r>
              <a:rPr lang="en-US" sz="3600" dirty="0" err="1" smtClean="0">
                <a:solidFill>
                  <a:srgbClr val="002060"/>
                </a:solidFill>
              </a:rPr>
              <a:t>dần</a:t>
            </a:r>
            <a:r>
              <a:rPr lang="en-US" sz="3600" dirty="0" smtClean="0">
                <a:solidFill>
                  <a:srgbClr val="002060"/>
                </a:solidFill>
              </a:rPr>
              <a:t>  </a:t>
            </a:r>
            <a:r>
              <a:rPr lang="en-US" sz="3600" dirty="0" err="1" smtClean="0">
                <a:solidFill>
                  <a:srgbClr val="002060"/>
                </a:solidFill>
              </a:rPr>
              <a:t>thì</a:t>
            </a:r>
            <a:r>
              <a:rPr lang="en-US" sz="3600" dirty="0" smtClean="0">
                <a:solidFill>
                  <a:srgbClr val="002060"/>
                </a:solidFill>
              </a:rPr>
              <a:t> </a:t>
            </a:r>
            <a:r>
              <a:rPr lang="en-US" sz="3600" dirty="0" err="1" smtClean="0">
                <a:solidFill>
                  <a:srgbClr val="002060"/>
                </a:solidFill>
              </a:rPr>
              <a:t>đồ</a:t>
            </a:r>
            <a:r>
              <a:rPr lang="en-US" sz="3600" dirty="0" smtClean="0">
                <a:solidFill>
                  <a:srgbClr val="002060"/>
                </a:solidFill>
              </a:rPr>
              <a:t> </a:t>
            </a:r>
            <a:r>
              <a:rPr lang="en-US" sz="3600" dirty="0" err="1" smtClean="0">
                <a:solidFill>
                  <a:srgbClr val="002060"/>
                </a:solidFill>
              </a:rPr>
              <a:t>vật</a:t>
            </a:r>
            <a:r>
              <a:rPr lang="en-US" sz="3600" dirty="0" smtClean="0">
                <a:solidFill>
                  <a:srgbClr val="002060"/>
                </a:solidFill>
              </a:rPr>
              <a:t> </a:t>
            </a:r>
            <a:r>
              <a:rPr lang="en-US" sz="3600" dirty="0" err="1" smtClean="0">
                <a:solidFill>
                  <a:srgbClr val="002060"/>
                </a:solidFill>
              </a:rPr>
              <a:t>càng</a:t>
            </a:r>
            <a:r>
              <a:rPr lang="en-US" sz="3600" dirty="0" smtClean="0">
                <a:solidFill>
                  <a:srgbClr val="002060"/>
                </a:solidFill>
              </a:rPr>
              <a:t> </a:t>
            </a:r>
            <a:r>
              <a:rPr lang="en-US" sz="3600" dirty="0" err="1" smtClean="0">
                <a:solidFill>
                  <a:srgbClr val="002060"/>
                </a:solidFill>
              </a:rPr>
              <a:t>gần</a:t>
            </a:r>
            <a:r>
              <a:rPr lang="en-US" sz="3600" dirty="0" smtClean="0">
                <a:solidFill>
                  <a:srgbClr val="002060"/>
                </a:solidFill>
              </a:rPr>
              <a:t> ở </a:t>
            </a:r>
            <a:r>
              <a:rPr lang="en-US" sz="3600" dirty="0" err="1" smtClean="0">
                <a:solidFill>
                  <a:srgbClr val="002060"/>
                </a:solidFill>
              </a:rPr>
              <a:t>phía</a:t>
            </a:r>
            <a:r>
              <a:rPr lang="en-US" sz="3600" dirty="0" smtClean="0">
                <a:solidFill>
                  <a:srgbClr val="002060"/>
                </a:solidFill>
              </a:rPr>
              <a:t> </a:t>
            </a:r>
            <a:r>
              <a:rPr lang="en-US" sz="3600" dirty="0" err="1" smtClean="0">
                <a:solidFill>
                  <a:srgbClr val="002060"/>
                </a:solidFill>
              </a:rPr>
              <a:t>bé</a:t>
            </a:r>
            <a:r>
              <a:rPr lang="en-US" sz="3600" dirty="0" smtClean="0">
                <a:solidFill>
                  <a:srgbClr val="002060"/>
                </a:solidFill>
              </a:rPr>
              <a:t>.</a:t>
            </a:r>
            <a:br>
              <a:rPr lang="en-US" sz="3600" dirty="0" smtClean="0">
                <a:solidFill>
                  <a:srgbClr val="002060"/>
                </a:solidFill>
              </a:rPr>
            </a:br>
            <a:r>
              <a:rPr lang="en-US" sz="3600" b="1" i="1" dirty="0" smtClean="0">
                <a:solidFill>
                  <a:srgbClr val="002060"/>
                </a:solidFill>
                <a:latin typeface="Times New Roman" pitchFamily="18" charset="0"/>
                <a:cs typeface="Times New Roman" pitchFamily="18" charset="0"/>
              </a:rPr>
              <a:t>- </a:t>
            </a:r>
            <a:r>
              <a:rPr lang="en-US" sz="3600" b="1" i="1" dirty="0" err="1" smtClean="0">
                <a:solidFill>
                  <a:srgbClr val="002060"/>
                </a:solidFill>
                <a:latin typeface="Times New Roman" pitchFamily="18" charset="0"/>
                <a:cs typeface="Times New Roman" pitchFamily="18" charset="0"/>
              </a:rPr>
              <a:t>Luật</a:t>
            </a:r>
            <a:r>
              <a:rPr lang="en-US" sz="3600" b="1" i="1" dirty="0" smtClean="0">
                <a:solidFill>
                  <a:srgbClr val="002060"/>
                </a:solidFill>
                <a:latin typeface="Times New Roman" pitchFamily="18" charset="0"/>
                <a:cs typeface="Times New Roman" pitchFamily="18" charset="0"/>
              </a:rPr>
              <a:t> </a:t>
            </a:r>
            <a:r>
              <a:rPr lang="en-US" sz="3600" b="1" i="1" dirty="0" err="1" smtClean="0">
                <a:solidFill>
                  <a:srgbClr val="002060"/>
                </a:solidFill>
                <a:latin typeface="Times New Roman" pitchFamily="18" charset="0"/>
                <a:cs typeface="Times New Roman" pitchFamily="18" charset="0"/>
              </a:rPr>
              <a:t>chơi</a:t>
            </a:r>
            <a:r>
              <a:rPr lang="en-US" sz="3600" b="1" i="1" dirty="0" smtClean="0">
                <a:solidFill>
                  <a:srgbClr val="002060"/>
                </a:solidFill>
                <a:latin typeface="Times New Roman" pitchFamily="18" charset="0"/>
                <a:cs typeface="Times New Roman" pitchFamily="18" charset="0"/>
              </a:rPr>
              <a:t>: </a:t>
            </a:r>
            <a:r>
              <a:rPr lang="en-US" sz="3600" dirty="0" err="1" smtClean="0">
                <a:solidFill>
                  <a:srgbClr val="002060"/>
                </a:solidFill>
              </a:rPr>
              <a:t>Trẻ</a:t>
            </a:r>
            <a:r>
              <a:rPr lang="en-US" sz="3600" dirty="0" smtClean="0">
                <a:solidFill>
                  <a:srgbClr val="002060"/>
                </a:solidFill>
              </a:rPr>
              <a:t> </a:t>
            </a:r>
            <a:r>
              <a:rPr lang="en-US" sz="3600" dirty="0" err="1" smtClean="0">
                <a:solidFill>
                  <a:srgbClr val="002060"/>
                </a:solidFill>
              </a:rPr>
              <a:t>không</a:t>
            </a:r>
            <a:r>
              <a:rPr lang="en-US" sz="3600" dirty="0" smtClean="0">
                <a:solidFill>
                  <a:srgbClr val="002060"/>
                </a:solidFill>
              </a:rPr>
              <a:t> </a:t>
            </a:r>
            <a:r>
              <a:rPr lang="en-US" sz="3600" dirty="0" err="1" smtClean="0">
                <a:solidFill>
                  <a:srgbClr val="002060"/>
                </a:solidFill>
              </a:rPr>
              <a:t>tìm</a:t>
            </a:r>
            <a:r>
              <a:rPr lang="en-US" sz="3600" dirty="0" smtClean="0">
                <a:solidFill>
                  <a:srgbClr val="002060"/>
                </a:solidFill>
              </a:rPr>
              <a:t> </a:t>
            </a:r>
            <a:r>
              <a:rPr lang="en-US" sz="3600" dirty="0" err="1" smtClean="0">
                <a:solidFill>
                  <a:srgbClr val="002060"/>
                </a:solidFill>
              </a:rPr>
              <a:t>được</a:t>
            </a:r>
            <a:r>
              <a:rPr lang="en-US" sz="3600" dirty="0" smtClean="0">
                <a:solidFill>
                  <a:srgbClr val="002060"/>
                </a:solidFill>
              </a:rPr>
              <a:t> </a:t>
            </a:r>
            <a:r>
              <a:rPr lang="en-US" sz="3600" dirty="0" err="1" smtClean="0">
                <a:solidFill>
                  <a:srgbClr val="002060"/>
                </a:solidFill>
              </a:rPr>
              <a:t>đồ</a:t>
            </a:r>
            <a:r>
              <a:rPr lang="en-US" sz="3600" dirty="0" smtClean="0">
                <a:solidFill>
                  <a:srgbClr val="002060"/>
                </a:solidFill>
              </a:rPr>
              <a:t> </a:t>
            </a:r>
            <a:r>
              <a:rPr lang="en-US" sz="3600" dirty="0" err="1" smtClean="0">
                <a:solidFill>
                  <a:srgbClr val="002060"/>
                </a:solidFill>
              </a:rPr>
              <a:t>vật</a:t>
            </a:r>
            <a:r>
              <a:rPr lang="en-US" sz="3600" dirty="0" smtClean="0">
                <a:solidFill>
                  <a:srgbClr val="002060"/>
                </a:solidFill>
              </a:rPr>
              <a:t> </a:t>
            </a:r>
            <a:r>
              <a:rPr lang="en-US" sz="3600" dirty="0" err="1" smtClean="0">
                <a:solidFill>
                  <a:srgbClr val="002060"/>
                </a:solidFill>
              </a:rPr>
              <a:t>sẽ</a:t>
            </a:r>
            <a:r>
              <a:rPr lang="en-US" sz="3600" dirty="0" smtClean="0">
                <a:solidFill>
                  <a:srgbClr val="002060"/>
                </a:solidFill>
              </a:rPr>
              <a:t> </a:t>
            </a:r>
            <a:r>
              <a:rPr lang="en-US" sz="3600" dirty="0" err="1" smtClean="0">
                <a:solidFill>
                  <a:srgbClr val="002060"/>
                </a:solidFill>
              </a:rPr>
              <a:t>phải</a:t>
            </a:r>
            <a:r>
              <a:rPr lang="en-US" sz="3600" dirty="0" smtClean="0">
                <a:solidFill>
                  <a:srgbClr val="002060"/>
                </a:solidFill>
              </a:rPr>
              <a:t> </a:t>
            </a:r>
            <a:r>
              <a:rPr lang="en-US" sz="3600" dirty="0" err="1" smtClean="0">
                <a:solidFill>
                  <a:srgbClr val="002060"/>
                </a:solidFill>
              </a:rPr>
              <a:t>nhảy</a:t>
            </a:r>
            <a:r>
              <a:rPr lang="en-US" sz="3600" dirty="0" smtClean="0">
                <a:solidFill>
                  <a:srgbClr val="002060"/>
                </a:solidFill>
              </a:rPr>
              <a:t> </a:t>
            </a:r>
            <a:r>
              <a:rPr lang="en-US" sz="3600" dirty="0" err="1" smtClean="0">
                <a:solidFill>
                  <a:srgbClr val="002060"/>
                </a:solidFill>
              </a:rPr>
              <a:t>lò</a:t>
            </a:r>
            <a:r>
              <a:rPr lang="en-US" sz="3600" dirty="0" smtClean="0">
                <a:solidFill>
                  <a:srgbClr val="002060"/>
                </a:solidFill>
              </a:rPr>
              <a:t> </a:t>
            </a:r>
            <a:r>
              <a:rPr lang="en-US" sz="3600" dirty="0" err="1" smtClean="0">
                <a:solidFill>
                  <a:srgbClr val="002060"/>
                </a:solidFill>
              </a:rPr>
              <a:t>cò</a:t>
            </a:r>
            <a:r>
              <a:rPr lang="en-US" sz="3600" dirty="0" smtClean="0">
                <a:solidFill>
                  <a:srgbClr val="002060"/>
                </a:solidFill>
              </a:rPr>
              <a:t>.</a:t>
            </a:r>
            <a:r>
              <a:rPr lang="en-US" sz="3600" dirty="0" smtClean="0"/>
              <a:t/>
            </a:r>
            <a:br>
              <a:rPr lang="en-US" sz="3600" dirty="0" smtClean="0"/>
            </a:br>
            <a:endParaRPr lang="en-US" sz="3600" dirty="0">
              <a:solidFill>
                <a:srgbClr val="FF0000"/>
              </a:solidFill>
              <a:latin typeface="Times New Roman" pitchFamily="18" charset="0"/>
              <a:cs typeface="Times New Roman" pitchFamily="18" charset="0"/>
            </a:endParaRPr>
          </a:p>
        </p:txBody>
      </p:sp>
      <p:sp>
        <p:nvSpPr>
          <p:cNvPr id="3" name="TextBox 2"/>
          <p:cNvSpPr txBox="1"/>
          <p:nvPr/>
        </p:nvSpPr>
        <p:spPr>
          <a:xfrm>
            <a:off x="457200" y="381000"/>
            <a:ext cx="8284063" cy="769441"/>
          </a:xfrm>
          <a:prstGeom prst="rect">
            <a:avLst/>
          </a:prstGeom>
          <a:noFill/>
        </p:spPr>
        <p:txBody>
          <a:bodyPr wrap="none" rtlCol="0">
            <a:spAutoFit/>
          </a:bodyPr>
          <a:lstStyle/>
          <a:p>
            <a:r>
              <a:rPr lang="en-US" sz="4400" dirty="0" err="1" smtClean="0">
                <a:solidFill>
                  <a:srgbClr val="FF0000"/>
                </a:solidFill>
                <a:latin typeface="Times New Roman" pitchFamily="18" charset="0"/>
                <a:cs typeface="Times New Roman" pitchFamily="18" charset="0"/>
              </a:rPr>
              <a:t>Trò</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Chơi:Nghe</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tiếng</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hát</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tìm</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đồ</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vật</a:t>
            </a:r>
            <a:endParaRPr lang="en-US" sz="4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133600"/>
            <a:ext cx="8229600" cy="1143000"/>
          </a:xfrm>
        </p:spPr>
        <p:txBody>
          <a:bodyPr>
            <a:normAutofit fontScale="90000"/>
          </a:bodyPr>
          <a:lstStyle/>
          <a:p>
            <a:r>
              <a:rPr lang="en-US" dirty="0" smtClean="0">
                <a:solidFill>
                  <a:srgbClr val="FF0000"/>
                </a:solidFill>
                <a:latin typeface="Times New Roman" pitchFamily="18" charset="0"/>
                <a:cs typeface="Times New Roman" pitchFamily="18" charset="0"/>
              </a:rPr>
              <a:t>3. </a:t>
            </a:r>
            <a:r>
              <a:rPr lang="en-US" dirty="0" err="1" smtClean="0">
                <a:solidFill>
                  <a:srgbClr val="FF0000"/>
                </a:solidFill>
                <a:latin typeface="Times New Roman" pitchFamily="18" charset="0"/>
                <a:cs typeface="Times New Roman" pitchFamily="18" charset="0"/>
              </a:rPr>
              <a:t>Kết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thúc</a:t>
            </a:r>
            <a:r>
              <a:rPr lang="en-US" dirty="0" smtClean="0">
                <a:solidFill>
                  <a:srgbClr val="FF0000"/>
                </a:solidFill>
                <a:latin typeface="Times New Roman" pitchFamily="18" charset="0"/>
                <a:cs typeface="Times New Roman" pitchFamily="18" charset="0"/>
              </a:rPr>
              <a:t> : </a:t>
            </a:r>
            <a:br>
              <a:rPr lang="en-US" dirty="0" smtClean="0">
                <a:solidFill>
                  <a:srgbClr val="FF0000"/>
                </a:solidFill>
                <a:latin typeface="Times New Roman" pitchFamily="18" charset="0"/>
                <a:cs typeface="Times New Roman" pitchFamily="18" charset="0"/>
              </a:rPr>
            </a:br>
            <a:r>
              <a:rPr lang="en-US" dirty="0" err="1" smtClean="0">
                <a:solidFill>
                  <a:srgbClr val="002060"/>
                </a:solidFill>
                <a:latin typeface="Times New Roman" pitchFamily="18" charset="0"/>
                <a:cs typeface="Times New Roman" pitchFamily="18" charset="0"/>
              </a:rPr>
              <a:t>Cô</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nhận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xét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giờ</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học</a:t>
            </a:r>
            <a:r>
              <a:rPr lang="en-US" dirty="0" smtClean="0">
                <a:solidFill>
                  <a:srgbClr val="002060"/>
                </a:solidFill>
                <a:latin typeface="Times New Roman" pitchFamily="18" charset="0"/>
                <a:cs typeface="Times New Roman" pitchFamily="18" charset="0"/>
              </a:rPr>
              <a:t> – </a:t>
            </a:r>
            <a:r>
              <a:rPr lang="en-US" dirty="0" err="1" smtClean="0">
                <a:solidFill>
                  <a:srgbClr val="002060"/>
                </a:solidFill>
                <a:latin typeface="Times New Roman" pitchFamily="18" charset="0"/>
                <a:cs typeface="Times New Roman" pitchFamily="18" charset="0"/>
              </a:rPr>
              <a:t>Tuyên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dương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trẻ</a:t>
            </a:r>
            <a:endParaRPr lang="en-US"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533400" y="457200"/>
            <a:ext cx="4461606" cy="646331"/>
          </a:xfrm>
          <a:prstGeom prst="rect">
            <a:avLst/>
          </a:prstGeom>
          <a:noFill/>
        </p:spPr>
        <p:txBody>
          <a:bodyPr wrap="none" lIns="91440" tIns="45720" rIns="91440" bIns="45720">
            <a:spAutoFit/>
          </a:bodyPr>
          <a:lstStyle/>
          <a:p>
            <a:pPr algn="ct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Mục</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đích</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yêu</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cầu</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25" name="Rectangle 1"/>
          <p:cNvSpPr>
            <a:spLocks noChangeArrowheads="1"/>
          </p:cNvSpPr>
          <p:nvPr/>
        </p:nvSpPr>
        <p:spPr bwMode="auto">
          <a:xfrm>
            <a:off x="457200" y="990600"/>
            <a:ext cx="84582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2800" dirty="0" smtClean="0">
                <a:solidFill>
                  <a:srgbClr val="FF0000"/>
                </a:solidFill>
              </a:rPr>
              <a:t>* </a:t>
            </a:r>
            <a:r>
              <a:rPr lang="en-US" sz="2800" b="1" dirty="0" err="1" smtClean="0">
                <a:solidFill>
                  <a:srgbClr val="FF0000"/>
                </a:solidFill>
              </a:rPr>
              <a:t>Kiến</a:t>
            </a:r>
            <a:r>
              <a:rPr lang="en-US" sz="2800" b="1" dirty="0" smtClean="0">
                <a:solidFill>
                  <a:srgbClr val="FF0000"/>
                </a:solidFill>
              </a:rPr>
              <a:t> </a:t>
            </a:r>
            <a:r>
              <a:rPr lang="en-US" sz="2800" b="1" dirty="0" err="1" smtClean="0">
                <a:solidFill>
                  <a:srgbClr val="FF0000"/>
                </a:solidFill>
              </a:rPr>
              <a:t>thức</a:t>
            </a:r>
            <a:r>
              <a:rPr lang="en-US" sz="2800" b="1" dirty="0" smtClean="0">
                <a:solidFill>
                  <a:srgbClr val="FF0000"/>
                </a:solidFill>
              </a:rPr>
              <a:t>: </a:t>
            </a:r>
            <a:endParaRPr lang="en-US" sz="2800" dirty="0" smtClean="0">
              <a:solidFill>
                <a:srgbClr val="FF0000"/>
              </a:solidFill>
            </a:endParaRPr>
          </a:p>
          <a:p>
            <a:r>
              <a:rPr lang="en-US" sz="2800" b="1" dirty="0" smtClean="0">
                <a:solidFill>
                  <a:srgbClr val="0070C0"/>
                </a:solidFill>
              </a:rPr>
              <a:t>- </a:t>
            </a:r>
            <a:r>
              <a:rPr lang="en-US" sz="2800" dirty="0" err="1" smtClean="0">
                <a:solidFill>
                  <a:srgbClr val="0070C0"/>
                </a:solidFill>
              </a:rPr>
              <a:t>Trẻ</a:t>
            </a:r>
            <a:r>
              <a:rPr lang="en-US" sz="2800" dirty="0" smtClean="0">
                <a:solidFill>
                  <a:srgbClr val="0070C0"/>
                </a:solidFill>
              </a:rPr>
              <a:t> </a:t>
            </a:r>
            <a:r>
              <a:rPr lang="en-US" sz="2800" dirty="0" err="1" smtClean="0">
                <a:solidFill>
                  <a:srgbClr val="0070C0"/>
                </a:solidFill>
              </a:rPr>
              <a:t>biết</a:t>
            </a:r>
            <a:r>
              <a:rPr lang="en-US" sz="2800" dirty="0" smtClean="0">
                <a:solidFill>
                  <a:srgbClr val="0070C0"/>
                </a:solidFill>
              </a:rPr>
              <a:t> </a:t>
            </a:r>
            <a:r>
              <a:rPr lang="en-US" sz="2800" dirty="0" err="1" smtClean="0">
                <a:solidFill>
                  <a:srgbClr val="0070C0"/>
                </a:solidFill>
              </a:rPr>
              <a:t>tên</a:t>
            </a:r>
            <a:r>
              <a:rPr lang="en-US" sz="2800" dirty="0" smtClean="0">
                <a:solidFill>
                  <a:srgbClr val="0070C0"/>
                </a:solidFill>
              </a:rPr>
              <a:t> </a:t>
            </a:r>
            <a:r>
              <a:rPr lang="en-US" sz="2800" dirty="0" err="1" smtClean="0">
                <a:solidFill>
                  <a:srgbClr val="0070C0"/>
                </a:solidFill>
              </a:rPr>
              <a:t>bài</a:t>
            </a:r>
            <a:r>
              <a:rPr lang="en-US" sz="2800" dirty="0" smtClean="0">
                <a:solidFill>
                  <a:srgbClr val="0070C0"/>
                </a:solidFill>
              </a:rPr>
              <a:t> </a:t>
            </a:r>
            <a:r>
              <a:rPr lang="en-US" sz="2800" dirty="0" err="1" smtClean="0">
                <a:solidFill>
                  <a:srgbClr val="0070C0"/>
                </a:solidFill>
              </a:rPr>
              <a:t>hát</a:t>
            </a:r>
            <a:r>
              <a:rPr lang="en-US" sz="2800" dirty="0" smtClean="0">
                <a:solidFill>
                  <a:srgbClr val="0070C0"/>
                </a:solidFill>
              </a:rPr>
              <a:t>: </a:t>
            </a:r>
            <a:r>
              <a:rPr lang="en-US" sz="2800" dirty="0" err="1" smtClean="0">
                <a:solidFill>
                  <a:srgbClr val="0070C0"/>
                </a:solidFill>
              </a:rPr>
              <a:t>Chào</a:t>
            </a:r>
            <a:r>
              <a:rPr lang="en-US" sz="2800" dirty="0" smtClean="0">
                <a:solidFill>
                  <a:srgbClr val="0070C0"/>
                </a:solidFill>
              </a:rPr>
              <a:t> </a:t>
            </a:r>
            <a:r>
              <a:rPr lang="en-US" sz="2800" dirty="0" err="1" smtClean="0">
                <a:solidFill>
                  <a:srgbClr val="0070C0"/>
                </a:solidFill>
              </a:rPr>
              <a:t>ngày</a:t>
            </a:r>
            <a:r>
              <a:rPr lang="en-US" sz="2800" dirty="0" smtClean="0">
                <a:solidFill>
                  <a:srgbClr val="0070C0"/>
                </a:solidFill>
              </a:rPr>
              <a:t> </a:t>
            </a:r>
            <a:r>
              <a:rPr lang="en-US" sz="2800" dirty="0" err="1" smtClean="0">
                <a:solidFill>
                  <a:srgbClr val="0070C0"/>
                </a:solidFill>
              </a:rPr>
              <a:t>mới</a:t>
            </a:r>
            <a:r>
              <a:rPr lang="en-US" sz="2800" dirty="0" smtClean="0">
                <a:solidFill>
                  <a:srgbClr val="0070C0"/>
                </a:solidFill>
              </a:rPr>
              <a:t>, </a:t>
            </a:r>
            <a:r>
              <a:rPr lang="en-US" sz="2800" dirty="0" err="1" smtClean="0">
                <a:solidFill>
                  <a:srgbClr val="0070C0"/>
                </a:solidFill>
              </a:rPr>
              <a:t>Những</a:t>
            </a:r>
            <a:r>
              <a:rPr lang="en-US" sz="2800" dirty="0" smtClean="0">
                <a:solidFill>
                  <a:srgbClr val="0070C0"/>
                </a:solidFill>
              </a:rPr>
              <a:t> </a:t>
            </a:r>
            <a:r>
              <a:rPr lang="en-US" sz="2800" dirty="0" err="1" smtClean="0">
                <a:solidFill>
                  <a:srgbClr val="0070C0"/>
                </a:solidFill>
              </a:rPr>
              <a:t>em</a:t>
            </a:r>
            <a:r>
              <a:rPr lang="en-US" sz="2800" dirty="0" smtClean="0">
                <a:solidFill>
                  <a:srgbClr val="0070C0"/>
                </a:solidFill>
              </a:rPr>
              <a:t> </a:t>
            </a:r>
            <a:r>
              <a:rPr lang="en-US" sz="2800" dirty="0" err="1" smtClean="0">
                <a:solidFill>
                  <a:srgbClr val="0070C0"/>
                </a:solidFill>
              </a:rPr>
              <a:t>bé</a:t>
            </a:r>
            <a:r>
              <a:rPr lang="en-US" sz="2800" dirty="0" smtClean="0">
                <a:solidFill>
                  <a:srgbClr val="0070C0"/>
                </a:solidFill>
              </a:rPr>
              <a:t> </a:t>
            </a:r>
            <a:r>
              <a:rPr lang="en-US" sz="2800" dirty="0" err="1" smtClean="0">
                <a:solidFill>
                  <a:srgbClr val="0070C0"/>
                </a:solidFill>
              </a:rPr>
              <a:t>ngoan</a:t>
            </a:r>
            <a:endParaRPr lang="en-US" sz="2800" dirty="0" smtClean="0">
              <a:solidFill>
                <a:srgbClr val="0070C0"/>
              </a:solidFill>
            </a:endParaRPr>
          </a:p>
          <a:p>
            <a:r>
              <a:rPr lang="en-US" sz="2800" dirty="0" smtClean="0">
                <a:solidFill>
                  <a:srgbClr val="0070C0"/>
                </a:solidFill>
              </a:rPr>
              <a:t>- </a:t>
            </a:r>
            <a:r>
              <a:rPr lang="en-US" sz="2800" dirty="0" err="1" smtClean="0">
                <a:solidFill>
                  <a:srgbClr val="0070C0"/>
                </a:solidFill>
              </a:rPr>
              <a:t>Trẻ</a:t>
            </a:r>
            <a:r>
              <a:rPr lang="en-US" sz="2800" dirty="0" smtClean="0">
                <a:solidFill>
                  <a:srgbClr val="0070C0"/>
                </a:solidFill>
              </a:rPr>
              <a:t> </a:t>
            </a:r>
            <a:r>
              <a:rPr lang="en-US" sz="2800" dirty="0" err="1" smtClean="0">
                <a:solidFill>
                  <a:srgbClr val="0070C0"/>
                </a:solidFill>
              </a:rPr>
              <a:t>cảm</a:t>
            </a:r>
            <a:r>
              <a:rPr lang="en-US" sz="2800" dirty="0" smtClean="0">
                <a:solidFill>
                  <a:srgbClr val="0070C0"/>
                </a:solidFill>
              </a:rPr>
              <a:t> </a:t>
            </a:r>
            <a:r>
              <a:rPr lang="en-US" sz="2800" dirty="0" err="1" smtClean="0">
                <a:solidFill>
                  <a:srgbClr val="0070C0"/>
                </a:solidFill>
              </a:rPr>
              <a:t>nhận</a:t>
            </a:r>
            <a:r>
              <a:rPr lang="en-US" sz="2800" dirty="0" smtClean="0">
                <a:solidFill>
                  <a:srgbClr val="0070C0"/>
                </a:solidFill>
              </a:rPr>
              <a:t> </a:t>
            </a:r>
            <a:r>
              <a:rPr lang="en-US" sz="2800" dirty="0" err="1" smtClean="0">
                <a:solidFill>
                  <a:srgbClr val="0070C0"/>
                </a:solidFill>
              </a:rPr>
              <a:t>được</a:t>
            </a:r>
            <a:r>
              <a:rPr lang="en-US" sz="2800" dirty="0" smtClean="0">
                <a:solidFill>
                  <a:srgbClr val="0070C0"/>
                </a:solidFill>
              </a:rPr>
              <a:t> </a:t>
            </a:r>
            <a:r>
              <a:rPr lang="en-US" sz="2800" dirty="0" err="1" smtClean="0">
                <a:solidFill>
                  <a:srgbClr val="0070C0"/>
                </a:solidFill>
              </a:rPr>
              <a:t>âm</a:t>
            </a:r>
            <a:r>
              <a:rPr lang="en-US" sz="2800" dirty="0" smtClean="0">
                <a:solidFill>
                  <a:srgbClr val="0070C0"/>
                </a:solidFill>
              </a:rPr>
              <a:t> </a:t>
            </a:r>
            <a:r>
              <a:rPr lang="en-US" sz="2800" dirty="0" err="1" smtClean="0">
                <a:solidFill>
                  <a:srgbClr val="0070C0"/>
                </a:solidFill>
              </a:rPr>
              <a:t>điệu</a:t>
            </a:r>
            <a:r>
              <a:rPr lang="en-US" sz="2800" dirty="0" smtClean="0">
                <a:solidFill>
                  <a:srgbClr val="0070C0"/>
                </a:solidFill>
              </a:rPr>
              <a:t> </a:t>
            </a:r>
            <a:r>
              <a:rPr lang="en-US" sz="2800" dirty="0" err="1" smtClean="0">
                <a:solidFill>
                  <a:srgbClr val="0070C0"/>
                </a:solidFill>
              </a:rPr>
              <a:t>vui</a:t>
            </a:r>
            <a:r>
              <a:rPr lang="en-US" sz="2800" dirty="0" smtClean="0">
                <a:solidFill>
                  <a:srgbClr val="0070C0"/>
                </a:solidFill>
              </a:rPr>
              <a:t> </a:t>
            </a:r>
            <a:r>
              <a:rPr lang="en-US" sz="2800" dirty="0" err="1" smtClean="0">
                <a:solidFill>
                  <a:srgbClr val="0070C0"/>
                </a:solidFill>
              </a:rPr>
              <a:t>tươi</a:t>
            </a:r>
            <a:r>
              <a:rPr lang="en-US" sz="2800" dirty="0" smtClean="0">
                <a:solidFill>
                  <a:srgbClr val="0070C0"/>
                </a:solidFill>
              </a:rPr>
              <a:t> </a:t>
            </a:r>
            <a:r>
              <a:rPr lang="en-US" sz="2800" dirty="0" err="1" smtClean="0">
                <a:solidFill>
                  <a:srgbClr val="0070C0"/>
                </a:solidFill>
              </a:rPr>
              <a:t>của</a:t>
            </a:r>
            <a:r>
              <a:rPr lang="en-US" sz="2800" dirty="0" smtClean="0">
                <a:solidFill>
                  <a:srgbClr val="0070C0"/>
                </a:solidFill>
              </a:rPr>
              <a:t> </a:t>
            </a:r>
            <a:r>
              <a:rPr lang="en-US" sz="2800" dirty="0" err="1" smtClean="0">
                <a:solidFill>
                  <a:srgbClr val="0070C0"/>
                </a:solidFill>
              </a:rPr>
              <a:t>bài</a:t>
            </a:r>
            <a:r>
              <a:rPr lang="en-US" sz="2800" dirty="0" smtClean="0">
                <a:solidFill>
                  <a:srgbClr val="0070C0"/>
                </a:solidFill>
              </a:rPr>
              <a:t> </a:t>
            </a:r>
            <a:r>
              <a:rPr lang="en-US" sz="2800" dirty="0" err="1" smtClean="0">
                <a:solidFill>
                  <a:srgbClr val="0070C0"/>
                </a:solidFill>
              </a:rPr>
              <a:t>hát</a:t>
            </a:r>
            <a:r>
              <a:rPr lang="en-US" sz="2800" dirty="0" smtClean="0">
                <a:solidFill>
                  <a:srgbClr val="0070C0"/>
                </a:solidFill>
              </a:rPr>
              <a:t>: </a:t>
            </a:r>
            <a:r>
              <a:rPr lang="en-US" sz="2800" dirty="0" err="1" smtClean="0">
                <a:solidFill>
                  <a:srgbClr val="0070C0"/>
                </a:solidFill>
              </a:rPr>
              <a:t>Chào</a:t>
            </a:r>
            <a:r>
              <a:rPr lang="en-US" sz="2800" dirty="0" smtClean="0">
                <a:solidFill>
                  <a:srgbClr val="0070C0"/>
                </a:solidFill>
              </a:rPr>
              <a:t> </a:t>
            </a:r>
            <a:r>
              <a:rPr lang="en-US" sz="2800" dirty="0" err="1" smtClean="0">
                <a:solidFill>
                  <a:srgbClr val="0070C0"/>
                </a:solidFill>
              </a:rPr>
              <a:t>ngày</a:t>
            </a:r>
            <a:r>
              <a:rPr lang="en-US" sz="2800" dirty="0" smtClean="0">
                <a:solidFill>
                  <a:srgbClr val="0070C0"/>
                </a:solidFill>
              </a:rPr>
              <a:t> </a:t>
            </a:r>
            <a:r>
              <a:rPr lang="en-US" sz="2800" dirty="0" err="1" smtClean="0">
                <a:solidFill>
                  <a:srgbClr val="0070C0"/>
                </a:solidFill>
              </a:rPr>
              <a:t>mới</a:t>
            </a:r>
            <a:endParaRPr lang="en-US" sz="2800" dirty="0" smtClean="0">
              <a:solidFill>
                <a:srgbClr val="0070C0"/>
              </a:solidFill>
            </a:endParaRPr>
          </a:p>
          <a:p>
            <a:r>
              <a:rPr lang="pt-BR" sz="2800" dirty="0" smtClean="0">
                <a:solidFill>
                  <a:srgbClr val="FF0000"/>
                </a:solidFill>
              </a:rPr>
              <a:t>* </a:t>
            </a:r>
            <a:r>
              <a:rPr lang="pt-BR" sz="2800" b="1" dirty="0" smtClean="0">
                <a:solidFill>
                  <a:srgbClr val="FF0000"/>
                </a:solidFill>
              </a:rPr>
              <a:t>Kỹ năng:</a:t>
            </a:r>
            <a:endParaRPr lang="en-US" sz="2800" dirty="0" smtClean="0">
              <a:solidFill>
                <a:srgbClr val="FF0000"/>
              </a:solidFill>
            </a:endParaRPr>
          </a:p>
          <a:p>
            <a:r>
              <a:rPr lang="en-US" sz="2800" dirty="0" smtClean="0">
                <a:solidFill>
                  <a:srgbClr val="0070C0"/>
                </a:solidFill>
              </a:rPr>
              <a:t>- </a:t>
            </a:r>
            <a:r>
              <a:rPr lang="en-US" sz="2800" dirty="0" err="1" smtClean="0">
                <a:solidFill>
                  <a:srgbClr val="0070C0"/>
                </a:solidFill>
              </a:rPr>
              <a:t>Trẻ</a:t>
            </a:r>
            <a:r>
              <a:rPr lang="en-US" sz="2800" dirty="0" smtClean="0">
                <a:solidFill>
                  <a:srgbClr val="0070C0"/>
                </a:solidFill>
              </a:rPr>
              <a:t> </a:t>
            </a:r>
            <a:r>
              <a:rPr lang="en-US" sz="2800" dirty="0" err="1" smtClean="0">
                <a:solidFill>
                  <a:srgbClr val="0070C0"/>
                </a:solidFill>
              </a:rPr>
              <a:t>biết</a:t>
            </a:r>
            <a:r>
              <a:rPr lang="en-US" sz="2800" dirty="0" smtClean="0">
                <a:solidFill>
                  <a:srgbClr val="0070C0"/>
                </a:solidFill>
              </a:rPr>
              <a:t> </a:t>
            </a:r>
            <a:r>
              <a:rPr lang="en-US" sz="2800" dirty="0" err="1" smtClean="0">
                <a:solidFill>
                  <a:srgbClr val="0070C0"/>
                </a:solidFill>
              </a:rPr>
              <a:t>vận</a:t>
            </a:r>
            <a:r>
              <a:rPr lang="en-US" sz="2800" dirty="0" smtClean="0">
                <a:solidFill>
                  <a:srgbClr val="0070C0"/>
                </a:solidFill>
              </a:rPr>
              <a:t> </a:t>
            </a:r>
            <a:r>
              <a:rPr lang="en-US" sz="2800" dirty="0" err="1" smtClean="0">
                <a:solidFill>
                  <a:srgbClr val="0070C0"/>
                </a:solidFill>
              </a:rPr>
              <a:t>động</a:t>
            </a:r>
            <a:r>
              <a:rPr lang="en-US" sz="2800" dirty="0" smtClean="0">
                <a:solidFill>
                  <a:srgbClr val="0070C0"/>
                </a:solidFill>
              </a:rPr>
              <a:t> </a:t>
            </a:r>
            <a:r>
              <a:rPr lang="en-US" sz="2800" dirty="0" err="1" smtClean="0">
                <a:solidFill>
                  <a:srgbClr val="0070C0"/>
                </a:solidFill>
              </a:rPr>
              <a:t>theo</a:t>
            </a:r>
            <a:r>
              <a:rPr lang="en-US" sz="2800" dirty="0" smtClean="0">
                <a:solidFill>
                  <a:srgbClr val="0070C0"/>
                </a:solidFill>
              </a:rPr>
              <a:t> </a:t>
            </a:r>
            <a:r>
              <a:rPr lang="en-US" sz="2800" dirty="0" err="1" smtClean="0">
                <a:solidFill>
                  <a:srgbClr val="0070C0"/>
                </a:solidFill>
              </a:rPr>
              <a:t>nhạc</a:t>
            </a:r>
            <a:r>
              <a:rPr lang="en-US" sz="2800" dirty="0" smtClean="0">
                <a:solidFill>
                  <a:srgbClr val="0070C0"/>
                </a:solidFill>
              </a:rPr>
              <a:t> </a:t>
            </a:r>
            <a:r>
              <a:rPr lang="en-US" sz="2800" dirty="0" err="1" smtClean="0">
                <a:solidFill>
                  <a:srgbClr val="0070C0"/>
                </a:solidFill>
              </a:rPr>
              <a:t>của</a:t>
            </a:r>
            <a:r>
              <a:rPr lang="en-US" sz="2800" dirty="0" smtClean="0">
                <a:solidFill>
                  <a:srgbClr val="0070C0"/>
                </a:solidFill>
              </a:rPr>
              <a:t> </a:t>
            </a:r>
            <a:r>
              <a:rPr lang="en-US" sz="2800" dirty="0" err="1" smtClean="0">
                <a:solidFill>
                  <a:srgbClr val="0070C0"/>
                </a:solidFill>
              </a:rPr>
              <a:t>bài</a:t>
            </a:r>
            <a:r>
              <a:rPr lang="en-US" sz="2800" dirty="0" smtClean="0">
                <a:solidFill>
                  <a:srgbClr val="0070C0"/>
                </a:solidFill>
              </a:rPr>
              <a:t> </a:t>
            </a:r>
            <a:r>
              <a:rPr lang="en-US" sz="2800" dirty="0" err="1" smtClean="0">
                <a:solidFill>
                  <a:srgbClr val="0070C0"/>
                </a:solidFill>
              </a:rPr>
              <a:t>hát</a:t>
            </a:r>
            <a:r>
              <a:rPr lang="en-US" sz="2800" dirty="0" smtClean="0">
                <a:solidFill>
                  <a:srgbClr val="0070C0"/>
                </a:solidFill>
              </a:rPr>
              <a:t>..</a:t>
            </a:r>
          </a:p>
          <a:p>
            <a:r>
              <a:rPr lang="en-US" sz="2800" dirty="0" smtClean="0">
                <a:solidFill>
                  <a:srgbClr val="0070C0"/>
                </a:solidFill>
              </a:rPr>
              <a:t>- </a:t>
            </a:r>
            <a:r>
              <a:rPr lang="en-US" sz="2800" dirty="0" err="1" smtClean="0">
                <a:solidFill>
                  <a:srgbClr val="0070C0"/>
                </a:solidFill>
              </a:rPr>
              <a:t>Trẻ</a:t>
            </a:r>
            <a:r>
              <a:rPr lang="en-US" sz="2800" dirty="0" smtClean="0">
                <a:solidFill>
                  <a:srgbClr val="0070C0"/>
                </a:solidFill>
              </a:rPr>
              <a:t> </a:t>
            </a:r>
            <a:r>
              <a:rPr lang="en-US" sz="2800" dirty="0" err="1" smtClean="0">
                <a:solidFill>
                  <a:srgbClr val="0070C0"/>
                </a:solidFill>
              </a:rPr>
              <a:t>nghe</a:t>
            </a:r>
            <a:r>
              <a:rPr lang="en-US" sz="2800" dirty="0" smtClean="0">
                <a:solidFill>
                  <a:srgbClr val="0070C0"/>
                </a:solidFill>
              </a:rPr>
              <a:t> </a:t>
            </a:r>
            <a:r>
              <a:rPr lang="en-US" sz="2800" dirty="0" err="1" smtClean="0">
                <a:solidFill>
                  <a:srgbClr val="0070C0"/>
                </a:solidFill>
              </a:rPr>
              <a:t>cô</a:t>
            </a:r>
            <a:r>
              <a:rPr lang="en-US" sz="2800" dirty="0" smtClean="0">
                <a:solidFill>
                  <a:srgbClr val="0070C0"/>
                </a:solidFill>
              </a:rPr>
              <a:t> </a:t>
            </a:r>
            <a:r>
              <a:rPr lang="en-US" sz="2800" dirty="0" err="1" smtClean="0">
                <a:solidFill>
                  <a:srgbClr val="0070C0"/>
                </a:solidFill>
              </a:rPr>
              <a:t>hát</a:t>
            </a:r>
            <a:r>
              <a:rPr lang="en-US" sz="2800" dirty="0" smtClean="0">
                <a:solidFill>
                  <a:srgbClr val="0070C0"/>
                </a:solidFill>
              </a:rPr>
              <a:t> </a:t>
            </a:r>
            <a:r>
              <a:rPr lang="en-US" sz="2800" dirty="0" err="1" smtClean="0">
                <a:solidFill>
                  <a:srgbClr val="0070C0"/>
                </a:solidFill>
              </a:rPr>
              <a:t>và</a:t>
            </a:r>
            <a:r>
              <a:rPr lang="en-US" sz="2800" dirty="0" smtClean="0">
                <a:solidFill>
                  <a:srgbClr val="0070C0"/>
                </a:solidFill>
              </a:rPr>
              <a:t> </a:t>
            </a:r>
            <a:r>
              <a:rPr lang="en-US" sz="2800" dirty="0" err="1" smtClean="0">
                <a:solidFill>
                  <a:srgbClr val="0070C0"/>
                </a:solidFill>
              </a:rPr>
              <a:t>biết</a:t>
            </a:r>
            <a:r>
              <a:rPr lang="en-US" sz="2800" dirty="0" smtClean="0">
                <a:solidFill>
                  <a:srgbClr val="0070C0"/>
                </a:solidFill>
              </a:rPr>
              <a:t> </a:t>
            </a:r>
            <a:r>
              <a:rPr lang="en-US" sz="2800" dirty="0" err="1" smtClean="0">
                <a:solidFill>
                  <a:srgbClr val="0070C0"/>
                </a:solidFill>
              </a:rPr>
              <a:t>hưởng</a:t>
            </a:r>
            <a:r>
              <a:rPr lang="en-US" sz="2800" dirty="0" smtClean="0">
                <a:solidFill>
                  <a:srgbClr val="0070C0"/>
                </a:solidFill>
              </a:rPr>
              <a:t> </a:t>
            </a:r>
            <a:r>
              <a:rPr lang="en-US" sz="2800" dirty="0" err="1" smtClean="0">
                <a:solidFill>
                  <a:srgbClr val="0070C0"/>
                </a:solidFill>
              </a:rPr>
              <a:t>ứng</a:t>
            </a:r>
            <a:r>
              <a:rPr lang="en-US" sz="2800" dirty="0" smtClean="0">
                <a:solidFill>
                  <a:srgbClr val="0070C0"/>
                </a:solidFill>
              </a:rPr>
              <a:t> </a:t>
            </a:r>
            <a:r>
              <a:rPr lang="en-US" sz="2800" dirty="0" err="1" smtClean="0">
                <a:solidFill>
                  <a:srgbClr val="0070C0"/>
                </a:solidFill>
              </a:rPr>
              <a:t>theo</a:t>
            </a:r>
            <a:r>
              <a:rPr lang="en-US" sz="2800" dirty="0" smtClean="0">
                <a:solidFill>
                  <a:srgbClr val="0070C0"/>
                </a:solidFill>
              </a:rPr>
              <a:t> </a:t>
            </a:r>
            <a:r>
              <a:rPr lang="en-US" sz="2800" dirty="0" err="1" smtClean="0">
                <a:solidFill>
                  <a:srgbClr val="0070C0"/>
                </a:solidFill>
              </a:rPr>
              <a:t>giai</a:t>
            </a:r>
            <a:r>
              <a:rPr lang="en-US" sz="2800" dirty="0" smtClean="0">
                <a:solidFill>
                  <a:srgbClr val="0070C0"/>
                </a:solidFill>
              </a:rPr>
              <a:t> </a:t>
            </a:r>
            <a:r>
              <a:rPr lang="en-US" sz="2800" dirty="0" err="1" smtClean="0">
                <a:solidFill>
                  <a:srgbClr val="0070C0"/>
                </a:solidFill>
              </a:rPr>
              <a:t>điệu</a:t>
            </a:r>
            <a:r>
              <a:rPr lang="en-US" sz="2800" dirty="0" smtClean="0">
                <a:solidFill>
                  <a:srgbClr val="0070C0"/>
                </a:solidFill>
              </a:rPr>
              <a:t> </a:t>
            </a:r>
            <a:r>
              <a:rPr lang="en-US" sz="2800" dirty="0" err="1" smtClean="0">
                <a:solidFill>
                  <a:srgbClr val="0070C0"/>
                </a:solidFill>
              </a:rPr>
              <a:t>của</a:t>
            </a:r>
            <a:r>
              <a:rPr lang="en-US" sz="2800" dirty="0" smtClean="0">
                <a:solidFill>
                  <a:srgbClr val="0070C0"/>
                </a:solidFill>
              </a:rPr>
              <a:t> </a:t>
            </a:r>
            <a:r>
              <a:rPr lang="en-US" sz="2800" dirty="0" err="1" smtClean="0">
                <a:solidFill>
                  <a:srgbClr val="0070C0"/>
                </a:solidFill>
              </a:rPr>
              <a:t>bài</a:t>
            </a:r>
            <a:r>
              <a:rPr lang="en-US" sz="2800" dirty="0" smtClean="0">
                <a:solidFill>
                  <a:srgbClr val="0070C0"/>
                </a:solidFill>
              </a:rPr>
              <a:t> </a:t>
            </a:r>
            <a:r>
              <a:rPr lang="en-US" sz="2800" dirty="0" err="1" smtClean="0">
                <a:solidFill>
                  <a:srgbClr val="0070C0"/>
                </a:solidFill>
              </a:rPr>
              <a:t>hát</a:t>
            </a:r>
            <a:r>
              <a:rPr lang="en-US" sz="2800" dirty="0" smtClean="0">
                <a:solidFill>
                  <a:srgbClr val="0070C0"/>
                </a:solidFill>
              </a:rPr>
              <a:t>.</a:t>
            </a:r>
          </a:p>
          <a:p>
            <a:r>
              <a:rPr lang="en-US" sz="2800" dirty="0" smtClean="0">
                <a:solidFill>
                  <a:srgbClr val="0070C0"/>
                </a:solidFill>
              </a:rPr>
              <a:t>- </a:t>
            </a:r>
            <a:r>
              <a:rPr lang="en-US" sz="2800" dirty="0" err="1" smtClean="0">
                <a:solidFill>
                  <a:srgbClr val="0070C0"/>
                </a:solidFill>
              </a:rPr>
              <a:t>Trẻ</a:t>
            </a:r>
            <a:r>
              <a:rPr lang="en-US" sz="2800" dirty="0" smtClean="0">
                <a:solidFill>
                  <a:srgbClr val="0070C0"/>
                </a:solidFill>
              </a:rPr>
              <a:t> </a:t>
            </a:r>
            <a:r>
              <a:rPr lang="en-US" sz="2800" dirty="0" err="1" smtClean="0">
                <a:solidFill>
                  <a:srgbClr val="0070C0"/>
                </a:solidFill>
              </a:rPr>
              <a:t>có</a:t>
            </a:r>
            <a:r>
              <a:rPr lang="en-US" sz="2800" dirty="0" smtClean="0">
                <a:solidFill>
                  <a:srgbClr val="0070C0"/>
                </a:solidFill>
              </a:rPr>
              <a:t> </a:t>
            </a:r>
            <a:r>
              <a:rPr lang="en-US" sz="2800" dirty="0" err="1" smtClean="0">
                <a:solidFill>
                  <a:srgbClr val="0070C0"/>
                </a:solidFill>
              </a:rPr>
              <a:t>kĩ</a:t>
            </a:r>
            <a:r>
              <a:rPr lang="en-US" sz="2800" dirty="0" smtClean="0">
                <a:solidFill>
                  <a:srgbClr val="0070C0"/>
                </a:solidFill>
              </a:rPr>
              <a:t> </a:t>
            </a:r>
            <a:r>
              <a:rPr lang="en-US" sz="2800" dirty="0" err="1" smtClean="0">
                <a:solidFill>
                  <a:srgbClr val="0070C0"/>
                </a:solidFill>
              </a:rPr>
              <a:t>năng</a:t>
            </a:r>
            <a:r>
              <a:rPr lang="en-US" sz="2800" dirty="0" smtClean="0">
                <a:solidFill>
                  <a:srgbClr val="0070C0"/>
                </a:solidFill>
              </a:rPr>
              <a:t> </a:t>
            </a:r>
            <a:r>
              <a:rPr lang="en-US" sz="2800" dirty="0" err="1" smtClean="0">
                <a:solidFill>
                  <a:srgbClr val="0070C0"/>
                </a:solidFill>
              </a:rPr>
              <a:t>chơi</a:t>
            </a:r>
            <a:r>
              <a:rPr lang="en-US" sz="2800" dirty="0" smtClean="0">
                <a:solidFill>
                  <a:srgbClr val="0070C0"/>
                </a:solidFill>
              </a:rPr>
              <a:t> </a:t>
            </a:r>
            <a:r>
              <a:rPr lang="en-US" sz="2800" dirty="0" err="1" smtClean="0">
                <a:solidFill>
                  <a:srgbClr val="0070C0"/>
                </a:solidFill>
              </a:rPr>
              <a:t>trò</a:t>
            </a:r>
            <a:r>
              <a:rPr lang="en-US" sz="2800" dirty="0" smtClean="0">
                <a:solidFill>
                  <a:srgbClr val="0070C0"/>
                </a:solidFill>
              </a:rPr>
              <a:t> </a:t>
            </a:r>
            <a:r>
              <a:rPr lang="en-US" sz="2800" dirty="0" err="1" smtClean="0">
                <a:solidFill>
                  <a:srgbClr val="0070C0"/>
                </a:solidFill>
              </a:rPr>
              <a:t>chơi</a:t>
            </a:r>
            <a:r>
              <a:rPr lang="en-US" sz="2800" dirty="0" smtClean="0">
                <a:solidFill>
                  <a:srgbClr val="0070C0"/>
                </a:solidFill>
              </a:rPr>
              <a:t> </a:t>
            </a:r>
            <a:r>
              <a:rPr lang="en-US" sz="2800" dirty="0" err="1" smtClean="0">
                <a:solidFill>
                  <a:srgbClr val="0070C0"/>
                </a:solidFill>
              </a:rPr>
              <a:t>trò</a:t>
            </a:r>
            <a:r>
              <a:rPr lang="en-US" sz="2800" dirty="0" smtClean="0">
                <a:solidFill>
                  <a:srgbClr val="0070C0"/>
                </a:solidFill>
              </a:rPr>
              <a:t> </a:t>
            </a:r>
            <a:r>
              <a:rPr lang="en-US" sz="2800" dirty="0" err="1" smtClean="0">
                <a:solidFill>
                  <a:srgbClr val="0070C0"/>
                </a:solidFill>
              </a:rPr>
              <a:t>chơi</a:t>
            </a:r>
            <a:r>
              <a:rPr lang="en-US" sz="2800" dirty="0" smtClean="0">
                <a:solidFill>
                  <a:srgbClr val="0070C0"/>
                </a:solidFill>
              </a:rPr>
              <a:t> </a:t>
            </a:r>
            <a:r>
              <a:rPr lang="en-US" sz="2800" dirty="0" err="1" smtClean="0">
                <a:solidFill>
                  <a:srgbClr val="0070C0"/>
                </a:solidFill>
              </a:rPr>
              <a:t>âm</a:t>
            </a:r>
            <a:r>
              <a:rPr lang="en-US" sz="2800" dirty="0" smtClean="0">
                <a:solidFill>
                  <a:srgbClr val="0070C0"/>
                </a:solidFill>
              </a:rPr>
              <a:t> </a:t>
            </a:r>
            <a:r>
              <a:rPr lang="en-US" sz="2800" dirty="0" err="1" smtClean="0">
                <a:solidFill>
                  <a:srgbClr val="0070C0"/>
                </a:solidFill>
              </a:rPr>
              <a:t>nhạc</a:t>
            </a:r>
            <a:r>
              <a:rPr lang="en-US" sz="2800" dirty="0" smtClean="0">
                <a:solidFill>
                  <a:srgbClr val="0070C0"/>
                </a:solidFill>
              </a:rPr>
              <a:t>.</a:t>
            </a:r>
          </a:p>
          <a:p>
            <a:r>
              <a:rPr lang="pt-BR" sz="2800" dirty="0" smtClean="0"/>
              <a:t> </a:t>
            </a:r>
            <a:r>
              <a:rPr lang="pt-BR" sz="2800" dirty="0" smtClean="0">
                <a:solidFill>
                  <a:srgbClr val="FF0000"/>
                </a:solidFill>
              </a:rPr>
              <a:t>* </a:t>
            </a:r>
            <a:r>
              <a:rPr lang="pt-BR" sz="2800" b="1" dirty="0" smtClean="0">
                <a:solidFill>
                  <a:srgbClr val="FF0000"/>
                </a:solidFill>
              </a:rPr>
              <a:t>Thái độ:</a:t>
            </a:r>
            <a:endParaRPr lang="en-US" sz="2800" dirty="0" smtClean="0">
              <a:solidFill>
                <a:srgbClr val="FF0000"/>
              </a:solidFill>
            </a:endParaRPr>
          </a:p>
          <a:p>
            <a:r>
              <a:rPr lang="en-US" sz="2800" dirty="0" smtClean="0">
                <a:solidFill>
                  <a:srgbClr val="0070C0"/>
                </a:solidFill>
              </a:rPr>
              <a:t>- </a:t>
            </a:r>
            <a:r>
              <a:rPr lang="en-US" sz="2800" dirty="0" err="1" smtClean="0">
                <a:solidFill>
                  <a:srgbClr val="0070C0"/>
                </a:solidFill>
              </a:rPr>
              <a:t>Hứng</a:t>
            </a:r>
            <a:r>
              <a:rPr lang="en-US" sz="2800" dirty="0" smtClean="0">
                <a:solidFill>
                  <a:srgbClr val="0070C0"/>
                </a:solidFill>
              </a:rPr>
              <a:t> </a:t>
            </a:r>
            <a:r>
              <a:rPr lang="en-US" sz="2800" dirty="0" err="1" smtClean="0">
                <a:solidFill>
                  <a:srgbClr val="0070C0"/>
                </a:solidFill>
              </a:rPr>
              <a:t>thú</a:t>
            </a:r>
            <a:r>
              <a:rPr lang="en-US" sz="2800" dirty="0" smtClean="0">
                <a:solidFill>
                  <a:srgbClr val="0070C0"/>
                </a:solidFill>
              </a:rPr>
              <a:t> </a:t>
            </a:r>
            <a:r>
              <a:rPr lang="en-US" sz="2800" dirty="0" err="1" smtClean="0">
                <a:solidFill>
                  <a:srgbClr val="0070C0"/>
                </a:solidFill>
              </a:rPr>
              <a:t>tham</a:t>
            </a:r>
            <a:r>
              <a:rPr lang="en-US" sz="2800" dirty="0" smtClean="0">
                <a:solidFill>
                  <a:srgbClr val="0070C0"/>
                </a:solidFill>
              </a:rPr>
              <a:t> </a:t>
            </a:r>
            <a:r>
              <a:rPr lang="en-US" sz="2800" dirty="0" err="1" smtClean="0">
                <a:solidFill>
                  <a:srgbClr val="0070C0"/>
                </a:solidFill>
              </a:rPr>
              <a:t>gia</a:t>
            </a:r>
            <a:r>
              <a:rPr lang="en-US" sz="2800" dirty="0" smtClean="0">
                <a:solidFill>
                  <a:srgbClr val="0070C0"/>
                </a:solidFill>
              </a:rPr>
              <a:t> </a:t>
            </a:r>
            <a:r>
              <a:rPr lang="en-US" sz="2800" dirty="0" err="1" smtClean="0">
                <a:solidFill>
                  <a:srgbClr val="0070C0"/>
                </a:solidFill>
              </a:rPr>
              <a:t>vào</a:t>
            </a:r>
            <a:r>
              <a:rPr lang="en-US" sz="2800" dirty="0" smtClean="0">
                <a:solidFill>
                  <a:srgbClr val="0070C0"/>
                </a:solidFill>
              </a:rPr>
              <a:t> </a:t>
            </a:r>
            <a:r>
              <a:rPr lang="en-US" sz="2800" dirty="0" err="1" smtClean="0">
                <a:solidFill>
                  <a:srgbClr val="0070C0"/>
                </a:solidFill>
              </a:rPr>
              <a:t>vận</a:t>
            </a:r>
            <a:r>
              <a:rPr lang="en-US" sz="2800" dirty="0" smtClean="0">
                <a:solidFill>
                  <a:srgbClr val="0070C0"/>
                </a:solidFill>
              </a:rPr>
              <a:t> </a:t>
            </a:r>
            <a:r>
              <a:rPr lang="en-US" sz="2800" dirty="0" err="1" smtClean="0">
                <a:solidFill>
                  <a:srgbClr val="0070C0"/>
                </a:solidFill>
              </a:rPr>
              <a:t>động</a:t>
            </a:r>
            <a:r>
              <a:rPr lang="en-US" sz="2800" dirty="0" smtClean="0">
                <a:solidFill>
                  <a:srgbClr val="0070C0"/>
                </a:solidFill>
              </a:rPr>
              <a:t> </a:t>
            </a:r>
            <a:r>
              <a:rPr lang="en-US" sz="2800" dirty="0" err="1" smtClean="0">
                <a:solidFill>
                  <a:srgbClr val="0070C0"/>
                </a:solidFill>
              </a:rPr>
              <a:t>và</a:t>
            </a:r>
            <a:r>
              <a:rPr lang="en-US" sz="2800" dirty="0" smtClean="0">
                <a:solidFill>
                  <a:srgbClr val="0070C0"/>
                </a:solidFill>
              </a:rPr>
              <a:t> TC.</a:t>
            </a:r>
          </a:p>
          <a:p>
            <a:r>
              <a:rPr lang="en-US" sz="2400" dirty="0" smtClean="0"/>
              <a:t> </a:t>
            </a: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295400" y="152400"/>
            <a:ext cx="3236079" cy="769441"/>
          </a:xfrm>
          <a:prstGeom prst="rect">
            <a:avLst/>
          </a:prstGeom>
          <a:noFill/>
        </p:spPr>
        <p:txBody>
          <a:bodyPr wrap="none" lIns="91440" tIns="45720" rIns="91440" bIns="45720">
            <a:spAutoFit/>
          </a:bodyPr>
          <a:lstStyle/>
          <a:p>
            <a:pPr algn="ctr"/>
            <a:r>
              <a:rPr 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II. </a:t>
            </a:r>
            <a:r>
              <a:rPr lang="en-US" sz="4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Chuẩn</a:t>
            </a:r>
            <a:r>
              <a:rPr 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bị</a:t>
            </a:r>
            <a:r>
              <a:rPr 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graphicFrame>
        <p:nvGraphicFramePr>
          <p:cNvPr id="5" name="Table 4"/>
          <p:cNvGraphicFramePr>
            <a:graphicFrameLocks noGrp="1"/>
          </p:cNvGraphicFramePr>
          <p:nvPr/>
        </p:nvGraphicFramePr>
        <p:xfrm>
          <a:off x="2286000" y="1066800"/>
          <a:ext cx="6324600" cy="4876800"/>
        </p:xfrm>
        <a:graphic>
          <a:graphicData uri="http://schemas.openxmlformats.org/drawingml/2006/table">
            <a:tbl>
              <a:tblPr>
                <a:tableStyleId>{2D5ABB26-0587-4C30-8999-92F81FD0307C}</a:tableStyleId>
              </a:tblPr>
              <a:tblGrid>
                <a:gridCol w="6324600"/>
              </a:tblGrid>
              <a:tr h="4876800">
                <a:tc>
                  <a:txBody>
                    <a:bodyPr/>
                    <a:lstStyle/>
                    <a:p>
                      <a:pPr>
                        <a:spcAft>
                          <a:spcPts val="0"/>
                        </a:spcAft>
                      </a:pPr>
                      <a:r>
                        <a:rPr lang="en-US" sz="3200" dirty="0">
                          <a:solidFill>
                            <a:srgbClr val="FF0000"/>
                          </a:solidFill>
                        </a:rPr>
                        <a:t>*</a:t>
                      </a:r>
                      <a:r>
                        <a:rPr lang="en-US" sz="3200" dirty="0" err="1">
                          <a:solidFill>
                            <a:srgbClr val="FF0000"/>
                          </a:solidFill>
                        </a:rPr>
                        <a:t>Đồ</a:t>
                      </a:r>
                      <a:r>
                        <a:rPr lang="en-US" sz="3200" dirty="0">
                          <a:solidFill>
                            <a:srgbClr val="FF0000"/>
                          </a:solidFill>
                        </a:rPr>
                        <a:t> </a:t>
                      </a:r>
                      <a:r>
                        <a:rPr lang="en-US" sz="3200" dirty="0" err="1">
                          <a:solidFill>
                            <a:srgbClr val="FF0000"/>
                          </a:solidFill>
                        </a:rPr>
                        <a:t>dùng</a:t>
                      </a:r>
                      <a:r>
                        <a:rPr lang="en-US" sz="3200" dirty="0">
                          <a:solidFill>
                            <a:srgbClr val="FF0000"/>
                          </a:solidFill>
                        </a:rPr>
                        <a:t> </a:t>
                      </a:r>
                      <a:r>
                        <a:rPr lang="en-US" sz="3200" dirty="0" err="1">
                          <a:solidFill>
                            <a:srgbClr val="FF0000"/>
                          </a:solidFill>
                        </a:rPr>
                        <a:t>của</a:t>
                      </a:r>
                      <a:r>
                        <a:rPr lang="en-US" sz="3200" dirty="0">
                          <a:solidFill>
                            <a:srgbClr val="FF0000"/>
                          </a:solidFill>
                        </a:rPr>
                        <a:t> </a:t>
                      </a:r>
                      <a:r>
                        <a:rPr lang="en-US" sz="3200" dirty="0" err="1">
                          <a:solidFill>
                            <a:srgbClr val="FF0000"/>
                          </a:solidFill>
                        </a:rPr>
                        <a:t>cô</a:t>
                      </a:r>
                      <a:r>
                        <a:rPr lang="en-US" sz="3200" dirty="0">
                          <a:solidFill>
                            <a:srgbClr val="FF0000"/>
                          </a:solidFill>
                        </a:rPr>
                        <a:t>:</a:t>
                      </a:r>
                    </a:p>
                    <a:p>
                      <a:r>
                        <a:rPr lang="en-US" sz="3200" kern="1200" dirty="0" smtClean="0">
                          <a:solidFill>
                            <a:srgbClr val="002060"/>
                          </a:solidFill>
                        </a:rPr>
                        <a:t>- </a:t>
                      </a:r>
                      <a:r>
                        <a:rPr lang="en-US" sz="3200" kern="1200" dirty="0" err="1" smtClean="0">
                          <a:solidFill>
                            <a:srgbClr val="002060"/>
                          </a:solidFill>
                        </a:rPr>
                        <a:t>Băng</a:t>
                      </a:r>
                      <a:r>
                        <a:rPr lang="en-US" sz="3200" kern="1200" dirty="0" smtClean="0">
                          <a:solidFill>
                            <a:srgbClr val="002060"/>
                          </a:solidFill>
                        </a:rPr>
                        <a:t> </a:t>
                      </a:r>
                      <a:r>
                        <a:rPr lang="en-US" sz="3200" kern="1200" dirty="0" err="1" smtClean="0">
                          <a:solidFill>
                            <a:srgbClr val="002060"/>
                          </a:solidFill>
                        </a:rPr>
                        <a:t>đĩa</a:t>
                      </a:r>
                      <a:r>
                        <a:rPr lang="en-US" sz="3200" kern="1200" dirty="0" smtClean="0">
                          <a:solidFill>
                            <a:srgbClr val="002060"/>
                          </a:solidFill>
                        </a:rPr>
                        <a:t> </a:t>
                      </a:r>
                      <a:r>
                        <a:rPr lang="en-US" sz="3200" kern="1200" dirty="0" err="1" smtClean="0">
                          <a:solidFill>
                            <a:srgbClr val="002060"/>
                          </a:solidFill>
                        </a:rPr>
                        <a:t>có</a:t>
                      </a:r>
                      <a:r>
                        <a:rPr lang="en-US" sz="3200" kern="1200" dirty="0" smtClean="0">
                          <a:solidFill>
                            <a:srgbClr val="002060"/>
                          </a:solidFill>
                        </a:rPr>
                        <a:t> </a:t>
                      </a:r>
                      <a:r>
                        <a:rPr lang="en-US" sz="3200" kern="1200" dirty="0" err="1" smtClean="0">
                          <a:solidFill>
                            <a:srgbClr val="002060"/>
                          </a:solidFill>
                        </a:rPr>
                        <a:t>các</a:t>
                      </a:r>
                      <a:r>
                        <a:rPr lang="en-US" sz="3200" kern="1200" dirty="0" smtClean="0">
                          <a:solidFill>
                            <a:srgbClr val="002060"/>
                          </a:solidFill>
                        </a:rPr>
                        <a:t> </a:t>
                      </a:r>
                      <a:r>
                        <a:rPr lang="en-US" sz="3200" kern="1200" dirty="0" err="1" smtClean="0">
                          <a:solidFill>
                            <a:srgbClr val="002060"/>
                          </a:solidFill>
                        </a:rPr>
                        <a:t>bài</a:t>
                      </a:r>
                      <a:r>
                        <a:rPr lang="en-US" sz="3200" kern="1200" dirty="0" smtClean="0">
                          <a:solidFill>
                            <a:srgbClr val="002060"/>
                          </a:solidFill>
                        </a:rPr>
                        <a:t> </a:t>
                      </a:r>
                      <a:r>
                        <a:rPr lang="en-US" sz="3200" kern="1200" dirty="0" err="1" smtClean="0">
                          <a:solidFill>
                            <a:srgbClr val="002060"/>
                          </a:solidFill>
                        </a:rPr>
                        <a:t>hát</a:t>
                      </a:r>
                      <a:r>
                        <a:rPr lang="en-US" sz="3200" kern="1200" dirty="0" smtClean="0">
                          <a:solidFill>
                            <a:srgbClr val="002060"/>
                          </a:solidFill>
                        </a:rPr>
                        <a:t> “ </a:t>
                      </a:r>
                      <a:r>
                        <a:rPr lang="en-US" sz="3200" kern="1200" dirty="0" err="1" smtClean="0">
                          <a:solidFill>
                            <a:srgbClr val="002060"/>
                          </a:solidFill>
                        </a:rPr>
                        <a:t>Chào</a:t>
                      </a:r>
                      <a:r>
                        <a:rPr lang="en-US" sz="3200" kern="1200" dirty="0" smtClean="0">
                          <a:solidFill>
                            <a:srgbClr val="002060"/>
                          </a:solidFill>
                        </a:rPr>
                        <a:t> </a:t>
                      </a:r>
                      <a:r>
                        <a:rPr lang="en-US" sz="3200" kern="1200" dirty="0" err="1" smtClean="0">
                          <a:solidFill>
                            <a:srgbClr val="002060"/>
                          </a:solidFill>
                        </a:rPr>
                        <a:t>ngày</a:t>
                      </a:r>
                      <a:r>
                        <a:rPr lang="en-US" sz="3200" kern="1200" dirty="0" smtClean="0">
                          <a:solidFill>
                            <a:srgbClr val="002060"/>
                          </a:solidFill>
                        </a:rPr>
                        <a:t> </a:t>
                      </a:r>
                      <a:r>
                        <a:rPr lang="en-US" sz="3200" kern="1200" dirty="0" err="1" smtClean="0">
                          <a:solidFill>
                            <a:srgbClr val="002060"/>
                          </a:solidFill>
                        </a:rPr>
                        <a:t>mới</a:t>
                      </a:r>
                      <a:r>
                        <a:rPr lang="en-US" sz="3200" kern="1200" dirty="0" smtClean="0">
                          <a:solidFill>
                            <a:srgbClr val="002060"/>
                          </a:solidFill>
                        </a:rPr>
                        <a:t>” “ </a:t>
                      </a:r>
                      <a:r>
                        <a:rPr lang="en-US" sz="3200" kern="1200" dirty="0" err="1" smtClean="0">
                          <a:solidFill>
                            <a:srgbClr val="002060"/>
                          </a:solidFill>
                        </a:rPr>
                        <a:t>Những</a:t>
                      </a:r>
                      <a:r>
                        <a:rPr lang="en-US" sz="3200" kern="1200" dirty="0" smtClean="0">
                          <a:solidFill>
                            <a:srgbClr val="002060"/>
                          </a:solidFill>
                        </a:rPr>
                        <a:t> </a:t>
                      </a:r>
                      <a:r>
                        <a:rPr lang="en-US" sz="3200" kern="1200" dirty="0" err="1" smtClean="0">
                          <a:solidFill>
                            <a:srgbClr val="002060"/>
                          </a:solidFill>
                        </a:rPr>
                        <a:t>em</a:t>
                      </a:r>
                      <a:r>
                        <a:rPr lang="en-US" sz="3200" kern="1200" dirty="0" smtClean="0">
                          <a:solidFill>
                            <a:srgbClr val="002060"/>
                          </a:solidFill>
                        </a:rPr>
                        <a:t> </a:t>
                      </a:r>
                      <a:r>
                        <a:rPr lang="en-US" sz="3200" kern="1200" dirty="0" err="1" smtClean="0">
                          <a:solidFill>
                            <a:srgbClr val="002060"/>
                          </a:solidFill>
                        </a:rPr>
                        <a:t>bé</a:t>
                      </a:r>
                      <a:r>
                        <a:rPr lang="en-US" sz="3200" kern="1200" dirty="0" smtClean="0">
                          <a:solidFill>
                            <a:srgbClr val="002060"/>
                          </a:solidFill>
                        </a:rPr>
                        <a:t> </a:t>
                      </a:r>
                      <a:r>
                        <a:rPr lang="en-US" sz="3200" kern="1200" dirty="0" err="1" smtClean="0">
                          <a:solidFill>
                            <a:srgbClr val="002060"/>
                          </a:solidFill>
                        </a:rPr>
                        <a:t>ngoan</a:t>
                      </a:r>
                      <a:r>
                        <a:rPr lang="en-US" sz="3200" kern="1200" dirty="0" smtClean="0">
                          <a:solidFill>
                            <a:srgbClr val="002060"/>
                          </a:solidFill>
                        </a:rPr>
                        <a:t>”.</a:t>
                      </a:r>
                    </a:p>
                    <a:p>
                      <a:pPr>
                        <a:buFontTx/>
                        <a:buChar char="-"/>
                      </a:pPr>
                      <a:r>
                        <a:rPr lang="en-US" sz="3200" kern="1200" dirty="0" smtClean="0">
                          <a:solidFill>
                            <a:srgbClr val="002060"/>
                          </a:solidFill>
                        </a:rPr>
                        <a:t> </a:t>
                      </a:r>
                      <a:r>
                        <a:rPr lang="en-US" sz="3200" kern="1200" dirty="0" err="1" smtClean="0">
                          <a:solidFill>
                            <a:srgbClr val="002060"/>
                          </a:solidFill>
                        </a:rPr>
                        <a:t>Bài</a:t>
                      </a:r>
                      <a:r>
                        <a:rPr lang="en-US" sz="3200" kern="1200" dirty="0" smtClean="0">
                          <a:solidFill>
                            <a:srgbClr val="002060"/>
                          </a:solidFill>
                        </a:rPr>
                        <a:t> </a:t>
                      </a:r>
                      <a:r>
                        <a:rPr lang="en-US" sz="3200" kern="1200" dirty="0" err="1" smtClean="0">
                          <a:solidFill>
                            <a:srgbClr val="002060"/>
                          </a:solidFill>
                        </a:rPr>
                        <a:t>giảng</a:t>
                      </a:r>
                      <a:r>
                        <a:rPr lang="en-US" sz="3200" kern="1200" dirty="0" smtClean="0">
                          <a:solidFill>
                            <a:srgbClr val="002060"/>
                          </a:solidFill>
                        </a:rPr>
                        <a:t> </a:t>
                      </a:r>
                      <a:r>
                        <a:rPr lang="en-US" sz="3200" kern="1200" dirty="0" err="1" smtClean="0">
                          <a:solidFill>
                            <a:srgbClr val="002060"/>
                          </a:solidFill>
                        </a:rPr>
                        <a:t>điện</a:t>
                      </a:r>
                      <a:r>
                        <a:rPr lang="en-US" sz="3200" kern="1200" dirty="0" smtClean="0">
                          <a:solidFill>
                            <a:srgbClr val="002060"/>
                          </a:solidFill>
                        </a:rPr>
                        <a:t> </a:t>
                      </a:r>
                      <a:r>
                        <a:rPr lang="en-US" sz="3200" kern="1200" dirty="0" err="1" smtClean="0">
                          <a:solidFill>
                            <a:srgbClr val="002060"/>
                          </a:solidFill>
                        </a:rPr>
                        <a:t>tử</a:t>
                      </a:r>
                      <a:endParaRPr lang="en-US" sz="3200" kern="1200" dirty="0" smtClean="0">
                        <a:solidFill>
                          <a:srgbClr val="002060"/>
                        </a:solidFill>
                      </a:endParaRPr>
                    </a:p>
                    <a:p>
                      <a:pPr>
                        <a:lnSpc>
                          <a:spcPct val="115000"/>
                        </a:lnSpc>
                        <a:spcAft>
                          <a:spcPts val="0"/>
                        </a:spcAft>
                        <a:buFontTx/>
                        <a:buNone/>
                      </a:pPr>
                      <a:r>
                        <a:rPr lang="en-US" sz="3200" dirty="0" smtClean="0">
                          <a:solidFill>
                            <a:srgbClr val="FF0000"/>
                          </a:solidFill>
                        </a:rPr>
                        <a:t>* </a:t>
                      </a:r>
                      <a:r>
                        <a:rPr lang="en-US" sz="3200" dirty="0" err="1">
                          <a:solidFill>
                            <a:srgbClr val="FF0000"/>
                          </a:solidFill>
                        </a:rPr>
                        <a:t>Đồ</a:t>
                      </a:r>
                      <a:r>
                        <a:rPr lang="en-US" sz="3200" dirty="0">
                          <a:solidFill>
                            <a:srgbClr val="FF0000"/>
                          </a:solidFill>
                        </a:rPr>
                        <a:t> </a:t>
                      </a:r>
                      <a:r>
                        <a:rPr lang="en-US" sz="3200" dirty="0" err="1">
                          <a:solidFill>
                            <a:srgbClr val="FF0000"/>
                          </a:solidFill>
                        </a:rPr>
                        <a:t>dùng</a:t>
                      </a:r>
                      <a:r>
                        <a:rPr lang="en-US" sz="3200" dirty="0">
                          <a:solidFill>
                            <a:srgbClr val="FF0000"/>
                          </a:solidFill>
                        </a:rPr>
                        <a:t> </a:t>
                      </a:r>
                      <a:r>
                        <a:rPr lang="en-US" sz="3200" dirty="0" err="1">
                          <a:solidFill>
                            <a:srgbClr val="FF0000"/>
                          </a:solidFill>
                        </a:rPr>
                        <a:t>của</a:t>
                      </a:r>
                      <a:r>
                        <a:rPr lang="en-US" sz="3200" dirty="0">
                          <a:solidFill>
                            <a:srgbClr val="FF0000"/>
                          </a:solidFill>
                        </a:rPr>
                        <a:t> </a:t>
                      </a:r>
                      <a:r>
                        <a:rPr lang="en-US" sz="3200" dirty="0" err="1">
                          <a:solidFill>
                            <a:srgbClr val="FF0000"/>
                          </a:solidFill>
                        </a:rPr>
                        <a:t>trẻ</a:t>
                      </a:r>
                      <a:r>
                        <a:rPr lang="en-US" sz="3200" dirty="0">
                          <a:solidFill>
                            <a:srgbClr val="FF0000"/>
                          </a:solidFill>
                        </a:rPr>
                        <a:t>:</a:t>
                      </a:r>
                    </a:p>
                    <a:p>
                      <a:r>
                        <a:rPr lang="en-US" sz="3200" kern="1200" dirty="0" smtClean="0">
                          <a:solidFill>
                            <a:srgbClr val="002060"/>
                          </a:solidFill>
                        </a:rPr>
                        <a:t>- </a:t>
                      </a:r>
                      <a:r>
                        <a:rPr lang="en-US" sz="3200" kern="1200" dirty="0" err="1" smtClean="0">
                          <a:solidFill>
                            <a:srgbClr val="002060"/>
                          </a:solidFill>
                        </a:rPr>
                        <a:t>Dụng</a:t>
                      </a:r>
                      <a:r>
                        <a:rPr lang="en-US" sz="3200" kern="1200" dirty="0" smtClean="0">
                          <a:solidFill>
                            <a:srgbClr val="002060"/>
                          </a:solidFill>
                        </a:rPr>
                        <a:t> </a:t>
                      </a:r>
                      <a:r>
                        <a:rPr lang="en-US" sz="3200" kern="1200" dirty="0" err="1" smtClean="0">
                          <a:solidFill>
                            <a:srgbClr val="002060"/>
                          </a:solidFill>
                        </a:rPr>
                        <a:t>cụ</a:t>
                      </a:r>
                      <a:r>
                        <a:rPr lang="en-US" sz="3200" kern="1200" dirty="0" smtClean="0">
                          <a:solidFill>
                            <a:srgbClr val="002060"/>
                          </a:solidFill>
                        </a:rPr>
                        <a:t> </a:t>
                      </a:r>
                      <a:r>
                        <a:rPr lang="en-US" sz="3200" kern="1200" dirty="0" err="1" smtClean="0">
                          <a:solidFill>
                            <a:srgbClr val="002060"/>
                          </a:solidFill>
                        </a:rPr>
                        <a:t>âm</a:t>
                      </a:r>
                      <a:r>
                        <a:rPr lang="en-US" sz="3200" kern="1200" dirty="0" smtClean="0">
                          <a:solidFill>
                            <a:srgbClr val="002060"/>
                          </a:solidFill>
                        </a:rPr>
                        <a:t> </a:t>
                      </a:r>
                      <a:r>
                        <a:rPr lang="en-US" sz="3200" kern="1200" dirty="0" err="1" smtClean="0">
                          <a:solidFill>
                            <a:srgbClr val="002060"/>
                          </a:solidFill>
                        </a:rPr>
                        <a:t>nhạc</a:t>
                      </a:r>
                      <a:r>
                        <a:rPr lang="en-US" sz="3200" kern="1200" dirty="0" smtClean="0">
                          <a:solidFill>
                            <a:srgbClr val="002060"/>
                          </a:solidFill>
                        </a:rPr>
                        <a:t>: </a:t>
                      </a:r>
                      <a:r>
                        <a:rPr lang="en-US" sz="3200" kern="1200" dirty="0" err="1" smtClean="0">
                          <a:solidFill>
                            <a:srgbClr val="002060"/>
                          </a:solidFill>
                        </a:rPr>
                        <a:t>vòng</a:t>
                      </a:r>
                      <a:r>
                        <a:rPr lang="en-US" sz="3200" kern="1200" dirty="0" smtClean="0">
                          <a:solidFill>
                            <a:srgbClr val="002060"/>
                          </a:solidFill>
                        </a:rPr>
                        <a:t>, </a:t>
                      </a:r>
                      <a:r>
                        <a:rPr lang="en-US" sz="3200" kern="1200" dirty="0" err="1" smtClean="0">
                          <a:solidFill>
                            <a:srgbClr val="002060"/>
                          </a:solidFill>
                        </a:rPr>
                        <a:t>nơ</a:t>
                      </a:r>
                      <a:r>
                        <a:rPr lang="en-US" sz="3200" kern="1200" dirty="0" smtClean="0">
                          <a:solidFill>
                            <a:srgbClr val="002060"/>
                          </a:solidFill>
                        </a:rPr>
                        <a:t>,…</a:t>
                      </a:r>
                    </a:p>
                    <a:p>
                      <a:r>
                        <a:rPr lang="en-US" sz="3200" kern="1200" dirty="0" smtClean="0">
                          <a:solidFill>
                            <a:srgbClr val="002060"/>
                          </a:solidFill>
                        </a:rPr>
                        <a:t>- </a:t>
                      </a:r>
                      <a:r>
                        <a:rPr lang="en-US" sz="3200" kern="1200" dirty="0" err="1" smtClean="0">
                          <a:solidFill>
                            <a:srgbClr val="002060"/>
                          </a:solidFill>
                        </a:rPr>
                        <a:t>Mũ</a:t>
                      </a:r>
                      <a:r>
                        <a:rPr lang="en-US" sz="3200" kern="1200" dirty="0" smtClean="0">
                          <a:solidFill>
                            <a:srgbClr val="002060"/>
                          </a:solidFill>
                        </a:rPr>
                        <a:t> </a:t>
                      </a:r>
                      <a:r>
                        <a:rPr lang="en-US" sz="3200" kern="1200" dirty="0" err="1" smtClean="0">
                          <a:solidFill>
                            <a:srgbClr val="002060"/>
                          </a:solidFill>
                        </a:rPr>
                        <a:t>âm</a:t>
                      </a:r>
                      <a:r>
                        <a:rPr lang="en-US" sz="3200" kern="1200" dirty="0" smtClean="0">
                          <a:solidFill>
                            <a:srgbClr val="002060"/>
                          </a:solidFill>
                        </a:rPr>
                        <a:t> </a:t>
                      </a:r>
                      <a:r>
                        <a:rPr lang="en-US" sz="3200" kern="1200" dirty="0" err="1" smtClean="0">
                          <a:solidFill>
                            <a:srgbClr val="002060"/>
                          </a:solidFill>
                        </a:rPr>
                        <a:t>nhạc</a:t>
                      </a:r>
                      <a:endParaRPr lang="en-US" sz="3200" kern="1200" dirty="0" smtClean="0">
                        <a:solidFill>
                          <a:srgbClr val="002060"/>
                        </a:solidFill>
                      </a:endParaRPr>
                    </a:p>
                    <a:p>
                      <a:r>
                        <a:rPr lang="en-US" sz="3200" dirty="0" smtClean="0">
                          <a:solidFill>
                            <a:srgbClr val="002060"/>
                          </a:solidFill>
                        </a:rPr>
                        <a:t>- </a:t>
                      </a:r>
                      <a:r>
                        <a:rPr lang="en-US" sz="3200" dirty="0" err="1">
                          <a:solidFill>
                            <a:srgbClr val="002060"/>
                          </a:solidFill>
                        </a:rPr>
                        <a:t>Bảng</a:t>
                      </a:r>
                      <a:r>
                        <a:rPr lang="en-US" sz="3200" dirty="0">
                          <a:solidFill>
                            <a:srgbClr val="002060"/>
                          </a:solidFill>
                        </a:rPr>
                        <a:t> </a:t>
                      </a:r>
                      <a:r>
                        <a:rPr lang="en-US" sz="3200" dirty="0" err="1">
                          <a:solidFill>
                            <a:srgbClr val="002060"/>
                          </a:solidFill>
                        </a:rPr>
                        <a:t>tương</a:t>
                      </a:r>
                      <a:r>
                        <a:rPr lang="en-US" sz="3200" dirty="0">
                          <a:solidFill>
                            <a:srgbClr val="002060"/>
                          </a:solidFill>
                        </a:rPr>
                        <a:t> </a:t>
                      </a:r>
                      <a:r>
                        <a:rPr lang="en-US" sz="3200" dirty="0" err="1">
                          <a:solidFill>
                            <a:srgbClr val="002060"/>
                          </a:solidFill>
                        </a:rPr>
                        <a:t>tác</a:t>
                      </a:r>
                      <a:r>
                        <a:rPr lang="en-US" sz="3200" dirty="0">
                          <a:solidFill>
                            <a:srgbClr val="002060"/>
                          </a:solidFill>
                        </a:rPr>
                        <a:t>, </a:t>
                      </a:r>
                      <a:r>
                        <a:rPr lang="en-US" sz="3200" dirty="0" err="1">
                          <a:solidFill>
                            <a:srgbClr val="002060"/>
                          </a:solidFill>
                        </a:rPr>
                        <a:t>que</a:t>
                      </a:r>
                      <a:r>
                        <a:rPr lang="en-US" sz="3200" dirty="0">
                          <a:solidFill>
                            <a:srgbClr val="002060"/>
                          </a:solidFill>
                        </a:rPr>
                        <a:t> </a:t>
                      </a:r>
                      <a:r>
                        <a:rPr lang="en-US" sz="3200" dirty="0" err="1">
                          <a:solidFill>
                            <a:srgbClr val="002060"/>
                          </a:solidFill>
                        </a:rPr>
                        <a:t>chỉ</a:t>
                      </a:r>
                      <a:r>
                        <a:rPr lang="en-US" sz="3200" dirty="0">
                          <a:solidFill>
                            <a:srgbClr val="002060"/>
                          </a:solidFill>
                        </a:rPr>
                        <a:t>.</a:t>
                      </a:r>
                      <a:endParaRPr lang="en-US" sz="3200" dirty="0">
                        <a:solidFill>
                          <a:srgbClr val="002060"/>
                        </a:solidFill>
                        <a:latin typeface="Times New Roman"/>
                        <a:ea typeface="Times New Roman"/>
                        <a:cs typeface="Times New Roman"/>
                      </a:endParaRPr>
                    </a:p>
                  </a:txBody>
                  <a:tcPr marL="68580" marR="68580" marT="0" marB="0"/>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440363"/>
          </a:xfrm>
        </p:spPr>
        <p:txBody>
          <a:bodyPr>
            <a:normAutofit/>
          </a:bodyPr>
          <a:lstStyle/>
          <a:p>
            <a:pPr marL="514350" indent="-514350" algn="ctr">
              <a:buNone/>
            </a:pPr>
            <a:r>
              <a:rPr lang="vi-VN" sz="4800" dirty="0" smtClean="0">
                <a:solidFill>
                  <a:srgbClr val="002060"/>
                </a:solidFill>
                <a:latin typeface="+mj-lt"/>
              </a:rPr>
              <a:t>1. Ổn định tổ chức</a:t>
            </a:r>
            <a:r>
              <a:rPr lang="en-US" sz="4800" dirty="0" smtClean="0">
                <a:solidFill>
                  <a:srgbClr val="002060"/>
                </a:solidFill>
                <a:latin typeface="+mj-lt"/>
              </a:rPr>
              <a:t>:</a:t>
            </a:r>
            <a:endParaRPr lang="vi-VN" sz="4800" dirty="0" smtClean="0">
              <a:solidFill>
                <a:srgbClr val="002060"/>
              </a:solidFill>
              <a:latin typeface="+mj-lt"/>
            </a:endParaRPr>
          </a:p>
          <a:p>
            <a:pPr marL="514350" indent="-514350" algn="ctr">
              <a:buNone/>
            </a:pPr>
            <a:r>
              <a:rPr lang="en-US" sz="4400" dirty="0" err="1" smtClean="0">
                <a:solidFill>
                  <a:srgbClr val="00B0F0"/>
                </a:solidFill>
                <a:latin typeface="Times New Roman" pitchFamily="18" charset="0"/>
                <a:cs typeface="Times New Roman" pitchFamily="18" charset="0"/>
              </a:rPr>
              <a:t>Cô</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và</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trẻ</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trò</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chuyện</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về</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buổi</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sáng</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khi</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thức</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dậy</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các</a:t>
            </a:r>
            <a:r>
              <a:rPr lang="en-US" sz="4400" dirty="0" smtClean="0">
                <a:solidFill>
                  <a:srgbClr val="00B0F0"/>
                </a:solidFill>
                <a:latin typeface="Times New Roman" pitchFamily="18" charset="0"/>
                <a:cs typeface="Times New Roman" pitchFamily="18" charset="0"/>
              </a:rPr>
              <a:t> con </a:t>
            </a:r>
            <a:r>
              <a:rPr lang="en-US" sz="4400" dirty="0" err="1" smtClean="0">
                <a:solidFill>
                  <a:srgbClr val="00B0F0"/>
                </a:solidFill>
                <a:latin typeface="Times New Roman" pitchFamily="18" charset="0"/>
                <a:cs typeface="Times New Roman" pitchFamily="18" charset="0"/>
              </a:rPr>
              <a:t>thường</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làm</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những</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công</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việc</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gì</a:t>
            </a:r>
            <a:r>
              <a:rPr lang="en-US" sz="4400" dirty="0" smtClean="0">
                <a:solidFill>
                  <a:srgbClr val="00B0F0"/>
                </a:solidFill>
                <a:latin typeface="Times New Roman" pitchFamily="18" charset="0"/>
                <a:cs typeface="Times New Roman" pitchFamily="18" charset="0"/>
              </a:rPr>
              <a:t>?</a:t>
            </a:r>
            <a:endParaRPr lang="vi-VN" sz="4400" dirty="0" smtClean="0">
              <a:solidFill>
                <a:srgbClr val="FF0000"/>
              </a:solidFill>
              <a:latin typeface="Times New Roman" pitchFamily="18" charset="0"/>
              <a:cs typeface="Times New Roman" pitchFamily="18" charset="0"/>
            </a:endParaRPr>
          </a:p>
          <a:p>
            <a:pPr marL="514350" indent="-514350">
              <a:buNone/>
            </a:pPr>
            <a:endParaRPr lang="vi-VN" dirty="0" smtClean="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Rectangle 2"/>
          <p:cNvSpPr/>
          <p:nvPr/>
        </p:nvSpPr>
        <p:spPr>
          <a:xfrm>
            <a:off x="457200" y="304800"/>
            <a:ext cx="8581132" cy="707886"/>
          </a:xfrm>
          <a:prstGeom prst="rect">
            <a:avLst/>
          </a:prstGeom>
          <a:noFill/>
        </p:spPr>
        <p:txBody>
          <a:bodyPr wrap="none" lIns="91440" tIns="45720" rIns="91440" bIns="45720">
            <a:spAutoFit/>
          </a:bodyPr>
          <a:lstStyle/>
          <a:p>
            <a:pPr algn="ct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Một</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số</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việc</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trẻ</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làm</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vào</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buổi</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sáng</a:t>
            </a:r>
            <a:endParaRPr lang="en-US"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8" name="Picture 7" descr="images (1).jpg"/>
          <p:cNvPicPr>
            <a:picLocks noChangeAspect="1"/>
          </p:cNvPicPr>
          <p:nvPr/>
        </p:nvPicPr>
        <p:blipFill>
          <a:blip r:embed="rId3"/>
          <a:stretch>
            <a:fillRect/>
          </a:stretch>
        </p:blipFill>
        <p:spPr>
          <a:xfrm>
            <a:off x="5029200" y="1295400"/>
            <a:ext cx="31242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descr="images.jpg"/>
          <p:cNvPicPr>
            <a:picLocks noChangeAspect="1"/>
          </p:cNvPicPr>
          <p:nvPr/>
        </p:nvPicPr>
        <p:blipFill>
          <a:blip r:embed="rId4"/>
          <a:stretch>
            <a:fillRect/>
          </a:stretch>
        </p:blipFill>
        <p:spPr>
          <a:xfrm>
            <a:off x="914399" y="1371600"/>
            <a:ext cx="2873115"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tải xuống (1).jpg"/>
          <p:cNvPicPr>
            <a:picLocks noChangeAspect="1"/>
          </p:cNvPicPr>
          <p:nvPr/>
        </p:nvPicPr>
        <p:blipFill>
          <a:blip r:embed="rId5"/>
          <a:stretch>
            <a:fillRect/>
          </a:stretch>
        </p:blipFill>
        <p:spPr>
          <a:xfrm>
            <a:off x="990600" y="3886200"/>
            <a:ext cx="28194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descr="tải xuống.jpg"/>
          <p:cNvPicPr>
            <a:picLocks noChangeAspect="1"/>
          </p:cNvPicPr>
          <p:nvPr/>
        </p:nvPicPr>
        <p:blipFill>
          <a:blip r:embed="rId6"/>
          <a:stretch>
            <a:fillRect/>
          </a:stretch>
        </p:blipFill>
        <p:spPr>
          <a:xfrm>
            <a:off x="4953000" y="3810000"/>
            <a:ext cx="3200400" cy="21297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0.70"/>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lnSpc>
                <a:spcPct val="150000"/>
              </a:lnSpc>
            </a:pP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solidFill>
                  <a:srgbClr val="FF0000"/>
                </a:solidFill>
                <a:latin typeface="Times New Roman" pitchFamily="18" charset="0"/>
                <a:cs typeface="Times New Roman" pitchFamily="18" charset="0"/>
              </a:rPr>
              <a:t>2. </a:t>
            </a:r>
            <a:r>
              <a:rPr lang="en-US" sz="4000" dirty="0" err="1" smtClean="0">
                <a:solidFill>
                  <a:srgbClr val="FF0000"/>
                </a:solidFill>
                <a:latin typeface="Times New Roman" pitchFamily="18" charset="0"/>
                <a:cs typeface="Times New Roman" pitchFamily="18" charset="0"/>
              </a:rPr>
              <a:t>Phương</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pháp</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và</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hình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thức</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tổ</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chức</a:t>
            </a:r>
            <a:r>
              <a:rPr lang="en-US" sz="4000" dirty="0" smtClean="0">
                <a:solidFill>
                  <a:srgbClr val="FF0000"/>
                </a:solidFill>
                <a:latin typeface="Times New Roman" pitchFamily="18" charset="0"/>
                <a:cs typeface="Times New Roman" pitchFamily="18" charset="0"/>
              </a:rPr>
              <a:t>: </a:t>
            </a:r>
            <a:br>
              <a:rPr lang="en-US" sz="4000" dirty="0" smtClean="0">
                <a:solidFill>
                  <a:srgbClr val="FF0000"/>
                </a:solidFill>
                <a:latin typeface="Times New Roman" pitchFamily="18" charset="0"/>
                <a:cs typeface="Times New Roman" pitchFamily="18" charset="0"/>
              </a:rPr>
            </a:br>
            <a:r>
              <a:rPr lang="en-US" sz="3200" dirty="0" smtClean="0">
                <a:latin typeface="Times New Roman" pitchFamily="18" charset="0"/>
                <a:cs typeface="Times New Roman" pitchFamily="18" charset="0"/>
              </a:rPr>
              <a:t>-</a:t>
            </a:r>
            <a:r>
              <a:rPr lang="en-US" sz="4000" dirty="0" smtClean="0">
                <a:solidFill>
                  <a:srgbClr val="FF0000"/>
                </a:solidFill>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trẻ</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nghe</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giai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điệu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1 </a:t>
            </a:r>
            <a:r>
              <a:rPr lang="en-US" sz="3200" dirty="0" err="1" smtClean="0">
                <a:latin typeface="Times New Roman" pitchFamily="18" charset="0"/>
                <a:cs typeface="Times New Roman" pitchFamily="18" charset="0"/>
              </a:rPr>
              <a:t>bài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trẻ</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đoán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xem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giai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điệu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bài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gì</a:t>
            </a:r>
            <a:r>
              <a:rPr lang="en-US" sz="3200" dirty="0" smtClean="0">
                <a:latin typeface="Times New Roman" pitchFamily="18" charset="0"/>
                <a:cs typeface="Times New Roman" pitchFamily="18" charset="0"/>
              </a:rPr>
              <a:t>?</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t>
            </a:r>
            <a:r>
              <a:rPr lang="en-US" sz="3600" dirty="0" err="1" smtClean="0">
                <a:solidFill>
                  <a:srgbClr val="C00000"/>
                </a:solidFill>
                <a:latin typeface="Times New Roman" pitchFamily="18" charset="0"/>
                <a:cs typeface="Times New Roman" pitchFamily="18" charset="0"/>
              </a:rPr>
              <a:t>Bài</a:t>
            </a:r>
            <a:r>
              <a:rPr lang="en-US" sz="3600" dirty="0" smtClean="0">
                <a:solidFill>
                  <a:srgbClr val="C00000"/>
                </a:solidFill>
                <a:latin typeface="Times New Roman" pitchFamily="18" charset="0"/>
                <a:cs typeface="Times New Roman" pitchFamily="18" charset="0"/>
              </a:rPr>
              <a:t> </a:t>
            </a:r>
            <a:r>
              <a:rPr lang="en-US" sz="3600" dirty="0" err="1" smtClean="0">
                <a:solidFill>
                  <a:srgbClr val="C00000"/>
                </a:solidFill>
                <a:latin typeface="Times New Roman" pitchFamily="18" charset="0"/>
                <a:cs typeface="Times New Roman" pitchFamily="18" charset="0"/>
              </a:rPr>
              <a:t>Hát</a:t>
            </a:r>
            <a:r>
              <a:rPr lang="en-US" sz="3600" dirty="0" smtClean="0">
                <a:solidFill>
                  <a:srgbClr val="C00000"/>
                </a:solidFill>
                <a:latin typeface="Times New Roman" pitchFamily="18" charset="0"/>
                <a:cs typeface="Times New Roman" pitchFamily="18" charset="0"/>
              </a:rPr>
              <a:t> </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Chào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ngày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mới</a:t>
            </a:r>
            <a:r>
              <a:rPr lang="en-US" sz="3600" dirty="0" smtClean="0">
                <a:latin typeface="Times New Roman" pitchFamily="18" charset="0"/>
                <a:cs typeface="Times New Roman" pitchFamily="18" charset="0"/>
              </a:rPr>
              <a:t>”</a:t>
            </a:r>
            <a:br>
              <a:rPr lang="en-US" sz="3600" dirty="0" smtClean="0">
                <a:latin typeface="Times New Roman" pitchFamily="18" charset="0"/>
                <a:cs typeface="Times New Roman" pitchFamily="18" charset="0"/>
              </a:rPr>
            </a:br>
            <a:r>
              <a:rPr lang="en-US" sz="3600" dirty="0" smtClean="0">
                <a:latin typeface="Times New Roman" pitchFamily="18" charset="0"/>
                <a:cs typeface="Times New Roman" pitchFamily="18" charset="0"/>
              </a:rPr>
              <a: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lớp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hát</a:t>
            </a:r>
            <a:r>
              <a:rPr lang="en-US" sz="3200" dirty="0" smtClean="0">
                <a:latin typeface="Times New Roman" pitchFamily="18" charset="0"/>
                <a:cs typeface="Times New Roman" pitchFamily="18" charset="0"/>
              </a:rPr>
              <a:t> 2 </a:t>
            </a:r>
            <a:r>
              <a:rPr lang="en-US" sz="3200" dirty="0" err="1" smtClean="0">
                <a:latin typeface="Times New Roman" pitchFamily="18" charset="0"/>
                <a:cs typeface="Times New Roman" pitchFamily="18" charset="0"/>
              </a:rPr>
              <a:t>lần</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pic>
        <p:nvPicPr>
          <p:cNvPr id="7" name="- Karaoke HD - Chào Ngày Mới - Nhạc Mầm Non.mp3">
            <a:hlinkClick r:id="" action="ppaction://media"/>
          </p:cNvPr>
          <p:cNvPicPr>
            <a:picLocks noRot="1" noChangeAspect="1"/>
          </p:cNvPicPr>
          <p:nvPr>
            <a:audioFile r:link="rId1"/>
          </p:nvPr>
        </p:nvPicPr>
        <p:blipFill>
          <a:blip r:embed="rId4"/>
          <a:stretch>
            <a:fillRect/>
          </a:stretch>
        </p:blipFill>
        <p:spPr>
          <a:xfrm>
            <a:off x="7924800" y="6019800"/>
            <a:ext cx="381000" cy="381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5455"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990600" y="228600"/>
            <a:ext cx="5986703" cy="1600438"/>
          </a:xfrm>
          <a:prstGeom prst="rect">
            <a:avLst/>
          </a:prstGeom>
          <a:noFill/>
        </p:spPr>
        <p:txBody>
          <a:bodyPr wrap="none" lIns="91440" tIns="45720" rIns="91440" bIns="45720">
            <a:spAutoFit/>
          </a:bodyPr>
          <a:lstStyle/>
          <a:p>
            <a:pPr algn="ct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Dạy</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vận</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động</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theo</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nhạc</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t>
            </a:r>
          </a:p>
          <a:p>
            <a:pPr algn="ctr"/>
            <a:r>
              <a:rPr lang="en-US" sz="5400" b="1" cap="none" spc="0" dirty="0" smtClean="0">
                <a:ln w="10541" cmpd="sng">
                  <a:solidFill>
                    <a:schemeClr val="accent1">
                      <a:shade val="88000"/>
                      <a:satMod val="110000"/>
                    </a:schemeClr>
                  </a:solidFill>
                  <a:prstDash val="solid"/>
                </a:ln>
                <a:solidFill>
                  <a:srgbClr val="FF0000"/>
                </a:solidFill>
                <a:effectLst/>
              </a:rPr>
              <a:t> “ </a:t>
            </a:r>
            <a:r>
              <a:rPr lang="en-US" sz="5400" b="1" cap="none" spc="0" dirty="0" err="1" smtClean="0">
                <a:ln w="10541" cmpd="sng">
                  <a:solidFill>
                    <a:schemeClr val="accent1">
                      <a:shade val="88000"/>
                      <a:satMod val="110000"/>
                    </a:schemeClr>
                  </a:solidFill>
                  <a:prstDash val="solid"/>
                </a:ln>
                <a:solidFill>
                  <a:srgbClr val="FF0000"/>
                </a:solidFill>
                <a:effectLst/>
              </a:rPr>
              <a:t>Chào</a:t>
            </a:r>
            <a:r>
              <a:rPr lang="en-US" sz="5400" b="1" cap="none" spc="0" dirty="0" smtClean="0">
                <a:ln w="10541" cmpd="sng">
                  <a:solidFill>
                    <a:schemeClr val="accent1">
                      <a:shade val="88000"/>
                      <a:satMod val="110000"/>
                    </a:schemeClr>
                  </a:solidFill>
                  <a:prstDash val="solid"/>
                </a:ln>
                <a:solidFill>
                  <a:srgbClr val="FF0000"/>
                </a:solidFill>
                <a:effectLst/>
              </a:rPr>
              <a:t> </a:t>
            </a:r>
            <a:r>
              <a:rPr lang="en-US" sz="5400" b="1" cap="none" spc="0" dirty="0" err="1" smtClean="0">
                <a:ln w="10541" cmpd="sng">
                  <a:solidFill>
                    <a:schemeClr val="accent1">
                      <a:shade val="88000"/>
                      <a:satMod val="110000"/>
                    </a:schemeClr>
                  </a:solidFill>
                  <a:prstDash val="solid"/>
                </a:ln>
                <a:solidFill>
                  <a:srgbClr val="FF0000"/>
                </a:solidFill>
                <a:effectLst/>
              </a:rPr>
              <a:t>ngày</a:t>
            </a:r>
            <a:r>
              <a:rPr lang="en-US" sz="5400" b="1" cap="none" spc="0" dirty="0" smtClean="0">
                <a:ln w="10541" cmpd="sng">
                  <a:solidFill>
                    <a:schemeClr val="accent1">
                      <a:shade val="88000"/>
                      <a:satMod val="110000"/>
                    </a:schemeClr>
                  </a:solidFill>
                  <a:prstDash val="solid"/>
                </a:ln>
                <a:solidFill>
                  <a:srgbClr val="FF0000"/>
                </a:solidFill>
                <a:effectLst/>
              </a:rPr>
              <a:t> </a:t>
            </a:r>
            <a:r>
              <a:rPr lang="en-US" sz="5400" b="1" cap="none" spc="0" dirty="0" err="1" smtClean="0">
                <a:ln w="10541" cmpd="sng">
                  <a:solidFill>
                    <a:schemeClr val="accent1">
                      <a:shade val="88000"/>
                      <a:satMod val="110000"/>
                    </a:schemeClr>
                  </a:solidFill>
                  <a:prstDash val="solid"/>
                </a:ln>
                <a:solidFill>
                  <a:srgbClr val="FF0000"/>
                </a:solidFill>
                <a:effectLst/>
              </a:rPr>
              <a:t>mới</a:t>
            </a:r>
            <a:r>
              <a:rPr lang="en-US" sz="5400" b="1" cap="none" spc="0" dirty="0" smtClean="0">
                <a:ln w="10541" cmpd="sng">
                  <a:solidFill>
                    <a:schemeClr val="accent1">
                      <a:shade val="88000"/>
                      <a:satMod val="110000"/>
                    </a:schemeClr>
                  </a:solidFill>
                  <a:prstDash val="solid"/>
                </a:ln>
                <a:solidFill>
                  <a:srgbClr val="FF0000"/>
                </a:solidFill>
                <a:effectLst/>
              </a:rPr>
              <a:t>”</a:t>
            </a:r>
            <a:endParaRPr lang="en-US" sz="5400" b="1" cap="none" spc="0" dirty="0">
              <a:ln w="10541" cmpd="sng">
                <a:solidFill>
                  <a:schemeClr val="accent1">
                    <a:shade val="88000"/>
                    <a:satMod val="110000"/>
                  </a:schemeClr>
                </a:solidFill>
                <a:prstDash val="solid"/>
              </a:ln>
              <a:solidFill>
                <a:srgbClr val="FF0000"/>
              </a:solidFill>
              <a:effectLst/>
            </a:endParaRPr>
          </a:p>
        </p:txBody>
      </p:sp>
      <p:sp>
        <p:nvSpPr>
          <p:cNvPr id="4" name="TextBox 3"/>
          <p:cNvSpPr txBox="1"/>
          <p:nvPr/>
        </p:nvSpPr>
        <p:spPr>
          <a:xfrm>
            <a:off x="533400" y="2057400"/>
            <a:ext cx="8305800" cy="2831544"/>
          </a:xfrm>
          <a:prstGeom prst="rect">
            <a:avLst/>
          </a:prstGeom>
          <a:noFill/>
        </p:spPr>
        <p:txBody>
          <a:bodyPr wrap="square" rtlCol="0">
            <a:spAutoFit/>
          </a:bodyPr>
          <a:lstStyle/>
          <a:p>
            <a:r>
              <a:rPr lang="en-US" sz="3200" dirty="0" smtClean="0">
                <a:solidFill>
                  <a:srgbClr val="7030A0"/>
                </a:solidFill>
              </a:rPr>
              <a:t>- </a:t>
            </a:r>
            <a:r>
              <a:rPr lang="en-US" sz="3200" dirty="0" err="1" smtClean="0">
                <a:solidFill>
                  <a:srgbClr val="7030A0"/>
                </a:solidFill>
              </a:rPr>
              <a:t>Cô</a:t>
            </a:r>
            <a:r>
              <a:rPr lang="en-US" sz="3200" dirty="0" smtClean="0">
                <a:solidFill>
                  <a:srgbClr val="7030A0"/>
                </a:solidFill>
              </a:rPr>
              <a:t> </a:t>
            </a:r>
            <a:r>
              <a:rPr lang="en-US" sz="3200" dirty="0" err="1" smtClean="0">
                <a:solidFill>
                  <a:srgbClr val="7030A0"/>
                </a:solidFill>
              </a:rPr>
              <a:t>làm</a:t>
            </a:r>
            <a:r>
              <a:rPr lang="en-US" sz="3200" dirty="0" smtClean="0">
                <a:solidFill>
                  <a:srgbClr val="7030A0"/>
                </a:solidFill>
              </a:rPr>
              <a:t> </a:t>
            </a:r>
            <a:r>
              <a:rPr lang="en-US" sz="3200" dirty="0" err="1" smtClean="0">
                <a:solidFill>
                  <a:srgbClr val="7030A0"/>
                </a:solidFill>
              </a:rPr>
              <a:t>mẫu</a:t>
            </a:r>
            <a:r>
              <a:rPr lang="en-US" sz="3200" dirty="0" smtClean="0">
                <a:solidFill>
                  <a:srgbClr val="7030A0"/>
                </a:solidFill>
              </a:rPr>
              <a:t> </a:t>
            </a:r>
            <a:r>
              <a:rPr lang="en-US" sz="3200" dirty="0" err="1" smtClean="0">
                <a:solidFill>
                  <a:srgbClr val="7030A0"/>
                </a:solidFill>
              </a:rPr>
              <a:t>lần</a:t>
            </a:r>
            <a:r>
              <a:rPr lang="en-US" sz="3200" dirty="0" smtClean="0">
                <a:solidFill>
                  <a:srgbClr val="7030A0"/>
                </a:solidFill>
              </a:rPr>
              <a:t> 1: </a:t>
            </a:r>
            <a:r>
              <a:rPr lang="en-US" sz="3200" dirty="0" err="1" smtClean="0">
                <a:solidFill>
                  <a:srgbClr val="7030A0"/>
                </a:solidFill>
              </a:rPr>
              <a:t>Có</a:t>
            </a:r>
            <a:r>
              <a:rPr lang="en-US" sz="3200" dirty="0" smtClean="0">
                <a:solidFill>
                  <a:srgbClr val="7030A0"/>
                </a:solidFill>
              </a:rPr>
              <a:t> </a:t>
            </a:r>
            <a:r>
              <a:rPr lang="en-US" sz="3200" dirty="0" err="1" smtClean="0">
                <a:solidFill>
                  <a:srgbClr val="7030A0"/>
                </a:solidFill>
              </a:rPr>
              <a:t>nhạc</a:t>
            </a:r>
            <a:r>
              <a:rPr lang="en-US" sz="3200" dirty="0" smtClean="0">
                <a:solidFill>
                  <a:srgbClr val="7030A0"/>
                </a:solidFill>
              </a:rPr>
              <a:t> </a:t>
            </a:r>
            <a:r>
              <a:rPr lang="en-US" sz="3200" dirty="0" err="1" smtClean="0">
                <a:solidFill>
                  <a:srgbClr val="7030A0"/>
                </a:solidFill>
              </a:rPr>
              <a:t>đệm</a:t>
            </a:r>
            <a:r>
              <a:rPr lang="en-US" sz="3200" dirty="0" smtClean="0">
                <a:solidFill>
                  <a:srgbClr val="7030A0"/>
                </a:solidFill>
              </a:rPr>
              <a:t>, </a:t>
            </a:r>
            <a:r>
              <a:rPr lang="en-US" sz="3200" dirty="0" err="1" smtClean="0">
                <a:solidFill>
                  <a:srgbClr val="7030A0"/>
                </a:solidFill>
              </a:rPr>
              <a:t>vòng</a:t>
            </a:r>
            <a:endParaRPr lang="en-US" sz="3200" dirty="0" smtClean="0">
              <a:solidFill>
                <a:srgbClr val="7030A0"/>
              </a:solidFill>
            </a:endParaRPr>
          </a:p>
          <a:p>
            <a:r>
              <a:rPr lang="en-US" sz="3200" dirty="0" smtClean="0">
                <a:solidFill>
                  <a:srgbClr val="7030A0"/>
                </a:solidFill>
              </a:rPr>
              <a:t>- </a:t>
            </a:r>
            <a:r>
              <a:rPr lang="en-US" sz="3200" dirty="0" err="1" smtClean="0">
                <a:solidFill>
                  <a:srgbClr val="7030A0"/>
                </a:solidFill>
              </a:rPr>
              <a:t>Cô</a:t>
            </a:r>
            <a:r>
              <a:rPr lang="en-US" sz="3200" dirty="0" smtClean="0">
                <a:solidFill>
                  <a:srgbClr val="7030A0"/>
                </a:solidFill>
              </a:rPr>
              <a:t> </a:t>
            </a:r>
            <a:r>
              <a:rPr lang="en-US" sz="3200" dirty="0" err="1" smtClean="0">
                <a:solidFill>
                  <a:srgbClr val="7030A0"/>
                </a:solidFill>
              </a:rPr>
              <a:t>làm</a:t>
            </a:r>
            <a:r>
              <a:rPr lang="en-US" sz="3200" dirty="0" smtClean="0">
                <a:solidFill>
                  <a:srgbClr val="7030A0"/>
                </a:solidFill>
              </a:rPr>
              <a:t> </a:t>
            </a:r>
            <a:r>
              <a:rPr lang="en-US" sz="3200" dirty="0" err="1" smtClean="0">
                <a:solidFill>
                  <a:srgbClr val="7030A0"/>
                </a:solidFill>
              </a:rPr>
              <a:t>mẫu</a:t>
            </a:r>
            <a:r>
              <a:rPr lang="en-US" sz="3200" dirty="0" smtClean="0">
                <a:solidFill>
                  <a:srgbClr val="7030A0"/>
                </a:solidFill>
              </a:rPr>
              <a:t> </a:t>
            </a:r>
            <a:r>
              <a:rPr lang="en-US" sz="3200" dirty="0" err="1" smtClean="0">
                <a:solidFill>
                  <a:srgbClr val="7030A0"/>
                </a:solidFill>
              </a:rPr>
              <a:t>lần</a:t>
            </a:r>
            <a:r>
              <a:rPr lang="en-US" sz="3200" dirty="0" smtClean="0">
                <a:solidFill>
                  <a:srgbClr val="7030A0"/>
                </a:solidFill>
              </a:rPr>
              <a:t> 2:  </a:t>
            </a:r>
            <a:r>
              <a:rPr lang="en-US" sz="3200" dirty="0" err="1" smtClean="0">
                <a:solidFill>
                  <a:srgbClr val="7030A0"/>
                </a:solidFill>
              </a:rPr>
              <a:t>Cô</a:t>
            </a:r>
            <a:r>
              <a:rPr lang="en-US" sz="3200" dirty="0" smtClean="0">
                <a:solidFill>
                  <a:srgbClr val="7030A0"/>
                </a:solidFill>
              </a:rPr>
              <a:t> </a:t>
            </a:r>
            <a:r>
              <a:rPr lang="en-US" sz="3200" dirty="0" err="1" smtClean="0">
                <a:solidFill>
                  <a:srgbClr val="7030A0"/>
                </a:solidFill>
              </a:rPr>
              <a:t>vừa</a:t>
            </a:r>
            <a:r>
              <a:rPr lang="en-US" sz="3200" dirty="0" smtClean="0">
                <a:solidFill>
                  <a:srgbClr val="7030A0"/>
                </a:solidFill>
              </a:rPr>
              <a:t> </a:t>
            </a:r>
            <a:r>
              <a:rPr lang="en-US" sz="3200" dirty="0" err="1" smtClean="0">
                <a:solidFill>
                  <a:srgbClr val="7030A0"/>
                </a:solidFill>
              </a:rPr>
              <a:t>hát</a:t>
            </a:r>
            <a:r>
              <a:rPr lang="en-US" sz="3200" dirty="0" smtClean="0">
                <a:solidFill>
                  <a:srgbClr val="7030A0"/>
                </a:solidFill>
              </a:rPr>
              <a:t> </a:t>
            </a:r>
            <a:r>
              <a:rPr lang="en-US" sz="3200" dirty="0" err="1" smtClean="0">
                <a:solidFill>
                  <a:srgbClr val="7030A0"/>
                </a:solidFill>
              </a:rPr>
              <a:t>vừa</a:t>
            </a:r>
            <a:r>
              <a:rPr lang="en-US" sz="3200" dirty="0" smtClean="0">
                <a:solidFill>
                  <a:srgbClr val="7030A0"/>
                </a:solidFill>
              </a:rPr>
              <a:t> </a:t>
            </a:r>
            <a:r>
              <a:rPr lang="en-US" sz="3200" dirty="0" err="1" smtClean="0">
                <a:solidFill>
                  <a:srgbClr val="7030A0"/>
                </a:solidFill>
              </a:rPr>
              <a:t>vận</a:t>
            </a:r>
            <a:r>
              <a:rPr lang="en-US" sz="3200" dirty="0" smtClean="0">
                <a:solidFill>
                  <a:srgbClr val="7030A0"/>
                </a:solidFill>
              </a:rPr>
              <a:t> </a:t>
            </a:r>
            <a:r>
              <a:rPr lang="en-US" sz="3200" dirty="0" err="1" smtClean="0">
                <a:solidFill>
                  <a:srgbClr val="7030A0"/>
                </a:solidFill>
              </a:rPr>
              <a:t>động</a:t>
            </a:r>
            <a:r>
              <a:rPr lang="en-US" sz="3200" dirty="0" smtClean="0">
                <a:solidFill>
                  <a:srgbClr val="7030A0"/>
                </a:solidFill>
              </a:rPr>
              <a:t> </a:t>
            </a:r>
            <a:r>
              <a:rPr lang="en-US" sz="3200" dirty="0" err="1" smtClean="0">
                <a:solidFill>
                  <a:srgbClr val="7030A0"/>
                </a:solidFill>
              </a:rPr>
              <a:t>theo</a:t>
            </a:r>
            <a:r>
              <a:rPr lang="en-US" sz="3200" dirty="0" smtClean="0">
                <a:solidFill>
                  <a:srgbClr val="7030A0"/>
                </a:solidFill>
              </a:rPr>
              <a:t> </a:t>
            </a:r>
            <a:r>
              <a:rPr lang="en-US" sz="3200" dirty="0" err="1" smtClean="0">
                <a:solidFill>
                  <a:srgbClr val="7030A0"/>
                </a:solidFill>
              </a:rPr>
              <a:t>nhạc</a:t>
            </a:r>
            <a:r>
              <a:rPr lang="en-US" sz="3200" dirty="0" smtClean="0">
                <a:solidFill>
                  <a:srgbClr val="7030A0"/>
                </a:solidFill>
              </a:rPr>
              <a:t> </a:t>
            </a:r>
            <a:r>
              <a:rPr lang="en-US" sz="3200" dirty="0" err="1" smtClean="0">
                <a:solidFill>
                  <a:srgbClr val="7030A0"/>
                </a:solidFill>
              </a:rPr>
              <a:t>của</a:t>
            </a:r>
            <a:r>
              <a:rPr lang="en-US" sz="3200" dirty="0" smtClean="0">
                <a:solidFill>
                  <a:srgbClr val="7030A0"/>
                </a:solidFill>
              </a:rPr>
              <a:t> </a:t>
            </a:r>
            <a:r>
              <a:rPr lang="en-US" sz="3200" dirty="0" err="1" smtClean="0">
                <a:solidFill>
                  <a:srgbClr val="7030A0"/>
                </a:solidFill>
              </a:rPr>
              <a:t>bài</a:t>
            </a:r>
            <a:r>
              <a:rPr lang="en-US" sz="3200" dirty="0" smtClean="0">
                <a:solidFill>
                  <a:srgbClr val="7030A0"/>
                </a:solidFill>
              </a:rPr>
              <a:t> </a:t>
            </a:r>
            <a:r>
              <a:rPr lang="en-US" sz="3200" dirty="0" err="1" smtClean="0">
                <a:solidFill>
                  <a:srgbClr val="7030A0"/>
                </a:solidFill>
              </a:rPr>
              <a:t>hát</a:t>
            </a:r>
            <a:r>
              <a:rPr lang="en-US" sz="3200" dirty="0" smtClean="0">
                <a:solidFill>
                  <a:srgbClr val="7030A0"/>
                </a:solidFill>
              </a:rPr>
              <a:t>.</a:t>
            </a:r>
          </a:p>
          <a:p>
            <a:r>
              <a:rPr lang="en-US" sz="3200" dirty="0" smtClean="0">
                <a:solidFill>
                  <a:srgbClr val="7030A0"/>
                </a:solidFill>
              </a:rPr>
              <a:t>- </a:t>
            </a:r>
            <a:r>
              <a:rPr lang="en-US" sz="3200" dirty="0" err="1" smtClean="0">
                <a:solidFill>
                  <a:srgbClr val="7030A0"/>
                </a:solidFill>
              </a:rPr>
              <a:t>Tổ</a:t>
            </a:r>
            <a:r>
              <a:rPr lang="en-US" sz="3200" dirty="0" smtClean="0">
                <a:solidFill>
                  <a:srgbClr val="7030A0"/>
                </a:solidFill>
              </a:rPr>
              <a:t> </a:t>
            </a:r>
            <a:r>
              <a:rPr lang="en-US" sz="3200" dirty="0" err="1" smtClean="0">
                <a:solidFill>
                  <a:srgbClr val="7030A0"/>
                </a:solidFill>
              </a:rPr>
              <a:t>chức</a:t>
            </a:r>
            <a:r>
              <a:rPr lang="en-US" sz="3200" dirty="0" smtClean="0">
                <a:solidFill>
                  <a:srgbClr val="7030A0"/>
                </a:solidFill>
              </a:rPr>
              <a:t> </a:t>
            </a:r>
            <a:r>
              <a:rPr lang="en-US" sz="3200" dirty="0" err="1" smtClean="0">
                <a:solidFill>
                  <a:srgbClr val="7030A0"/>
                </a:solidFill>
              </a:rPr>
              <a:t>cho</a:t>
            </a:r>
            <a:r>
              <a:rPr lang="en-US" sz="3200" dirty="0" smtClean="0">
                <a:solidFill>
                  <a:srgbClr val="7030A0"/>
                </a:solidFill>
              </a:rPr>
              <a:t> </a:t>
            </a:r>
            <a:r>
              <a:rPr lang="en-US" sz="3200" dirty="0" err="1" smtClean="0">
                <a:solidFill>
                  <a:srgbClr val="7030A0"/>
                </a:solidFill>
              </a:rPr>
              <a:t>vận</a:t>
            </a:r>
            <a:r>
              <a:rPr lang="en-US" sz="3200" dirty="0" smtClean="0">
                <a:solidFill>
                  <a:srgbClr val="7030A0"/>
                </a:solidFill>
              </a:rPr>
              <a:t> </a:t>
            </a:r>
            <a:r>
              <a:rPr lang="en-US" sz="3200" dirty="0" err="1" smtClean="0">
                <a:solidFill>
                  <a:srgbClr val="7030A0"/>
                </a:solidFill>
              </a:rPr>
              <a:t>động</a:t>
            </a:r>
            <a:r>
              <a:rPr lang="en-US" sz="3200" dirty="0" smtClean="0">
                <a:solidFill>
                  <a:srgbClr val="7030A0"/>
                </a:solidFill>
              </a:rPr>
              <a:t> </a:t>
            </a:r>
            <a:r>
              <a:rPr lang="en-US" sz="3200" dirty="0" err="1" smtClean="0">
                <a:solidFill>
                  <a:srgbClr val="7030A0"/>
                </a:solidFill>
              </a:rPr>
              <a:t>theo</a:t>
            </a:r>
            <a:r>
              <a:rPr lang="en-US" sz="3200" dirty="0" smtClean="0">
                <a:solidFill>
                  <a:srgbClr val="7030A0"/>
                </a:solidFill>
              </a:rPr>
              <a:t> </a:t>
            </a:r>
            <a:r>
              <a:rPr lang="en-US" sz="3200" dirty="0" err="1" smtClean="0">
                <a:solidFill>
                  <a:srgbClr val="7030A0"/>
                </a:solidFill>
              </a:rPr>
              <a:t>nhạc</a:t>
            </a:r>
            <a:r>
              <a:rPr lang="en-US" sz="3200" dirty="0" smtClean="0">
                <a:solidFill>
                  <a:srgbClr val="7030A0"/>
                </a:solidFill>
              </a:rPr>
              <a:t>: </a:t>
            </a:r>
            <a:r>
              <a:rPr lang="en-US" sz="3200" dirty="0" err="1" smtClean="0">
                <a:solidFill>
                  <a:srgbClr val="7030A0"/>
                </a:solidFill>
              </a:rPr>
              <a:t>Cả</a:t>
            </a:r>
            <a:r>
              <a:rPr lang="en-US" sz="3200" dirty="0" smtClean="0">
                <a:solidFill>
                  <a:srgbClr val="7030A0"/>
                </a:solidFill>
              </a:rPr>
              <a:t> </a:t>
            </a:r>
            <a:r>
              <a:rPr lang="en-US" sz="3200" dirty="0" err="1" smtClean="0">
                <a:solidFill>
                  <a:srgbClr val="7030A0"/>
                </a:solidFill>
              </a:rPr>
              <a:t>lớp</a:t>
            </a:r>
            <a:r>
              <a:rPr lang="en-US" sz="3200" dirty="0" smtClean="0">
                <a:solidFill>
                  <a:srgbClr val="7030A0"/>
                </a:solidFill>
              </a:rPr>
              <a:t>, </a:t>
            </a:r>
            <a:r>
              <a:rPr lang="en-US" sz="3200" dirty="0" err="1" smtClean="0">
                <a:solidFill>
                  <a:srgbClr val="7030A0"/>
                </a:solidFill>
              </a:rPr>
              <a:t>tổ</a:t>
            </a:r>
            <a:r>
              <a:rPr lang="en-US" sz="3200" dirty="0" smtClean="0">
                <a:solidFill>
                  <a:srgbClr val="7030A0"/>
                </a:solidFill>
              </a:rPr>
              <a:t> , </a:t>
            </a:r>
            <a:r>
              <a:rPr lang="en-US" sz="3200" dirty="0" err="1" smtClean="0">
                <a:solidFill>
                  <a:srgbClr val="7030A0"/>
                </a:solidFill>
              </a:rPr>
              <a:t>nhóm</a:t>
            </a:r>
            <a:r>
              <a:rPr lang="en-US" sz="3200" dirty="0" smtClean="0">
                <a:solidFill>
                  <a:srgbClr val="7030A0"/>
                </a:solidFill>
              </a:rPr>
              <a:t>, </a:t>
            </a:r>
            <a:r>
              <a:rPr lang="en-US" sz="3200" dirty="0" err="1" smtClean="0">
                <a:solidFill>
                  <a:srgbClr val="7030A0"/>
                </a:solidFill>
              </a:rPr>
              <a:t>cá</a:t>
            </a:r>
            <a:r>
              <a:rPr lang="en-US" sz="3200" dirty="0" smtClean="0">
                <a:solidFill>
                  <a:srgbClr val="7030A0"/>
                </a:solidFill>
              </a:rPr>
              <a:t> </a:t>
            </a:r>
            <a:r>
              <a:rPr lang="en-US" sz="3200" dirty="0" err="1" smtClean="0">
                <a:solidFill>
                  <a:srgbClr val="7030A0"/>
                </a:solidFill>
              </a:rPr>
              <a:t>nhân</a:t>
            </a:r>
            <a:r>
              <a:rPr lang="en-US" sz="3200" dirty="0" smtClean="0">
                <a:solidFill>
                  <a:srgbClr val="7030A0"/>
                </a:solidFill>
              </a:rPr>
              <a:t>.</a:t>
            </a:r>
          </a:p>
          <a:p>
            <a:endParaRPr lang="en-US" dirty="0"/>
          </a:p>
        </p:txBody>
      </p:sp>
      <p:pic>
        <p:nvPicPr>
          <p:cNvPr id="5" name="MV Chào ngày mới _ Bé- Đậu Bắp.mp3">
            <a:hlinkClick r:id="" action="ppaction://media"/>
          </p:cNvPr>
          <p:cNvPicPr>
            <a:picLocks noRot="1" noChangeAspect="1"/>
          </p:cNvPicPr>
          <p:nvPr>
            <a:audioFile r:link="rId1"/>
          </p:nvPr>
        </p:nvPicPr>
        <p:blipFill>
          <a:blip r:embed="rId4"/>
          <a:stretch>
            <a:fillRect/>
          </a:stretch>
        </p:blipFill>
        <p:spPr>
          <a:xfrm>
            <a:off x="8382000" y="60960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5508"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1143000"/>
            <a:ext cx="8229600" cy="1143000"/>
          </a:xfrm>
        </p:spPr>
        <p:txBody>
          <a:bodyPr/>
          <a:lstStyle/>
          <a:p>
            <a:r>
              <a:rPr lang="en-US" dirty="0" err="1" smtClean="0">
                <a:solidFill>
                  <a:srgbClr val="002060"/>
                </a:solidFill>
                <a:latin typeface="Times New Roman" pitchFamily="18" charset="0"/>
                <a:cs typeface="Times New Roman" pitchFamily="18" charset="0"/>
              </a:rPr>
              <a:t>Nghe</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hát</a:t>
            </a:r>
            <a:r>
              <a:rPr lang="en-US" dirty="0" smtClean="0">
                <a:solidFill>
                  <a:srgbClr val="002060"/>
                </a:solidFill>
                <a:latin typeface="Times New Roman" pitchFamily="18" charset="0"/>
                <a:cs typeface="Times New Roman" pitchFamily="18" charset="0"/>
              </a:rPr>
              <a:t> </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Những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em</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bé</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ngoan</a:t>
            </a:r>
            <a:r>
              <a:rPr lang="en-US" dirty="0" smtClean="0">
                <a:solidFill>
                  <a:srgbClr val="FF0000"/>
                </a:solidFill>
                <a:latin typeface="Times New Roman" pitchFamily="18" charset="0"/>
                <a:cs typeface="Times New Roman" pitchFamily="18" charset="0"/>
              </a:rPr>
              <a:t>”</a:t>
            </a:r>
            <a:endParaRPr lang="en-US" dirty="0">
              <a:solidFill>
                <a:srgbClr val="FF0000"/>
              </a:solidFill>
              <a:latin typeface="Times New Roman" pitchFamily="18" charset="0"/>
              <a:cs typeface="Times New Roman" pitchFamily="18" charset="0"/>
            </a:endParaRPr>
          </a:p>
        </p:txBody>
      </p:sp>
      <p:sp>
        <p:nvSpPr>
          <p:cNvPr id="5" name="Rectangle 4"/>
          <p:cNvSpPr/>
          <p:nvPr/>
        </p:nvSpPr>
        <p:spPr>
          <a:xfrm>
            <a:off x="3733800" y="2438400"/>
            <a:ext cx="4572000" cy="3046988"/>
          </a:xfrm>
          <a:prstGeom prst="rect">
            <a:avLst/>
          </a:prstGeom>
        </p:spPr>
        <p:txBody>
          <a:bodyPr>
            <a:spAutoFit/>
          </a:bodyPr>
          <a:lstStyle/>
          <a:p>
            <a:r>
              <a:rPr lang="en-US" sz="2400" dirty="0" smtClean="0"/>
              <a:t>- </a:t>
            </a:r>
            <a:r>
              <a:rPr lang="en-US" sz="2400" dirty="0" err="1" smtClean="0"/>
              <a:t>Cô</a:t>
            </a:r>
            <a:r>
              <a:rPr lang="en-US" sz="2400" dirty="0" smtClean="0"/>
              <a:t> </a:t>
            </a:r>
            <a:r>
              <a:rPr lang="en-US" sz="2400" dirty="0" err="1" smtClean="0"/>
              <a:t>hát</a:t>
            </a:r>
            <a:r>
              <a:rPr lang="en-US" sz="2400" dirty="0" smtClean="0"/>
              <a:t> </a:t>
            </a:r>
            <a:r>
              <a:rPr lang="en-US" sz="2400" dirty="0" err="1" smtClean="0"/>
              <a:t>cho</a:t>
            </a:r>
            <a:r>
              <a:rPr lang="en-US" sz="2400" dirty="0" smtClean="0"/>
              <a:t> </a:t>
            </a:r>
            <a:r>
              <a:rPr lang="en-US" sz="2400" dirty="0" err="1" smtClean="0"/>
              <a:t>trẻ</a:t>
            </a:r>
            <a:r>
              <a:rPr lang="en-US" sz="2400" dirty="0" smtClean="0"/>
              <a:t> </a:t>
            </a:r>
            <a:r>
              <a:rPr lang="en-US" sz="2400" dirty="0" err="1" smtClean="0"/>
              <a:t>nghe</a:t>
            </a:r>
            <a:r>
              <a:rPr lang="en-US" sz="2400" dirty="0" smtClean="0"/>
              <a:t> </a:t>
            </a:r>
            <a:r>
              <a:rPr lang="en-US" sz="2400" dirty="0" err="1" smtClean="0"/>
              <a:t>một</a:t>
            </a:r>
            <a:r>
              <a:rPr lang="en-US" sz="2400" dirty="0" smtClean="0"/>
              <a:t> </a:t>
            </a:r>
            <a:r>
              <a:rPr lang="en-US" sz="2400" dirty="0" err="1" smtClean="0"/>
              <a:t>lần</a:t>
            </a:r>
            <a:r>
              <a:rPr lang="en-US" sz="2400" dirty="0" smtClean="0"/>
              <a:t>, </a:t>
            </a:r>
            <a:r>
              <a:rPr lang="en-US" sz="2400" dirty="0" err="1" smtClean="0"/>
              <a:t>hỏi</a:t>
            </a:r>
            <a:r>
              <a:rPr lang="en-US" sz="2400" dirty="0" smtClean="0"/>
              <a:t> </a:t>
            </a:r>
            <a:r>
              <a:rPr lang="en-US" sz="2400" dirty="0" err="1" smtClean="0"/>
              <a:t>trẻ</a:t>
            </a:r>
            <a:r>
              <a:rPr lang="en-US" sz="2400" dirty="0" smtClean="0"/>
              <a:t> </a:t>
            </a:r>
            <a:r>
              <a:rPr lang="en-US" sz="2400" dirty="0" err="1" smtClean="0"/>
              <a:t>tên</a:t>
            </a:r>
            <a:r>
              <a:rPr lang="en-US" sz="2400" dirty="0" smtClean="0"/>
              <a:t> </a:t>
            </a:r>
            <a:r>
              <a:rPr lang="en-US" sz="2400" dirty="0" err="1" smtClean="0"/>
              <a:t>bài</a:t>
            </a:r>
            <a:r>
              <a:rPr lang="en-US" sz="2400" dirty="0" smtClean="0"/>
              <a:t> </a:t>
            </a:r>
            <a:r>
              <a:rPr lang="en-US" sz="2400" dirty="0" err="1" smtClean="0"/>
              <a:t>hát</a:t>
            </a:r>
            <a:r>
              <a:rPr lang="en-US" sz="2400" dirty="0" smtClean="0"/>
              <a:t>, </a:t>
            </a:r>
            <a:r>
              <a:rPr lang="en-US" sz="2400" dirty="0" err="1" smtClean="0"/>
              <a:t>tên</a:t>
            </a:r>
            <a:r>
              <a:rPr lang="en-US" sz="2400" dirty="0" smtClean="0"/>
              <a:t> </a:t>
            </a:r>
            <a:r>
              <a:rPr lang="en-US" sz="2400" dirty="0" err="1" smtClean="0"/>
              <a:t>tác</a:t>
            </a:r>
            <a:r>
              <a:rPr lang="en-US" sz="2400" dirty="0" smtClean="0"/>
              <a:t> </a:t>
            </a:r>
            <a:r>
              <a:rPr lang="en-US" sz="2400" dirty="0" err="1" smtClean="0"/>
              <a:t>giả</a:t>
            </a:r>
            <a:r>
              <a:rPr lang="en-US" sz="2400" dirty="0" smtClean="0"/>
              <a:t> .</a:t>
            </a:r>
          </a:p>
          <a:p>
            <a:r>
              <a:rPr lang="en-US" sz="2400" dirty="0" smtClean="0"/>
              <a:t>- </a:t>
            </a:r>
            <a:r>
              <a:rPr lang="en-US" sz="2400" dirty="0" err="1" smtClean="0"/>
              <a:t>Lần</a:t>
            </a:r>
            <a:r>
              <a:rPr lang="en-US" sz="2400" dirty="0" smtClean="0"/>
              <a:t> 2 : </a:t>
            </a:r>
            <a:r>
              <a:rPr lang="en-US" sz="2400" dirty="0" err="1" smtClean="0"/>
              <a:t>Cô</a:t>
            </a:r>
            <a:r>
              <a:rPr lang="en-US" sz="2400" dirty="0" smtClean="0"/>
              <a:t> </a:t>
            </a:r>
            <a:r>
              <a:rPr lang="en-US" sz="2400" dirty="0" err="1" smtClean="0"/>
              <a:t>hát</a:t>
            </a:r>
            <a:r>
              <a:rPr lang="en-US" sz="2400" dirty="0" smtClean="0"/>
              <a:t> </a:t>
            </a:r>
            <a:r>
              <a:rPr lang="en-US" sz="2400" dirty="0" err="1" smtClean="0"/>
              <a:t>cho</a:t>
            </a:r>
            <a:r>
              <a:rPr lang="en-US" sz="2400" dirty="0" smtClean="0"/>
              <a:t> </a:t>
            </a:r>
            <a:r>
              <a:rPr lang="en-US" sz="2400" dirty="0" err="1" smtClean="0"/>
              <a:t>trẻ</a:t>
            </a:r>
            <a:r>
              <a:rPr lang="en-US" sz="2400" dirty="0" smtClean="0"/>
              <a:t> </a:t>
            </a:r>
            <a:r>
              <a:rPr lang="en-US" sz="2400" dirty="0" err="1" smtClean="0"/>
              <a:t>nghe</a:t>
            </a:r>
            <a:r>
              <a:rPr lang="en-US" sz="2400" dirty="0" smtClean="0"/>
              <a:t> </a:t>
            </a:r>
            <a:r>
              <a:rPr lang="en-US" sz="2400" dirty="0" err="1" smtClean="0"/>
              <a:t>có</a:t>
            </a:r>
            <a:r>
              <a:rPr lang="en-US" sz="2400" dirty="0" smtClean="0"/>
              <a:t> </a:t>
            </a:r>
            <a:r>
              <a:rPr lang="en-US" sz="2400" dirty="0" err="1" smtClean="0"/>
              <a:t>nhạc</a:t>
            </a:r>
            <a:r>
              <a:rPr lang="en-US" sz="2400" dirty="0" smtClean="0"/>
              <a:t> </a:t>
            </a:r>
            <a:r>
              <a:rPr lang="en-US" sz="2400" dirty="0" err="1" smtClean="0"/>
              <a:t>đệm</a:t>
            </a:r>
            <a:r>
              <a:rPr lang="en-US" sz="2400" dirty="0" smtClean="0"/>
              <a:t>, </a:t>
            </a:r>
            <a:r>
              <a:rPr lang="en-US" sz="2400" dirty="0" err="1" smtClean="0"/>
              <a:t>trẻ</a:t>
            </a:r>
            <a:r>
              <a:rPr lang="en-US" sz="2400" dirty="0" smtClean="0"/>
              <a:t> </a:t>
            </a:r>
            <a:r>
              <a:rPr lang="en-US" sz="2400" dirty="0" err="1" smtClean="0"/>
              <a:t>hưởng</a:t>
            </a:r>
            <a:r>
              <a:rPr lang="en-US" sz="2400" dirty="0" smtClean="0"/>
              <a:t> </a:t>
            </a:r>
            <a:r>
              <a:rPr lang="en-US" sz="2400" dirty="0" err="1" smtClean="0"/>
              <a:t>ứng</a:t>
            </a:r>
            <a:r>
              <a:rPr lang="en-US" sz="2400" dirty="0" smtClean="0"/>
              <a:t> </a:t>
            </a:r>
            <a:r>
              <a:rPr lang="en-US" sz="2400" dirty="0" err="1" smtClean="0"/>
              <a:t>cùng</a:t>
            </a:r>
            <a:r>
              <a:rPr lang="en-US" sz="2400" dirty="0" smtClean="0"/>
              <a:t> </a:t>
            </a:r>
            <a:r>
              <a:rPr lang="en-US" sz="2400" dirty="0" err="1" smtClean="0"/>
              <a:t>cô</a:t>
            </a:r>
            <a:endParaRPr lang="en-US" sz="2400" dirty="0" smtClean="0"/>
          </a:p>
          <a:p>
            <a:r>
              <a:rPr lang="en-US" sz="2400" dirty="0" err="1" smtClean="0"/>
              <a:t>Hỏi</a:t>
            </a:r>
            <a:r>
              <a:rPr lang="en-US" sz="2400" dirty="0" smtClean="0"/>
              <a:t> </a:t>
            </a:r>
            <a:r>
              <a:rPr lang="en-US" sz="2400" dirty="0" err="1" smtClean="0"/>
              <a:t>trẻ</a:t>
            </a:r>
            <a:r>
              <a:rPr lang="en-US" sz="2400" dirty="0" smtClean="0"/>
              <a:t> </a:t>
            </a:r>
            <a:r>
              <a:rPr lang="en-US" sz="2400" dirty="0" err="1" smtClean="0"/>
              <a:t>giai</a:t>
            </a:r>
            <a:r>
              <a:rPr lang="en-US" sz="2400" dirty="0" smtClean="0"/>
              <a:t> </a:t>
            </a:r>
            <a:r>
              <a:rPr lang="en-US" sz="2400" dirty="0" err="1" smtClean="0"/>
              <a:t>điệu</a:t>
            </a:r>
            <a:r>
              <a:rPr lang="en-US" sz="2400" dirty="0" smtClean="0"/>
              <a:t> </a:t>
            </a:r>
            <a:r>
              <a:rPr lang="en-US" sz="2400" dirty="0" err="1" smtClean="0"/>
              <a:t>bài</a:t>
            </a:r>
            <a:r>
              <a:rPr lang="en-US" sz="2400" dirty="0" smtClean="0"/>
              <a:t> </a:t>
            </a:r>
            <a:r>
              <a:rPr lang="en-US" sz="2400" dirty="0" err="1" smtClean="0"/>
              <a:t>hát</a:t>
            </a:r>
            <a:r>
              <a:rPr lang="en-US" sz="2400" dirty="0" smtClean="0"/>
              <a:t>? </a:t>
            </a:r>
            <a:r>
              <a:rPr lang="en-US" sz="2400" dirty="0" err="1" smtClean="0"/>
              <a:t>Bài</a:t>
            </a:r>
            <a:r>
              <a:rPr lang="en-US" sz="2400" dirty="0" smtClean="0"/>
              <a:t> </a:t>
            </a:r>
            <a:r>
              <a:rPr lang="en-US" sz="2400" dirty="0" err="1" smtClean="0"/>
              <a:t>hát</a:t>
            </a:r>
            <a:r>
              <a:rPr lang="en-US" sz="2400" dirty="0" smtClean="0"/>
              <a:t> </a:t>
            </a:r>
            <a:r>
              <a:rPr lang="en-US" sz="2400" dirty="0" err="1" smtClean="0"/>
              <a:t>nói</a:t>
            </a:r>
            <a:r>
              <a:rPr lang="en-US" sz="2400" dirty="0" smtClean="0"/>
              <a:t> </a:t>
            </a:r>
            <a:r>
              <a:rPr lang="en-US" sz="2400" dirty="0" err="1" smtClean="0"/>
              <a:t>về</a:t>
            </a:r>
            <a:r>
              <a:rPr lang="en-US" sz="2400" dirty="0" smtClean="0"/>
              <a:t> </a:t>
            </a:r>
            <a:r>
              <a:rPr lang="en-US" sz="2400" dirty="0" err="1" smtClean="0"/>
              <a:t>điều</a:t>
            </a:r>
            <a:r>
              <a:rPr lang="en-US" sz="2400" dirty="0" smtClean="0"/>
              <a:t> </a:t>
            </a:r>
            <a:r>
              <a:rPr lang="en-US" sz="2400" dirty="0" err="1" smtClean="0"/>
              <a:t>gì</a:t>
            </a:r>
            <a:r>
              <a:rPr lang="en-US" sz="2400" dirty="0" smtClean="0"/>
              <a:t>?.</a:t>
            </a:r>
          </a:p>
          <a:p>
            <a:r>
              <a:rPr lang="en-US" sz="2400" dirty="0" smtClean="0"/>
              <a:t>- </a:t>
            </a:r>
            <a:r>
              <a:rPr lang="en-US" sz="2400" dirty="0" err="1" smtClean="0"/>
              <a:t>Lần</a:t>
            </a:r>
            <a:r>
              <a:rPr lang="en-US" sz="2400" dirty="0" smtClean="0"/>
              <a:t> 3: </a:t>
            </a:r>
            <a:r>
              <a:rPr lang="en-US" sz="2400" dirty="0" err="1" smtClean="0"/>
              <a:t>Cô</a:t>
            </a:r>
            <a:r>
              <a:rPr lang="en-US" sz="2400" dirty="0" smtClean="0"/>
              <a:t> </a:t>
            </a:r>
            <a:r>
              <a:rPr lang="en-US" sz="2400" dirty="0" err="1" smtClean="0"/>
              <a:t>cho</a:t>
            </a:r>
            <a:r>
              <a:rPr lang="en-US" sz="2400" dirty="0" smtClean="0"/>
              <a:t> </a:t>
            </a:r>
            <a:r>
              <a:rPr lang="en-US" sz="2400" dirty="0" err="1" smtClean="0"/>
              <a:t>trẻ</a:t>
            </a:r>
            <a:r>
              <a:rPr lang="en-US" sz="2400" dirty="0" smtClean="0"/>
              <a:t> </a:t>
            </a:r>
            <a:r>
              <a:rPr lang="en-US" sz="2400" dirty="0" err="1" smtClean="0"/>
              <a:t>nghe</a:t>
            </a:r>
            <a:r>
              <a:rPr lang="en-US" sz="2400" dirty="0" smtClean="0"/>
              <a:t> </a:t>
            </a:r>
            <a:r>
              <a:rPr lang="en-US" sz="2400" dirty="0" err="1" smtClean="0"/>
              <a:t>đĩa</a:t>
            </a:r>
            <a:r>
              <a:rPr lang="en-US" sz="2400" dirty="0" smtClean="0"/>
              <a:t> </a:t>
            </a:r>
            <a:r>
              <a:rPr lang="en-US" sz="2400" dirty="0" err="1" smtClean="0"/>
              <a:t>và</a:t>
            </a:r>
            <a:r>
              <a:rPr lang="en-US" sz="2400" dirty="0" smtClean="0"/>
              <a:t> </a:t>
            </a:r>
            <a:r>
              <a:rPr lang="en-US" sz="2400" dirty="0" err="1" smtClean="0"/>
              <a:t>khuyến</a:t>
            </a:r>
            <a:r>
              <a:rPr lang="en-US" sz="2400" dirty="0" smtClean="0"/>
              <a:t> </a:t>
            </a:r>
            <a:r>
              <a:rPr lang="en-US" sz="2400" dirty="0" err="1" smtClean="0"/>
              <a:t>khích</a:t>
            </a:r>
            <a:r>
              <a:rPr lang="en-US" sz="2400" dirty="0" smtClean="0"/>
              <a:t>  </a:t>
            </a:r>
            <a:r>
              <a:rPr lang="en-US" sz="2400" dirty="0" err="1" smtClean="0"/>
              <a:t>hát</a:t>
            </a:r>
            <a:r>
              <a:rPr lang="en-US" sz="2400" dirty="0" smtClean="0"/>
              <a:t> </a:t>
            </a:r>
            <a:r>
              <a:rPr lang="en-US" sz="2400" dirty="0" err="1" smtClean="0"/>
              <a:t>theo</a:t>
            </a:r>
            <a:r>
              <a:rPr lang="en-US" sz="2400" dirty="0" smtClean="0"/>
              <a:t> </a:t>
            </a:r>
            <a:r>
              <a:rPr lang="en-US" sz="2400" dirty="0" err="1" smtClean="0"/>
              <a:t>đĩa</a:t>
            </a:r>
            <a:r>
              <a:rPr lang="en-US" sz="2400" dirty="0" smtClean="0"/>
              <a:t>.</a:t>
            </a:r>
            <a:endParaRPr lang="en-US" sz="2400" dirty="0"/>
          </a:p>
        </p:txBody>
      </p:sp>
      <p:pic>
        <p:nvPicPr>
          <p:cNvPr id="6" name="Xuân Mai - Những Em Bé Ngoan - Nhạc Xuân Mai.mp3">
            <a:hlinkClick r:id="" action="ppaction://media"/>
          </p:cNvPr>
          <p:cNvPicPr>
            <a:picLocks noRot="1" noChangeAspect="1"/>
          </p:cNvPicPr>
          <p:nvPr>
            <a:audioFile r:link="rId1"/>
          </p:nvPr>
        </p:nvPicPr>
        <p:blipFill>
          <a:blip r:embed="rId4"/>
          <a:stretch>
            <a:fillRect/>
          </a:stretch>
        </p:blipFill>
        <p:spPr>
          <a:xfrm>
            <a:off x="8382000" y="60198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051"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Nhảy cùng BiBi Những em bé ngoan MNDT.mp4">
            <a:hlinkClick r:id="" action="ppaction://media"/>
          </p:cNvPr>
          <p:cNvPicPr>
            <a:picLocks noRot="1" noChangeAspect="1"/>
          </p:cNvPicPr>
          <p:nvPr>
            <a:videoFile r:link="rId1"/>
          </p:nvPr>
        </p:nvPicPr>
        <p:blipFill>
          <a:blip r:embed="rId4"/>
          <a:stretch>
            <a:fillRect/>
          </a:stretch>
        </p:blipFill>
        <p:spPr>
          <a:xfrm>
            <a:off x="304800" y="1066800"/>
            <a:ext cx="8534400" cy="5486400"/>
          </a:xfrm>
          <a:prstGeom prst="rect">
            <a:avLst/>
          </a:prstGeom>
        </p:spPr>
      </p:pic>
      <p:sp>
        <p:nvSpPr>
          <p:cNvPr id="4" name="Rectangle 3"/>
          <p:cNvSpPr/>
          <p:nvPr/>
        </p:nvSpPr>
        <p:spPr>
          <a:xfrm>
            <a:off x="381000" y="0"/>
            <a:ext cx="839492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Bài</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hát</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Những</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em</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bé</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ngoan</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443</TotalTime>
  <Words>323</Words>
  <Application>Microsoft Office PowerPoint</Application>
  <PresentationFormat>On-screen Show (4:3)</PresentationFormat>
  <Paragraphs>47</Paragraphs>
  <Slides>11</Slides>
  <Notes>0</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.VnTime</vt:lpstr>
      <vt:lpstr>.VnTimeH</vt:lpstr>
      <vt:lpstr>Arial</vt:lpstr>
      <vt:lpstr>Calibri</vt:lpstr>
      <vt:lpstr>Times New Roman</vt:lpstr>
      <vt:lpstr>Office Theme</vt:lpstr>
      <vt:lpstr>PHÒNG GIÁO DỤC VÀ ĐÀO TAO QUẬN LONG BIÊN  TRƯỜNG MẦM NON GIA THƯỢNG</vt:lpstr>
      <vt:lpstr>PowerPoint Presentation</vt:lpstr>
      <vt:lpstr>PowerPoint Presentation</vt:lpstr>
      <vt:lpstr>PowerPoint Presentation</vt:lpstr>
      <vt:lpstr>PowerPoint Presentation</vt:lpstr>
      <vt:lpstr>      2. Phương pháp và hình thức tổ chức:  - Cô cho trẻ nghe giai điệu của 1 bài hát và cho trẻ đoán xem đó là giai điệu của bài hát gì?     Bài Hát : “Chào ngày mới” - Cô cho cả lớp hát 2 lần   </vt:lpstr>
      <vt:lpstr>PowerPoint Presentation</vt:lpstr>
      <vt:lpstr>Nghe hát : “Những em bé ngoan”</vt:lpstr>
      <vt:lpstr>PowerPoint Presentation</vt:lpstr>
      <vt:lpstr>      - Cách chơi: Cho 1 trẻ  đứng ở giữa lớp, đầu đội mũ âm nhạc. Cả lớp ngồi thành vòng tròn,  cô giấu đồ vật vào một bạn, trẻ đi tìm, nhạc to dần thì đồ vật càng xa, nhạc bé dần  thì đồ vật càng gần ở phía bé. - Luật chơi: Trẻ không tìm được đồ vật sẽ phải nhảy lò cò. </vt:lpstr>
      <vt:lpstr>3. Kết thúc :  Cô nhận xét giờ học – Tuyên dương trẻ</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TAO QUẬN LONG BIÊN  TRƯỜNG MẦM NON GIA THƯỢNG</dc:title>
  <dc:creator>Welcome</dc:creator>
  <cp:lastModifiedBy>a3</cp:lastModifiedBy>
  <cp:revision>51</cp:revision>
  <dcterms:created xsi:type="dcterms:W3CDTF">2018-10-20T03:59:48Z</dcterms:created>
  <dcterms:modified xsi:type="dcterms:W3CDTF">2023-02-10T03:21:40Z</dcterms:modified>
</cp:coreProperties>
</file>