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9" r:id="rId8"/>
    <p:sldId id="264" r:id="rId9"/>
    <p:sldId id="265" r:id="rId10"/>
    <p:sldId id="266" r:id="rId11"/>
    <p:sldId id="267" r:id="rId12"/>
    <p:sldId id="268" r:id="rId13"/>
    <p:sldId id="270" r:id="rId14"/>
    <p:sldId id="260" r:id="rId15"/>
    <p:sldId id="261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84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227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750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82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72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500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858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407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29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700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248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540B9F-C4A3-4A6E-A67A-513C0387F5DF}" type="datetimeFigureOut">
              <a:rPr lang="en-US" smtClean="0"/>
              <a:pPr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670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24000" y="76200"/>
            <a:ext cx="6477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Long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Biên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Thượng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LOGO_fina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786" y="907197"/>
            <a:ext cx="13335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en-US" b="1" cap="none" spc="200" dirty="0">
              <a:ln w="29210">
                <a:solidFill>
                  <a:srgbClr val="FF0000"/>
                </a:solidFill>
              </a:ln>
              <a:solidFill>
                <a:schemeClr val="accent2">
                  <a:lumMod val="60000"/>
                  <a:lumOff val="4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31502" y="2413338"/>
            <a:ext cx="5259898" cy="170146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en-US" sz="5400" b="1" cap="none" spc="0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Giáo</a:t>
            </a:r>
            <a:r>
              <a:rPr lang="en-US" sz="5400" b="1" cap="none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án</a:t>
            </a:r>
            <a:r>
              <a:rPr lang="en-US" sz="5400" b="1" cap="none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5400" b="1" cap="none" spc="0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Khám</a:t>
            </a:r>
            <a:r>
              <a:rPr lang="en-US" sz="5400" b="1" cap="none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phá</a:t>
            </a:r>
            <a:r>
              <a:rPr lang="en-US" sz="5400" b="1" cap="none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xã</a:t>
            </a:r>
            <a:r>
              <a:rPr lang="en-US" sz="5400" b="1" cap="none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hội</a:t>
            </a:r>
            <a:endParaRPr lang="en-US" sz="5400" b="1" cap="none" spc="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971800" y="4267200"/>
            <a:ext cx="38862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5-6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25-30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20-24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Kim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Thoan</a:t>
            </a:r>
            <a:endParaRPr lang="en-US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54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48400"/>
          </a:xfrm>
        </p:spPr>
      </p:pic>
      <p:sp>
        <p:nvSpPr>
          <p:cNvPr id="5" name="TextBox 4"/>
          <p:cNvSpPr txBox="1"/>
          <p:nvPr/>
        </p:nvSpPr>
        <p:spPr>
          <a:xfrm>
            <a:off x="3124200" y="6232451"/>
            <a:ext cx="34628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42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48399"/>
          </a:xfrm>
        </p:spPr>
      </p:pic>
      <p:sp>
        <p:nvSpPr>
          <p:cNvPr id="5" name="TextBox 4"/>
          <p:cNvSpPr txBox="1"/>
          <p:nvPr/>
        </p:nvSpPr>
        <p:spPr>
          <a:xfrm>
            <a:off x="2895600" y="6216502"/>
            <a:ext cx="36920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mỹ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thuật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66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48400"/>
          </a:xfrm>
        </p:spPr>
      </p:pic>
      <p:sp>
        <p:nvSpPr>
          <p:cNvPr id="5" name="TextBox 4"/>
          <p:cNvSpPr txBox="1"/>
          <p:nvPr/>
        </p:nvSpPr>
        <p:spPr>
          <a:xfrm>
            <a:off x="2743200" y="6248400"/>
            <a:ext cx="39850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Anh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31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78026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4125747" y="1219200"/>
            <a:ext cx="18069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6" name="Rectangle 5"/>
          <p:cNvSpPr/>
          <p:nvPr/>
        </p:nvSpPr>
        <p:spPr>
          <a:xfrm>
            <a:off x="1447800" y="2032613"/>
            <a:ext cx="7162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</a:bodyPr>
          <a:lstStyle/>
          <a:p>
            <a:pPr algn="ctr"/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Thi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xem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đội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nào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nhanh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131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Chia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đua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lô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endParaRPr lang="en-US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giành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endParaRPr lang="en-US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18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ChaoNgayMoi-Dangcapnhat_34pv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019800" y="25215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54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56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256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I/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endParaRPr lang="en-US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endParaRPr lang="en-US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non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ý</a:t>
            </a:r>
          </a:p>
          <a:p>
            <a:pPr>
              <a:buFontTx/>
              <a:buChar char="-"/>
            </a:pP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24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mong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3746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II/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non,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non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lô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non</a:t>
            </a:r>
          </a:p>
          <a:p>
            <a:pPr>
              <a:buFontTx/>
              <a:buChar char="-"/>
            </a:pP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to</a:t>
            </a:r>
          </a:p>
          <a:p>
            <a:pPr marL="0" indent="0">
              <a:buNone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81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2133600" y="1524000"/>
            <a:ext cx="5257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non”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TruongChungChauLaTruongMamNonBea_478x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352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4953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685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51928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48400"/>
          </a:xfrm>
        </p:spPr>
      </p:pic>
      <p:sp>
        <p:nvSpPr>
          <p:cNvPr id="6" name="TextBox 5"/>
          <p:cNvSpPr txBox="1"/>
          <p:nvPr/>
        </p:nvSpPr>
        <p:spPr>
          <a:xfrm>
            <a:off x="2743200" y="6259369"/>
            <a:ext cx="40206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Sân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đá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mini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89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248400"/>
          </a:xfrm>
        </p:spPr>
      </p:pic>
      <p:sp>
        <p:nvSpPr>
          <p:cNvPr id="5" name="TextBox 4"/>
          <p:cNvSpPr txBox="1"/>
          <p:nvPr/>
        </p:nvSpPr>
        <p:spPr>
          <a:xfrm>
            <a:off x="1752600" y="6174939"/>
            <a:ext cx="6064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hoàn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08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48400"/>
          </a:xfrm>
        </p:spPr>
      </p:pic>
      <p:sp>
        <p:nvSpPr>
          <p:cNvPr id="7" name="TextBox 6"/>
          <p:cNvSpPr txBox="1"/>
          <p:nvPr/>
        </p:nvSpPr>
        <p:spPr>
          <a:xfrm>
            <a:off x="2971800" y="6232451"/>
            <a:ext cx="36199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Kidmart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34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248400"/>
          </a:xfrm>
        </p:spPr>
      </p:pic>
      <p:sp>
        <p:nvSpPr>
          <p:cNvPr id="5" name="TextBox 4"/>
          <p:cNvSpPr txBox="1"/>
          <p:nvPr/>
        </p:nvSpPr>
        <p:spPr>
          <a:xfrm>
            <a:off x="2819400" y="6211669"/>
            <a:ext cx="40623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thuật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21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973</TotalTime>
  <Words>295</Words>
  <Application>Microsoft Office PowerPoint</Application>
  <PresentationFormat>On-screen Show (4:3)</PresentationFormat>
  <Paragraphs>39</Paragraphs>
  <Slides>16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Office Theme</vt:lpstr>
      <vt:lpstr>PowerPoint Presentation</vt:lpstr>
      <vt:lpstr>I/ Mục đích – yêu cầu</vt:lpstr>
      <vt:lpstr>II/ Đồ dùng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 Cách chơi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a3</cp:lastModifiedBy>
  <cp:revision>17</cp:revision>
  <dcterms:created xsi:type="dcterms:W3CDTF">2019-09-25T03:08:38Z</dcterms:created>
  <dcterms:modified xsi:type="dcterms:W3CDTF">2023-02-10T03:23:18Z</dcterms:modified>
</cp:coreProperties>
</file>